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67" r:id="rId7"/>
    <p:sldId id="270" r:id="rId8"/>
    <p:sldId id="263" r:id="rId9"/>
    <p:sldId id="271" r:id="rId10"/>
    <p:sldId id="269" r:id="rId11"/>
    <p:sldId id="259" r:id="rId12"/>
  </p:sldIdLst>
  <p:sldSz cx="12192000" cy="6858000"/>
  <p:notesSz cx="6858000" cy="9144000"/>
  <p:embeddedFontLst>
    <p:embeddedFont>
      <p:font typeface="Lato Black" panose="020F0502020204030203" pitchFamily="34" charset="0"/>
      <p:bold r:id="rId14"/>
      <p:boldItalic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9639-92DC-4903-9C82-A563E7F0360F}" v="120" dt="2024-11-26T17:56:2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tlollasamhth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tlolla-samhith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58540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36090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Powered Solution for Assisting Visually Impaired Individuals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304F0D-3024-533A-7B30-5D17355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Conclusion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3A831C-2D1B-13EC-D2F3-2253977FC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98536"/>
            <a:ext cx="1020058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 is well-structured and user-friendliness. It leverages modern AI tools like </a:t>
            </a:r>
            <a:r>
              <a:rPr lang="en-US" sz="2400" dirty="0"/>
              <a:t>Google Gemini AI, Tesseract OCR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</a:t>
            </a:r>
            <a:r>
              <a:rPr lang="en-US" sz="2400" dirty="0"/>
              <a:t> </a:t>
            </a:r>
            <a:r>
              <a:rPr lang="en-US" sz="2400" dirty="0" err="1"/>
              <a:t>gTTS</a:t>
            </a:r>
            <a:r>
              <a:rPr lang="en-US" sz="2400" dirty="0"/>
              <a:t> (Google Text-to-Speech) or pyttsx3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essential support for the visually impaired like scene description, text extraction, and text to speech extraction into one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/>
              <a:t>This application demonstrates a practical and innovative use of AI to address real-world challenges faced by visually impaired individuals.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1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EE48B-CA6E-17E4-C72E-5F5BBF56A546}"/>
              </a:ext>
            </a:extLst>
          </p:cNvPr>
          <p:cNvSpPr txBox="1"/>
          <p:nvPr/>
        </p:nvSpPr>
        <p:spPr>
          <a:xfrm>
            <a:off x="991538" y="1130138"/>
            <a:ext cx="107958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 am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Patlolla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Samhitha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, I have completed my masters in the stream of data science though I have done masters on  data science I am not perfect in coding skills . so, I have joined 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to improve  my skills and knowledge in coding.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US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US" sz="1600" dirty="0">
              <a:solidFill>
                <a:srgbClr val="5C38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1600" dirty="0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000" b="1" dirty="0">
                <a:solidFill>
                  <a:srgbClr val="5C3866"/>
                </a:solidFill>
                <a:latin typeface="Calibri"/>
                <a:ea typeface="Calibri"/>
                <a:cs typeface="Calibri"/>
                <a:sym typeface="Calibri"/>
              </a:rPr>
              <a:t>Feel free to reach out! You can do so by following the below links:</a:t>
            </a:r>
          </a:p>
          <a:p>
            <a:pPr marL="7429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i="0" u="sng" dirty="0">
                <a:solidFill>
                  <a:schemeClr val="accent1"/>
                </a:solidFill>
                <a:effectLst/>
                <a:latin typeface="inheri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https://www.linkedin.com/in/patlollasamhtha/</a:t>
            </a:r>
            <a:endParaRPr lang="en-US" sz="1600" b="1" i="0" u="sng" dirty="0">
              <a:solidFill>
                <a:schemeClr val="accent1"/>
              </a:solidFill>
              <a:effectLst/>
              <a:latin typeface="inheri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inherit"/>
                <a:hlinkClick r:id="rId4" tooltip="https://github.com/patlolla-samhitha&#10;&#10;(https://github.com/patlolla-samhitha)"/>
              </a:rPr>
              <a:t>https://github.com/patlolla-samhitha</a:t>
            </a:r>
            <a:endParaRPr lang="en-US" sz="1600" b="1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1B9-7E13-2C23-2A50-ED6E2FBD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B92C-1DFC-78F0-7CC1-AFCD01F6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019" y="1619148"/>
            <a:ext cx="9893968" cy="435133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This application leverages AI to assist visually impaired users in understanding scenes, extracting text, and listening to it.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Description </a:t>
            </a:r>
          </a:p>
          <a:p>
            <a:pPr>
              <a:lnSpc>
                <a:spcPct val="150000"/>
              </a:lnSpc>
            </a:pPr>
            <a:r>
              <a:rPr lang="en-IN" dirty="0"/>
              <a:t>Text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/>
              <a:t>Text-to-Speech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03" y="39462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 Features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67CF27-9DE3-60A9-3BA7-2DEF1A6D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03" y="1647135"/>
            <a:ext cx="91620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Describe Scene</a:t>
            </a:r>
            <a:r>
              <a:rPr lang="en-US" sz="2400" dirty="0"/>
              <a:t>:</a:t>
            </a:r>
          </a:p>
          <a:p>
            <a:pPr marL="457200" lvl="1"/>
            <a:r>
              <a:rPr lang="en-US" sz="2400" dirty="0"/>
              <a:t>Provides insights about objects in an image, and their purpose.</a:t>
            </a:r>
          </a:p>
          <a:p>
            <a:pPr marL="457200" lvl="1"/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Extract Text</a:t>
            </a:r>
            <a:r>
              <a:rPr lang="en-US" sz="2400" dirty="0"/>
              <a:t>:</a:t>
            </a:r>
          </a:p>
          <a:p>
            <a:r>
              <a:rPr lang="en-US" sz="2400" dirty="0"/>
              <a:t>      Extract visible text from images using OCR.</a:t>
            </a:r>
          </a:p>
          <a:p>
            <a:endParaRPr lang="en-US" sz="2400" dirty="0"/>
          </a:p>
          <a:p>
            <a:r>
              <a:rPr lang="en-US" sz="2400" b="1" dirty="0"/>
              <a:t>3.Text-to-Speech</a:t>
            </a:r>
            <a:r>
              <a:rPr lang="en-US" sz="2400" dirty="0"/>
              <a:t>:</a:t>
            </a:r>
          </a:p>
          <a:p>
            <a:pPr marL="457200" lvl="1"/>
            <a:r>
              <a:rPr lang="en-US" sz="2400" dirty="0"/>
              <a:t>Converts text into audio for easy accessibility.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33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C934-91F8-04C4-1DE6-F0E6B17F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869AD9-8E0B-691B-99C4-D053F827D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59910"/>
            <a:ext cx="986122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 err="1"/>
              <a:t>Streamlit</a:t>
            </a:r>
            <a:r>
              <a:rPr lang="en-US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                 For building an interactive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Gemini 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scene understanding and generating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Tesseract OCR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text recognition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pyttsx3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text-to-speech conversion. </a:t>
            </a:r>
          </a:p>
        </p:txBody>
      </p:sp>
    </p:spTree>
    <p:extLst>
      <p:ext uri="{BB962C8B-B14F-4D97-AF65-F5344CB8AC3E}">
        <p14:creationId xmlns:p14="http://schemas.microsoft.com/office/powerpoint/2010/main" val="37871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E97F-F391-4994-9DC4-7E9BFF96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Work Flow: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E9B9-3966-4234-EBCC-8E481850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4021"/>
            <a:ext cx="10515600" cy="47629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Image Upload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Users upload an image.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Processing Steps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Scene Description: Generates a description using AI.</a:t>
            </a:r>
          </a:p>
          <a:p>
            <a:pPr marL="457200" lvl="1" indent="0">
              <a:buNone/>
            </a:pPr>
            <a:r>
              <a:rPr lang="en-US" dirty="0"/>
              <a:t>Text Extraction: Extracts visible text from the image.</a:t>
            </a:r>
          </a:p>
          <a:p>
            <a:pPr marL="457200" lvl="1" indent="0">
              <a:buNone/>
            </a:pPr>
            <a:r>
              <a:rPr lang="en-US" dirty="0"/>
              <a:t>Text-to-Speech: Converts extracted text into audio.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Output Delivery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Displays the extracted text and scene description.</a:t>
            </a:r>
          </a:p>
          <a:p>
            <a:pPr marL="457200" lvl="1" indent="0">
              <a:buNone/>
            </a:pPr>
            <a:r>
              <a:rPr lang="en-US" dirty="0"/>
              <a:t>Plays the audio file for text-to-speech.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293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BA12-CB0B-129B-9AC0-FF1B2241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89055"/>
            <a:ext cx="10515600" cy="4187907"/>
          </a:xfrm>
        </p:spPr>
        <p:txBody>
          <a:bodyPr/>
          <a:lstStyle/>
          <a:p>
            <a:r>
              <a:rPr lang="en-US" dirty="0"/>
              <a:t>The user uploads an image to the application.it Provide a detailed understanding of a visual scene to visually impaired users.</a:t>
            </a:r>
          </a:p>
          <a:p>
            <a:r>
              <a:rPr lang="en-US" dirty="0"/>
              <a:t>A pre-trained model like </a:t>
            </a:r>
            <a:r>
              <a:rPr lang="en-US" b="1" dirty="0"/>
              <a:t>Google Gemini AI </a:t>
            </a:r>
            <a:r>
              <a:rPr lang="en-US" dirty="0"/>
              <a:t>analyzes the image.</a:t>
            </a:r>
          </a:p>
          <a:p>
            <a:r>
              <a:rPr lang="en-US" dirty="0"/>
              <a:t>The model identifies objects in the image and AI generates a narration of the scene.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B1DD63-93AE-EA32-E0AA-C2F1B6023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Scene Description: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5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7851-D0B8-31E4-D6AC-6922DB2B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83323"/>
            <a:ext cx="10515600" cy="4402317"/>
          </a:xfrm>
        </p:spPr>
        <p:txBody>
          <a:bodyPr/>
          <a:lstStyle/>
          <a:p>
            <a:r>
              <a:rPr lang="en-US" dirty="0"/>
              <a:t>The uploaded image is converted into grayscale and extract visible text from an image for conversion into readable formats.</a:t>
            </a:r>
          </a:p>
          <a:p>
            <a:r>
              <a:rPr lang="en-US" b="1" dirty="0"/>
              <a:t>Tesseract OCR </a:t>
            </a:r>
            <a:r>
              <a:rPr lang="en-US" dirty="0"/>
              <a:t>processes the image and identifies text regions.</a:t>
            </a:r>
          </a:p>
          <a:p>
            <a:r>
              <a:rPr lang="en-US" dirty="0"/>
              <a:t>Converts the identified text into digital text format and displayed in the application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E358DF-1B43-1267-AD84-9D8EE087AA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Text Extraction: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94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5945-A45C-DA57-BDF7-C4DFEBB5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602" y="728826"/>
            <a:ext cx="10515600" cy="1096799"/>
          </a:xfrm>
        </p:spPr>
        <p:txBody>
          <a:bodyPr>
            <a:normAutofit fontScale="90000"/>
          </a:bodyPr>
          <a:lstStyle/>
          <a:p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Text-to-Speech: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983C-7ADD-0CDF-2442-0E02646E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extracted text from OCR or the scene description is passed to the TTS engine it Convert extracted text or scene descriptions into audible speech for the user.</a:t>
            </a:r>
          </a:p>
          <a:p>
            <a:r>
              <a:rPr lang="en-US" dirty="0"/>
              <a:t>A tool like </a:t>
            </a:r>
            <a:r>
              <a:rPr lang="en-US" b="1" dirty="0" err="1"/>
              <a:t>gTTS</a:t>
            </a:r>
            <a:r>
              <a:rPr lang="en-US" b="1" dirty="0"/>
              <a:t> (Google Text-to-Speech) </a:t>
            </a:r>
            <a:r>
              <a:rPr lang="en-US" dirty="0"/>
              <a:t>or </a:t>
            </a:r>
            <a:r>
              <a:rPr lang="en-US" b="1" dirty="0"/>
              <a:t>pyttsx3</a:t>
            </a:r>
            <a:r>
              <a:rPr lang="en-US" dirty="0"/>
              <a:t> generates an audio file from the text input.</a:t>
            </a:r>
          </a:p>
          <a:p>
            <a:r>
              <a:rPr lang="en-US" dirty="0"/>
              <a:t>The audio file is played directly in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47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502</Words>
  <Application>Microsoft Office PowerPoint</Application>
  <PresentationFormat>Widescreen</PresentationFormat>
  <Paragraphs>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Arial</vt:lpstr>
      <vt:lpstr>Libre Baskerville</vt:lpstr>
      <vt:lpstr>Lato Black</vt:lpstr>
      <vt:lpstr>Wingdings</vt:lpstr>
      <vt:lpstr>Times New Roman</vt:lpstr>
      <vt:lpstr>inherit</vt:lpstr>
      <vt:lpstr>Office Theme</vt:lpstr>
      <vt:lpstr>PowerPoint Presentation</vt:lpstr>
      <vt:lpstr>PowerPoint Presentation</vt:lpstr>
      <vt:lpstr>Introduction</vt:lpstr>
      <vt:lpstr>Key Features</vt:lpstr>
      <vt:lpstr>Technologies Used</vt:lpstr>
      <vt:lpstr>Work Flow:</vt:lpstr>
      <vt:lpstr>Scene Description:</vt:lpstr>
      <vt:lpstr>Text Extraction:</vt:lpstr>
      <vt:lpstr>Text-to-Speech: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Akhil Reddy</cp:lastModifiedBy>
  <cp:revision>6</cp:revision>
  <dcterms:created xsi:type="dcterms:W3CDTF">2021-02-16T05:19:01Z</dcterms:created>
  <dcterms:modified xsi:type="dcterms:W3CDTF">2024-11-30T15:55:12Z</dcterms:modified>
</cp:coreProperties>
</file>