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2ABD-1C96-57AF-964B-CD4253E7F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B2461-31FD-A35D-56EC-B063F8E8A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A2791-6E8D-F36C-2E43-77277C08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60B-1218-4D73-9D54-9EAF4AD119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65A4-7273-F808-473E-BDCE87A4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A755-7FAC-2EF9-4227-7A0F651E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ECB8-8B66-43DA-B6D9-971707DE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6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5192-62C6-E85F-50EC-76A7C638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452E6-2B1A-F18B-108A-8BD2C481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A761-432D-BCFE-C5F7-18253E46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60B-1218-4D73-9D54-9EAF4AD119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624E-6331-EEE7-8943-A2421424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A6BF-333A-42D2-51AE-D6DB66D6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ECB8-8B66-43DA-B6D9-971707DE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1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A13DF-257D-A511-0AA1-1D4271C88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28DE4-991B-1D9B-994B-D6A681457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9E44-9362-42D4-B100-140FAF44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60B-1218-4D73-9D54-9EAF4AD119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0191-4D90-4F78-64AD-2CEDD4FF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20EE5-C5A7-3E1A-082F-2DBDDBD5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ECB8-8B66-43DA-B6D9-971707DE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0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37A1-24FC-7844-FDDC-B6DF26A2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5B12-7441-C2F4-8655-6A60CA747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B4525-3D3D-E2E7-4A59-9E0881B8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60B-1218-4D73-9D54-9EAF4AD119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DB2FD-2B27-1C94-92CC-E75A80F0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127B-214C-DFD5-E68B-FD5D4782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ECB8-8B66-43DA-B6D9-971707DE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10BD-5C35-021D-C779-157750CC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B7484-CF20-0FDE-E75B-C82743359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20255-626E-EADC-7F09-A4185697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60B-1218-4D73-9D54-9EAF4AD119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D47E3-8DB9-9788-0E14-7FD16A61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CD10A-3F88-27EF-9177-C3D98F9A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ECB8-8B66-43DA-B6D9-971707DE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9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8F1A-4979-2FBD-6F38-6CAC830D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079D-C92C-DC1D-8332-81D602EC2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485D4-1F90-810A-3C60-D4A86C0F4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82112-D0A3-56CF-0A68-FAF3D379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60B-1218-4D73-9D54-9EAF4AD119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6FEF8-F486-0486-F6D5-88986F34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687E6-F501-091E-65B8-C3E17009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ECB8-8B66-43DA-B6D9-971707DE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661C-2ABC-B558-708B-85BAE2E5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7815E-A814-7B75-D48D-473B63C2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0ABE1-3CF5-AD50-5390-2ABA204A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FE173-2991-FE99-2ADF-BE8DB9275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873F1-A7B7-8A5C-376C-C27A51B63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63FD3-976D-A973-F7FB-D52A7FAB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60B-1218-4D73-9D54-9EAF4AD119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99B49-C311-46A7-05CB-C81CF603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A1CB2-4BC6-3626-2547-84AA6B1E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ECB8-8B66-43DA-B6D9-971707DE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D9CF-96EC-0E32-0A64-6AD852F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5690C-87BD-3672-B746-F06ACB30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60B-1218-4D73-9D54-9EAF4AD119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61D1F-3E96-EF42-F155-C855A3AB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E64EC-C75C-DF7F-4F6E-27E64537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ECB8-8B66-43DA-B6D9-971707DE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65E5C-07B2-08DD-DDC4-DE1FBAC1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60B-1218-4D73-9D54-9EAF4AD119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BA12A-2A25-63E1-BB46-0F32F75D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D215F-6E0E-78E1-D599-7E63B842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ECB8-8B66-43DA-B6D9-971707DE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7752-FC2D-23B8-A728-98551272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31AC6-9D3C-46BF-8EAC-5BCEB874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8EB1F-BD9E-E5D2-5E9D-EB098C6B5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551F9-1AE9-B5E8-D272-672C642D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60B-1218-4D73-9D54-9EAF4AD119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643FC-F765-C20C-E16C-D2C80A25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C5048-BBFB-E837-BBC4-E6B36941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ECB8-8B66-43DA-B6D9-971707DE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8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8B6E-28B5-AB09-8F6A-908AC3D2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99B16-58AF-F3DC-57FE-5B5E82337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307D1-2168-191C-CDFA-91821A4E7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DB6B9-AB41-A87D-4ED8-DB91CBB8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60B-1218-4D73-9D54-9EAF4AD119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58D0C-114F-3201-51EB-975B08D9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5F24E-3DC5-B1D7-79A7-113C0DCF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ECB8-8B66-43DA-B6D9-971707DE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7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F1F6F-82E4-5E13-B6E2-DD212112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2005B-D689-ECFF-7CBD-43445FE3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54D03-B816-D29C-42C6-A490B74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FE60B-1218-4D73-9D54-9EAF4AD119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27448-56A8-9826-7E55-6E7833354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2654-6F27-E7B3-6EF8-0990FFEA4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CECB8-8B66-43DA-B6D9-971707DE9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7965-AEC7-EA68-2DBA-9CF513C06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Is the Best Batman?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171FD-EDC3-073B-B419-CC0CD46FC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Patrick Lyons</a:t>
            </a:r>
          </a:p>
        </p:txBody>
      </p:sp>
    </p:spTree>
    <p:extLst>
      <p:ext uri="{BB962C8B-B14F-4D97-AF65-F5344CB8AC3E}">
        <p14:creationId xmlns:p14="http://schemas.microsoft.com/office/powerpoint/2010/main" val="38086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BAE60DFB-DD69-E144-253D-355668BA985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BAE60DFB-DD69-E144-253D-355668BA98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73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E406818C-2EEA-00FD-6CE4-E58640454B5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E406818C-2EEA-00FD-6CE4-E58640454B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50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E61BA216-E25E-25E0-06F7-E38C5EF852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E61BA216-E25E-25E0-06F7-E38C5EF852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92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C980AF35-FFBB-48E2-97D6-B5F28CF4859B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2eb8ad4e-4698-41f1-a0c8-8073889fd2bf/ReportSection?bookmarkGuid=Bookmark0d8fed3c20bdbb025d1b&quot;"/>
    <we:property name="reportName" value="&quot;Batman_test_2&quot;"/>
    <we:property name="reportState" value="&quot;CONNECTED&quot;"/>
    <we:property name="embedUrl" value="&quot;/reportEmbed?reportId=2eb8ad4e-4698-41f1-a0c8-8073889fd2bf&amp;config=eyJjbHVzdGVyVXJsIjoiaHR0cHM6Ly9XQUJJLVVTLUVBU1QtQS1QUklNQVJZLXJlZGlyZWN0LmFuYWx5c2lzLndpbmRvd3MubmV0IiwiZW1iZWRGZWF0dXJlcyI6eyJtb2Rlcm5FbWJlZCI6dHJ1ZSwidXNhZ2VNZXRyaWNzVk5leHQiOnRydWV9fQ%3D%3D&amp;disableSensitivityBanner=true&quot;"/>
    <we:property name="pageName" value="&quot;ReportSection&quot;"/>
    <we:property name="pageDisplayName" value="&quot;Page 1&quot;"/>
    <we:property name="datasetId" value="&quot;f7aa294f-c904-4046-911e-187f3ace5c92&quot;"/>
    <we:property name="backgroundColor" value="&quot;rgb(255,255,255)&quot;"/>
    <we:property name="bookmark" value="&quot;H4sIAAAAAAAAA+1WwW7bMAz9lUCH9WIMcuw4Tm9N1u0yFEWz9TIEA23RrlrFMiQ5bVb430fJybZsXQcMHdrDLob1SJOPjw+w7pmQtlWwPYM1smM21/pmDeZmNGURaw4xSDifZohJUqb5LI6xyDLK0q2TurHs+J45MDW6S2k7UL4ggZ9WEQOlzqH2pwqUxYi1aKxuQMkvOCRTyJkO+4jhXau0AV9y6cChL7uhdDoTlfh1Qh2hdHKDSyzdgF5gq43bnyNmh7dA6TDmi4WGC904kA0V9piY8iSHWZrydFrwLB5n45nHK6ncLqXYnt61huahKbetl+VEbKApUbBA2qC1uw4ndW2whn3D04PgQqtu/QC+1J0p8QKrEGqcdFvqUXVKfRbVmPUkzbnRJFzA550goQP6tmt2s3F/vNK3C4MknPBA9Ge2T0Noi2DYr/1XhFjZ1Gq35+8L+DDQUrSDxRUY541UXNOavNr0lTYCzXwbBH8jzX5/4+gnms8odr/aW5GSr3/w3ILGr7UZyD+pvqve41ykeRWPE14mKed5To/iRdv1ndHWjj4uR69GC2hAwH/nvhTdn83EeSyqCtJxJopJlqeJ4JP47038vF6wSpZoDozA1kj/wvBzAQdhhnZoJHGIaxHCGEa8Z+8ljT3UvgTV+bJHc3S3iM0RceqDbr/ZVfjA/qtNpXkCnKdFWpTZhHOc5NPA/FFJit2l4Qw2kkyuD9UJ8/QP66U7Z1so8RwafEA30gsa4RfzqHbhpvFNt77/CuMnW7fpCAAA&quot;"/>
    <we:property name="initialStateBookmark" value="&quot;H4sIAAAAAAAAA+1WTW/bMAz9K4EO68UYlMRJ3N6SLNuh6wearZchKGiLdtUqliHJabPC/32UnGzL1rXA0CE97GJYjxL5+PgA6YEJaSsF61NYIjtiE61vl2BuOyMWsXKDnZ0dn4wvjq9OxyczgnXlpC4tO3pgDkyB7lLaGpTPQOCXRcRAqXMo/CoHZTFiFRqrS1DyK7abKeRMjU3E8L5S2oBPOXfg0Kdd0XZaU+3u2z5VhMzJFc4xcy16gZU2bruOmG3/AqXdmE8WCk516UCWlNhjYsT7CRzGMY9HKR92e8PeocdzqdxmS7qe3VeG+qEu15XXYSxWUGYoWCBt0NpNhXFRGCxgW3C2E5xqVS8fwee6NhleYB5CpZNuTTXyWqkrkfdYQ9KcG03CBXxSCxI6oO/rctMb98trfTc1SMIJD0TPs30ZQmsEw36vvyDEyrJQmzn/GMCnlpaiGUyvwThvpPSGxuTVplPaCDSTdRD8nTTb+fWiX2juUexmsbUibb75yXNTar/QpiX/ovouGo9zESd5t9fnWT/mPEnok75qu34w2trO53nnTWcKJQj479zXovveTJx0RZ5D3BuKdDBM4r7gg+7fm3i/XrBKZmh2jMCWSHdhuFzAQeihagtJbONahDCGFh/YR0ltt7kvQdU+7cEE3R1ieUCcmqDbH2YVDth/Nak46QPncRqn2XDAOQ6SUWD+pCTp5uVwCitJJte76oR+msf10rWzFWR4DiU+ohvpBaXwg3lSu/DSYKEI8ZKpek5s//74rnPTfAOE/iRUCgkAAA==&quot;"/>
    <we:property name="isFiltersActionButtonVisible" value="true"/>
    <we:property name="reportEmbeddedTime" value="&quot;2022-08-14T19:41:59.972Z&quot;"/>
    <we:property name="creatorTenantId" value="&quot;101da587-1843-4f52-8b8a-17b069c66d33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6DDB793-5E66-4DA0-9CB9-35BBC1F9AF96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2eb8ad4e-4698-41f1-a0c8-8073889fd2bf/ReportSection49418b2b73b3a91a1499&quot;"/>
    <we:property name="reportName" value="&quot;Batman_test_2&quot;"/>
    <we:property name="reportState" value="&quot;CONNECTED&quot;"/>
    <we:property name="embedUrl" value="&quot;/reportEmbed?reportId=2eb8ad4e-4698-41f1-a0c8-8073889fd2bf&amp;config=eyJjbHVzdGVyVXJsIjoiaHR0cHM6Ly9XQUJJLVVTLUVBU1QtQS1QUklNQVJZLXJlZGlyZWN0LmFuYWx5c2lzLndpbmRvd3MubmV0IiwiZW1iZWRGZWF0dXJlcyI6eyJtb2Rlcm5FbWJlZCI6dHJ1ZSwidXNhZ2VNZXRyaWNzVk5leHQiOnRydWV9fQ%3D%3D&amp;disableSensitivityBanner=true&quot;"/>
    <we:property name="pageName" value="&quot;ReportSection49418b2b73b3a91a1499&quot;"/>
    <we:property name="pageDisplayName" value="&quot;Page 2&quot;"/>
    <we:property name="datasetId" value="&quot;f7aa294f-c904-4046-911e-187f3ace5c92&quot;"/>
    <we:property name="backgroundColor" value="&quot;rgb(255,255,255)&quot;"/>
    <we:property name="bookmark" value="&quot;H4sIAAAAAAAAA+1WTU/cMBD9K5EPPUVVvjab7A229FS1iKVcqhWaOJNg1mtHjgO7RfvfO3aWUmgLUj8EB06xx+N5b2aeY9+wWvSdhO1HWCObsUOtV2swq2DKQqbu2+Jpnk6mdVFkeZRO0jzNq4q8dGeFVj2b3TALpkV7JvoBpAtIxi8sQs7LJmqghHxS1FGSFSVbhgykPIbW+TQgewxZh6bXCqT4imMIWrJmwF3IcNNJbcABLSxYdGBX5E5zIhi/TYkHcCuucIHcjtYT7LSx+3lWZnFRJdU0rVIoY4izsqQ9/bjqyT/t70A9sblWFoQiAs7GeZUlGccMsyKO8nwyyTJn74Vq5T6Vu72n284V1eLGVnrj6lddEqaLtNu5VHmS8zKf5lGVJLxEXpWR290IafeA1fZo0xmqLVV8jDanmrTaCE5IvloG+7E4N2yu5bD2o6N79oUeDMcTbPySssJuKVIzSHleNwlzXI6NpqZ4+6mwEr3xQl/PDRJgzWbRLvzO4aC+AsXJ+pDAQdsabMHup0f/gd2nDhVVO7hGXKGqg8+L4E0wBwU1eNf3g9rLIvo5hSVZHu1VMyiF8n6raGJqNIdb34Z3wtzqLgkfZPLS0t8tb88KRbj84QDsRTRm9G9VsxylnSZZNi3ylE+qOCORI/AXIO0DbrUJhAp8R181/qrxv5PPKPZfXntPif059WVArc7dHavap/UUvl49v/973FUu/YOTyOXQk0KwHvnNL8DYF3wuH5XNc901/gTeVYytkR6mbqAH23fA8RgUeuxuDCDQ+5F6QNWuUX5s3PeDoG6MfToDOfjHG71KmUfxYN8Ai3VjikULAAA=&quot;"/>
    <we:property name="initialStateBookmark" value="&quot;H4sIAAAAAAAAA+1WS1PbMBD+Kx4devJ0HMdxYm4hTS+UxxDKpZNh1vLaiCiSR5YhKZP/3pVsSqFT6PQxcOBk7afVPr+1dMsK0dQStkewRrbH9rVercGsgjELmeqx4+ODw+npwcXR9HBOsK6t0Kphe7fMgqnQnoumBeksEPhlGTKQ8gQqJ5UgGwxZjabRCqT4ip0ybVnT4i5kuKmlNuBMLixYdGavSZ1k8j14PySPwK24xgVy26GnWGtjeznJksEkj/PxMB9CNoBBkmV0pul2fZjP6zunPrCZVhaEogAcxnmexAnHBJPJIErT0ShJHN4IVck+lfuzZ9va1cvixuZ64yqVX5FPZ2m3c6nyOOVZOk6jPI55hjzPIne6FNL2DvPtfFMbqiLVtrM2o5pU2ghOnny1DDZdcW7ZTMt27VfzB/hCt4bjKZZ+S1lht2SpbKW8KMqYuVhOjKamePxMWIkevNQ3M4PksGB70S78HsO0uAbFCX0cwLSqDFZge3H+H6I7rlFRtYMbxBWqIvi8CN4FM1BQgFf92KqeFtHPKSwJebJXZasUyoetIsEUaPa3vg0fhLnjXRw+yuS1pb9b3s0KWbj6YQB6EnUZ/VvWLDtqD+MkGU/SIR/lg4RIjsBfAbWn3GoTCBX4jr5x/I3jf0efjuwRcp6VUQkZpKNJEcXJJHuW7C/JLwNqdeHuWFU9z6fw7er59d/jvnLDP5hELtuGGIJFF9/sEox9xXP5JG1e6q7xE3hfMbZGeoK6hW5tUwPHE1DofdedAYFej9gDqnCN8mvjvp8EdaPr0znI1j/e6FXKvA/qnMgl/qZ+H9w3sIRLd1ALAAA=&quot;"/>
    <we:property name="isFiltersActionButtonVisible" value="true"/>
    <we:property name="reportEmbeddedTime" value="&quot;2022-08-14T20:14:12.580Z&quot;"/>
    <we:property name="creatorTenantId" value="&quot;101da587-1843-4f52-8b8a-17b069c66d33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55BBCC9-7031-42D8-B8F7-0A0BD66BF90F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2eb8ad4e-4698-41f1-a0c8-8073889fd2bf/ReportSectionb1d66ec1b31b92576aa0&quot;"/>
    <we:property name="reportName" value="&quot;Batman_test_2&quot;"/>
    <we:property name="reportState" value="&quot;CONNECTED&quot;"/>
    <we:property name="embedUrl" value="&quot;/reportEmbed?reportId=2eb8ad4e-4698-41f1-a0c8-8073889fd2bf&amp;config=eyJjbHVzdGVyVXJsIjoiaHR0cHM6Ly9XQUJJLVVTLUVBU1QtQS1QUklNQVJZLXJlZGlyZWN0LmFuYWx5c2lzLndpbmRvd3MubmV0IiwiZW1iZWRGZWF0dXJlcyI6eyJtb2Rlcm5FbWJlZCI6dHJ1ZSwidXNhZ2VNZXRyaWNzVk5leHQiOnRydWV9fQ%3D%3D&amp;disableSensitivityBanner=true&quot;"/>
    <we:property name="pageName" value="&quot;ReportSectionb1d66ec1b31b92576aa0&quot;"/>
    <we:property name="pageDisplayName" value="&quot;Page 3&quot;"/>
    <we:property name="datasetId" value="&quot;f7aa294f-c904-4046-911e-187f3ace5c92&quot;"/>
    <we:property name="backgroundColor" value="&quot;rgb(255,255,255)&quot;"/>
    <we:property name="bookmark" value="&quot;H4sIAAAAAAAAA+1XUU/bMBD+K8jP1eQkS9LwBh17mhACxMtUoUt8CQbXjhyHtUP97zs7YQzWgTSxEU17aXPn893n775rnTsmZNcq2BzDCtk+OzTmZgX2Zi9nM6Yf+5IICpjHIFKgj5jP47SgKNM6aXTH9u+YA9ugu5BdD8onJOfn5YyBUifQeKsG1eGMtWg7o0HJrzgE05KzPW5nDNetMhZ8yjMHDn3aWwonm6BE7xKqCJWTt3iGlRu8p9ga60a7jESWYRWVSVQWcZpnAJz2dMNqgPlyvC8agC2MdiA1AfA+kSe8zngk4mLOaUc1T0JsJ3WjxqM87D3ftJ4+h2tXmrVnqrymmj7TdktHLao0L6Mq5TzlcQwpT9Lc766lcmPBcnO0bi2xSNwO2Q7ELegKBQtUWewGZu7YQdNYbMCN5tGjxYVR/WqH/8z0tsJTrMOSdtJtqEbdK3Up6ph5lCfWULuC/1w6hcH5sdcj+ak3r8yXhUXqlmD7fDv7DnZBrsZYWREtT/G+DqQP0hKlxu5JvWesQMt+xrMkz7MdqlTfEeMoBkyLK7DucbvI8MkPN6EVQ9GAN549gf92bdgu7yeDYq9/kPvYhQH7n6N9GUQNJWZFlUMaVcDLimYLskmL+hjdEy75PyDputca1YRFvJP2aUg4L3jMeVHzjL8XRZznMY8nLeHDXjT/VfwWKv4V89MQclSncZJlKReYFMhFRDec3xfy66DdIOySwmwSg7TrnzWZKlgL+ubS35R18/Lovzhqii65U7/4PHvivzlyo4j9lIVBeyCMrZBegfyD6V3XQoUnoDGUbof9EkMcyQW08M0Jz9Z/f5I0lkNvLkD14RfQvzCxUCZU+wbizP6WsA0AAA==&quot;"/>
    <we:property name="initialStateBookmark" value="&quot;H4sIAAAAAAAAA+1X30/bMBD+V5Cfq8lJloTwVjr2wvghQLxMVeXYl2Bw7chxWDvU/31nJxuDdTBNbETTnpo7n+8+f/edat8RIdtGsfUxWwLZI/vG3CyZvdnJyYTowXdycng0PTtcHE+PDtBtGieNbsneHXHM1uAuZdsx5TOg8+N8QphSp6z2VsVUCxPSgG2NZkp+hj4Yl5ztYDMhsGqUscynPHfMgU97i+FoY+3oTYIVGXfyFs6Bu957Bo2xbrDLSGQZ8KhMorKI0zxjjOKetl8NMJ+P90UDsJnRjkmNALxP5AmtMhqJuNiluIPvJiG2lbpWw1Hu916sG8+Xg5UrzcozVV5jTZ9ps8GjFjzNy4inlKY0jllKkzT3uyup3FCwXB+sGossIrd9tqm4ZZqDIIEqC23PzB2Z1rWFmrnBPHiwODOqW27xn5vOcjiDKixpJ90aa1SdUgtRxcSjPLUG2xX8F9IpCM73nR7IT715ZT7NLGC3BNmjm8k3sDN01cZKjrQ8xvsykN5Ji5QauyP1jrECLPkRzxw9T3aIq65FxkH0mGZXzLqH7ULDJ99fh1b0RQPeePII/uu1YTP/OhkYe/2d3Icu9Nj/HO3zIGpWQlbwnKURZ7TkOFssG7Woj8E94pL+A5KuOq1BjVjEW2kfh4TzgsaUFhXN6FtRxHke03jUEt7vRP1fxa+h4p8xPw4hR1UaJ1mWUgFJAVREeMP5fSG/DNo1sG1SmIxikLb9syZjBWuZvln4m7Kunx/9Z0dN4SV37BefJ0/8N0duELGfsjBo94SRJeATyH+YzrUN43DKNITSTb9fQohDuTAtfHPCt/W/HySOZd+bS6a68HjAVxEJNbBbslTwi/EDuC/ZKgmh0A0AAA==&quot;"/>
    <we:property name="isFiltersActionButtonVisible" value="true"/>
    <we:property name="reportEmbeddedTime" value="&quot;2022-08-14T20:29:25.157Z&quot;"/>
    <we:property name="creatorTenantId" value="&quot;101da587-1843-4f52-8b8a-17b069c66d33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Who Is the Best Batman?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the Best Batman?</dc:title>
  <dc:creator>Patrick Lyons</dc:creator>
  <cp:lastModifiedBy>Patrick Lyons</cp:lastModifiedBy>
  <cp:revision>2</cp:revision>
  <dcterms:created xsi:type="dcterms:W3CDTF">2022-08-14T18:42:52Z</dcterms:created>
  <dcterms:modified xsi:type="dcterms:W3CDTF">2022-08-14T20:45:27Z</dcterms:modified>
</cp:coreProperties>
</file>