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0" r:id="rId5"/>
    <p:sldId id="261" r:id="rId6"/>
    <p:sldId id="266" r:id="rId7"/>
    <p:sldId id="267" r:id="rId8"/>
    <p:sldId id="265" r:id="rId9"/>
    <p:sldId id="263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ヒラギノ角ゴ Pro W3" pitchFamily="122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ヒラギノ角ゴ Pro W3" pitchFamily="122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ヒラギノ角ゴ Pro W3" pitchFamily="122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ヒラギノ角ゴ Pro W3" pitchFamily="122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ヒラギノ角ゴ Pro W3" pitchFamily="12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ヒラギノ角ゴ Pro W3" pitchFamily="12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ヒラギノ角ゴ Pro W3" pitchFamily="12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ヒラギノ角ゴ Pro W3" pitchFamily="12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ヒラギノ角ゴ Pro W3" pitchFamily="12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1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546">
          <p15:clr>
            <a:srgbClr val="A4A3A4"/>
          </p15:clr>
        </p15:guide>
        <p15:guide id="4" pos="51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82"/>
    <a:srgbClr val="AA3621"/>
    <a:srgbClr val="C59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 snapToObjects="1" showGuides="1">
      <p:cViewPr varScale="1">
        <p:scale>
          <a:sx n="114" d="100"/>
          <a:sy n="114" d="100"/>
        </p:scale>
        <p:origin x="900" y="96"/>
      </p:cViewPr>
      <p:guideLst>
        <p:guide orient="horz" pos="4091"/>
        <p:guide orient="horz" pos="144"/>
        <p:guide orient="horz" pos="546"/>
        <p:guide pos="5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6089553\Documents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6089553\Documents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6089553\Documents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6089553\Documents\Book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DOW Jones Industrial Average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'DOW Jones Sustainbility Index'!$F$555:$F$909</c:f>
              <c:numCache>
                <c:formatCode>yyyy\-mm\-dd;@</c:formatCode>
                <c:ptCount val="355"/>
                <c:pt idx="0">
                  <c:v>40042</c:v>
                </c:pt>
                <c:pt idx="1">
                  <c:v>40049</c:v>
                </c:pt>
                <c:pt idx="2">
                  <c:v>40056</c:v>
                </c:pt>
                <c:pt idx="3">
                  <c:v>40064</c:v>
                </c:pt>
                <c:pt idx="4">
                  <c:v>40070</c:v>
                </c:pt>
                <c:pt idx="5">
                  <c:v>40077</c:v>
                </c:pt>
                <c:pt idx="6">
                  <c:v>40084</c:v>
                </c:pt>
                <c:pt idx="7">
                  <c:v>40091</c:v>
                </c:pt>
                <c:pt idx="8">
                  <c:v>40098</c:v>
                </c:pt>
                <c:pt idx="9">
                  <c:v>40105</c:v>
                </c:pt>
                <c:pt idx="10">
                  <c:v>40112</c:v>
                </c:pt>
                <c:pt idx="11">
                  <c:v>40119</c:v>
                </c:pt>
                <c:pt idx="12">
                  <c:v>40126</c:v>
                </c:pt>
                <c:pt idx="13">
                  <c:v>40133</c:v>
                </c:pt>
                <c:pt idx="14">
                  <c:v>40140</c:v>
                </c:pt>
                <c:pt idx="15">
                  <c:v>40147</c:v>
                </c:pt>
                <c:pt idx="16">
                  <c:v>40154</c:v>
                </c:pt>
                <c:pt idx="17">
                  <c:v>40161</c:v>
                </c:pt>
                <c:pt idx="18">
                  <c:v>40168</c:v>
                </c:pt>
                <c:pt idx="19">
                  <c:v>40175</c:v>
                </c:pt>
                <c:pt idx="20">
                  <c:v>40182</c:v>
                </c:pt>
                <c:pt idx="21">
                  <c:v>40189</c:v>
                </c:pt>
                <c:pt idx="22">
                  <c:v>40197</c:v>
                </c:pt>
                <c:pt idx="23">
                  <c:v>40203</c:v>
                </c:pt>
                <c:pt idx="24">
                  <c:v>40210</c:v>
                </c:pt>
                <c:pt idx="25">
                  <c:v>40217</c:v>
                </c:pt>
                <c:pt idx="26">
                  <c:v>40225</c:v>
                </c:pt>
                <c:pt idx="27">
                  <c:v>40231</c:v>
                </c:pt>
                <c:pt idx="28">
                  <c:v>40238</c:v>
                </c:pt>
                <c:pt idx="29">
                  <c:v>40245</c:v>
                </c:pt>
                <c:pt idx="30">
                  <c:v>40252</c:v>
                </c:pt>
                <c:pt idx="31">
                  <c:v>40259</c:v>
                </c:pt>
                <c:pt idx="32">
                  <c:v>40266</c:v>
                </c:pt>
                <c:pt idx="33">
                  <c:v>40273</c:v>
                </c:pt>
                <c:pt idx="34">
                  <c:v>40280</c:v>
                </c:pt>
                <c:pt idx="35">
                  <c:v>40287</c:v>
                </c:pt>
                <c:pt idx="36">
                  <c:v>40294</c:v>
                </c:pt>
                <c:pt idx="37">
                  <c:v>40301</c:v>
                </c:pt>
                <c:pt idx="38">
                  <c:v>40308</c:v>
                </c:pt>
                <c:pt idx="39">
                  <c:v>40315</c:v>
                </c:pt>
                <c:pt idx="40">
                  <c:v>40322</c:v>
                </c:pt>
                <c:pt idx="41">
                  <c:v>40330</c:v>
                </c:pt>
                <c:pt idx="42">
                  <c:v>40336</c:v>
                </c:pt>
                <c:pt idx="43">
                  <c:v>40343</c:v>
                </c:pt>
                <c:pt idx="44">
                  <c:v>40350</c:v>
                </c:pt>
                <c:pt idx="45">
                  <c:v>40357</c:v>
                </c:pt>
                <c:pt idx="46">
                  <c:v>40365</c:v>
                </c:pt>
                <c:pt idx="47">
                  <c:v>40371</c:v>
                </c:pt>
                <c:pt idx="48">
                  <c:v>40378</c:v>
                </c:pt>
                <c:pt idx="49">
                  <c:v>40385</c:v>
                </c:pt>
                <c:pt idx="50">
                  <c:v>40392</c:v>
                </c:pt>
                <c:pt idx="51">
                  <c:v>40399</c:v>
                </c:pt>
                <c:pt idx="52">
                  <c:v>40406</c:v>
                </c:pt>
                <c:pt idx="53">
                  <c:v>40413</c:v>
                </c:pt>
                <c:pt idx="54">
                  <c:v>40420</c:v>
                </c:pt>
                <c:pt idx="55">
                  <c:v>40428</c:v>
                </c:pt>
                <c:pt idx="56">
                  <c:v>40434</c:v>
                </c:pt>
                <c:pt idx="57">
                  <c:v>40441</c:v>
                </c:pt>
                <c:pt idx="58">
                  <c:v>40448</c:v>
                </c:pt>
                <c:pt idx="59">
                  <c:v>40455</c:v>
                </c:pt>
                <c:pt idx="60">
                  <c:v>40462</c:v>
                </c:pt>
                <c:pt idx="61">
                  <c:v>40469</c:v>
                </c:pt>
                <c:pt idx="62">
                  <c:v>40476</c:v>
                </c:pt>
                <c:pt idx="63">
                  <c:v>40483</c:v>
                </c:pt>
                <c:pt idx="64">
                  <c:v>40490</c:v>
                </c:pt>
                <c:pt idx="65">
                  <c:v>40497</c:v>
                </c:pt>
                <c:pt idx="66">
                  <c:v>40504</c:v>
                </c:pt>
                <c:pt idx="67">
                  <c:v>40511</c:v>
                </c:pt>
                <c:pt idx="68">
                  <c:v>40518</c:v>
                </c:pt>
                <c:pt idx="69">
                  <c:v>40525</c:v>
                </c:pt>
                <c:pt idx="70">
                  <c:v>40532</c:v>
                </c:pt>
                <c:pt idx="71">
                  <c:v>40539</c:v>
                </c:pt>
                <c:pt idx="72">
                  <c:v>40546</c:v>
                </c:pt>
                <c:pt idx="73">
                  <c:v>40553</c:v>
                </c:pt>
                <c:pt idx="74">
                  <c:v>40561</c:v>
                </c:pt>
                <c:pt idx="75">
                  <c:v>40567</c:v>
                </c:pt>
                <c:pt idx="76">
                  <c:v>40574</c:v>
                </c:pt>
                <c:pt idx="77">
                  <c:v>40581</c:v>
                </c:pt>
                <c:pt idx="78">
                  <c:v>40588</c:v>
                </c:pt>
                <c:pt idx="79">
                  <c:v>40596</c:v>
                </c:pt>
                <c:pt idx="80">
                  <c:v>40602</c:v>
                </c:pt>
                <c:pt idx="81">
                  <c:v>40609</c:v>
                </c:pt>
                <c:pt idx="82">
                  <c:v>40616</c:v>
                </c:pt>
                <c:pt idx="83">
                  <c:v>40623</c:v>
                </c:pt>
                <c:pt idx="84">
                  <c:v>40630</c:v>
                </c:pt>
                <c:pt idx="85">
                  <c:v>40637</c:v>
                </c:pt>
                <c:pt idx="86">
                  <c:v>40644</c:v>
                </c:pt>
                <c:pt idx="87">
                  <c:v>40651</c:v>
                </c:pt>
                <c:pt idx="88">
                  <c:v>40658</c:v>
                </c:pt>
                <c:pt idx="89">
                  <c:v>40665</c:v>
                </c:pt>
                <c:pt idx="90">
                  <c:v>40672</c:v>
                </c:pt>
                <c:pt idx="91">
                  <c:v>40679</c:v>
                </c:pt>
                <c:pt idx="92">
                  <c:v>40686</c:v>
                </c:pt>
                <c:pt idx="93">
                  <c:v>40694</c:v>
                </c:pt>
                <c:pt idx="94">
                  <c:v>40700</c:v>
                </c:pt>
                <c:pt idx="95">
                  <c:v>40707</c:v>
                </c:pt>
                <c:pt idx="96">
                  <c:v>40714</c:v>
                </c:pt>
                <c:pt idx="97">
                  <c:v>40721</c:v>
                </c:pt>
                <c:pt idx="98">
                  <c:v>40729</c:v>
                </c:pt>
                <c:pt idx="99">
                  <c:v>40735</c:v>
                </c:pt>
                <c:pt idx="100">
                  <c:v>40742</c:v>
                </c:pt>
                <c:pt idx="101">
                  <c:v>40749</c:v>
                </c:pt>
                <c:pt idx="102">
                  <c:v>40756</c:v>
                </c:pt>
                <c:pt idx="103">
                  <c:v>40763</c:v>
                </c:pt>
                <c:pt idx="104">
                  <c:v>40770</c:v>
                </c:pt>
                <c:pt idx="105">
                  <c:v>40777</c:v>
                </c:pt>
                <c:pt idx="106">
                  <c:v>40784</c:v>
                </c:pt>
                <c:pt idx="107">
                  <c:v>40792</c:v>
                </c:pt>
                <c:pt idx="108">
                  <c:v>40798</c:v>
                </c:pt>
                <c:pt idx="109">
                  <c:v>40805</c:v>
                </c:pt>
                <c:pt idx="110">
                  <c:v>40812</c:v>
                </c:pt>
                <c:pt idx="111">
                  <c:v>40819</c:v>
                </c:pt>
                <c:pt idx="112">
                  <c:v>40826</c:v>
                </c:pt>
                <c:pt idx="113">
                  <c:v>40833</c:v>
                </c:pt>
                <c:pt idx="114">
                  <c:v>40840</c:v>
                </c:pt>
                <c:pt idx="115">
                  <c:v>40847</c:v>
                </c:pt>
                <c:pt idx="116">
                  <c:v>40854</c:v>
                </c:pt>
                <c:pt idx="117">
                  <c:v>40861</c:v>
                </c:pt>
                <c:pt idx="118">
                  <c:v>40868</c:v>
                </c:pt>
                <c:pt idx="119">
                  <c:v>40875</c:v>
                </c:pt>
                <c:pt idx="120">
                  <c:v>40882</c:v>
                </c:pt>
                <c:pt idx="121">
                  <c:v>40889</c:v>
                </c:pt>
                <c:pt idx="122">
                  <c:v>40896</c:v>
                </c:pt>
                <c:pt idx="123">
                  <c:v>40904</c:v>
                </c:pt>
                <c:pt idx="124">
                  <c:v>40911</c:v>
                </c:pt>
                <c:pt idx="125">
                  <c:v>40917</c:v>
                </c:pt>
                <c:pt idx="126">
                  <c:v>40925</c:v>
                </c:pt>
                <c:pt idx="127">
                  <c:v>40931</c:v>
                </c:pt>
                <c:pt idx="128">
                  <c:v>40938</c:v>
                </c:pt>
                <c:pt idx="129">
                  <c:v>40945</c:v>
                </c:pt>
                <c:pt idx="130">
                  <c:v>40952</c:v>
                </c:pt>
                <c:pt idx="131">
                  <c:v>40960</c:v>
                </c:pt>
                <c:pt idx="132">
                  <c:v>40966</c:v>
                </c:pt>
                <c:pt idx="133">
                  <c:v>40973</c:v>
                </c:pt>
                <c:pt idx="134">
                  <c:v>40980</c:v>
                </c:pt>
                <c:pt idx="135">
                  <c:v>40987</c:v>
                </c:pt>
                <c:pt idx="136">
                  <c:v>40994</c:v>
                </c:pt>
                <c:pt idx="137">
                  <c:v>41001</c:v>
                </c:pt>
                <c:pt idx="138">
                  <c:v>41008</c:v>
                </c:pt>
                <c:pt idx="139">
                  <c:v>41015</c:v>
                </c:pt>
                <c:pt idx="140">
                  <c:v>41022</c:v>
                </c:pt>
                <c:pt idx="141">
                  <c:v>41029</c:v>
                </c:pt>
                <c:pt idx="142">
                  <c:v>41036</c:v>
                </c:pt>
                <c:pt idx="143">
                  <c:v>41043</c:v>
                </c:pt>
                <c:pt idx="144">
                  <c:v>41050</c:v>
                </c:pt>
                <c:pt idx="145">
                  <c:v>41058</c:v>
                </c:pt>
                <c:pt idx="146">
                  <c:v>41064</c:v>
                </c:pt>
                <c:pt idx="147">
                  <c:v>41071</c:v>
                </c:pt>
                <c:pt idx="148">
                  <c:v>41078</c:v>
                </c:pt>
                <c:pt idx="149">
                  <c:v>41085</c:v>
                </c:pt>
                <c:pt idx="150">
                  <c:v>41092</c:v>
                </c:pt>
                <c:pt idx="151">
                  <c:v>41099</c:v>
                </c:pt>
                <c:pt idx="152">
                  <c:v>41106</c:v>
                </c:pt>
                <c:pt idx="153">
                  <c:v>41113</c:v>
                </c:pt>
                <c:pt idx="154">
                  <c:v>41120</c:v>
                </c:pt>
                <c:pt idx="155">
                  <c:v>41127</c:v>
                </c:pt>
                <c:pt idx="156">
                  <c:v>41134</c:v>
                </c:pt>
                <c:pt idx="157">
                  <c:v>41141</c:v>
                </c:pt>
                <c:pt idx="158">
                  <c:v>41148</c:v>
                </c:pt>
                <c:pt idx="159">
                  <c:v>41156</c:v>
                </c:pt>
                <c:pt idx="160">
                  <c:v>41162</c:v>
                </c:pt>
                <c:pt idx="161">
                  <c:v>41169</c:v>
                </c:pt>
                <c:pt idx="162">
                  <c:v>41176</c:v>
                </c:pt>
                <c:pt idx="163">
                  <c:v>41183</c:v>
                </c:pt>
                <c:pt idx="164">
                  <c:v>41190</c:v>
                </c:pt>
                <c:pt idx="165">
                  <c:v>41197</c:v>
                </c:pt>
                <c:pt idx="166">
                  <c:v>41204</c:v>
                </c:pt>
                <c:pt idx="167">
                  <c:v>41213</c:v>
                </c:pt>
                <c:pt idx="168">
                  <c:v>41218</c:v>
                </c:pt>
                <c:pt idx="169">
                  <c:v>41225</c:v>
                </c:pt>
                <c:pt idx="170">
                  <c:v>41232</c:v>
                </c:pt>
                <c:pt idx="171">
                  <c:v>41239</c:v>
                </c:pt>
                <c:pt idx="172">
                  <c:v>41246</c:v>
                </c:pt>
                <c:pt idx="173">
                  <c:v>41253</c:v>
                </c:pt>
                <c:pt idx="174">
                  <c:v>41260</c:v>
                </c:pt>
                <c:pt idx="175">
                  <c:v>41267</c:v>
                </c:pt>
                <c:pt idx="176">
                  <c:v>41274</c:v>
                </c:pt>
                <c:pt idx="177">
                  <c:v>41281</c:v>
                </c:pt>
                <c:pt idx="178">
                  <c:v>41288</c:v>
                </c:pt>
                <c:pt idx="179">
                  <c:v>41296</c:v>
                </c:pt>
                <c:pt idx="180">
                  <c:v>41302</c:v>
                </c:pt>
                <c:pt idx="181">
                  <c:v>41309</c:v>
                </c:pt>
                <c:pt idx="182">
                  <c:v>41316</c:v>
                </c:pt>
                <c:pt idx="183">
                  <c:v>41324</c:v>
                </c:pt>
                <c:pt idx="184">
                  <c:v>41330</c:v>
                </c:pt>
                <c:pt idx="185">
                  <c:v>41337</c:v>
                </c:pt>
                <c:pt idx="186">
                  <c:v>41344</c:v>
                </c:pt>
                <c:pt idx="187">
                  <c:v>41351</c:v>
                </c:pt>
                <c:pt idx="188">
                  <c:v>41358</c:v>
                </c:pt>
                <c:pt idx="189">
                  <c:v>41365</c:v>
                </c:pt>
                <c:pt idx="190">
                  <c:v>41372</c:v>
                </c:pt>
                <c:pt idx="191">
                  <c:v>41379</c:v>
                </c:pt>
                <c:pt idx="192">
                  <c:v>41386</c:v>
                </c:pt>
                <c:pt idx="193">
                  <c:v>41393</c:v>
                </c:pt>
                <c:pt idx="194">
                  <c:v>41400</c:v>
                </c:pt>
                <c:pt idx="195">
                  <c:v>41407</c:v>
                </c:pt>
                <c:pt idx="196">
                  <c:v>41414</c:v>
                </c:pt>
                <c:pt idx="197">
                  <c:v>41422</c:v>
                </c:pt>
                <c:pt idx="198">
                  <c:v>41428</c:v>
                </c:pt>
                <c:pt idx="199">
                  <c:v>41435</c:v>
                </c:pt>
                <c:pt idx="200">
                  <c:v>41442</c:v>
                </c:pt>
                <c:pt idx="201">
                  <c:v>41449</c:v>
                </c:pt>
                <c:pt idx="202">
                  <c:v>41456</c:v>
                </c:pt>
                <c:pt idx="203">
                  <c:v>41463</c:v>
                </c:pt>
                <c:pt idx="204">
                  <c:v>41470</c:v>
                </c:pt>
                <c:pt idx="205">
                  <c:v>41477</c:v>
                </c:pt>
                <c:pt idx="206">
                  <c:v>41484</c:v>
                </c:pt>
                <c:pt idx="207">
                  <c:v>41491</c:v>
                </c:pt>
                <c:pt idx="208">
                  <c:v>41498</c:v>
                </c:pt>
                <c:pt idx="209">
                  <c:v>41505</c:v>
                </c:pt>
                <c:pt idx="210">
                  <c:v>41512</c:v>
                </c:pt>
                <c:pt idx="211">
                  <c:v>41520</c:v>
                </c:pt>
                <c:pt idx="212">
                  <c:v>41526</c:v>
                </c:pt>
                <c:pt idx="213">
                  <c:v>41533</c:v>
                </c:pt>
                <c:pt idx="214">
                  <c:v>41540</c:v>
                </c:pt>
                <c:pt idx="215">
                  <c:v>41547</c:v>
                </c:pt>
                <c:pt idx="216">
                  <c:v>41554</c:v>
                </c:pt>
                <c:pt idx="217">
                  <c:v>41561</c:v>
                </c:pt>
                <c:pt idx="218">
                  <c:v>41568</c:v>
                </c:pt>
                <c:pt idx="219">
                  <c:v>41575</c:v>
                </c:pt>
                <c:pt idx="220">
                  <c:v>41582</c:v>
                </c:pt>
                <c:pt idx="221">
                  <c:v>41589</c:v>
                </c:pt>
                <c:pt idx="222">
                  <c:v>41596</c:v>
                </c:pt>
                <c:pt idx="223">
                  <c:v>41603</c:v>
                </c:pt>
                <c:pt idx="224">
                  <c:v>41610</c:v>
                </c:pt>
                <c:pt idx="225">
                  <c:v>41617</c:v>
                </c:pt>
                <c:pt idx="226">
                  <c:v>41624</c:v>
                </c:pt>
                <c:pt idx="227">
                  <c:v>41631</c:v>
                </c:pt>
                <c:pt idx="228">
                  <c:v>41638</c:v>
                </c:pt>
                <c:pt idx="229">
                  <c:v>41645</c:v>
                </c:pt>
                <c:pt idx="230">
                  <c:v>41652</c:v>
                </c:pt>
                <c:pt idx="231">
                  <c:v>41660</c:v>
                </c:pt>
                <c:pt idx="232">
                  <c:v>41666</c:v>
                </c:pt>
                <c:pt idx="233">
                  <c:v>41673</c:v>
                </c:pt>
                <c:pt idx="234">
                  <c:v>41680</c:v>
                </c:pt>
                <c:pt idx="235">
                  <c:v>41688</c:v>
                </c:pt>
                <c:pt idx="236">
                  <c:v>41694</c:v>
                </c:pt>
                <c:pt idx="237">
                  <c:v>41701</c:v>
                </c:pt>
                <c:pt idx="238">
                  <c:v>41708</c:v>
                </c:pt>
                <c:pt idx="239">
                  <c:v>41715</c:v>
                </c:pt>
                <c:pt idx="240">
                  <c:v>41722</c:v>
                </c:pt>
                <c:pt idx="241">
                  <c:v>41729</c:v>
                </c:pt>
                <c:pt idx="242">
                  <c:v>41736</c:v>
                </c:pt>
                <c:pt idx="243">
                  <c:v>41743</c:v>
                </c:pt>
                <c:pt idx="244">
                  <c:v>41750</c:v>
                </c:pt>
                <c:pt idx="245">
                  <c:v>41757</c:v>
                </c:pt>
                <c:pt idx="246">
                  <c:v>41764</c:v>
                </c:pt>
                <c:pt idx="247">
                  <c:v>41771</c:v>
                </c:pt>
                <c:pt idx="248">
                  <c:v>41778</c:v>
                </c:pt>
                <c:pt idx="249">
                  <c:v>41786</c:v>
                </c:pt>
                <c:pt idx="250">
                  <c:v>41792</c:v>
                </c:pt>
                <c:pt idx="251">
                  <c:v>41799</c:v>
                </c:pt>
                <c:pt idx="252">
                  <c:v>41806</c:v>
                </c:pt>
                <c:pt idx="253">
                  <c:v>41813</c:v>
                </c:pt>
                <c:pt idx="254">
                  <c:v>41820</c:v>
                </c:pt>
                <c:pt idx="255">
                  <c:v>41827</c:v>
                </c:pt>
                <c:pt idx="256">
                  <c:v>41834</c:v>
                </c:pt>
                <c:pt idx="257">
                  <c:v>41841</c:v>
                </c:pt>
                <c:pt idx="258">
                  <c:v>41848</c:v>
                </c:pt>
                <c:pt idx="259">
                  <c:v>41855</c:v>
                </c:pt>
                <c:pt idx="260">
                  <c:v>41862</c:v>
                </c:pt>
                <c:pt idx="261">
                  <c:v>41869</c:v>
                </c:pt>
                <c:pt idx="262">
                  <c:v>41876</c:v>
                </c:pt>
                <c:pt idx="263">
                  <c:v>41884</c:v>
                </c:pt>
                <c:pt idx="264">
                  <c:v>41890</c:v>
                </c:pt>
                <c:pt idx="265">
                  <c:v>41897</c:v>
                </c:pt>
                <c:pt idx="266">
                  <c:v>41904</c:v>
                </c:pt>
                <c:pt idx="267">
                  <c:v>41911</c:v>
                </c:pt>
                <c:pt idx="268">
                  <c:v>41918</c:v>
                </c:pt>
                <c:pt idx="269">
                  <c:v>41925</c:v>
                </c:pt>
                <c:pt idx="270">
                  <c:v>41932</c:v>
                </c:pt>
                <c:pt idx="271">
                  <c:v>41939</c:v>
                </c:pt>
                <c:pt idx="272">
                  <c:v>41946</c:v>
                </c:pt>
                <c:pt idx="273">
                  <c:v>41953</c:v>
                </c:pt>
                <c:pt idx="274">
                  <c:v>41960</c:v>
                </c:pt>
                <c:pt idx="275">
                  <c:v>41967</c:v>
                </c:pt>
                <c:pt idx="276">
                  <c:v>41974</c:v>
                </c:pt>
                <c:pt idx="277">
                  <c:v>41981</c:v>
                </c:pt>
                <c:pt idx="278">
                  <c:v>41988</c:v>
                </c:pt>
                <c:pt idx="279">
                  <c:v>41995</c:v>
                </c:pt>
                <c:pt idx="280">
                  <c:v>42002</c:v>
                </c:pt>
                <c:pt idx="281">
                  <c:v>42009</c:v>
                </c:pt>
                <c:pt idx="282">
                  <c:v>42016</c:v>
                </c:pt>
                <c:pt idx="283">
                  <c:v>42024</c:v>
                </c:pt>
                <c:pt idx="284">
                  <c:v>42030</c:v>
                </c:pt>
                <c:pt idx="285">
                  <c:v>42037</c:v>
                </c:pt>
                <c:pt idx="286">
                  <c:v>42044</c:v>
                </c:pt>
                <c:pt idx="287">
                  <c:v>42052</c:v>
                </c:pt>
                <c:pt idx="288">
                  <c:v>42058</c:v>
                </c:pt>
                <c:pt idx="289">
                  <c:v>42065</c:v>
                </c:pt>
                <c:pt idx="290">
                  <c:v>42072</c:v>
                </c:pt>
                <c:pt idx="291">
                  <c:v>42079</c:v>
                </c:pt>
                <c:pt idx="292">
                  <c:v>42086</c:v>
                </c:pt>
                <c:pt idx="293">
                  <c:v>42093</c:v>
                </c:pt>
                <c:pt idx="294">
                  <c:v>42100</c:v>
                </c:pt>
                <c:pt idx="295">
                  <c:v>42107</c:v>
                </c:pt>
                <c:pt idx="296">
                  <c:v>42114</c:v>
                </c:pt>
                <c:pt idx="297">
                  <c:v>42121</c:v>
                </c:pt>
                <c:pt idx="298">
                  <c:v>42128</c:v>
                </c:pt>
                <c:pt idx="299">
                  <c:v>42135</c:v>
                </c:pt>
                <c:pt idx="300">
                  <c:v>42142</c:v>
                </c:pt>
                <c:pt idx="301">
                  <c:v>42150</c:v>
                </c:pt>
                <c:pt idx="302">
                  <c:v>42156</c:v>
                </c:pt>
                <c:pt idx="303">
                  <c:v>42163</c:v>
                </c:pt>
                <c:pt idx="304">
                  <c:v>42170</c:v>
                </c:pt>
                <c:pt idx="305">
                  <c:v>42177</c:v>
                </c:pt>
                <c:pt idx="306">
                  <c:v>42184</c:v>
                </c:pt>
                <c:pt idx="307">
                  <c:v>42191</c:v>
                </c:pt>
                <c:pt idx="308">
                  <c:v>42198</c:v>
                </c:pt>
                <c:pt idx="309">
                  <c:v>42205</c:v>
                </c:pt>
                <c:pt idx="310">
                  <c:v>42212</c:v>
                </c:pt>
                <c:pt idx="311">
                  <c:v>42219</c:v>
                </c:pt>
                <c:pt idx="312">
                  <c:v>42226</c:v>
                </c:pt>
                <c:pt idx="313">
                  <c:v>42233</c:v>
                </c:pt>
                <c:pt idx="314">
                  <c:v>42240</c:v>
                </c:pt>
                <c:pt idx="315">
                  <c:v>42247</c:v>
                </c:pt>
                <c:pt idx="316">
                  <c:v>42255</c:v>
                </c:pt>
                <c:pt idx="317">
                  <c:v>42261</c:v>
                </c:pt>
                <c:pt idx="318">
                  <c:v>42268</c:v>
                </c:pt>
                <c:pt idx="319">
                  <c:v>42275</c:v>
                </c:pt>
                <c:pt idx="320">
                  <c:v>42282</c:v>
                </c:pt>
                <c:pt idx="321">
                  <c:v>42289</c:v>
                </c:pt>
                <c:pt idx="322">
                  <c:v>42296</c:v>
                </c:pt>
                <c:pt idx="323">
                  <c:v>42303</c:v>
                </c:pt>
                <c:pt idx="324">
                  <c:v>42310</c:v>
                </c:pt>
                <c:pt idx="325">
                  <c:v>42317</c:v>
                </c:pt>
                <c:pt idx="326">
                  <c:v>42324</c:v>
                </c:pt>
                <c:pt idx="327">
                  <c:v>42331</c:v>
                </c:pt>
                <c:pt idx="328">
                  <c:v>42338</c:v>
                </c:pt>
                <c:pt idx="329">
                  <c:v>42345</c:v>
                </c:pt>
                <c:pt idx="330">
                  <c:v>42352</c:v>
                </c:pt>
                <c:pt idx="331">
                  <c:v>42359</c:v>
                </c:pt>
                <c:pt idx="332">
                  <c:v>42366</c:v>
                </c:pt>
                <c:pt idx="333">
                  <c:v>42373</c:v>
                </c:pt>
                <c:pt idx="334">
                  <c:v>42380</c:v>
                </c:pt>
                <c:pt idx="335">
                  <c:v>42388</c:v>
                </c:pt>
                <c:pt idx="336">
                  <c:v>42394</c:v>
                </c:pt>
                <c:pt idx="337">
                  <c:v>42401</c:v>
                </c:pt>
                <c:pt idx="338">
                  <c:v>42408</c:v>
                </c:pt>
                <c:pt idx="339">
                  <c:v>42416</c:v>
                </c:pt>
                <c:pt idx="340">
                  <c:v>42422</c:v>
                </c:pt>
                <c:pt idx="341">
                  <c:v>42429</c:v>
                </c:pt>
                <c:pt idx="342">
                  <c:v>42436</c:v>
                </c:pt>
                <c:pt idx="343">
                  <c:v>42443</c:v>
                </c:pt>
                <c:pt idx="344">
                  <c:v>42450</c:v>
                </c:pt>
                <c:pt idx="345">
                  <c:v>42457</c:v>
                </c:pt>
                <c:pt idx="346">
                  <c:v>42464</c:v>
                </c:pt>
                <c:pt idx="347">
                  <c:v>42471</c:v>
                </c:pt>
                <c:pt idx="348">
                  <c:v>42478</c:v>
                </c:pt>
                <c:pt idx="349">
                  <c:v>42485</c:v>
                </c:pt>
                <c:pt idx="350">
                  <c:v>42492</c:v>
                </c:pt>
                <c:pt idx="351">
                  <c:v>42499</c:v>
                </c:pt>
                <c:pt idx="352">
                  <c:v>42506</c:v>
                </c:pt>
                <c:pt idx="353">
                  <c:v>42513</c:v>
                </c:pt>
                <c:pt idx="354">
                  <c:v>42521</c:v>
                </c:pt>
              </c:numCache>
            </c:numRef>
          </c:cat>
          <c:val>
            <c:numRef>
              <c:f>'DOW Jones Sustainbility Index'!$G$555:$G$909</c:f>
              <c:numCache>
                <c:formatCode>0.00%</c:formatCode>
                <c:ptCount val="355"/>
                <c:pt idx="0">
                  <c:v>3.9511330950356811E-2</c:v>
                </c:pt>
                <c:pt idx="1">
                  <c:v>2.8300586273574232E-2</c:v>
                </c:pt>
                <c:pt idx="2">
                  <c:v>4.6178044423096358E-2</c:v>
                </c:pt>
                <c:pt idx="3">
                  <c:v>6.9572008794541368E-2</c:v>
                </c:pt>
                <c:pt idx="4">
                  <c:v>5.2689042822194554E-2</c:v>
                </c:pt>
                <c:pt idx="5">
                  <c:v>3.3354308033339365E-2</c:v>
                </c:pt>
                <c:pt idx="6">
                  <c:v>7.444491383442596E-2</c:v>
                </c:pt>
                <c:pt idx="7">
                  <c:v>8.8709546952640092E-2</c:v>
                </c:pt>
                <c:pt idx="8">
                  <c:v>8.6124931178583136E-2</c:v>
                </c:pt>
                <c:pt idx="9">
                  <c:v>5.7866889913060333E-2</c:v>
                </c:pt>
                <c:pt idx="10">
                  <c:v>9.1705786855882418E-2</c:v>
                </c:pt>
                <c:pt idx="11">
                  <c:v>0.11861333975288833</c:v>
                </c:pt>
                <c:pt idx="12">
                  <c:v>0.12380756664571428</c:v>
                </c:pt>
                <c:pt idx="13">
                  <c:v>0.12291007744413922</c:v>
                </c:pt>
                <c:pt idx="14">
                  <c:v>0.13151227467092041</c:v>
                </c:pt>
                <c:pt idx="15">
                  <c:v>0.14050865233832849</c:v>
                </c:pt>
                <c:pt idx="16">
                  <c:v>0.12497617462558301</c:v>
                </c:pt>
                <c:pt idx="17">
                  <c:v>0.14580083946507916</c:v>
                </c:pt>
                <c:pt idx="18">
                  <c:v>0.13577625264933579</c:v>
                </c:pt>
                <c:pt idx="19">
                  <c:v>0.15648551378417966</c:v>
                </c:pt>
                <c:pt idx="20">
                  <c:v>0.15555537117129628</c:v>
                </c:pt>
                <c:pt idx="21">
                  <c:v>0.10799524852822681</c:v>
                </c:pt>
                <c:pt idx="22">
                  <c:v>9.6488283426911181E-2</c:v>
                </c:pt>
                <c:pt idx="23">
                  <c:v>9.0487081993978008E-2</c:v>
                </c:pt>
                <c:pt idx="24">
                  <c:v>9.9952838630288074E-2</c:v>
                </c:pt>
                <c:pt idx="25">
                  <c:v>0.13297710296640683</c:v>
                </c:pt>
                <c:pt idx="26">
                  <c:v>0.12458082421466113</c:v>
                </c:pt>
                <c:pt idx="27">
                  <c:v>0.15082297137338807</c:v>
                </c:pt>
                <c:pt idx="28">
                  <c:v>0.15719346453051009</c:v>
                </c:pt>
                <c:pt idx="29">
                  <c:v>0.1699681677069986</c:v>
                </c:pt>
                <c:pt idx="30">
                  <c:v>0.18177241679269934</c:v>
                </c:pt>
                <c:pt idx="31">
                  <c:v>0.19012732039777286</c:v>
                </c:pt>
                <c:pt idx="32">
                  <c:v>0.19778182513050038</c:v>
                </c:pt>
                <c:pt idx="33">
                  <c:v>0.20010287400024793</c:v>
                </c:pt>
                <c:pt idx="34">
                  <c:v>0.22031978174856989</c:v>
                </c:pt>
                <c:pt idx="35">
                  <c:v>0.1990082945783595</c:v>
                </c:pt>
                <c:pt idx="36">
                  <c:v>0.13058968382310612</c:v>
                </c:pt>
                <c:pt idx="37">
                  <c:v>0.15670004747522059</c:v>
                </c:pt>
                <c:pt idx="38">
                  <c:v>0.11021812445207936</c:v>
                </c:pt>
                <c:pt idx="39">
                  <c:v>0.10403610629926544</c:v>
                </c:pt>
                <c:pt idx="40">
                  <c:v>8.1745443193988063E-2</c:v>
                </c:pt>
                <c:pt idx="41">
                  <c:v>0.1121438228019897</c:v>
                </c:pt>
                <c:pt idx="42">
                  <c:v>0.13823663668184921</c:v>
                </c:pt>
                <c:pt idx="43">
                  <c:v>0.10481808549466062</c:v>
                </c:pt>
                <c:pt idx="44">
                  <c:v>5.5007858052879742E-2</c:v>
                </c:pt>
                <c:pt idx="45">
                  <c:v>0.110723560441647</c:v>
                </c:pt>
                <c:pt idx="46">
                  <c:v>9.9817864335204065E-2</c:v>
                </c:pt>
                <c:pt idx="47">
                  <c:v>0.135402706467908</c:v>
                </c:pt>
                <c:pt idx="48">
                  <c:v>0.13990312899513219</c:v>
                </c:pt>
                <c:pt idx="49">
                  <c:v>0.16033776133188193</c:v>
                </c:pt>
                <c:pt idx="50">
                  <c:v>0.12217277059433046</c:v>
                </c:pt>
                <c:pt idx="51">
                  <c:v>0.11242153608702778</c:v>
                </c:pt>
                <c:pt idx="52">
                  <c:v>0.10556315693042413</c:v>
                </c:pt>
                <c:pt idx="53">
                  <c:v>0.13794148003499909</c:v>
                </c:pt>
                <c:pt idx="54">
                  <c:v>0.13955776894688776</c:v>
                </c:pt>
                <c:pt idx="55">
                  <c:v>0.15535923810039209</c:v>
                </c:pt>
                <c:pt idx="56">
                  <c:v>0.18285061641262759</c:v>
                </c:pt>
                <c:pt idx="57">
                  <c:v>0.17951997194448263</c:v>
                </c:pt>
                <c:pt idx="58">
                  <c:v>0.19877631730767548</c:v>
                </c:pt>
                <c:pt idx="59">
                  <c:v>0.20490823857845353</c:v>
                </c:pt>
                <c:pt idx="60">
                  <c:v>0.21250828556146312</c:v>
                </c:pt>
                <c:pt idx="61">
                  <c:v>0.21097591680429809</c:v>
                </c:pt>
                <c:pt idx="62">
                  <c:v>0.24643769727466877</c:v>
                </c:pt>
                <c:pt idx="63">
                  <c:v>0.21904544916665278</c:v>
                </c:pt>
                <c:pt idx="64">
                  <c:v>0.2202402224615283</c:v>
                </c:pt>
                <c:pt idx="65">
                  <c:v>0.20807657346621289</c:v>
                </c:pt>
                <c:pt idx="66">
                  <c:v>0.2396859999784382</c:v>
                </c:pt>
                <c:pt idx="67">
                  <c:v>0.24276073549995469</c:v>
                </c:pt>
                <c:pt idx="68">
                  <c:v>0.25164713410807527</c:v>
                </c:pt>
                <c:pt idx="69">
                  <c:v>0.26053246904742844</c:v>
                </c:pt>
                <c:pt idx="70">
                  <c:v>0.26097025838270504</c:v>
                </c:pt>
                <c:pt idx="71">
                  <c:v>0.27156229070280269</c:v>
                </c:pt>
                <c:pt idx="72">
                  <c:v>0.28382836699233671</c:v>
                </c:pt>
                <c:pt idx="73">
                  <c:v>0.29302736582695049</c:v>
                </c:pt>
                <c:pt idx="74">
                  <c:v>0.28778421191346809</c:v>
                </c:pt>
                <c:pt idx="75">
                  <c:v>0.31702259908435287</c:v>
                </c:pt>
                <c:pt idx="76">
                  <c:v>0.33674821711492031</c:v>
                </c:pt>
                <c:pt idx="77">
                  <c:v>0.34959918237953613</c:v>
                </c:pt>
                <c:pt idx="78">
                  <c:v>0.32119404136529278</c:v>
                </c:pt>
                <c:pt idx="79">
                  <c:v>0.32548854552639683</c:v>
                </c:pt>
                <c:pt idx="80">
                  <c:v>0.31182188398631006</c:v>
                </c:pt>
                <c:pt idx="81">
                  <c:v>0.29157657728391895</c:v>
                </c:pt>
                <c:pt idx="82">
                  <c:v>0.33101164625506413</c:v>
                </c:pt>
                <c:pt idx="83">
                  <c:v>0.34801661043880766</c:v>
                </c:pt>
                <c:pt idx="84">
                  <c:v>0.34837930754733676</c:v>
                </c:pt>
                <c:pt idx="85">
                  <c:v>0.34421658689284518</c:v>
                </c:pt>
                <c:pt idx="86">
                  <c:v>0.36209617227098678</c:v>
                </c:pt>
                <c:pt idx="87">
                  <c:v>0.39526636638553098</c:v>
                </c:pt>
                <c:pt idx="88">
                  <c:v>0.37655470482104297</c:v>
                </c:pt>
                <c:pt idx="89">
                  <c:v>0.37187240201408595</c:v>
                </c:pt>
                <c:pt idx="90">
                  <c:v>0.36275508980404875</c:v>
                </c:pt>
                <c:pt idx="91">
                  <c:v>0.35508090796153147</c:v>
                </c:pt>
                <c:pt idx="92">
                  <c:v>0.32346052618379523</c:v>
                </c:pt>
                <c:pt idx="93">
                  <c:v>0.30174826384838288</c:v>
                </c:pt>
                <c:pt idx="94">
                  <c:v>0.30746090314121016</c:v>
                </c:pt>
                <c:pt idx="95">
                  <c:v>0.29986074974775767</c:v>
                </c:pt>
                <c:pt idx="96">
                  <c:v>0.37045862775004457</c:v>
                </c:pt>
                <c:pt idx="97">
                  <c:v>0.37856528069291678</c:v>
                </c:pt>
                <c:pt idx="98">
                  <c:v>0.35923607685095416</c:v>
                </c:pt>
                <c:pt idx="99">
                  <c:v>0.38117489181168573</c:v>
                </c:pt>
                <c:pt idx="100">
                  <c:v>0.32258707485077681</c:v>
                </c:pt>
                <c:pt idx="101">
                  <c:v>0.24649545233221629</c:v>
                </c:pt>
                <c:pt idx="102">
                  <c:v>0.22737089036672037</c:v>
                </c:pt>
                <c:pt idx="103">
                  <c:v>0.17820979505387016</c:v>
                </c:pt>
                <c:pt idx="104">
                  <c:v>0.22906131424703224</c:v>
                </c:pt>
                <c:pt idx="105">
                  <c:v>0.2242385061980991</c:v>
                </c:pt>
                <c:pt idx="106">
                  <c:v>0.19721331606629403</c:v>
                </c:pt>
                <c:pt idx="107">
                  <c:v>0.25351826840674052</c:v>
                </c:pt>
                <c:pt idx="108">
                  <c:v>0.17318117494034441</c:v>
                </c:pt>
                <c:pt idx="109">
                  <c:v>0.18863622048575224</c:v>
                </c:pt>
                <c:pt idx="110">
                  <c:v>0.20930187283486174</c:v>
                </c:pt>
                <c:pt idx="111">
                  <c:v>0.26826546950734548</c:v>
                </c:pt>
                <c:pt idx="112">
                  <c:v>0.2861602648260676</c:v>
                </c:pt>
                <c:pt idx="113">
                  <c:v>0.33215749263819877</c:v>
                </c:pt>
                <c:pt idx="114">
                  <c:v>0.30516059494110465</c:v>
                </c:pt>
                <c:pt idx="115">
                  <c:v>0.32372409319702017</c:v>
                </c:pt>
                <c:pt idx="116">
                  <c:v>0.28478467481131131</c:v>
                </c:pt>
                <c:pt idx="117">
                  <c:v>0.22330081182014699</c:v>
                </c:pt>
                <c:pt idx="118">
                  <c:v>0.30910112372904325</c:v>
                </c:pt>
                <c:pt idx="119">
                  <c:v>0.32705473766516513</c:v>
                </c:pt>
                <c:pt idx="120">
                  <c:v>0.29243375500758939</c:v>
                </c:pt>
                <c:pt idx="121">
                  <c:v>0.33900715005943854</c:v>
                </c:pt>
                <c:pt idx="122">
                  <c:v>0.3306816024489278</c:v>
                </c:pt>
                <c:pt idx="123">
                  <c:v>0.34618685128681442</c:v>
                </c:pt>
                <c:pt idx="124">
                  <c:v>0.35295482208347762</c:v>
                </c:pt>
                <c:pt idx="125">
                  <c:v>0.38545748334003904</c:v>
                </c:pt>
                <c:pt idx="126">
                  <c:v>0.37892031973484958</c:v>
                </c:pt>
                <c:pt idx="127">
                  <c:v>0.40089625538501428</c:v>
                </c:pt>
                <c:pt idx="128">
                  <c:v>0.39425240991945171</c:v>
                </c:pt>
                <c:pt idx="129">
                  <c:v>0.41044157141728144</c:v>
                </c:pt>
                <c:pt idx="130">
                  <c:v>0.41404450463401504</c:v>
                </c:pt>
                <c:pt idx="131">
                  <c:v>0.41345855199016579</c:v>
                </c:pt>
                <c:pt idx="132">
                  <c:v>0.40740821093352142</c:v>
                </c:pt>
                <c:pt idx="133">
                  <c:v>0.44123742888265532</c:v>
                </c:pt>
                <c:pt idx="134">
                  <c:v>0.42469429201166037</c:v>
                </c:pt>
                <c:pt idx="135">
                  <c:v>0.43899593940886467</c:v>
                </c:pt>
                <c:pt idx="136">
                  <c:v>0.42245163245865941</c:v>
                </c:pt>
                <c:pt idx="137">
                  <c:v>0.39951949539996301</c:v>
                </c:pt>
                <c:pt idx="138">
                  <c:v>0.41908833468812151</c:v>
                </c:pt>
                <c:pt idx="139">
                  <c:v>0.44076794350331022</c:v>
                </c:pt>
                <c:pt idx="140">
                  <c:v>0.42006963774289263</c:v>
                </c:pt>
                <c:pt idx="141">
                  <c:v>0.39636200947618699</c:v>
                </c:pt>
                <c:pt idx="142">
                  <c:v>0.34721718766376936</c:v>
                </c:pt>
                <c:pt idx="143">
                  <c:v>0.35652403832905122</c:v>
                </c:pt>
                <c:pt idx="144">
                  <c:v>0.31990013797511307</c:v>
                </c:pt>
                <c:pt idx="145">
                  <c:v>0.36734698425106527</c:v>
                </c:pt>
                <c:pt idx="146">
                  <c:v>0.39054268843190199</c:v>
                </c:pt>
                <c:pt idx="147">
                  <c:v>0.37677689668759573</c:v>
                </c:pt>
                <c:pt idx="148">
                  <c:v>0.40284141813274427</c:v>
                </c:pt>
                <c:pt idx="149">
                  <c:v>0.39111991934038753</c:v>
                </c:pt>
                <c:pt idx="150">
                  <c:v>0.39162312169089281</c:v>
                </c:pt>
                <c:pt idx="151">
                  <c:v>0.3965766495776708</c:v>
                </c:pt>
                <c:pt idx="152">
                  <c:v>0.42414205633897129</c:v>
                </c:pt>
                <c:pt idx="153">
                  <c:v>0.42637588774616547</c:v>
                </c:pt>
                <c:pt idx="154">
                  <c:v>0.43855049200699159</c:v>
                </c:pt>
                <c:pt idx="155">
                  <c:v>0.44587505934402566</c:v>
                </c:pt>
                <c:pt idx="156">
                  <c:v>0.43310684437275404</c:v>
                </c:pt>
                <c:pt idx="157">
                  <c:v>0.42579535963876564</c:v>
                </c:pt>
                <c:pt idx="158">
                  <c:v>0.44929930306949817</c:v>
                </c:pt>
                <c:pt idx="159">
                  <c:v>0.48052869530399439</c:v>
                </c:pt>
                <c:pt idx="160">
                  <c:v>0.47901472738479672</c:v>
                </c:pt>
                <c:pt idx="161">
                  <c:v>0.46351171218597254</c:v>
                </c:pt>
                <c:pt idx="162">
                  <c:v>0.48235632722736799</c:v>
                </c:pt>
                <c:pt idx="163">
                  <c:v>0.45171831206425511</c:v>
                </c:pt>
                <c:pt idx="164">
                  <c:v>0.45331503038571208</c:v>
                </c:pt>
                <c:pt idx="165">
                  <c:v>0.42757831910763744</c:v>
                </c:pt>
                <c:pt idx="166">
                  <c:v>0.42604807757909169</c:v>
                </c:pt>
                <c:pt idx="167">
                  <c:v>0.39579456397183271</c:v>
                </c:pt>
                <c:pt idx="168">
                  <c:v>0.37106202386462139</c:v>
                </c:pt>
                <c:pt idx="169">
                  <c:v>0.41693948710441836</c:v>
                </c:pt>
                <c:pt idx="170">
                  <c:v>0.41868755963183507</c:v>
                </c:pt>
                <c:pt idx="171">
                  <c:v>0.43279754134517523</c:v>
                </c:pt>
                <c:pt idx="172">
                  <c:v>0.43060614875342046</c:v>
                </c:pt>
                <c:pt idx="173">
                  <c:v>0.43668690958231077</c:v>
                </c:pt>
                <c:pt idx="174">
                  <c:v>0.40916075073906283</c:v>
                </c:pt>
                <c:pt idx="175">
                  <c:v>0.4633026029224655</c:v>
                </c:pt>
                <c:pt idx="176">
                  <c:v>0.46909905606848884</c:v>
                </c:pt>
                <c:pt idx="177">
                  <c:v>0.48666391388260222</c:v>
                </c:pt>
                <c:pt idx="178">
                  <c:v>0.51348765292641207</c:v>
                </c:pt>
                <c:pt idx="179">
                  <c:v>0.52588327908349597</c:v>
                </c:pt>
                <c:pt idx="180">
                  <c:v>0.5240512864013559</c:v>
                </c:pt>
                <c:pt idx="181">
                  <c:v>0.52283034790038885</c:v>
                </c:pt>
                <c:pt idx="182">
                  <c:v>0.52487910791263248</c:v>
                </c:pt>
                <c:pt idx="183">
                  <c:v>0.53458237276651899</c:v>
                </c:pt>
                <c:pt idx="184">
                  <c:v>0.56806410343878888</c:v>
                </c:pt>
                <c:pt idx="185">
                  <c:v>0.58081157784933413</c:v>
                </c:pt>
                <c:pt idx="186">
                  <c:v>0.58058502500618403</c:v>
                </c:pt>
                <c:pt idx="187">
                  <c:v>0.58782896938740892</c:v>
                </c:pt>
                <c:pt idx="188">
                  <c:v>0.58638147815220731</c:v>
                </c:pt>
                <c:pt idx="189">
                  <c:v>0.61903538720428519</c:v>
                </c:pt>
                <c:pt idx="190">
                  <c:v>0.58444929170599547</c:v>
                </c:pt>
                <c:pt idx="191">
                  <c:v>0.602424709980527</c:v>
                </c:pt>
                <c:pt idx="192">
                  <c:v>0.63089632767876624</c:v>
                </c:pt>
                <c:pt idx="193">
                  <c:v>0.64663791454610342</c:v>
                </c:pt>
                <c:pt idx="194">
                  <c:v>0.67233218711765397</c:v>
                </c:pt>
                <c:pt idx="195">
                  <c:v>0.66674473682469493</c:v>
                </c:pt>
                <c:pt idx="196">
                  <c:v>0.64631988978316068</c:v>
                </c:pt>
                <c:pt idx="197">
                  <c:v>0.66075661799480745</c:v>
                </c:pt>
                <c:pt idx="198">
                  <c:v>0.64137614730051395</c:v>
                </c:pt>
                <c:pt idx="199">
                  <c:v>0.61188408493097846</c:v>
                </c:pt>
                <c:pt idx="200">
                  <c:v>0.62388648779684475</c:v>
                </c:pt>
                <c:pt idx="201">
                  <c:v>0.64852755598426359</c:v>
                </c:pt>
                <c:pt idx="202">
                  <c:v>0.68430193668112749</c:v>
                </c:pt>
                <c:pt idx="203">
                  <c:v>0.69295423068102902</c:v>
                </c:pt>
                <c:pt idx="204">
                  <c:v>0.6945977485766921</c:v>
                </c:pt>
                <c:pt idx="205">
                  <c:v>0.70543813807834932</c:v>
                </c:pt>
                <c:pt idx="206">
                  <c:v>0.68007710021032175</c:v>
                </c:pt>
                <c:pt idx="207">
                  <c:v>0.6426058075368446</c:v>
                </c:pt>
                <c:pt idx="208">
                  <c:v>0.63487716794460947</c:v>
                </c:pt>
                <c:pt idx="209">
                  <c:v>0.61307226361019418</c:v>
                </c:pt>
                <c:pt idx="210">
                  <c:v>0.62529154032552237</c:v>
                </c:pt>
                <c:pt idx="211">
                  <c:v>0.6746912074158008</c:v>
                </c:pt>
                <c:pt idx="212">
                  <c:v>0.68286316718128959</c:v>
                </c:pt>
                <c:pt idx="213">
                  <c:v>0.6618588555922077</c:v>
                </c:pt>
                <c:pt idx="214">
                  <c:v>0.64163758697620388</c:v>
                </c:pt>
                <c:pt idx="215">
                  <c:v>0.65955748394116542</c:v>
                </c:pt>
                <c:pt idx="216">
                  <c:v>0.67726061346710809</c:v>
                </c:pt>
                <c:pt idx="217">
                  <c:v>0.69584485228375037</c:v>
                </c:pt>
                <c:pt idx="218">
                  <c:v>0.70077540597073951</c:v>
                </c:pt>
                <c:pt idx="219">
                  <c:v>0.71670217042563922</c:v>
                </c:pt>
                <c:pt idx="220">
                  <c:v>0.73847654857736567</c:v>
                </c:pt>
                <c:pt idx="221">
                  <c:v>0.74970239678428607</c:v>
                </c:pt>
                <c:pt idx="222">
                  <c:v>0.75205939626425633</c:v>
                </c:pt>
                <c:pt idx="223">
                  <c:v>0.74484810529433954</c:v>
                </c:pt>
                <c:pt idx="224">
                  <c:v>0.71600294152358801</c:v>
                </c:pt>
                <c:pt idx="225">
                  <c:v>0.76673352617412105</c:v>
                </c:pt>
                <c:pt idx="226">
                  <c:v>0.79475427204295346</c:v>
                </c:pt>
                <c:pt idx="227">
                  <c:v>0.79383721203311586</c:v>
                </c:pt>
                <c:pt idx="228">
                  <c:v>0.79024959505849035</c:v>
                </c:pt>
                <c:pt idx="229">
                  <c:v>0.79259234196511996</c:v>
                </c:pt>
                <c:pt idx="230">
                  <c:v>0.72948123457872516</c:v>
                </c:pt>
                <c:pt idx="231">
                  <c:v>0.7098480457262748</c:v>
                </c:pt>
                <c:pt idx="232">
                  <c:v>0.72022011981888201</c:v>
                </c:pt>
                <c:pt idx="233">
                  <c:v>0.75946341658680472</c:v>
                </c:pt>
                <c:pt idx="234">
                  <c:v>0.75389894082038089</c:v>
                </c:pt>
                <c:pt idx="235">
                  <c:v>0.77768719204289571</c:v>
                </c:pt>
                <c:pt idx="236">
                  <c:v>0.7919562924392346</c:v>
                </c:pt>
                <c:pt idx="237">
                  <c:v>0.74980046331973815</c:v>
                </c:pt>
                <c:pt idx="238">
                  <c:v>0.77562428564992347</c:v>
                </c:pt>
                <c:pt idx="239">
                  <c:v>0.77783418538117322</c:v>
                </c:pt>
                <c:pt idx="240">
                  <c:v>0.78759860890196476</c:v>
                </c:pt>
                <c:pt idx="241">
                  <c:v>0.74556148057711946</c:v>
                </c:pt>
                <c:pt idx="242">
                  <c:v>0.7871442269438419</c:v>
                </c:pt>
                <c:pt idx="243">
                  <c:v>0.78201658314545497</c:v>
                </c:pt>
                <c:pt idx="244">
                  <c:v>0.79850972954485688</c:v>
                </c:pt>
                <c:pt idx="245">
                  <c:v>0.80618274141707913</c:v>
                </c:pt>
                <c:pt idx="246">
                  <c:v>0.79615932457163097</c:v>
                </c:pt>
                <c:pt idx="247">
                  <c:v>0.8086801397285831</c:v>
                </c:pt>
                <c:pt idx="248">
                  <c:v>0.82075891120193489</c:v>
                </c:pt>
                <c:pt idx="249">
                  <c:v>0.84331633221782409</c:v>
                </c:pt>
                <c:pt idx="250">
                  <c:v>0.82713812598550507</c:v>
                </c:pt>
                <c:pt idx="251">
                  <c:v>0.84579969066795724</c:v>
                </c:pt>
                <c:pt idx="252">
                  <c:v>0.83542655301549784</c:v>
                </c:pt>
                <c:pt idx="253">
                  <c:v>0.85899803690790943</c:v>
                </c:pt>
                <c:pt idx="254">
                  <c:v>0.8454435880661727</c:v>
                </c:pt>
                <c:pt idx="255">
                  <c:v>0.8624746111544801</c:v>
                </c:pt>
                <c:pt idx="256">
                  <c:v>0.84726898624156843</c:v>
                </c:pt>
                <c:pt idx="257">
                  <c:v>0.79638353736527567</c:v>
                </c:pt>
                <c:pt idx="258">
                  <c:v>0.80297951958786484</c:v>
                </c:pt>
                <c:pt idx="259">
                  <c:v>0.81484918168879428</c:v>
                </c:pt>
                <c:pt idx="260">
                  <c:v>0.85169644387957966</c:v>
                </c:pt>
                <c:pt idx="261">
                  <c:v>0.86228613625908734</c:v>
                </c:pt>
                <c:pt idx="262">
                  <c:v>0.86652405533293886</c:v>
                </c:pt>
                <c:pt idx="263">
                  <c:v>0.85020311032849671</c:v>
                </c:pt>
                <c:pt idx="264">
                  <c:v>0.88203153770097253</c:v>
                </c:pt>
                <c:pt idx="265">
                  <c:v>0.86388732174975391</c:v>
                </c:pt>
                <c:pt idx="266">
                  <c:v>0.85261882201542361</c:v>
                </c:pt>
                <c:pt idx="267">
                  <c:v>0.80190887162408997</c:v>
                </c:pt>
                <c:pt idx="268">
                  <c:v>0.78408055309827906</c:v>
                </c:pt>
                <c:pt idx="269">
                  <c:v>0.83036964035834604</c:v>
                </c:pt>
                <c:pt idx="270">
                  <c:v>0.89409712016083587</c:v>
                </c:pt>
                <c:pt idx="271">
                  <c:v>0.9140733290120252</c:v>
                </c:pt>
                <c:pt idx="272">
                  <c:v>0.92069654000055778</c:v>
                </c:pt>
                <c:pt idx="273">
                  <c:v>0.9397916394521324</c:v>
                </c:pt>
                <c:pt idx="274">
                  <c:v>0.94177168914131759</c:v>
                </c:pt>
                <c:pt idx="275">
                  <c:v>0.95599047994365027</c:v>
                </c:pt>
                <c:pt idx="276">
                  <c:v>0.88215023860453912</c:v>
                </c:pt>
                <c:pt idx="277">
                  <c:v>0.93921876941132887</c:v>
                </c:pt>
                <c:pt idx="278">
                  <c:v>0.96632894347554033</c:v>
                </c:pt>
                <c:pt idx="279">
                  <c:v>0.94228903776363593</c:v>
                </c:pt>
                <c:pt idx="280">
                  <c:v>0.93187441866297704</c:v>
                </c:pt>
                <c:pt idx="281">
                  <c:v>0.90728142643050202</c:v>
                </c:pt>
                <c:pt idx="282">
                  <c:v>0.92482001273699677</c:v>
                </c:pt>
                <c:pt idx="283">
                  <c:v>0.86952901697154483</c:v>
                </c:pt>
                <c:pt idx="284">
                  <c:v>0.94134134526958213</c:v>
                </c:pt>
                <c:pt idx="285">
                  <c:v>0.96258646216623955</c:v>
                </c:pt>
                <c:pt idx="286">
                  <c:v>0.9757750230020602</c:v>
                </c:pt>
                <c:pt idx="287">
                  <c:v>0.97493199155020294</c:v>
                </c:pt>
                <c:pt idx="288">
                  <c:v>0.94488003544138244</c:v>
                </c:pt>
                <c:pt idx="289">
                  <c:v>0.93317502286142873</c:v>
                </c:pt>
                <c:pt idx="290">
                  <c:v>0.9743820959270193</c:v>
                </c:pt>
                <c:pt idx="291">
                  <c:v>0.92918322722115931</c:v>
                </c:pt>
                <c:pt idx="292">
                  <c:v>0.93469218167801327</c:v>
                </c:pt>
                <c:pt idx="293">
                  <c:v>0.96675801096653768</c:v>
                </c:pt>
                <c:pt idx="294">
                  <c:v>0.94156045264919108</c:v>
                </c:pt>
                <c:pt idx="295">
                  <c:v>0.96920754603506798</c:v>
                </c:pt>
                <c:pt idx="296">
                  <c:v>0.96309955633131905</c:v>
                </c:pt>
                <c:pt idx="297">
                  <c:v>0.9812937628630457</c:v>
                </c:pt>
                <c:pt idx="298">
                  <c:v>0.9901650579410286</c:v>
                </c:pt>
                <c:pt idx="299">
                  <c:v>0.98574951293576807</c:v>
                </c:pt>
                <c:pt idx="300">
                  <c:v>0.96164217339045854</c:v>
                </c:pt>
                <c:pt idx="301">
                  <c:v>0.94408295271584941</c:v>
                </c:pt>
                <c:pt idx="302">
                  <c:v>0.94946108092441539</c:v>
                </c:pt>
                <c:pt idx="303">
                  <c:v>0.96221610699111393</c:v>
                </c:pt>
                <c:pt idx="304">
                  <c:v>0.9546715814265897</c:v>
                </c:pt>
                <c:pt idx="305">
                  <c:v>0.93108371762330266</c:v>
                </c:pt>
                <c:pt idx="306">
                  <c:v>0.93438394231920208</c:v>
                </c:pt>
                <c:pt idx="307">
                  <c:v>0.96989464970131323</c:v>
                </c:pt>
                <c:pt idx="308">
                  <c:v>0.91348514272911352</c:v>
                </c:pt>
                <c:pt idx="309">
                  <c:v>0.92669986877102573</c:v>
                </c:pt>
                <c:pt idx="310">
                  <c:v>0.89223045314029537</c:v>
                </c:pt>
                <c:pt idx="311">
                  <c:v>0.9035597924191171</c:v>
                </c:pt>
                <c:pt idx="312">
                  <c:v>0.79272189183266983</c:v>
                </c:pt>
                <c:pt idx="313">
                  <c:v>0.81268172077298373</c:v>
                </c:pt>
                <c:pt idx="314">
                  <c:v>0.75379874705630912</c:v>
                </c:pt>
                <c:pt idx="315">
                  <c:v>0.78981818762690259</c:v>
                </c:pt>
                <c:pt idx="316">
                  <c:v>0.78453472223551579</c:v>
                </c:pt>
                <c:pt idx="317">
                  <c:v>0.7769204226791655</c:v>
                </c:pt>
                <c:pt idx="318">
                  <c:v>0.79409631187713114</c:v>
                </c:pt>
                <c:pt idx="319">
                  <c:v>0.86076578643620061</c:v>
                </c:pt>
                <c:pt idx="320">
                  <c:v>0.87508604738334284</c:v>
                </c:pt>
                <c:pt idx="321">
                  <c:v>0.92199905882457356</c:v>
                </c:pt>
                <c:pt idx="322">
                  <c:v>0.92383317873533333</c:v>
                </c:pt>
                <c:pt idx="323">
                  <c:v>0.95071254549915563</c:v>
                </c:pt>
                <c:pt idx="324">
                  <c:v>0.87827395297044941</c:v>
                </c:pt>
                <c:pt idx="325">
                  <c:v>0.94128922756936984</c:v>
                </c:pt>
                <c:pt idx="326">
                  <c:v>0.94015433656066127</c:v>
                </c:pt>
                <c:pt idx="327">
                  <c:v>0.94388362874755816</c:v>
                </c:pt>
                <c:pt idx="328">
                  <c:v>0.88044907217068691</c:v>
                </c:pt>
                <c:pt idx="329">
                  <c:v>0.86556466291810497</c:v>
                </c:pt>
                <c:pt idx="330">
                  <c:v>0.91170335323053675</c:v>
                </c:pt>
                <c:pt idx="331">
                  <c:v>0.89785576856012628</c:v>
                </c:pt>
                <c:pt idx="332">
                  <c:v>0.78038178698515559</c:v>
                </c:pt>
                <c:pt idx="333">
                  <c:v>0.74134972670935961</c:v>
                </c:pt>
                <c:pt idx="334">
                  <c:v>0.75283265383320319</c:v>
                </c:pt>
                <c:pt idx="335">
                  <c:v>0.79343537341697734</c:v>
                </c:pt>
                <c:pt idx="336">
                  <c:v>0.76497237115257422</c:v>
                </c:pt>
                <c:pt idx="337">
                  <c:v>0.73979874451117178</c:v>
                </c:pt>
                <c:pt idx="338">
                  <c:v>0.78534180307715062</c:v>
                </c:pt>
                <c:pt idx="339">
                  <c:v>0.81235071970852291</c:v>
                </c:pt>
                <c:pt idx="340">
                  <c:v>0.85230079725248142</c:v>
                </c:pt>
                <c:pt idx="341">
                  <c:v>0.87479631516402689</c:v>
                </c:pt>
                <c:pt idx="342">
                  <c:v>0.91716338077564996</c:v>
                </c:pt>
                <c:pt idx="343">
                  <c:v>0.90773453200788679</c:v>
                </c:pt>
                <c:pt idx="344">
                  <c:v>0.9379062525801265</c:v>
                </c:pt>
                <c:pt idx="345">
                  <c:v>0.91440347911968889</c:v>
                </c:pt>
                <c:pt idx="346">
                  <c:v>0.94931089668875102</c:v>
                </c:pt>
                <c:pt idx="347">
                  <c:v>0.96088742296100671</c:v>
                </c:pt>
                <c:pt idx="348">
                  <c:v>0.93582494545810213</c:v>
                </c:pt>
                <c:pt idx="349">
                  <c:v>0.93222967030796489</c:v>
                </c:pt>
                <c:pt idx="350">
                  <c:v>0.90986816954209404</c:v>
                </c:pt>
                <c:pt idx="351">
                  <c:v>0.90612356111308912</c:v>
                </c:pt>
                <c:pt idx="352">
                  <c:v>0.94667075938729328</c:v>
                </c:pt>
                <c:pt idx="353">
                  <c:v>0.93946489295382607</c:v>
                </c:pt>
                <c:pt idx="354">
                  <c:v>0.94581241169332775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92544"/>
        <c:axId val="155032336"/>
      </c:areaChart>
      <c:dateAx>
        <c:axId val="155192544"/>
        <c:scaling>
          <c:orientation val="minMax"/>
        </c:scaling>
        <c:delete val="0"/>
        <c:axPos val="b"/>
        <c:numFmt formatCode="yyyy\-mm\-dd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32336"/>
        <c:crosses val="autoZero"/>
        <c:auto val="1"/>
        <c:lblOffset val="100"/>
        <c:baseTimeUnit val="days"/>
      </c:dateAx>
      <c:valAx>
        <c:axId val="155032336"/>
        <c:scaling>
          <c:orientation val="minMax"/>
          <c:max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92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DJSI</a:t>
            </a:r>
            <a:r>
              <a:rPr lang="en-US" baseline="0" dirty="0" smtClean="0"/>
              <a:t> North America and DJSI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1"/>
          <c:order val="1"/>
          <c:tx>
            <c:v>DJSI North America</c:v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'DOW Jones Sustainbility Index'!$A$3578:$A$5341</c:f>
              <c:numCache>
                <c:formatCode>m/d/yyyy</c:formatCode>
                <c:ptCount val="1764"/>
                <c:pt idx="0">
                  <c:v>40042</c:v>
                </c:pt>
                <c:pt idx="1">
                  <c:v>40043</c:v>
                </c:pt>
                <c:pt idx="2">
                  <c:v>40044</c:v>
                </c:pt>
                <c:pt idx="3">
                  <c:v>40045</c:v>
                </c:pt>
                <c:pt idx="4">
                  <c:v>40046</c:v>
                </c:pt>
                <c:pt idx="5">
                  <c:v>40049</c:v>
                </c:pt>
                <c:pt idx="6">
                  <c:v>40050</c:v>
                </c:pt>
                <c:pt idx="7">
                  <c:v>40051</c:v>
                </c:pt>
                <c:pt idx="8">
                  <c:v>40052</c:v>
                </c:pt>
                <c:pt idx="9">
                  <c:v>40053</c:v>
                </c:pt>
                <c:pt idx="10">
                  <c:v>40056</c:v>
                </c:pt>
                <c:pt idx="11">
                  <c:v>40057</c:v>
                </c:pt>
                <c:pt idx="12">
                  <c:v>40058</c:v>
                </c:pt>
                <c:pt idx="13">
                  <c:v>40059</c:v>
                </c:pt>
                <c:pt idx="14">
                  <c:v>40060</c:v>
                </c:pt>
                <c:pt idx="15">
                  <c:v>40063</c:v>
                </c:pt>
                <c:pt idx="16">
                  <c:v>40064</c:v>
                </c:pt>
                <c:pt idx="17">
                  <c:v>40065</c:v>
                </c:pt>
                <c:pt idx="18">
                  <c:v>40066</c:v>
                </c:pt>
                <c:pt idx="19">
                  <c:v>40067</c:v>
                </c:pt>
                <c:pt idx="20">
                  <c:v>40070</c:v>
                </c:pt>
                <c:pt idx="21">
                  <c:v>40071</c:v>
                </c:pt>
                <c:pt idx="22">
                  <c:v>40072</c:v>
                </c:pt>
                <c:pt idx="23">
                  <c:v>40073</c:v>
                </c:pt>
                <c:pt idx="24">
                  <c:v>40074</c:v>
                </c:pt>
                <c:pt idx="25">
                  <c:v>40077</c:v>
                </c:pt>
                <c:pt idx="26">
                  <c:v>40078</c:v>
                </c:pt>
                <c:pt idx="27">
                  <c:v>40079</c:v>
                </c:pt>
                <c:pt idx="28">
                  <c:v>40080</c:v>
                </c:pt>
                <c:pt idx="29">
                  <c:v>40081</c:v>
                </c:pt>
                <c:pt idx="30">
                  <c:v>40084</c:v>
                </c:pt>
                <c:pt idx="31">
                  <c:v>40085</c:v>
                </c:pt>
                <c:pt idx="32">
                  <c:v>40086</c:v>
                </c:pt>
                <c:pt idx="33">
                  <c:v>40087</c:v>
                </c:pt>
                <c:pt idx="34">
                  <c:v>40088</c:v>
                </c:pt>
                <c:pt idx="35">
                  <c:v>40091</c:v>
                </c:pt>
                <c:pt idx="36">
                  <c:v>40092</c:v>
                </c:pt>
                <c:pt idx="37">
                  <c:v>40093</c:v>
                </c:pt>
                <c:pt idx="38">
                  <c:v>40094</c:v>
                </c:pt>
                <c:pt idx="39">
                  <c:v>40095</c:v>
                </c:pt>
                <c:pt idx="40">
                  <c:v>40098</c:v>
                </c:pt>
                <c:pt idx="41">
                  <c:v>40099</c:v>
                </c:pt>
                <c:pt idx="42">
                  <c:v>40100</c:v>
                </c:pt>
                <c:pt idx="43">
                  <c:v>40101</c:v>
                </c:pt>
                <c:pt idx="44">
                  <c:v>40102</c:v>
                </c:pt>
                <c:pt idx="45">
                  <c:v>40105</c:v>
                </c:pt>
                <c:pt idx="46">
                  <c:v>40106</c:v>
                </c:pt>
                <c:pt idx="47">
                  <c:v>40107</c:v>
                </c:pt>
                <c:pt idx="48">
                  <c:v>40108</c:v>
                </c:pt>
                <c:pt idx="49">
                  <c:v>40109</c:v>
                </c:pt>
                <c:pt idx="50">
                  <c:v>40112</c:v>
                </c:pt>
                <c:pt idx="51">
                  <c:v>40113</c:v>
                </c:pt>
                <c:pt idx="52">
                  <c:v>40114</c:v>
                </c:pt>
                <c:pt idx="53">
                  <c:v>40115</c:v>
                </c:pt>
                <c:pt idx="54">
                  <c:v>40116</c:v>
                </c:pt>
                <c:pt idx="55">
                  <c:v>40119</c:v>
                </c:pt>
                <c:pt idx="56">
                  <c:v>40120</c:v>
                </c:pt>
                <c:pt idx="57">
                  <c:v>40121</c:v>
                </c:pt>
                <c:pt idx="58">
                  <c:v>40122</c:v>
                </c:pt>
                <c:pt idx="59">
                  <c:v>40123</c:v>
                </c:pt>
                <c:pt idx="60">
                  <c:v>40126</c:v>
                </c:pt>
                <c:pt idx="61">
                  <c:v>40127</c:v>
                </c:pt>
                <c:pt idx="62">
                  <c:v>40128</c:v>
                </c:pt>
                <c:pt idx="63">
                  <c:v>40129</c:v>
                </c:pt>
                <c:pt idx="64">
                  <c:v>40130</c:v>
                </c:pt>
                <c:pt idx="65">
                  <c:v>40133</c:v>
                </c:pt>
                <c:pt idx="66">
                  <c:v>40134</c:v>
                </c:pt>
                <c:pt idx="67">
                  <c:v>40135</c:v>
                </c:pt>
                <c:pt idx="68">
                  <c:v>40136</c:v>
                </c:pt>
                <c:pt idx="69">
                  <c:v>40137</c:v>
                </c:pt>
                <c:pt idx="70">
                  <c:v>40140</c:v>
                </c:pt>
                <c:pt idx="71">
                  <c:v>40141</c:v>
                </c:pt>
                <c:pt idx="72">
                  <c:v>40142</c:v>
                </c:pt>
                <c:pt idx="73">
                  <c:v>40143</c:v>
                </c:pt>
                <c:pt idx="74">
                  <c:v>40144</c:v>
                </c:pt>
                <c:pt idx="75">
                  <c:v>40147</c:v>
                </c:pt>
                <c:pt idx="76">
                  <c:v>40148</c:v>
                </c:pt>
                <c:pt idx="77">
                  <c:v>40149</c:v>
                </c:pt>
                <c:pt idx="78">
                  <c:v>40150</c:v>
                </c:pt>
                <c:pt idx="79">
                  <c:v>40151</c:v>
                </c:pt>
                <c:pt idx="80">
                  <c:v>40154</c:v>
                </c:pt>
                <c:pt idx="81">
                  <c:v>40155</c:v>
                </c:pt>
                <c:pt idx="82">
                  <c:v>40156</c:v>
                </c:pt>
                <c:pt idx="83">
                  <c:v>40157</c:v>
                </c:pt>
                <c:pt idx="84">
                  <c:v>40158</c:v>
                </c:pt>
                <c:pt idx="85">
                  <c:v>40161</c:v>
                </c:pt>
                <c:pt idx="86">
                  <c:v>40162</c:v>
                </c:pt>
                <c:pt idx="87">
                  <c:v>40163</c:v>
                </c:pt>
                <c:pt idx="88">
                  <c:v>40164</c:v>
                </c:pt>
                <c:pt idx="89">
                  <c:v>40165</c:v>
                </c:pt>
                <c:pt idx="90">
                  <c:v>40168</c:v>
                </c:pt>
                <c:pt idx="91">
                  <c:v>40169</c:v>
                </c:pt>
                <c:pt idx="92">
                  <c:v>40170</c:v>
                </c:pt>
                <c:pt idx="93">
                  <c:v>40171</c:v>
                </c:pt>
                <c:pt idx="94">
                  <c:v>40172</c:v>
                </c:pt>
                <c:pt idx="95">
                  <c:v>40175</c:v>
                </c:pt>
                <c:pt idx="96">
                  <c:v>40176</c:v>
                </c:pt>
                <c:pt idx="97">
                  <c:v>40177</c:v>
                </c:pt>
                <c:pt idx="98">
                  <c:v>40178</c:v>
                </c:pt>
                <c:pt idx="99">
                  <c:v>40179</c:v>
                </c:pt>
                <c:pt idx="100">
                  <c:v>40182</c:v>
                </c:pt>
                <c:pt idx="101">
                  <c:v>40183</c:v>
                </c:pt>
                <c:pt idx="102">
                  <c:v>40184</c:v>
                </c:pt>
                <c:pt idx="103">
                  <c:v>40185</c:v>
                </c:pt>
                <c:pt idx="104">
                  <c:v>40186</c:v>
                </c:pt>
                <c:pt idx="105">
                  <c:v>40189</c:v>
                </c:pt>
                <c:pt idx="106">
                  <c:v>40190</c:v>
                </c:pt>
                <c:pt idx="107">
                  <c:v>40191</c:v>
                </c:pt>
                <c:pt idx="108">
                  <c:v>40192</c:v>
                </c:pt>
                <c:pt idx="109">
                  <c:v>40193</c:v>
                </c:pt>
                <c:pt idx="110">
                  <c:v>40196</c:v>
                </c:pt>
                <c:pt idx="111">
                  <c:v>40197</c:v>
                </c:pt>
                <c:pt idx="112">
                  <c:v>40198</c:v>
                </c:pt>
                <c:pt idx="113">
                  <c:v>40199</c:v>
                </c:pt>
                <c:pt idx="114">
                  <c:v>40200</c:v>
                </c:pt>
                <c:pt idx="115">
                  <c:v>40203</c:v>
                </c:pt>
                <c:pt idx="116">
                  <c:v>40204</c:v>
                </c:pt>
                <c:pt idx="117">
                  <c:v>40205</c:v>
                </c:pt>
                <c:pt idx="118">
                  <c:v>40206</c:v>
                </c:pt>
                <c:pt idx="119">
                  <c:v>40207</c:v>
                </c:pt>
                <c:pt idx="120">
                  <c:v>40210</c:v>
                </c:pt>
                <c:pt idx="121">
                  <c:v>40211</c:v>
                </c:pt>
                <c:pt idx="122">
                  <c:v>40212</c:v>
                </c:pt>
                <c:pt idx="123">
                  <c:v>40213</c:v>
                </c:pt>
                <c:pt idx="124">
                  <c:v>40214</c:v>
                </c:pt>
                <c:pt idx="125">
                  <c:v>40217</c:v>
                </c:pt>
                <c:pt idx="126">
                  <c:v>40218</c:v>
                </c:pt>
                <c:pt idx="127">
                  <c:v>40219</c:v>
                </c:pt>
                <c:pt idx="128">
                  <c:v>40220</c:v>
                </c:pt>
                <c:pt idx="129">
                  <c:v>40221</c:v>
                </c:pt>
                <c:pt idx="130">
                  <c:v>40224</c:v>
                </c:pt>
                <c:pt idx="131">
                  <c:v>40225</c:v>
                </c:pt>
                <c:pt idx="132">
                  <c:v>40226</c:v>
                </c:pt>
                <c:pt idx="133">
                  <c:v>40227</c:v>
                </c:pt>
                <c:pt idx="134">
                  <c:v>40228</c:v>
                </c:pt>
                <c:pt idx="135">
                  <c:v>40231</c:v>
                </c:pt>
                <c:pt idx="136">
                  <c:v>40232</c:v>
                </c:pt>
                <c:pt idx="137">
                  <c:v>40233</c:v>
                </c:pt>
                <c:pt idx="138">
                  <c:v>40234</c:v>
                </c:pt>
                <c:pt idx="139">
                  <c:v>40235</c:v>
                </c:pt>
                <c:pt idx="140">
                  <c:v>40238</c:v>
                </c:pt>
                <c:pt idx="141">
                  <c:v>40239</c:v>
                </c:pt>
                <c:pt idx="142">
                  <c:v>40240</c:v>
                </c:pt>
                <c:pt idx="143">
                  <c:v>40241</c:v>
                </c:pt>
                <c:pt idx="144">
                  <c:v>40242</c:v>
                </c:pt>
                <c:pt idx="145">
                  <c:v>40245</c:v>
                </c:pt>
                <c:pt idx="146">
                  <c:v>40246</c:v>
                </c:pt>
                <c:pt idx="147">
                  <c:v>40247</c:v>
                </c:pt>
                <c:pt idx="148">
                  <c:v>40248</c:v>
                </c:pt>
                <c:pt idx="149">
                  <c:v>40249</c:v>
                </c:pt>
                <c:pt idx="150">
                  <c:v>40252</c:v>
                </c:pt>
                <c:pt idx="151">
                  <c:v>40253</c:v>
                </c:pt>
                <c:pt idx="152">
                  <c:v>40254</c:v>
                </c:pt>
                <c:pt idx="153">
                  <c:v>40255</c:v>
                </c:pt>
                <c:pt idx="154">
                  <c:v>40256</c:v>
                </c:pt>
                <c:pt idx="155">
                  <c:v>40259</c:v>
                </c:pt>
                <c:pt idx="156">
                  <c:v>40260</c:v>
                </c:pt>
                <c:pt idx="157">
                  <c:v>40261</c:v>
                </c:pt>
                <c:pt idx="158">
                  <c:v>40262</c:v>
                </c:pt>
                <c:pt idx="159">
                  <c:v>40263</c:v>
                </c:pt>
                <c:pt idx="160">
                  <c:v>40266</c:v>
                </c:pt>
                <c:pt idx="161">
                  <c:v>40267</c:v>
                </c:pt>
                <c:pt idx="162">
                  <c:v>40268</c:v>
                </c:pt>
                <c:pt idx="163">
                  <c:v>40269</c:v>
                </c:pt>
                <c:pt idx="164">
                  <c:v>40270</c:v>
                </c:pt>
                <c:pt idx="165">
                  <c:v>40273</c:v>
                </c:pt>
                <c:pt idx="166">
                  <c:v>40274</c:v>
                </c:pt>
                <c:pt idx="167">
                  <c:v>40275</c:v>
                </c:pt>
                <c:pt idx="168">
                  <c:v>40276</c:v>
                </c:pt>
                <c:pt idx="169">
                  <c:v>40277</c:v>
                </c:pt>
                <c:pt idx="170">
                  <c:v>40280</c:v>
                </c:pt>
                <c:pt idx="171">
                  <c:v>40281</c:v>
                </c:pt>
                <c:pt idx="172">
                  <c:v>40282</c:v>
                </c:pt>
                <c:pt idx="173">
                  <c:v>40283</c:v>
                </c:pt>
                <c:pt idx="174">
                  <c:v>40284</c:v>
                </c:pt>
                <c:pt idx="175">
                  <c:v>40287</c:v>
                </c:pt>
                <c:pt idx="176">
                  <c:v>40288</c:v>
                </c:pt>
                <c:pt idx="177">
                  <c:v>40289</c:v>
                </c:pt>
                <c:pt idx="178">
                  <c:v>40290</c:v>
                </c:pt>
                <c:pt idx="179">
                  <c:v>40291</c:v>
                </c:pt>
                <c:pt idx="180">
                  <c:v>40294</c:v>
                </c:pt>
                <c:pt idx="181">
                  <c:v>40295</c:v>
                </c:pt>
                <c:pt idx="182">
                  <c:v>40296</c:v>
                </c:pt>
                <c:pt idx="183">
                  <c:v>40297</c:v>
                </c:pt>
                <c:pt idx="184">
                  <c:v>40298</c:v>
                </c:pt>
                <c:pt idx="185">
                  <c:v>40301</c:v>
                </c:pt>
                <c:pt idx="186">
                  <c:v>40302</c:v>
                </c:pt>
                <c:pt idx="187">
                  <c:v>40303</c:v>
                </c:pt>
                <c:pt idx="188">
                  <c:v>40304</c:v>
                </c:pt>
                <c:pt idx="189">
                  <c:v>40305</c:v>
                </c:pt>
                <c:pt idx="190">
                  <c:v>40308</c:v>
                </c:pt>
                <c:pt idx="191">
                  <c:v>40309</c:v>
                </c:pt>
                <c:pt idx="192">
                  <c:v>40310</c:v>
                </c:pt>
                <c:pt idx="193">
                  <c:v>40311</c:v>
                </c:pt>
                <c:pt idx="194">
                  <c:v>40312</c:v>
                </c:pt>
                <c:pt idx="195">
                  <c:v>40315</c:v>
                </c:pt>
                <c:pt idx="196">
                  <c:v>40316</c:v>
                </c:pt>
                <c:pt idx="197">
                  <c:v>40317</c:v>
                </c:pt>
                <c:pt idx="198">
                  <c:v>40318</c:v>
                </c:pt>
                <c:pt idx="199">
                  <c:v>40319</c:v>
                </c:pt>
                <c:pt idx="200">
                  <c:v>40322</c:v>
                </c:pt>
                <c:pt idx="201">
                  <c:v>40323</c:v>
                </c:pt>
                <c:pt idx="202">
                  <c:v>40324</c:v>
                </c:pt>
                <c:pt idx="203">
                  <c:v>40325</c:v>
                </c:pt>
                <c:pt idx="204">
                  <c:v>40326</c:v>
                </c:pt>
                <c:pt idx="205">
                  <c:v>40329</c:v>
                </c:pt>
                <c:pt idx="206">
                  <c:v>40330</c:v>
                </c:pt>
                <c:pt idx="207">
                  <c:v>40331</c:v>
                </c:pt>
                <c:pt idx="208">
                  <c:v>40332</c:v>
                </c:pt>
                <c:pt idx="209">
                  <c:v>40333</c:v>
                </c:pt>
                <c:pt idx="210">
                  <c:v>40336</c:v>
                </c:pt>
                <c:pt idx="211">
                  <c:v>40337</c:v>
                </c:pt>
                <c:pt idx="212">
                  <c:v>40338</c:v>
                </c:pt>
                <c:pt idx="213">
                  <c:v>40339</c:v>
                </c:pt>
                <c:pt idx="214">
                  <c:v>40340</c:v>
                </c:pt>
                <c:pt idx="215">
                  <c:v>40343</c:v>
                </c:pt>
                <c:pt idx="216">
                  <c:v>40344</c:v>
                </c:pt>
                <c:pt idx="217">
                  <c:v>40345</c:v>
                </c:pt>
                <c:pt idx="218">
                  <c:v>40346</c:v>
                </c:pt>
                <c:pt idx="219">
                  <c:v>40347</c:v>
                </c:pt>
                <c:pt idx="220">
                  <c:v>40350</c:v>
                </c:pt>
                <c:pt idx="221">
                  <c:v>40351</c:v>
                </c:pt>
                <c:pt idx="222">
                  <c:v>40352</c:v>
                </c:pt>
                <c:pt idx="223">
                  <c:v>40353</c:v>
                </c:pt>
                <c:pt idx="224">
                  <c:v>40354</c:v>
                </c:pt>
                <c:pt idx="225">
                  <c:v>40357</c:v>
                </c:pt>
                <c:pt idx="226">
                  <c:v>40358</c:v>
                </c:pt>
                <c:pt idx="227">
                  <c:v>40359</c:v>
                </c:pt>
                <c:pt idx="228">
                  <c:v>40360</c:v>
                </c:pt>
                <c:pt idx="229">
                  <c:v>40361</c:v>
                </c:pt>
                <c:pt idx="230">
                  <c:v>40364</c:v>
                </c:pt>
                <c:pt idx="231">
                  <c:v>40365</c:v>
                </c:pt>
                <c:pt idx="232">
                  <c:v>40366</c:v>
                </c:pt>
                <c:pt idx="233">
                  <c:v>40367</c:v>
                </c:pt>
                <c:pt idx="234">
                  <c:v>40368</c:v>
                </c:pt>
                <c:pt idx="235">
                  <c:v>40371</c:v>
                </c:pt>
                <c:pt idx="236">
                  <c:v>40372</c:v>
                </c:pt>
                <c:pt idx="237">
                  <c:v>40373</c:v>
                </c:pt>
                <c:pt idx="238">
                  <c:v>40374</c:v>
                </c:pt>
                <c:pt idx="239">
                  <c:v>40375</c:v>
                </c:pt>
                <c:pt idx="240">
                  <c:v>40378</c:v>
                </c:pt>
                <c:pt idx="241">
                  <c:v>40379</c:v>
                </c:pt>
                <c:pt idx="242">
                  <c:v>40380</c:v>
                </c:pt>
                <c:pt idx="243">
                  <c:v>40381</c:v>
                </c:pt>
                <c:pt idx="244">
                  <c:v>40382</c:v>
                </c:pt>
                <c:pt idx="245">
                  <c:v>40385</c:v>
                </c:pt>
                <c:pt idx="246">
                  <c:v>40386</c:v>
                </c:pt>
                <c:pt idx="247">
                  <c:v>40387</c:v>
                </c:pt>
                <c:pt idx="248">
                  <c:v>40388</c:v>
                </c:pt>
                <c:pt idx="249">
                  <c:v>40389</c:v>
                </c:pt>
                <c:pt idx="250">
                  <c:v>40392</c:v>
                </c:pt>
                <c:pt idx="251">
                  <c:v>40393</c:v>
                </c:pt>
                <c:pt idx="252">
                  <c:v>40394</c:v>
                </c:pt>
                <c:pt idx="253">
                  <c:v>40395</c:v>
                </c:pt>
                <c:pt idx="254">
                  <c:v>40396</c:v>
                </c:pt>
                <c:pt idx="255">
                  <c:v>40399</c:v>
                </c:pt>
                <c:pt idx="256">
                  <c:v>40400</c:v>
                </c:pt>
                <c:pt idx="257">
                  <c:v>40401</c:v>
                </c:pt>
                <c:pt idx="258">
                  <c:v>40402</c:v>
                </c:pt>
                <c:pt idx="259">
                  <c:v>40403</c:v>
                </c:pt>
                <c:pt idx="260">
                  <c:v>40406</c:v>
                </c:pt>
                <c:pt idx="261">
                  <c:v>40407</c:v>
                </c:pt>
                <c:pt idx="262">
                  <c:v>40408</c:v>
                </c:pt>
                <c:pt idx="263">
                  <c:v>40409</c:v>
                </c:pt>
                <c:pt idx="264">
                  <c:v>40410</c:v>
                </c:pt>
                <c:pt idx="265">
                  <c:v>40413</c:v>
                </c:pt>
                <c:pt idx="266">
                  <c:v>40414</c:v>
                </c:pt>
                <c:pt idx="267">
                  <c:v>40415</c:v>
                </c:pt>
                <c:pt idx="268">
                  <c:v>40416</c:v>
                </c:pt>
                <c:pt idx="269">
                  <c:v>40417</c:v>
                </c:pt>
                <c:pt idx="270">
                  <c:v>40420</c:v>
                </c:pt>
                <c:pt idx="271">
                  <c:v>40421</c:v>
                </c:pt>
                <c:pt idx="272">
                  <c:v>40422</c:v>
                </c:pt>
                <c:pt idx="273">
                  <c:v>40423</c:v>
                </c:pt>
                <c:pt idx="274">
                  <c:v>40424</c:v>
                </c:pt>
                <c:pt idx="275">
                  <c:v>40427</c:v>
                </c:pt>
                <c:pt idx="276">
                  <c:v>40428</c:v>
                </c:pt>
                <c:pt idx="277">
                  <c:v>40429</c:v>
                </c:pt>
                <c:pt idx="278">
                  <c:v>40430</c:v>
                </c:pt>
                <c:pt idx="279">
                  <c:v>40431</c:v>
                </c:pt>
                <c:pt idx="280">
                  <c:v>40434</c:v>
                </c:pt>
                <c:pt idx="281">
                  <c:v>40435</c:v>
                </c:pt>
                <c:pt idx="282">
                  <c:v>40436</c:v>
                </c:pt>
                <c:pt idx="283">
                  <c:v>40437</c:v>
                </c:pt>
                <c:pt idx="284">
                  <c:v>40438</c:v>
                </c:pt>
                <c:pt idx="285">
                  <c:v>40441</c:v>
                </c:pt>
                <c:pt idx="286">
                  <c:v>40442</c:v>
                </c:pt>
                <c:pt idx="287">
                  <c:v>40443</c:v>
                </c:pt>
                <c:pt idx="288">
                  <c:v>40444</c:v>
                </c:pt>
                <c:pt idx="289">
                  <c:v>40445</c:v>
                </c:pt>
                <c:pt idx="290">
                  <c:v>40448</c:v>
                </c:pt>
                <c:pt idx="291">
                  <c:v>40449</c:v>
                </c:pt>
                <c:pt idx="292">
                  <c:v>40450</c:v>
                </c:pt>
                <c:pt idx="293">
                  <c:v>40451</c:v>
                </c:pt>
                <c:pt idx="294">
                  <c:v>40452</c:v>
                </c:pt>
                <c:pt idx="295">
                  <c:v>40455</c:v>
                </c:pt>
                <c:pt idx="296">
                  <c:v>40456</c:v>
                </c:pt>
                <c:pt idx="297">
                  <c:v>40457</c:v>
                </c:pt>
                <c:pt idx="298">
                  <c:v>40458</c:v>
                </c:pt>
                <c:pt idx="299">
                  <c:v>40459</c:v>
                </c:pt>
                <c:pt idx="300">
                  <c:v>40462</c:v>
                </c:pt>
                <c:pt idx="301">
                  <c:v>40463</c:v>
                </c:pt>
                <c:pt idx="302">
                  <c:v>40464</c:v>
                </c:pt>
                <c:pt idx="303">
                  <c:v>40465</c:v>
                </c:pt>
                <c:pt idx="304">
                  <c:v>40466</c:v>
                </c:pt>
                <c:pt idx="305">
                  <c:v>40469</c:v>
                </c:pt>
                <c:pt idx="306">
                  <c:v>40470</c:v>
                </c:pt>
                <c:pt idx="307">
                  <c:v>40471</c:v>
                </c:pt>
                <c:pt idx="308">
                  <c:v>40472</c:v>
                </c:pt>
                <c:pt idx="309">
                  <c:v>40473</c:v>
                </c:pt>
                <c:pt idx="310">
                  <c:v>40476</c:v>
                </c:pt>
                <c:pt idx="311">
                  <c:v>40477</c:v>
                </c:pt>
                <c:pt idx="312">
                  <c:v>40478</c:v>
                </c:pt>
                <c:pt idx="313">
                  <c:v>40479</c:v>
                </c:pt>
                <c:pt idx="314">
                  <c:v>40480</c:v>
                </c:pt>
                <c:pt idx="315">
                  <c:v>40483</c:v>
                </c:pt>
                <c:pt idx="316">
                  <c:v>40484</c:v>
                </c:pt>
                <c:pt idx="317">
                  <c:v>40485</c:v>
                </c:pt>
                <c:pt idx="318">
                  <c:v>40486</c:v>
                </c:pt>
                <c:pt idx="319">
                  <c:v>40487</c:v>
                </c:pt>
                <c:pt idx="320">
                  <c:v>40490</c:v>
                </c:pt>
                <c:pt idx="321">
                  <c:v>40491</c:v>
                </c:pt>
                <c:pt idx="322">
                  <c:v>40492</c:v>
                </c:pt>
                <c:pt idx="323">
                  <c:v>40493</c:v>
                </c:pt>
                <c:pt idx="324">
                  <c:v>40494</c:v>
                </c:pt>
                <c:pt idx="325">
                  <c:v>40497</c:v>
                </c:pt>
                <c:pt idx="326">
                  <c:v>40498</c:v>
                </c:pt>
                <c:pt idx="327">
                  <c:v>40499</c:v>
                </c:pt>
                <c:pt idx="328">
                  <c:v>40500</c:v>
                </c:pt>
                <c:pt idx="329">
                  <c:v>40501</c:v>
                </c:pt>
                <c:pt idx="330">
                  <c:v>40504</c:v>
                </c:pt>
                <c:pt idx="331">
                  <c:v>40505</c:v>
                </c:pt>
                <c:pt idx="332">
                  <c:v>40506</c:v>
                </c:pt>
                <c:pt idx="333">
                  <c:v>40507</c:v>
                </c:pt>
                <c:pt idx="334">
                  <c:v>40508</c:v>
                </c:pt>
                <c:pt idx="335">
                  <c:v>40511</c:v>
                </c:pt>
                <c:pt idx="336">
                  <c:v>40512</c:v>
                </c:pt>
                <c:pt idx="337">
                  <c:v>40513</c:v>
                </c:pt>
                <c:pt idx="338">
                  <c:v>40514</c:v>
                </c:pt>
                <c:pt idx="339">
                  <c:v>40515</c:v>
                </c:pt>
                <c:pt idx="340">
                  <c:v>40518</c:v>
                </c:pt>
                <c:pt idx="341">
                  <c:v>40519</c:v>
                </c:pt>
                <c:pt idx="342">
                  <c:v>40520</c:v>
                </c:pt>
                <c:pt idx="343">
                  <c:v>40521</c:v>
                </c:pt>
                <c:pt idx="344">
                  <c:v>40522</c:v>
                </c:pt>
                <c:pt idx="345">
                  <c:v>40525</c:v>
                </c:pt>
                <c:pt idx="346">
                  <c:v>40526</c:v>
                </c:pt>
                <c:pt idx="347">
                  <c:v>40527</c:v>
                </c:pt>
                <c:pt idx="348">
                  <c:v>40528</c:v>
                </c:pt>
                <c:pt idx="349">
                  <c:v>40529</c:v>
                </c:pt>
                <c:pt idx="350">
                  <c:v>40532</c:v>
                </c:pt>
                <c:pt idx="351">
                  <c:v>40533</c:v>
                </c:pt>
                <c:pt idx="352">
                  <c:v>40534</c:v>
                </c:pt>
                <c:pt idx="353">
                  <c:v>40535</c:v>
                </c:pt>
                <c:pt idx="354">
                  <c:v>40536</c:v>
                </c:pt>
                <c:pt idx="355">
                  <c:v>40539</c:v>
                </c:pt>
                <c:pt idx="356">
                  <c:v>40540</c:v>
                </c:pt>
                <c:pt idx="357">
                  <c:v>40541</c:v>
                </c:pt>
                <c:pt idx="358">
                  <c:v>40542</c:v>
                </c:pt>
                <c:pt idx="359">
                  <c:v>40543</c:v>
                </c:pt>
                <c:pt idx="360">
                  <c:v>40546</c:v>
                </c:pt>
                <c:pt idx="361">
                  <c:v>40547</c:v>
                </c:pt>
                <c:pt idx="362">
                  <c:v>40548</c:v>
                </c:pt>
                <c:pt idx="363">
                  <c:v>40549</c:v>
                </c:pt>
                <c:pt idx="364">
                  <c:v>40550</c:v>
                </c:pt>
                <c:pt idx="365">
                  <c:v>40553</c:v>
                </c:pt>
                <c:pt idx="366">
                  <c:v>40554</c:v>
                </c:pt>
                <c:pt idx="367">
                  <c:v>40555</c:v>
                </c:pt>
                <c:pt idx="368">
                  <c:v>40556</c:v>
                </c:pt>
                <c:pt idx="369">
                  <c:v>40557</c:v>
                </c:pt>
                <c:pt idx="370">
                  <c:v>40560</c:v>
                </c:pt>
                <c:pt idx="371">
                  <c:v>40561</c:v>
                </c:pt>
                <c:pt idx="372">
                  <c:v>40562</c:v>
                </c:pt>
                <c:pt idx="373">
                  <c:v>40563</c:v>
                </c:pt>
                <c:pt idx="374">
                  <c:v>40564</c:v>
                </c:pt>
                <c:pt idx="375">
                  <c:v>40567</c:v>
                </c:pt>
                <c:pt idx="376">
                  <c:v>40568</c:v>
                </c:pt>
                <c:pt idx="377">
                  <c:v>40569</c:v>
                </c:pt>
                <c:pt idx="378">
                  <c:v>40570</c:v>
                </c:pt>
                <c:pt idx="379">
                  <c:v>40571</c:v>
                </c:pt>
                <c:pt idx="380">
                  <c:v>40574</c:v>
                </c:pt>
                <c:pt idx="381">
                  <c:v>40575</c:v>
                </c:pt>
                <c:pt idx="382">
                  <c:v>40576</c:v>
                </c:pt>
                <c:pt idx="383">
                  <c:v>40577</c:v>
                </c:pt>
                <c:pt idx="384">
                  <c:v>40578</c:v>
                </c:pt>
                <c:pt idx="385">
                  <c:v>40581</c:v>
                </c:pt>
                <c:pt idx="386">
                  <c:v>40582</c:v>
                </c:pt>
                <c:pt idx="387">
                  <c:v>40583</c:v>
                </c:pt>
                <c:pt idx="388">
                  <c:v>40584</c:v>
                </c:pt>
                <c:pt idx="389">
                  <c:v>40585</c:v>
                </c:pt>
                <c:pt idx="390">
                  <c:v>40588</c:v>
                </c:pt>
                <c:pt idx="391">
                  <c:v>40589</c:v>
                </c:pt>
                <c:pt idx="392">
                  <c:v>40590</c:v>
                </c:pt>
                <c:pt idx="393">
                  <c:v>40591</c:v>
                </c:pt>
                <c:pt idx="394">
                  <c:v>40592</c:v>
                </c:pt>
                <c:pt idx="395">
                  <c:v>40595</c:v>
                </c:pt>
                <c:pt idx="396">
                  <c:v>40596</c:v>
                </c:pt>
                <c:pt idx="397">
                  <c:v>40597</c:v>
                </c:pt>
                <c:pt idx="398">
                  <c:v>40598</c:v>
                </c:pt>
                <c:pt idx="399">
                  <c:v>40599</c:v>
                </c:pt>
                <c:pt idx="400">
                  <c:v>40602</c:v>
                </c:pt>
                <c:pt idx="401">
                  <c:v>40603</c:v>
                </c:pt>
                <c:pt idx="402">
                  <c:v>40604</c:v>
                </c:pt>
                <c:pt idx="403">
                  <c:v>40605</c:v>
                </c:pt>
                <c:pt idx="404">
                  <c:v>40606</c:v>
                </c:pt>
                <c:pt idx="405">
                  <c:v>40609</c:v>
                </c:pt>
                <c:pt idx="406">
                  <c:v>40610</c:v>
                </c:pt>
                <c:pt idx="407">
                  <c:v>40611</c:v>
                </c:pt>
                <c:pt idx="408">
                  <c:v>40612</c:v>
                </c:pt>
                <c:pt idx="409">
                  <c:v>40613</c:v>
                </c:pt>
                <c:pt idx="410">
                  <c:v>40616</c:v>
                </c:pt>
                <c:pt idx="411">
                  <c:v>40617</c:v>
                </c:pt>
                <c:pt idx="412">
                  <c:v>40618</c:v>
                </c:pt>
                <c:pt idx="413">
                  <c:v>40619</c:v>
                </c:pt>
                <c:pt idx="414">
                  <c:v>40620</c:v>
                </c:pt>
                <c:pt idx="415">
                  <c:v>40623</c:v>
                </c:pt>
                <c:pt idx="416">
                  <c:v>40624</c:v>
                </c:pt>
                <c:pt idx="417">
                  <c:v>40625</c:v>
                </c:pt>
                <c:pt idx="418">
                  <c:v>40626</c:v>
                </c:pt>
                <c:pt idx="419">
                  <c:v>40627</c:v>
                </c:pt>
                <c:pt idx="420">
                  <c:v>40630</c:v>
                </c:pt>
                <c:pt idx="421">
                  <c:v>40631</c:v>
                </c:pt>
                <c:pt idx="422">
                  <c:v>40632</c:v>
                </c:pt>
                <c:pt idx="423">
                  <c:v>40633</c:v>
                </c:pt>
                <c:pt idx="424">
                  <c:v>40634</c:v>
                </c:pt>
                <c:pt idx="425">
                  <c:v>40637</c:v>
                </c:pt>
                <c:pt idx="426">
                  <c:v>40638</c:v>
                </c:pt>
                <c:pt idx="427">
                  <c:v>40639</c:v>
                </c:pt>
                <c:pt idx="428">
                  <c:v>40640</c:v>
                </c:pt>
                <c:pt idx="429">
                  <c:v>40641</c:v>
                </c:pt>
                <c:pt idx="430">
                  <c:v>40644</c:v>
                </c:pt>
                <c:pt idx="431">
                  <c:v>40645</c:v>
                </c:pt>
                <c:pt idx="432">
                  <c:v>40646</c:v>
                </c:pt>
                <c:pt idx="433">
                  <c:v>40647</c:v>
                </c:pt>
                <c:pt idx="434">
                  <c:v>40648</c:v>
                </c:pt>
                <c:pt idx="435">
                  <c:v>40651</c:v>
                </c:pt>
                <c:pt idx="436">
                  <c:v>40652</c:v>
                </c:pt>
                <c:pt idx="437">
                  <c:v>40653</c:v>
                </c:pt>
                <c:pt idx="438">
                  <c:v>40654</c:v>
                </c:pt>
                <c:pt idx="439">
                  <c:v>40655</c:v>
                </c:pt>
                <c:pt idx="440">
                  <c:v>40658</c:v>
                </c:pt>
                <c:pt idx="441">
                  <c:v>40659</c:v>
                </c:pt>
                <c:pt idx="442">
                  <c:v>40660</c:v>
                </c:pt>
                <c:pt idx="443">
                  <c:v>40661</c:v>
                </c:pt>
                <c:pt idx="444">
                  <c:v>40662</c:v>
                </c:pt>
                <c:pt idx="445">
                  <c:v>40665</c:v>
                </c:pt>
                <c:pt idx="446">
                  <c:v>40666</c:v>
                </c:pt>
                <c:pt idx="447">
                  <c:v>40667</c:v>
                </c:pt>
                <c:pt idx="448">
                  <c:v>40668</c:v>
                </c:pt>
                <c:pt idx="449">
                  <c:v>40669</c:v>
                </c:pt>
                <c:pt idx="450">
                  <c:v>40672</c:v>
                </c:pt>
                <c:pt idx="451">
                  <c:v>40673</c:v>
                </c:pt>
                <c:pt idx="452">
                  <c:v>40674</c:v>
                </c:pt>
                <c:pt idx="453">
                  <c:v>40675</c:v>
                </c:pt>
                <c:pt idx="454">
                  <c:v>40676</c:v>
                </c:pt>
                <c:pt idx="455">
                  <c:v>40679</c:v>
                </c:pt>
                <c:pt idx="456">
                  <c:v>40680</c:v>
                </c:pt>
                <c:pt idx="457">
                  <c:v>40681</c:v>
                </c:pt>
                <c:pt idx="458">
                  <c:v>40682</c:v>
                </c:pt>
                <c:pt idx="459">
                  <c:v>40683</c:v>
                </c:pt>
                <c:pt idx="460">
                  <c:v>40686</c:v>
                </c:pt>
                <c:pt idx="461">
                  <c:v>40687</c:v>
                </c:pt>
                <c:pt idx="462">
                  <c:v>40688</c:v>
                </c:pt>
                <c:pt idx="463">
                  <c:v>40689</c:v>
                </c:pt>
                <c:pt idx="464">
                  <c:v>40690</c:v>
                </c:pt>
                <c:pt idx="465">
                  <c:v>40693</c:v>
                </c:pt>
                <c:pt idx="466">
                  <c:v>40694</c:v>
                </c:pt>
                <c:pt idx="467">
                  <c:v>40695</c:v>
                </c:pt>
                <c:pt idx="468">
                  <c:v>40696</c:v>
                </c:pt>
                <c:pt idx="469">
                  <c:v>40697</c:v>
                </c:pt>
                <c:pt idx="470">
                  <c:v>40700</c:v>
                </c:pt>
                <c:pt idx="471">
                  <c:v>40701</c:v>
                </c:pt>
                <c:pt idx="472">
                  <c:v>40702</c:v>
                </c:pt>
                <c:pt idx="473">
                  <c:v>40703</c:v>
                </c:pt>
                <c:pt idx="474">
                  <c:v>40704</c:v>
                </c:pt>
                <c:pt idx="475">
                  <c:v>40707</c:v>
                </c:pt>
                <c:pt idx="476">
                  <c:v>40708</c:v>
                </c:pt>
                <c:pt idx="477">
                  <c:v>40709</c:v>
                </c:pt>
                <c:pt idx="478">
                  <c:v>40710</c:v>
                </c:pt>
                <c:pt idx="479">
                  <c:v>40711</c:v>
                </c:pt>
                <c:pt idx="480">
                  <c:v>40714</c:v>
                </c:pt>
                <c:pt idx="481">
                  <c:v>40715</c:v>
                </c:pt>
                <c:pt idx="482">
                  <c:v>40716</c:v>
                </c:pt>
                <c:pt idx="483">
                  <c:v>40717</c:v>
                </c:pt>
                <c:pt idx="484">
                  <c:v>40718</c:v>
                </c:pt>
                <c:pt idx="485">
                  <c:v>40721</c:v>
                </c:pt>
                <c:pt idx="486">
                  <c:v>40722</c:v>
                </c:pt>
                <c:pt idx="487">
                  <c:v>40723</c:v>
                </c:pt>
                <c:pt idx="488">
                  <c:v>40724</c:v>
                </c:pt>
                <c:pt idx="489">
                  <c:v>40725</c:v>
                </c:pt>
                <c:pt idx="490">
                  <c:v>40728</c:v>
                </c:pt>
                <c:pt idx="491">
                  <c:v>40729</c:v>
                </c:pt>
                <c:pt idx="492">
                  <c:v>40730</c:v>
                </c:pt>
                <c:pt idx="493">
                  <c:v>40731</c:v>
                </c:pt>
                <c:pt idx="494">
                  <c:v>40732</c:v>
                </c:pt>
                <c:pt idx="495">
                  <c:v>40735</c:v>
                </c:pt>
                <c:pt idx="496">
                  <c:v>40736</c:v>
                </c:pt>
                <c:pt idx="497">
                  <c:v>40737</c:v>
                </c:pt>
                <c:pt idx="498">
                  <c:v>40738</c:v>
                </c:pt>
                <c:pt idx="499">
                  <c:v>40739</c:v>
                </c:pt>
                <c:pt idx="500">
                  <c:v>40742</c:v>
                </c:pt>
                <c:pt idx="501">
                  <c:v>40743</c:v>
                </c:pt>
                <c:pt idx="502">
                  <c:v>40744</c:v>
                </c:pt>
                <c:pt idx="503">
                  <c:v>40745</c:v>
                </c:pt>
                <c:pt idx="504">
                  <c:v>40746</c:v>
                </c:pt>
                <c:pt idx="505">
                  <c:v>40749</c:v>
                </c:pt>
                <c:pt idx="506">
                  <c:v>40750</c:v>
                </c:pt>
                <c:pt idx="507">
                  <c:v>40751</c:v>
                </c:pt>
                <c:pt idx="508">
                  <c:v>40752</c:v>
                </c:pt>
                <c:pt idx="509">
                  <c:v>40753</c:v>
                </c:pt>
                <c:pt idx="510">
                  <c:v>40756</c:v>
                </c:pt>
                <c:pt idx="511">
                  <c:v>40757</c:v>
                </c:pt>
                <c:pt idx="512">
                  <c:v>40758</c:v>
                </c:pt>
                <c:pt idx="513">
                  <c:v>40759</c:v>
                </c:pt>
                <c:pt idx="514">
                  <c:v>40760</c:v>
                </c:pt>
                <c:pt idx="515">
                  <c:v>40763</c:v>
                </c:pt>
                <c:pt idx="516">
                  <c:v>40764</c:v>
                </c:pt>
                <c:pt idx="517">
                  <c:v>40765</c:v>
                </c:pt>
                <c:pt idx="518">
                  <c:v>40766</c:v>
                </c:pt>
                <c:pt idx="519">
                  <c:v>40767</c:v>
                </c:pt>
                <c:pt idx="520">
                  <c:v>40770</c:v>
                </c:pt>
                <c:pt idx="521">
                  <c:v>40771</c:v>
                </c:pt>
                <c:pt idx="522">
                  <c:v>40772</c:v>
                </c:pt>
                <c:pt idx="523">
                  <c:v>40773</c:v>
                </c:pt>
                <c:pt idx="524">
                  <c:v>40774</c:v>
                </c:pt>
                <c:pt idx="525">
                  <c:v>40777</c:v>
                </c:pt>
                <c:pt idx="526">
                  <c:v>40778</c:v>
                </c:pt>
                <c:pt idx="527">
                  <c:v>40779</c:v>
                </c:pt>
                <c:pt idx="528">
                  <c:v>40780</c:v>
                </c:pt>
                <c:pt idx="529">
                  <c:v>40781</c:v>
                </c:pt>
                <c:pt idx="530">
                  <c:v>40784</c:v>
                </c:pt>
                <c:pt idx="531">
                  <c:v>40785</c:v>
                </c:pt>
                <c:pt idx="532">
                  <c:v>40786</c:v>
                </c:pt>
                <c:pt idx="533">
                  <c:v>40787</c:v>
                </c:pt>
                <c:pt idx="534">
                  <c:v>40788</c:v>
                </c:pt>
                <c:pt idx="535">
                  <c:v>40791</c:v>
                </c:pt>
                <c:pt idx="536">
                  <c:v>40792</c:v>
                </c:pt>
                <c:pt idx="537">
                  <c:v>40793</c:v>
                </c:pt>
                <c:pt idx="538">
                  <c:v>40794</c:v>
                </c:pt>
                <c:pt idx="539">
                  <c:v>40795</c:v>
                </c:pt>
                <c:pt idx="540">
                  <c:v>40798</c:v>
                </c:pt>
                <c:pt idx="541">
                  <c:v>40799</c:v>
                </c:pt>
                <c:pt idx="542">
                  <c:v>40800</c:v>
                </c:pt>
                <c:pt idx="543">
                  <c:v>40801</c:v>
                </c:pt>
                <c:pt idx="544">
                  <c:v>40802</c:v>
                </c:pt>
                <c:pt idx="545">
                  <c:v>40805</c:v>
                </c:pt>
                <c:pt idx="546">
                  <c:v>40806</c:v>
                </c:pt>
                <c:pt idx="547">
                  <c:v>40807</c:v>
                </c:pt>
                <c:pt idx="548">
                  <c:v>40808</c:v>
                </c:pt>
                <c:pt idx="549">
                  <c:v>40809</c:v>
                </c:pt>
                <c:pt idx="550">
                  <c:v>40812</c:v>
                </c:pt>
                <c:pt idx="551">
                  <c:v>40813</c:v>
                </c:pt>
                <c:pt idx="552">
                  <c:v>40814</c:v>
                </c:pt>
                <c:pt idx="553">
                  <c:v>40815</c:v>
                </c:pt>
                <c:pt idx="554">
                  <c:v>40816</c:v>
                </c:pt>
                <c:pt idx="555">
                  <c:v>40819</c:v>
                </c:pt>
                <c:pt idx="556">
                  <c:v>40820</c:v>
                </c:pt>
                <c:pt idx="557">
                  <c:v>40821</c:v>
                </c:pt>
                <c:pt idx="558">
                  <c:v>40822</c:v>
                </c:pt>
                <c:pt idx="559">
                  <c:v>40823</c:v>
                </c:pt>
                <c:pt idx="560">
                  <c:v>40826</c:v>
                </c:pt>
                <c:pt idx="561">
                  <c:v>40827</c:v>
                </c:pt>
                <c:pt idx="562">
                  <c:v>40828</c:v>
                </c:pt>
                <c:pt idx="563">
                  <c:v>40829</c:v>
                </c:pt>
                <c:pt idx="564">
                  <c:v>40830</c:v>
                </c:pt>
                <c:pt idx="565">
                  <c:v>40833</c:v>
                </c:pt>
                <c:pt idx="566">
                  <c:v>40834</c:v>
                </c:pt>
                <c:pt idx="567">
                  <c:v>40835</c:v>
                </c:pt>
                <c:pt idx="568">
                  <c:v>40836</c:v>
                </c:pt>
                <c:pt idx="569">
                  <c:v>40837</c:v>
                </c:pt>
                <c:pt idx="570">
                  <c:v>40840</c:v>
                </c:pt>
                <c:pt idx="571">
                  <c:v>40841</c:v>
                </c:pt>
                <c:pt idx="572">
                  <c:v>40842</c:v>
                </c:pt>
                <c:pt idx="573">
                  <c:v>40843</c:v>
                </c:pt>
                <c:pt idx="574">
                  <c:v>40844</c:v>
                </c:pt>
                <c:pt idx="575">
                  <c:v>40847</c:v>
                </c:pt>
                <c:pt idx="576">
                  <c:v>40848</c:v>
                </c:pt>
                <c:pt idx="577">
                  <c:v>40849</c:v>
                </c:pt>
                <c:pt idx="578">
                  <c:v>40850</c:v>
                </c:pt>
                <c:pt idx="579">
                  <c:v>40851</c:v>
                </c:pt>
                <c:pt idx="580">
                  <c:v>40854</c:v>
                </c:pt>
                <c:pt idx="581">
                  <c:v>40855</c:v>
                </c:pt>
                <c:pt idx="582">
                  <c:v>40856</c:v>
                </c:pt>
                <c:pt idx="583">
                  <c:v>40857</c:v>
                </c:pt>
                <c:pt idx="584">
                  <c:v>40858</c:v>
                </c:pt>
                <c:pt idx="585">
                  <c:v>40861</c:v>
                </c:pt>
                <c:pt idx="586">
                  <c:v>40862</c:v>
                </c:pt>
                <c:pt idx="587">
                  <c:v>40863</c:v>
                </c:pt>
                <c:pt idx="588">
                  <c:v>40864</c:v>
                </c:pt>
                <c:pt idx="589">
                  <c:v>40865</c:v>
                </c:pt>
                <c:pt idx="590">
                  <c:v>40868</c:v>
                </c:pt>
                <c:pt idx="591">
                  <c:v>40869</c:v>
                </c:pt>
                <c:pt idx="592">
                  <c:v>40870</c:v>
                </c:pt>
                <c:pt idx="593">
                  <c:v>40871</c:v>
                </c:pt>
                <c:pt idx="594">
                  <c:v>40872</c:v>
                </c:pt>
                <c:pt idx="595">
                  <c:v>40875</c:v>
                </c:pt>
                <c:pt idx="596">
                  <c:v>40876</c:v>
                </c:pt>
                <c:pt idx="597">
                  <c:v>40877</c:v>
                </c:pt>
                <c:pt idx="598">
                  <c:v>40878</c:v>
                </c:pt>
                <c:pt idx="599">
                  <c:v>40879</c:v>
                </c:pt>
                <c:pt idx="600">
                  <c:v>40882</c:v>
                </c:pt>
                <c:pt idx="601">
                  <c:v>40883</c:v>
                </c:pt>
                <c:pt idx="602">
                  <c:v>40884</c:v>
                </c:pt>
                <c:pt idx="603">
                  <c:v>40885</c:v>
                </c:pt>
                <c:pt idx="604">
                  <c:v>40886</c:v>
                </c:pt>
                <c:pt idx="605">
                  <c:v>40889</c:v>
                </c:pt>
                <c:pt idx="606">
                  <c:v>40890</c:v>
                </c:pt>
                <c:pt idx="607">
                  <c:v>40891</c:v>
                </c:pt>
                <c:pt idx="608">
                  <c:v>40892</c:v>
                </c:pt>
                <c:pt idx="609">
                  <c:v>40893</c:v>
                </c:pt>
                <c:pt idx="610">
                  <c:v>40896</c:v>
                </c:pt>
                <c:pt idx="611">
                  <c:v>40897</c:v>
                </c:pt>
                <c:pt idx="612">
                  <c:v>40898</c:v>
                </c:pt>
                <c:pt idx="613">
                  <c:v>40899</c:v>
                </c:pt>
                <c:pt idx="614">
                  <c:v>40900</c:v>
                </c:pt>
                <c:pt idx="615">
                  <c:v>40903</c:v>
                </c:pt>
                <c:pt idx="616">
                  <c:v>40904</c:v>
                </c:pt>
                <c:pt idx="617">
                  <c:v>40905</c:v>
                </c:pt>
                <c:pt idx="618">
                  <c:v>40906</c:v>
                </c:pt>
                <c:pt idx="619">
                  <c:v>40907</c:v>
                </c:pt>
                <c:pt idx="620">
                  <c:v>40910</c:v>
                </c:pt>
                <c:pt idx="621">
                  <c:v>40911</c:v>
                </c:pt>
                <c:pt idx="622">
                  <c:v>40912</c:v>
                </c:pt>
                <c:pt idx="623">
                  <c:v>40913</c:v>
                </c:pt>
                <c:pt idx="624">
                  <c:v>40914</c:v>
                </c:pt>
                <c:pt idx="625">
                  <c:v>40917</c:v>
                </c:pt>
                <c:pt idx="626">
                  <c:v>40918</c:v>
                </c:pt>
                <c:pt idx="627">
                  <c:v>40919</c:v>
                </c:pt>
                <c:pt idx="628">
                  <c:v>40920</c:v>
                </c:pt>
                <c:pt idx="629">
                  <c:v>40921</c:v>
                </c:pt>
                <c:pt idx="630">
                  <c:v>40924</c:v>
                </c:pt>
                <c:pt idx="631">
                  <c:v>40925</c:v>
                </c:pt>
                <c:pt idx="632">
                  <c:v>40926</c:v>
                </c:pt>
                <c:pt idx="633">
                  <c:v>40927</c:v>
                </c:pt>
                <c:pt idx="634">
                  <c:v>40928</c:v>
                </c:pt>
                <c:pt idx="635">
                  <c:v>40931</c:v>
                </c:pt>
                <c:pt idx="636">
                  <c:v>40932</c:v>
                </c:pt>
                <c:pt idx="637">
                  <c:v>40933</c:v>
                </c:pt>
                <c:pt idx="638">
                  <c:v>40934</c:v>
                </c:pt>
                <c:pt idx="639">
                  <c:v>40935</c:v>
                </c:pt>
                <c:pt idx="640">
                  <c:v>40938</c:v>
                </c:pt>
                <c:pt idx="641">
                  <c:v>40939</c:v>
                </c:pt>
                <c:pt idx="642">
                  <c:v>40940</c:v>
                </c:pt>
                <c:pt idx="643">
                  <c:v>40941</c:v>
                </c:pt>
                <c:pt idx="644">
                  <c:v>40942</c:v>
                </c:pt>
                <c:pt idx="645">
                  <c:v>40945</c:v>
                </c:pt>
                <c:pt idx="646">
                  <c:v>40946</c:v>
                </c:pt>
                <c:pt idx="647">
                  <c:v>40947</c:v>
                </c:pt>
                <c:pt idx="648">
                  <c:v>40948</c:v>
                </c:pt>
                <c:pt idx="649">
                  <c:v>40949</c:v>
                </c:pt>
                <c:pt idx="650">
                  <c:v>40952</c:v>
                </c:pt>
                <c:pt idx="651">
                  <c:v>40953</c:v>
                </c:pt>
                <c:pt idx="652">
                  <c:v>40954</c:v>
                </c:pt>
                <c:pt idx="653">
                  <c:v>40955</c:v>
                </c:pt>
                <c:pt idx="654">
                  <c:v>40956</c:v>
                </c:pt>
                <c:pt idx="655">
                  <c:v>40959</c:v>
                </c:pt>
                <c:pt idx="656">
                  <c:v>40960</c:v>
                </c:pt>
                <c:pt idx="657">
                  <c:v>40961</c:v>
                </c:pt>
                <c:pt idx="658">
                  <c:v>40962</c:v>
                </c:pt>
                <c:pt idx="659">
                  <c:v>40963</c:v>
                </c:pt>
                <c:pt idx="660">
                  <c:v>40966</c:v>
                </c:pt>
                <c:pt idx="661">
                  <c:v>40967</c:v>
                </c:pt>
                <c:pt idx="662">
                  <c:v>40968</c:v>
                </c:pt>
                <c:pt idx="663">
                  <c:v>40969</c:v>
                </c:pt>
                <c:pt idx="664">
                  <c:v>40970</c:v>
                </c:pt>
                <c:pt idx="665">
                  <c:v>40973</c:v>
                </c:pt>
                <c:pt idx="666">
                  <c:v>40974</c:v>
                </c:pt>
                <c:pt idx="667">
                  <c:v>40975</c:v>
                </c:pt>
                <c:pt idx="668">
                  <c:v>40976</c:v>
                </c:pt>
                <c:pt idx="669">
                  <c:v>40977</c:v>
                </c:pt>
                <c:pt idx="670">
                  <c:v>40980</c:v>
                </c:pt>
                <c:pt idx="671">
                  <c:v>40981</c:v>
                </c:pt>
                <c:pt idx="672">
                  <c:v>40982</c:v>
                </c:pt>
                <c:pt idx="673">
                  <c:v>40983</c:v>
                </c:pt>
                <c:pt idx="674">
                  <c:v>40984</c:v>
                </c:pt>
                <c:pt idx="675">
                  <c:v>40987</c:v>
                </c:pt>
                <c:pt idx="676">
                  <c:v>40988</c:v>
                </c:pt>
                <c:pt idx="677">
                  <c:v>40989</c:v>
                </c:pt>
                <c:pt idx="678">
                  <c:v>40990</c:v>
                </c:pt>
                <c:pt idx="679">
                  <c:v>40991</c:v>
                </c:pt>
                <c:pt idx="680">
                  <c:v>40994</c:v>
                </c:pt>
                <c:pt idx="681">
                  <c:v>40995</c:v>
                </c:pt>
                <c:pt idx="682">
                  <c:v>40996</c:v>
                </c:pt>
                <c:pt idx="683">
                  <c:v>40997</c:v>
                </c:pt>
                <c:pt idx="684">
                  <c:v>40998</c:v>
                </c:pt>
                <c:pt idx="685">
                  <c:v>41001</c:v>
                </c:pt>
                <c:pt idx="686">
                  <c:v>41002</c:v>
                </c:pt>
                <c:pt idx="687">
                  <c:v>41003</c:v>
                </c:pt>
                <c:pt idx="688">
                  <c:v>41004</c:v>
                </c:pt>
                <c:pt idx="689">
                  <c:v>41005</c:v>
                </c:pt>
                <c:pt idx="690">
                  <c:v>41008</c:v>
                </c:pt>
                <c:pt idx="691">
                  <c:v>41009</c:v>
                </c:pt>
                <c:pt idx="692">
                  <c:v>41010</c:v>
                </c:pt>
                <c:pt idx="693">
                  <c:v>41011</c:v>
                </c:pt>
                <c:pt idx="694">
                  <c:v>41012</c:v>
                </c:pt>
                <c:pt idx="695">
                  <c:v>41015</c:v>
                </c:pt>
                <c:pt idx="696">
                  <c:v>41016</c:v>
                </c:pt>
                <c:pt idx="697">
                  <c:v>41017</c:v>
                </c:pt>
                <c:pt idx="698">
                  <c:v>41018</c:v>
                </c:pt>
                <c:pt idx="699">
                  <c:v>41019</c:v>
                </c:pt>
                <c:pt idx="700">
                  <c:v>41022</c:v>
                </c:pt>
                <c:pt idx="701">
                  <c:v>41023</c:v>
                </c:pt>
                <c:pt idx="702">
                  <c:v>41024</c:v>
                </c:pt>
                <c:pt idx="703">
                  <c:v>41025</c:v>
                </c:pt>
                <c:pt idx="704">
                  <c:v>41026</c:v>
                </c:pt>
                <c:pt idx="705">
                  <c:v>41029</c:v>
                </c:pt>
                <c:pt idx="706">
                  <c:v>41030</c:v>
                </c:pt>
                <c:pt idx="707">
                  <c:v>41031</c:v>
                </c:pt>
                <c:pt idx="708">
                  <c:v>41032</c:v>
                </c:pt>
                <c:pt idx="709">
                  <c:v>41033</c:v>
                </c:pt>
                <c:pt idx="710">
                  <c:v>41036</c:v>
                </c:pt>
                <c:pt idx="711">
                  <c:v>41037</c:v>
                </c:pt>
                <c:pt idx="712">
                  <c:v>41038</c:v>
                </c:pt>
                <c:pt idx="713">
                  <c:v>41039</c:v>
                </c:pt>
                <c:pt idx="714">
                  <c:v>41040</c:v>
                </c:pt>
                <c:pt idx="715">
                  <c:v>41043</c:v>
                </c:pt>
                <c:pt idx="716">
                  <c:v>41044</c:v>
                </c:pt>
                <c:pt idx="717">
                  <c:v>41045</c:v>
                </c:pt>
                <c:pt idx="718">
                  <c:v>41046</c:v>
                </c:pt>
                <c:pt idx="719">
                  <c:v>41047</c:v>
                </c:pt>
                <c:pt idx="720">
                  <c:v>41050</c:v>
                </c:pt>
                <c:pt idx="721">
                  <c:v>41051</c:v>
                </c:pt>
                <c:pt idx="722">
                  <c:v>41052</c:v>
                </c:pt>
                <c:pt idx="723">
                  <c:v>41053</c:v>
                </c:pt>
                <c:pt idx="724">
                  <c:v>41054</c:v>
                </c:pt>
                <c:pt idx="725">
                  <c:v>41057</c:v>
                </c:pt>
                <c:pt idx="726">
                  <c:v>41058</c:v>
                </c:pt>
                <c:pt idx="727">
                  <c:v>41059</c:v>
                </c:pt>
                <c:pt idx="728">
                  <c:v>41060</c:v>
                </c:pt>
                <c:pt idx="729">
                  <c:v>41061</c:v>
                </c:pt>
                <c:pt idx="730">
                  <c:v>41064</c:v>
                </c:pt>
                <c:pt idx="731">
                  <c:v>41065</c:v>
                </c:pt>
                <c:pt idx="732">
                  <c:v>41066</c:v>
                </c:pt>
                <c:pt idx="733">
                  <c:v>41067</c:v>
                </c:pt>
                <c:pt idx="734">
                  <c:v>41068</c:v>
                </c:pt>
                <c:pt idx="735">
                  <c:v>41071</c:v>
                </c:pt>
                <c:pt idx="736">
                  <c:v>41072</c:v>
                </c:pt>
                <c:pt idx="737">
                  <c:v>41073</c:v>
                </c:pt>
                <c:pt idx="738">
                  <c:v>41074</c:v>
                </c:pt>
                <c:pt idx="739">
                  <c:v>41075</c:v>
                </c:pt>
                <c:pt idx="740">
                  <c:v>41078</c:v>
                </c:pt>
                <c:pt idx="741">
                  <c:v>41079</c:v>
                </c:pt>
                <c:pt idx="742">
                  <c:v>41080</c:v>
                </c:pt>
                <c:pt idx="743">
                  <c:v>41081</c:v>
                </c:pt>
                <c:pt idx="744">
                  <c:v>41082</c:v>
                </c:pt>
                <c:pt idx="745">
                  <c:v>41085</c:v>
                </c:pt>
                <c:pt idx="746">
                  <c:v>41086</c:v>
                </c:pt>
                <c:pt idx="747">
                  <c:v>41087</c:v>
                </c:pt>
                <c:pt idx="748">
                  <c:v>41088</c:v>
                </c:pt>
                <c:pt idx="749">
                  <c:v>41089</c:v>
                </c:pt>
                <c:pt idx="750">
                  <c:v>41092</c:v>
                </c:pt>
                <c:pt idx="751">
                  <c:v>41093</c:v>
                </c:pt>
                <c:pt idx="752">
                  <c:v>41094</c:v>
                </c:pt>
                <c:pt idx="753">
                  <c:v>41095</c:v>
                </c:pt>
                <c:pt idx="754">
                  <c:v>41096</c:v>
                </c:pt>
                <c:pt idx="755">
                  <c:v>41099</c:v>
                </c:pt>
                <c:pt idx="756">
                  <c:v>41100</c:v>
                </c:pt>
                <c:pt idx="757">
                  <c:v>41101</c:v>
                </c:pt>
                <c:pt idx="758">
                  <c:v>41102</c:v>
                </c:pt>
                <c:pt idx="759">
                  <c:v>41103</c:v>
                </c:pt>
                <c:pt idx="760">
                  <c:v>41106</c:v>
                </c:pt>
                <c:pt idx="761">
                  <c:v>41107</c:v>
                </c:pt>
                <c:pt idx="762">
                  <c:v>41108</c:v>
                </c:pt>
                <c:pt idx="763">
                  <c:v>41109</c:v>
                </c:pt>
                <c:pt idx="764">
                  <c:v>41110</c:v>
                </c:pt>
                <c:pt idx="765">
                  <c:v>41113</c:v>
                </c:pt>
                <c:pt idx="766">
                  <c:v>41114</c:v>
                </c:pt>
                <c:pt idx="767">
                  <c:v>41115</c:v>
                </c:pt>
                <c:pt idx="768">
                  <c:v>41116</c:v>
                </c:pt>
                <c:pt idx="769">
                  <c:v>41117</c:v>
                </c:pt>
                <c:pt idx="770">
                  <c:v>41120</c:v>
                </c:pt>
                <c:pt idx="771">
                  <c:v>41121</c:v>
                </c:pt>
                <c:pt idx="772">
                  <c:v>41122</c:v>
                </c:pt>
                <c:pt idx="773">
                  <c:v>41123</c:v>
                </c:pt>
                <c:pt idx="774">
                  <c:v>41124</c:v>
                </c:pt>
                <c:pt idx="775">
                  <c:v>41127</c:v>
                </c:pt>
                <c:pt idx="776">
                  <c:v>41128</c:v>
                </c:pt>
                <c:pt idx="777">
                  <c:v>41129</c:v>
                </c:pt>
                <c:pt idx="778">
                  <c:v>41130</c:v>
                </c:pt>
                <c:pt idx="779">
                  <c:v>41131</c:v>
                </c:pt>
                <c:pt idx="780">
                  <c:v>41134</c:v>
                </c:pt>
                <c:pt idx="781">
                  <c:v>41135</c:v>
                </c:pt>
                <c:pt idx="782">
                  <c:v>41136</c:v>
                </c:pt>
                <c:pt idx="783">
                  <c:v>41137</c:v>
                </c:pt>
                <c:pt idx="784">
                  <c:v>41138</c:v>
                </c:pt>
                <c:pt idx="785">
                  <c:v>41141</c:v>
                </c:pt>
                <c:pt idx="786">
                  <c:v>41142</c:v>
                </c:pt>
                <c:pt idx="787">
                  <c:v>41143</c:v>
                </c:pt>
                <c:pt idx="788">
                  <c:v>41144</c:v>
                </c:pt>
                <c:pt idx="789">
                  <c:v>41145</c:v>
                </c:pt>
                <c:pt idx="790">
                  <c:v>41148</c:v>
                </c:pt>
                <c:pt idx="791">
                  <c:v>41149</c:v>
                </c:pt>
                <c:pt idx="792">
                  <c:v>41150</c:v>
                </c:pt>
                <c:pt idx="793">
                  <c:v>41151</c:v>
                </c:pt>
                <c:pt idx="794">
                  <c:v>41152</c:v>
                </c:pt>
                <c:pt idx="795">
                  <c:v>41155</c:v>
                </c:pt>
                <c:pt idx="796">
                  <c:v>41156</c:v>
                </c:pt>
                <c:pt idx="797">
                  <c:v>41157</c:v>
                </c:pt>
                <c:pt idx="798">
                  <c:v>41158</c:v>
                </c:pt>
                <c:pt idx="799">
                  <c:v>41159</c:v>
                </c:pt>
                <c:pt idx="800">
                  <c:v>41162</c:v>
                </c:pt>
                <c:pt idx="801">
                  <c:v>41163</c:v>
                </c:pt>
                <c:pt idx="802">
                  <c:v>41164</c:v>
                </c:pt>
                <c:pt idx="803">
                  <c:v>41165</c:v>
                </c:pt>
                <c:pt idx="804">
                  <c:v>41166</c:v>
                </c:pt>
                <c:pt idx="805">
                  <c:v>41169</c:v>
                </c:pt>
                <c:pt idx="806">
                  <c:v>41170</c:v>
                </c:pt>
                <c:pt idx="807">
                  <c:v>41171</c:v>
                </c:pt>
                <c:pt idx="808">
                  <c:v>41172</c:v>
                </c:pt>
                <c:pt idx="809">
                  <c:v>41173</c:v>
                </c:pt>
                <c:pt idx="810">
                  <c:v>41176</c:v>
                </c:pt>
                <c:pt idx="811">
                  <c:v>41177</c:v>
                </c:pt>
                <c:pt idx="812">
                  <c:v>41178</c:v>
                </c:pt>
                <c:pt idx="813">
                  <c:v>41179</c:v>
                </c:pt>
                <c:pt idx="814">
                  <c:v>41180</c:v>
                </c:pt>
                <c:pt idx="815">
                  <c:v>41183</c:v>
                </c:pt>
                <c:pt idx="816">
                  <c:v>41184</c:v>
                </c:pt>
                <c:pt idx="817">
                  <c:v>41185</c:v>
                </c:pt>
                <c:pt idx="818">
                  <c:v>41186</c:v>
                </c:pt>
                <c:pt idx="819">
                  <c:v>41187</c:v>
                </c:pt>
                <c:pt idx="820">
                  <c:v>41190</c:v>
                </c:pt>
                <c:pt idx="821">
                  <c:v>41191</c:v>
                </c:pt>
                <c:pt idx="822">
                  <c:v>41192</c:v>
                </c:pt>
                <c:pt idx="823">
                  <c:v>41193</c:v>
                </c:pt>
                <c:pt idx="824">
                  <c:v>41194</c:v>
                </c:pt>
                <c:pt idx="825">
                  <c:v>41197</c:v>
                </c:pt>
                <c:pt idx="826">
                  <c:v>41198</c:v>
                </c:pt>
                <c:pt idx="827">
                  <c:v>41199</c:v>
                </c:pt>
                <c:pt idx="828">
                  <c:v>41200</c:v>
                </c:pt>
                <c:pt idx="829">
                  <c:v>41201</c:v>
                </c:pt>
                <c:pt idx="830">
                  <c:v>41204</c:v>
                </c:pt>
                <c:pt idx="831">
                  <c:v>41205</c:v>
                </c:pt>
                <c:pt idx="832">
                  <c:v>41206</c:v>
                </c:pt>
                <c:pt idx="833">
                  <c:v>41207</c:v>
                </c:pt>
                <c:pt idx="834">
                  <c:v>41208</c:v>
                </c:pt>
                <c:pt idx="835">
                  <c:v>41211</c:v>
                </c:pt>
                <c:pt idx="836">
                  <c:v>41212</c:v>
                </c:pt>
                <c:pt idx="837">
                  <c:v>41213</c:v>
                </c:pt>
                <c:pt idx="838">
                  <c:v>41214</c:v>
                </c:pt>
                <c:pt idx="839">
                  <c:v>41215</c:v>
                </c:pt>
                <c:pt idx="840">
                  <c:v>41218</c:v>
                </c:pt>
                <c:pt idx="841">
                  <c:v>41219</c:v>
                </c:pt>
                <c:pt idx="842">
                  <c:v>41220</c:v>
                </c:pt>
                <c:pt idx="843">
                  <c:v>41221</c:v>
                </c:pt>
                <c:pt idx="844">
                  <c:v>41222</c:v>
                </c:pt>
                <c:pt idx="845">
                  <c:v>41225</c:v>
                </c:pt>
                <c:pt idx="846">
                  <c:v>41226</c:v>
                </c:pt>
                <c:pt idx="847">
                  <c:v>41227</c:v>
                </c:pt>
                <c:pt idx="848">
                  <c:v>41228</c:v>
                </c:pt>
                <c:pt idx="849">
                  <c:v>41229</c:v>
                </c:pt>
                <c:pt idx="850">
                  <c:v>41232</c:v>
                </c:pt>
                <c:pt idx="851">
                  <c:v>41233</c:v>
                </c:pt>
                <c:pt idx="852">
                  <c:v>41234</c:v>
                </c:pt>
                <c:pt idx="853">
                  <c:v>41235</c:v>
                </c:pt>
                <c:pt idx="854">
                  <c:v>41236</c:v>
                </c:pt>
                <c:pt idx="855">
                  <c:v>41239</c:v>
                </c:pt>
                <c:pt idx="856">
                  <c:v>41240</c:v>
                </c:pt>
                <c:pt idx="857">
                  <c:v>41241</c:v>
                </c:pt>
                <c:pt idx="858">
                  <c:v>41242</c:v>
                </c:pt>
                <c:pt idx="859">
                  <c:v>41243</c:v>
                </c:pt>
                <c:pt idx="860">
                  <c:v>41246</c:v>
                </c:pt>
                <c:pt idx="861">
                  <c:v>41247</c:v>
                </c:pt>
                <c:pt idx="862">
                  <c:v>41248</c:v>
                </c:pt>
                <c:pt idx="863">
                  <c:v>41249</c:v>
                </c:pt>
                <c:pt idx="864">
                  <c:v>41250</c:v>
                </c:pt>
                <c:pt idx="865">
                  <c:v>41253</c:v>
                </c:pt>
                <c:pt idx="866">
                  <c:v>41254</c:v>
                </c:pt>
                <c:pt idx="867">
                  <c:v>41255</c:v>
                </c:pt>
                <c:pt idx="868">
                  <c:v>41256</c:v>
                </c:pt>
                <c:pt idx="869">
                  <c:v>41257</c:v>
                </c:pt>
                <c:pt idx="870">
                  <c:v>41260</c:v>
                </c:pt>
                <c:pt idx="871">
                  <c:v>41261</c:v>
                </c:pt>
                <c:pt idx="872">
                  <c:v>41262</c:v>
                </c:pt>
                <c:pt idx="873">
                  <c:v>41263</c:v>
                </c:pt>
                <c:pt idx="874">
                  <c:v>41264</c:v>
                </c:pt>
                <c:pt idx="875">
                  <c:v>41267</c:v>
                </c:pt>
                <c:pt idx="876">
                  <c:v>41268</c:v>
                </c:pt>
                <c:pt idx="877">
                  <c:v>41269</c:v>
                </c:pt>
                <c:pt idx="878">
                  <c:v>41270</c:v>
                </c:pt>
                <c:pt idx="879">
                  <c:v>41271</c:v>
                </c:pt>
                <c:pt idx="880">
                  <c:v>41274</c:v>
                </c:pt>
                <c:pt idx="881">
                  <c:v>41275</c:v>
                </c:pt>
                <c:pt idx="882">
                  <c:v>41276</c:v>
                </c:pt>
                <c:pt idx="883">
                  <c:v>41277</c:v>
                </c:pt>
                <c:pt idx="884">
                  <c:v>41278</c:v>
                </c:pt>
                <c:pt idx="885">
                  <c:v>41281</c:v>
                </c:pt>
                <c:pt idx="886">
                  <c:v>41282</c:v>
                </c:pt>
                <c:pt idx="887">
                  <c:v>41283</c:v>
                </c:pt>
                <c:pt idx="888">
                  <c:v>41284</c:v>
                </c:pt>
                <c:pt idx="889">
                  <c:v>41285</c:v>
                </c:pt>
                <c:pt idx="890">
                  <c:v>41288</c:v>
                </c:pt>
                <c:pt idx="891">
                  <c:v>41289</c:v>
                </c:pt>
                <c:pt idx="892">
                  <c:v>41290</c:v>
                </c:pt>
                <c:pt idx="893">
                  <c:v>41291</c:v>
                </c:pt>
                <c:pt idx="894">
                  <c:v>41292</c:v>
                </c:pt>
                <c:pt idx="895">
                  <c:v>41295</c:v>
                </c:pt>
                <c:pt idx="896">
                  <c:v>41296</c:v>
                </c:pt>
                <c:pt idx="897">
                  <c:v>41297</c:v>
                </c:pt>
                <c:pt idx="898">
                  <c:v>41298</c:v>
                </c:pt>
                <c:pt idx="899">
                  <c:v>41299</c:v>
                </c:pt>
                <c:pt idx="900">
                  <c:v>41302</c:v>
                </c:pt>
                <c:pt idx="901">
                  <c:v>41303</c:v>
                </c:pt>
                <c:pt idx="902">
                  <c:v>41304</c:v>
                </c:pt>
                <c:pt idx="903">
                  <c:v>41305</c:v>
                </c:pt>
                <c:pt idx="904">
                  <c:v>41306</c:v>
                </c:pt>
                <c:pt idx="905">
                  <c:v>41309</c:v>
                </c:pt>
                <c:pt idx="906">
                  <c:v>41310</c:v>
                </c:pt>
                <c:pt idx="907">
                  <c:v>41311</c:v>
                </c:pt>
                <c:pt idx="908">
                  <c:v>41312</c:v>
                </c:pt>
                <c:pt idx="909">
                  <c:v>41313</c:v>
                </c:pt>
                <c:pt idx="910">
                  <c:v>41316</c:v>
                </c:pt>
                <c:pt idx="911">
                  <c:v>41317</c:v>
                </c:pt>
                <c:pt idx="912">
                  <c:v>41318</c:v>
                </c:pt>
                <c:pt idx="913">
                  <c:v>41319</c:v>
                </c:pt>
                <c:pt idx="914">
                  <c:v>41320</c:v>
                </c:pt>
                <c:pt idx="915">
                  <c:v>41323</c:v>
                </c:pt>
                <c:pt idx="916">
                  <c:v>41324</c:v>
                </c:pt>
                <c:pt idx="917">
                  <c:v>41325</c:v>
                </c:pt>
                <c:pt idx="918">
                  <c:v>41326</c:v>
                </c:pt>
                <c:pt idx="919">
                  <c:v>41327</c:v>
                </c:pt>
                <c:pt idx="920">
                  <c:v>41330</c:v>
                </c:pt>
                <c:pt idx="921">
                  <c:v>41331</c:v>
                </c:pt>
                <c:pt idx="922">
                  <c:v>41332</c:v>
                </c:pt>
                <c:pt idx="923">
                  <c:v>41333</c:v>
                </c:pt>
                <c:pt idx="924">
                  <c:v>41334</c:v>
                </c:pt>
                <c:pt idx="925">
                  <c:v>41337</c:v>
                </c:pt>
                <c:pt idx="926">
                  <c:v>41338</c:v>
                </c:pt>
                <c:pt idx="927">
                  <c:v>41339</c:v>
                </c:pt>
                <c:pt idx="928">
                  <c:v>41340</c:v>
                </c:pt>
                <c:pt idx="929">
                  <c:v>41341</c:v>
                </c:pt>
                <c:pt idx="930">
                  <c:v>41344</c:v>
                </c:pt>
                <c:pt idx="931">
                  <c:v>41345</c:v>
                </c:pt>
                <c:pt idx="932">
                  <c:v>41346</c:v>
                </c:pt>
                <c:pt idx="933">
                  <c:v>41347</c:v>
                </c:pt>
                <c:pt idx="934">
                  <c:v>41348</c:v>
                </c:pt>
                <c:pt idx="935">
                  <c:v>41351</c:v>
                </c:pt>
                <c:pt idx="936">
                  <c:v>41352</c:v>
                </c:pt>
                <c:pt idx="937">
                  <c:v>41353</c:v>
                </c:pt>
                <c:pt idx="938">
                  <c:v>41354</c:v>
                </c:pt>
                <c:pt idx="939">
                  <c:v>41355</c:v>
                </c:pt>
                <c:pt idx="940">
                  <c:v>41358</c:v>
                </c:pt>
                <c:pt idx="941">
                  <c:v>41359</c:v>
                </c:pt>
                <c:pt idx="942">
                  <c:v>41360</c:v>
                </c:pt>
                <c:pt idx="943">
                  <c:v>41361</c:v>
                </c:pt>
                <c:pt idx="944">
                  <c:v>41365</c:v>
                </c:pt>
                <c:pt idx="945">
                  <c:v>41366</c:v>
                </c:pt>
                <c:pt idx="946">
                  <c:v>41367</c:v>
                </c:pt>
                <c:pt idx="947">
                  <c:v>41368</c:v>
                </c:pt>
                <c:pt idx="948">
                  <c:v>41369</c:v>
                </c:pt>
                <c:pt idx="949">
                  <c:v>41372</c:v>
                </c:pt>
                <c:pt idx="950">
                  <c:v>41373</c:v>
                </c:pt>
                <c:pt idx="951">
                  <c:v>41374</c:v>
                </c:pt>
                <c:pt idx="952">
                  <c:v>41375</c:v>
                </c:pt>
                <c:pt idx="953">
                  <c:v>41376</c:v>
                </c:pt>
                <c:pt idx="954">
                  <c:v>41379</c:v>
                </c:pt>
                <c:pt idx="955">
                  <c:v>41380</c:v>
                </c:pt>
                <c:pt idx="956">
                  <c:v>41381</c:v>
                </c:pt>
                <c:pt idx="957">
                  <c:v>41382</c:v>
                </c:pt>
                <c:pt idx="958">
                  <c:v>41383</c:v>
                </c:pt>
                <c:pt idx="959">
                  <c:v>41386</c:v>
                </c:pt>
                <c:pt idx="960">
                  <c:v>41387</c:v>
                </c:pt>
                <c:pt idx="961">
                  <c:v>41388</c:v>
                </c:pt>
                <c:pt idx="962">
                  <c:v>41389</c:v>
                </c:pt>
                <c:pt idx="963">
                  <c:v>41390</c:v>
                </c:pt>
                <c:pt idx="964">
                  <c:v>41393</c:v>
                </c:pt>
                <c:pt idx="965">
                  <c:v>41394</c:v>
                </c:pt>
                <c:pt idx="966">
                  <c:v>41395</c:v>
                </c:pt>
                <c:pt idx="967">
                  <c:v>41396</c:v>
                </c:pt>
                <c:pt idx="968">
                  <c:v>41397</c:v>
                </c:pt>
                <c:pt idx="969">
                  <c:v>41400</c:v>
                </c:pt>
                <c:pt idx="970">
                  <c:v>41401</c:v>
                </c:pt>
                <c:pt idx="971">
                  <c:v>41402</c:v>
                </c:pt>
                <c:pt idx="972">
                  <c:v>41403</c:v>
                </c:pt>
                <c:pt idx="973">
                  <c:v>41404</c:v>
                </c:pt>
                <c:pt idx="974">
                  <c:v>41407</c:v>
                </c:pt>
                <c:pt idx="975">
                  <c:v>41408</c:v>
                </c:pt>
                <c:pt idx="976">
                  <c:v>41409</c:v>
                </c:pt>
                <c:pt idx="977">
                  <c:v>41410</c:v>
                </c:pt>
                <c:pt idx="978">
                  <c:v>41411</c:v>
                </c:pt>
                <c:pt idx="979">
                  <c:v>41414</c:v>
                </c:pt>
                <c:pt idx="980">
                  <c:v>41415</c:v>
                </c:pt>
                <c:pt idx="981">
                  <c:v>41416</c:v>
                </c:pt>
                <c:pt idx="982">
                  <c:v>41417</c:v>
                </c:pt>
                <c:pt idx="983">
                  <c:v>41418</c:v>
                </c:pt>
                <c:pt idx="984">
                  <c:v>41421</c:v>
                </c:pt>
                <c:pt idx="985">
                  <c:v>41422</c:v>
                </c:pt>
                <c:pt idx="986">
                  <c:v>41423</c:v>
                </c:pt>
                <c:pt idx="987">
                  <c:v>41424</c:v>
                </c:pt>
                <c:pt idx="988">
                  <c:v>41425</c:v>
                </c:pt>
                <c:pt idx="989">
                  <c:v>41428</c:v>
                </c:pt>
                <c:pt idx="990">
                  <c:v>41429</c:v>
                </c:pt>
                <c:pt idx="991">
                  <c:v>41430</c:v>
                </c:pt>
                <c:pt idx="992">
                  <c:v>41431</c:v>
                </c:pt>
                <c:pt idx="993">
                  <c:v>41432</c:v>
                </c:pt>
                <c:pt idx="994">
                  <c:v>41435</c:v>
                </c:pt>
                <c:pt idx="995">
                  <c:v>41436</c:v>
                </c:pt>
                <c:pt idx="996">
                  <c:v>41437</c:v>
                </c:pt>
                <c:pt idx="997">
                  <c:v>41438</c:v>
                </c:pt>
                <c:pt idx="998">
                  <c:v>41439</c:v>
                </c:pt>
                <c:pt idx="999">
                  <c:v>41442</c:v>
                </c:pt>
                <c:pt idx="1000">
                  <c:v>41443</c:v>
                </c:pt>
                <c:pt idx="1001">
                  <c:v>41444</c:v>
                </c:pt>
                <c:pt idx="1002">
                  <c:v>41445</c:v>
                </c:pt>
                <c:pt idx="1003">
                  <c:v>41446</c:v>
                </c:pt>
                <c:pt idx="1004">
                  <c:v>41449</c:v>
                </c:pt>
                <c:pt idx="1005">
                  <c:v>41450</c:v>
                </c:pt>
                <c:pt idx="1006">
                  <c:v>41451</c:v>
                </c:pt>
                <c:pt idx="1007">
                  <c:v>41452</c:v>
                </c:pt>
                <c:pt idx="1008">
                  <c:v>41453</c:v>
                </c:pt>
                <c:pt idx="1009">
                  <c:v>41456</c:v>
                </c:pt>
                <c:pt idx="1010">
                  <c:v>41457</c:v>
                </c:pt>
                <c:pt idx="1011">
                  <c:v>41458</c:v>
                </c:pt>
                <c:pt idx="1012">
                  <c:v>41459</c:v>
                </c:pt>
                <c:pt idx="1013">
                  <c:v>41460</c:v>
                </c:pt>
                <c:pt idx="1014">
                  <c:v>41463</c:v>
                </c:pt>
                <c:pt idx="1015">
                  <c:v>41464</c:v>
                </c:pt>
                <c:pt idx="1016">
                  <c:v>41465</c:v>
                </c:pt>
                <c:pt idx="1017">
                  <c:v>41466</c:v>
                </c:pt>
                <c:pt idx="1018">
                  <c:v>41467</c:v>
                </c:pt>
                <c:pt idx="1019">
                  <c:v>41470</c:v>
                </c:pt>
                <c:pt idx="1020">
                  <c:v>41471</c:v>
                </c:pt>
                <c:pt idx="1021">
                  <c:v>41472</c:v>
                </c:pt>
                <c:pt idx="1022">
                  <c:v>41473</c:v>
                </c:pt>
                <c:pt idx="1023">
                  <c:v>41474</c:v>
                </c:pt>
                <c:pt idx="1024">
                  <c:v>41477</c:v>
                </c:pt>
                <c:pt idx="1025">
                  <c:v>41478</c:v>
                </c:pt>
                <c:pt idx="1026">
                  <c:v>41479</c:v>
                </c:pt>
                <c:pt idx="1027">
                  <c:v>41480</c:v>
                </c:pt>
                <c:pt idx="1028">
                  <c:v>41481</c:v>
                </c:pt>
                <c:pt idx="1029">
                  <c:v>41484</c:v>
                </c:pt>
                <c:pt idx="1030">
                  <c:v>41485</c:v>
                </c:pt>
                <c:pt idx="1031">
                  <c:v>41486</c:v>
                </c:pt>
                <c:pt idx="1032">
                  <c:v>41487</c:v>
                </c:pt>
                <c:pt idx="1033">
                  <c:v>41488</c:v>
                </c:pt>
                <c:pt idx="1034">
                  <c:v>41491</c:v>
                </c:pt>
                <c:pt idx="1035">
                  <c:v>41492</c:v>
                </c:pt>
                <c:pt idx="1036">
                  <c:v>41493</c:v>
                </c:pt>
                <c:pt idx="1037">
                  <c:v>41494</c:v>
                </c:pt>
                <c:pt idx="1038">
                  <c:v>41495</c:v>
                </c:pt>
                <c:pt idx="1039">
                  <c:v>41498</c:v>
                </c:pt>
                <c:pt idx="1040">
                  <c:v>41499</c:v>
                </c:pt>
                <c:pt idx="1041">
                  <c:v>41500</c:v>
                </c:pt>
                <c:pt idx="1042">
                  <c:v>41501</c:v>
                </c:pt>
                <c:pt idx="1043">
                  <c:v>41502</c:v>
                </c:pt>
                <c:pt idx="1044">
                  <c:v>41505</c:v>
                </c:pt>
                <c:pt idx="1045">
                  <c:v>41506</c:v>
                </c:pt>
                <c:pt idx="1046">
                  <c:v>41507</c:v>
                </c:pt>
                <c:pt idx="1047">
                  <c:v>41508</c:v>
                </c:pt>
                <c:pt idx="1048">
                  <c:v>41509</c:v>
                </c:pt>
                <c:pt idx="1049">
                  <c:v>41512</c:v>
                </c:pt>
                <c:pt idx="1050">
                  <c:v>41513</c:v>
                </c:pt>
                <c:pt idx="1051">
                  <c:v>41514</c:v>
                </c:pt>
                <c:pt idx="1052">
                  <c:v>41515</c:v>
                </c:pt>
                <c:pt idx="1053">
                  <c:v>41516</c:v>
                </c:pt>
                <c:pt idx="1054">
                  <c:v>41519</c:v>
                </c:pt>
                <c:pt idx="1055">
                  <c:v>41520</c:v>
                </c:pt>
                <c:pt idx="1056">
                  <c:v>41521</c:v>
                </c:pt>
                <c:pt idx="1057">
                  <c:v>41522</c:v>
                </c:pt>
                <c:pt idx="1058">
                  <c:v>41523</c:v>
                </c:pt>
                <c:pt idx="1059">
                  <c:v>41526</c:v>
                </c:pt>
                <c:pt idx="1060">
                  <c:v>41527</c:v>
                </c:pt>
                <c:pt idx="1061">
                  <c:v>41528</c:v>
                </c:pt>
                <c:pt idx="1062">
                  <c:v>41529</c:v>
                </c:pt>
                <c:pt idx="1063">
                  <c:v>41530</c:v>
                </c:pt>
                <c:pt idx="1064">
                  <c:v>41533</c:v>
                </c:pt>
                <c:pt idx="1065">
                  <c:v>41534</c:v>
                </c:pt>
                <c:pt idx="1066">
                  <c:v>41535</c:v>
                </c:pt>
                <c:pt idx="1067">
                  <c:v>41536</c:v>
                </c:pt>
                <c:pt idx="1068">
                  <c:v>41537</c:v>
                </c:pt>
                <c:pt idx="1069">
                  <c:v>41540</c:v>
                </c:pt>
                <c:pt idx="1070">
                  <c:v>41541</c:v>
                </c:pt>
                <c:pt idx="1071">
                  <c:v>41542</c:v>
                </c:pt>
                <c:pt idx="1072">
                  <c:v>41543</c:v>
                </c:pt>
                <c:pt idx="1073">
                  <c:v>41544</c:v>
                </c:pt>
                <c:pt idx="1074">
                  <c:v>41547</c:v>
                </c:pt>
                <c:pt idx="1075">
                  <c:v>41548</c:v>
                </c:pt>
                <c:pt idx="1076">
                  <c:v>41549</c:v>
                </c:pt>
                <c:pt idx="1077">
                  <c:v>41550</c:v>
                </c:pt>
                <c:pt idx="1078">
                  <c:v>41551</c:v>
                </c:pt>
                <c:pt idx="1079">
                  <c:v>41554</c:v>
                </c:pt>
                <c:pt idx="1080">
                  <c:v>41555</c:v>
                </c:pt>
                <c:pt idx="1081">
                  <c:v>41556</c:v>
                </c:pt>
                <c:pt idx="1082">
                  <c:v>41557</c:v>
                </c:pt>
                <c:pt idx="1083">
                  <c:v>41558</c:v>
                </c:pt>
                <c:pt idx="1084">
                  <c:v>41561</c:v>
                </c:pt>
                <c:pt idx="1085">
                  <c:v>41562</c:v>
                </c:pt>
                <c:pt idx="1086">
                  <c:v>41563</c:v>
                </c:pt>
                <c:pt idx="1087">
                  <c:v>41564</c:v>
                </c:pt>
                <c:pt idx="1088">
                  <c:v>41565</c:v>
                </c:pt>
                <c:pt idx="1089">
                  <c:v>41568</c:v>
                </c:pt>
                <c:pt idx="1090">
                  <c:v>41569</c:v>
                </c:pt>
                <c:pt idx="1091">
                  <c:v>41570</c:v>
                </c:pt>
                <c:pt idx="1092">
                  <c:v>41571</c:v>
                </c:pt>
                <c:pt idx="1093">
                  <c:v>41572</c:v>
                </c:pt>
                <c:pt idx="1094">
                  <c:v>41575</c:v>
                </c:pt>
                <c:pt idx="1095">
                  <c:v>41576</c:v>
                </c:pt>
                <c:pt idx="1096">
                  <c:v>41577</c:v>
                </c:pt>
                <c:pt idx="1097">
                  <c:v>41578</c:v>
                </c:pt>
                <c:pt idx="1098">
                  <c:v>41579</c:v>
                </c:pt>
                <c:pt idx="1099">
                  <c:v>41582</c:v>
                </c:pt>
                <c:pt idx="1100">
                  <c:v>41583</c:v>
                </c:pt>
                <c:pt idx="1101">
                  <c:v>41584</c:v>
                </c:pt>
                <c:pt idx="1102">
                  <c:v>41585</c:v>
                </c:pt>
                <c:pt idx="1103">
                  <c:v>41586</c:v>
                </c:pt>
                <c:pt idx="1104">
                  <c:v>41589</c:v>
                </c:pt>
                <c:pt idx="1105">
                  <c:v>41590</c:v>
                </c:pt>
                <c:pt idx="1106">
                  <c:v>41591</c:v>
                </c:pt>
                <c:pt idx="1107">
                  <c:v>41592</c:v>
                </c:pt>
                <c:pt idx="1108">
                  <c:v>41593</c:v>
                </c:pt>
                <c:pt idx="1109">
                  <c:v>41596</c:v>
                </c:pt>
                <c:pt idx="1110">
                  <c:v>41597</c:v>
                </c:pt>
                <c:pt idx="1111">
                  <c:v>41598</c:v>
                </c:pt>
                <c:pt idx="1112">
                  <c:v>41599</c:v>
                </c:pt>
                <c:pt idx="1113">
                  <c:v>41600</c:v>
                </c:pt>
                <c:pt idx="1114">
                  <c:v>41603</c:v>
                </c:pt>
                <c:pt idx="1115">
                  <c:v>41604</c:v>
                </c:pt>
                <c:pt idx="1116">
                  <c:v>41605</c:v>
                </c:pt>
                <c:pt idx="1117">
                  <c:v>41606</c:v>
                </c:pt>
                <c:pt idx="1118">
                  <c:v>41607</c:v>
                </c:pt>
                <c:pt idx="1119">
                  <c:v>41610</c:v>
                </c:pt>
                <c:pt idx="1120">
                  <c:v>41611</c:v>
                </c:pt>
                <c:pt idx="1121">
                  <c:v>41612</c:v>
                </c:pt>
                <c:pt idx="1122">
                  <c:v>41613</c:v>
                </c:pt>
                <c:pt idx="1123">
                  <c:v>41614</c:v>
                </c:pt>
                <c:pt idx="1124">
                  <c:v>41617</c:v>
                </c:pt>
                <c:pt idx="1125">
                  <c:v>41618</c:v>
                </c:pt>
                <c:pt idx="1126">
                  <c:v>41619</c:v>
                </c:pt>
                <c:pt idx="1127">
                  <c:v>41620</c:v>
                </c:pt>
                <c:pt idx="1128">
                  <c:v>41621</c:v>
                </c:pt>
                <c:pt idx="1129">
                  <c:v>41624</c:v>
                </c:pt>
                <c:pt idx="1130">
                  <c:v>41625</c:v>
                </c:pt>
                <c:pt idx="1131">
                  <c:v>41626</c:v>
                </c:pt>
                <c:pt idx="1132">
                  <c:v>41627</c:v>
                </c:pt>
                <c:pt idx="1133">
                  <c:v>41628</c:v>
                </c:pt>
                <c:pt idx="1134">
                  <c:v>41631</c:v>
                </c:pt>
                <c:pt idx="1135">
                  <c:v>41632</c:v>
                </c:pt>
                <c:pt idx="1136">
                  <c:v>41634</c:v>
                </c:pt>
                <c:pt idx="1137">
                  <c:v>41635</c:v>
                </c:pt>
                <c:pt idx="1138">
                  <c:v>41638</c:v>
                </c:pt>
                <c:pt idx="1139">
                  <c:v>41639</c:v>
                </c:pt>
                <c:pt idx="1140">
                  <c:v>41640</c:v>
                </c:pt>
                <c:pt idx="1141">
                  <c:v>41641</c:v>
                </c:pt>
                <c:pt idx="1142">
                  <c:v>41642</c:v>
                </c:pt>
                <c:pt idx="1143">
                  <c:v>41645</c:v>
                </c:pt>
                <c:pt idx="1144">
                  <c:v>41646</c:v>
                </c:pt>
                <c:pt idx="1145">
                  <c:v>41647</c:v>
                </c:pt>
                <c:pt idx="1146">
                  <c:v>41648</c:v>
                </c:pt>
                <c:pt idx="1147">
                  <c:v>41649</c:v>
                </c:pt>
                <c:pt idx="1148">
                  <c:v>41652</c:v>
                </c:pt>
                <c:pt idx="1149">
                  <c:v>41653</c:v>
                </c:pt>
                <c:pt idx="1150">
                  <c:v>41654</c:v>
                </c:pt>
                <c:pt idx="1151">
                  <c:v>41655</c:v>
                </c:pt>
                <c:pt idx="1152">
                  <c:v>41656</c:v>
                </c:pt>
                <c:pt idx="1153">
                  <c:v>41659</c:v>
                </c:pt>
                <c:pt idx="1154">
                  <c:v>41660</c:v>
                </c:pt>
                <c:pt idx="1155">
                  <c:v>41661</c:v>
                </c:pt>
                <c:pt idx="1156">
                  <c:v>41662</c:v>
                </c:pt>
                <c:pt idx="1157">
                  <c:v>41663</c:v>
                </c:pt>
                <c:pt idx="1158">
                  <c:v>41666</c:v>
                </c:pt>
                <c:pt idx="1159">
                  <c:v>41667</c:v>
                </c:pt>
                <c:pt idx="1160">
                  <c:v>41668</c:v>
                </c:pt>
                <c:pt idx="1161">
                  <c:v>41669</c:v>
                </c:pt>
                <c:pt idx="1162">
                  <c:v>41670</c:v>
                </c:pt>
                <c:pt idx="1163">
                  <c:v>41673</c:v>
                </c:pt>
                <c:pt idx="1164">
                  <c:v>41674</c:v>
                </c:pt>
                <c:pt idx="1165">
                  <c:v>41675</c:v>
                </c:pt>
                <c:pt idx="1166">
                  <c:v>41676</c:v>
                </c:pt>
                <c:pt idx="1167">
                  <c:v>41677</c:v>
                </c:pt>
                <c:pt idx="1168">
                  <c:v>41680</c:v>
                </c:pt>
                <c:pt idx="1169">
                  <c:v>41681</c:v>
                </c:pt>
                <c:pt idx="1170">
                  <c:v>41682</c:v>
                </c:pt>
                <c:pt idx="1171">
                  <c:v>41683</c:v>
                </c:pt>
                <c:pt idx="1172">
                  <c:v>41684</c:v>
                </c:pt>
                <c:pt idx="1173">
                  <c:v>41687</c:v>
                </c:pt>
                <c:pt idx="1174">
                  <c:v>41688</c:v>
                </c:pt>
                <c:pt idx="1175">
                  <c:v>41689</c:v>
                </c:pt>
                <c:pt idx="1176">
                  <c:v>41690</c:v>
                </c:pt>
                <c:pt idx="1177">
                  <c:v>41691</c:v>
                </c:pt>
                <c:pt idx="1178">
                  <c:v>41694</c:v>
                </c:pt>
                <c:pt idx="1179">
                  <c:v>41695</c:v>
                </c:pt>
                <c:pt idx="1180">
                  <c:v>41696</c:v>
                </c:pt>
                <c:pt idx="1181">
                  <c:v>41697</c:v>
                </c:pt>
                <c:pt idx="1182">
                  <c:v>41698</c:v>
                </c:pt>
                <c:pt idx="1183">
                  <c:v>41701</c:v>
                </c:pt>
                <c:pt idx="1184">
                  <c:v>41702</c:v>
                </c:pt>
                <c:pt idx="1185">
                  <c:v>41703</c:v>
                </c:pt>
                <c:pt idx="1186">
                  <c:v>41704</c:v>
                </c:pt>
                <c:pt idx="1187">
                  <c:v>41705</c:v>
                </c:pt>
                <c:pt idx="1188">
                  <c:v>41708</c:v>
                </c:pt>
                <c:pt idx="1189">
                  <c:v>41709</c:v>
                </c:pt>
                <c:pt idx="1190">
                  <c:v>41710</c:v>
                </c:pt>
                <c:pt idx="1191">
                  <c:v>41711</c:v>
                </c:pt>
                <c:pt idx="1192">
                  <c:v>41712</c:v>
                </c:pt>
                <c:pt idx="1193">
                  <c:v>41715</c:v>
                </c:pt>
                <c:pt idx="1194">
                  <c:v>41716</c:v>
                </c:pt>
                <c:pt idx="1195">
                  <c:v>41717</c:v>
                </c:pt>
                <c:pt idx="1196">
                  <c:v>41718</c:v>
                </c:pt>
                <c:pt idx="1197">
                  <c:v>41719</c:v>
                </c:pt>
                <c:pt idx="1198">
                  <c:v>41722</c:v>
                </c:pt>
                <c:pt idx="1199">
                  <c:v>41723</c:v>
                </c:pt>
                <c:pt idx="1200">
                  <c:v>41724</c:v>
                </c:pt>
                <c:pt idx="1201">
                  <c:v>41725</c:v>
                </c:pt>
                <c:pt idx="1202">
                  <c:v>41726</c:v>
                </c:pt>
                <c:pt idx="1203">
                  <c:v>41729</c:v>
                </c:pt>
                <c:pt idx="1204">
                  <c:v>41730</c:v>
                </c:pt>
                <c:pt idx="1205">
                  <c:v>41731</c:v>
                </c:pt>
                <c:pt idx="1206">
                  <c:v>41732</c:v>
                </c:pt>
                <c:pt idx="1207">
                  <c:v>41733</c:v>
                </c:pt>
                <c:pt idx="1208">
                  <c:v>41736</c:v>
                </c:pt>
                <c:pt idx="1209">
                  <c:v>41737</c:v>
                </c:pt>
                <c:pt idx="1210">
                  <c:v>41738</c:v>
                </c:pt>
                <c:pt idx="1211">
                  <c:v>41739</c:v>
                </c:pt>
                <c:pt idx="1212">
                  <c:v>41740</c:v>
                </c:pt>
                <c:pt idx="1213">
                  <c:v>41743</c:v>
                </c:pt>
                <c:pt idx="1214">
                  <c:v>41744</c:v>
                </c:pt>
                <c:pt idx="1215">
                  <c:v>41745</c:v>
                </c:pt>
                <c:pt idx="1216">
                  <c:v>41746</c:v>
                </c:pt>
                <c:pt idx="1217">
                  <c:v>41747</c:v>
                </c:pt>
                <c:pt idx="1218">
                  <c:v>41750</c:v>
                </c:pt>
                <c:pt idx="1219">
                  <c:v>41751</c:v>
                </c:pt>
                <c:pt idx="1220">
                  <c:v>41752</c:v>
                </c:pt>
                <c:pt idx="1221">
                  <c:v>41753</c:v>
                </c:pt>
                <c:pt idx="1222">
                  <c:v>41754</c:v>
                </c:pt>
                <c:pt idx="1223">
                  <c:v>41757</c:v>
                </c:pt>
                <c:pt idx="1224">
                  <c:v>41758</c:v>
                </c:pt>
                <c:pt idx="1225">
                  <c:v>41759</c:v>
                </c:pt>
                <c:pt idx="1226">
                  <c:v>41760</c:v>
                </c:pt>
                <c:pt idx="1227">
                  <c:v>41761</c:v>
                </c:pt>
                <c:pt idx="1228">
                  <c:v>41764</c:v>
                </c:pt>
                <c:pt idx="1229">
                  <c:v>41765</c:v>
                </c:pt>
                <c:pt idx="1230">
                  <c:v>41766</c:v>
                </c:pt>
                <c:pt idx="1231">
                  <c:v>41767</c:v>
                </c:pt>
                <c:pt idx="1232">
                  <c:v>41768</c:v>
                </c:pt>
                <c:pt idx="1233">
                  <c:v>41771</c:v>
                </c:pt>
                <c:pt idx="1234">
                  <c:v>41772</c:v>
                </c:pt>
                <c:pt idx="1235">
                  <c:v>41773</c:v>
                </c:pt>
                <c:pt idx="1236">
                  <c:v>41774</c:v>
                </c:pt>
                <c:pt idx="1237">
                  <c:v>41775</c:v>
                </c:pt>
                <c:pt idx="1238">
                  <c:v>41778</c:v>
                </c:pt>
                <c:pt idx="1239">
                  <c:v>41779</c:v>
                </c:pt>
                <c:pt idx="1240">
                  <c:v>41780</c:v>
                </c:pt>
                <c:pt idx="1241">
                  <c:v>41781</c:v>
                </c:pt>
                <c:pt idx="1242">
                  <c:v>41782</c:v>
                </c:pt>
                <c:pt idx="1243">
                  <c:v>41785</c:v>
                </c:pt>
                <c:pt idx="1244">
                  <c:v>41786</c:v>
                </c:pt>
                <c:pt idx="1245">
                  <c:v>41787</c:v>
                </c:pt>
                <c:pt idx="1246">
                  <c:v>41788</c:v>
                </c:pt>
                <c:pt idx="1247">
                  <c:v>41789</c:v>
                </c:pt>
                <c:pt idx="1248">
                  <c:v>41792</c:v>
                </c:pt>
                <c:pt idx="1249">
                  <c:v>41793</c:v>
                </c:pt>
                <c:pt idx="1250">
                  <c:v>41794</c:v>
                </c:pt>
                <c:pt idx="1251">
                  <c:v>41795</c:v>
                </c:pt>
                <c:pt idx="1252">
                  <c:v>41796</c:v>
                </c:pt>
                <c:pt idx="1253">
                  <c:v>41799</c:v>
                </c:pt>
                <c:pt idx="1254">
                  <c:v>41800</c:v>
                </c:pt>
                <c:pt idx="1255">
                  <c:v>41801</c:v>
                </c:pt>
                <c:pt idx="1256">
                  <c:v>41802</c:v>
                </c:pt>
                <c:pt idx="1257">
                  <c:v>41803</c:v>
                </c:pt>
                <c:pt idx="1258">
                  <c:v>41806</c:v>
                </c:pt>
                <c:pt idx="1259">
                  <c:v>41807</c:v>
                </c:pt>
                <c:pt idx="1260">
                  <c:v>41808</c:v>
                </c:pt>
                <c:pt idx="1261">
                  <c:v>41809</c:v>
                </c:pt>
                <c:pt idx="1262">
                  <c:v>41810</c:v>
                </c:pt>
                <c:pt idx="1263">
                  <c:v>41813</c:v>
                </c:pt>
                <c:pt idx="1264">
                  <c:v>41814</c:v>
                </c:pt>
                <c:pt idx="1265">
                  <c:v>41815</c:v>
                </c:pt>
                <c:pt idx="1266">
                  <c:v>41816</c:v>
                </c:pt>
                <c:pt idx="1267">
                  <c:v>41817</c:v>
                </c:pt>
                <c:pt idx="1268">
                  <c:v>41820</c:v>
                </c:pt>
                <c:pt idx="1269">
                  <c:v>41821</c:v>
                </c:pt>
                <c:pt idx="1270">
                  <c:v>41822</c:v>
                </c:pt>
                <c:pt idx="1271">
                  <c:v>41823</c:v>
                </c:pt>
                <c:pt idx="1272">
                  <c:v>41824</c:v>
                </c:pt>
                <c:pt idx="1273">
                  <c:v>41827</c:v>
                </c:pt>
                <c:pt idx="1274">
                  <c:v>41828</c:v>
                </c:pt>
                <c:pt idx="1275">
                  <c:v>41829</c:v>
                </c:pt>
                <c:pt idx="1276">
                  <c:v>41830</c:v>
                </c:pt>
                <c:pt idx="1277">
                  <c:v>41831</c:v>
                </c:pt>
                <c:pt idx="1278">
                  <c:v>41834</c:v>
                </c:pt>
                <c:pt idx="1279">
                  <c:v>41835</c:v>
                </c:pt>
                <c:pt idx="1280">
                  <c:v>41836</c:v>
                </c:pt>
                <c:pt idx="1281">
                  <c:v>41837</c:v>
                </c:pt>
                <c:pt idx="1282">
                  <c:v>41838</c:v>
                </c:pt>
                <c:pt idx="1283">
                  <c:v>41841</c:v>
                </c:pt>
                <c:pt idx="1284">
                  <c:v>41842</c:v>
                </c:pt>
                <c:pt idx="1285">
                  <c:v>41843</c:v>
                </c:pt>
                <c:pt idx="1286">
                  <c:v>41844</c:v>
                </c:pt>
                <c:pt idx="1287">
                  <c:v>41845</c:v>
                </c:pt>
                <c:pt idx="1288">
                  <c:v>41848</c:v>
                </c:pt>
                <c:pt idx="1289">
                  <c:v>41849</c:v>
                </c:pt>
                <c:pt idx="1290">
                  <c:v>41850</c:v>
                </c:pt>
                <c:pt idx="1291">
                  <c:v>41851</c:v>
                </c:pt>
                <c:pt idx="1292">
                  <c:v>41852</c:v>
                </c:pt>
                <c:pt idx="1293">
                  <c:v>41855</c:v>
                </c:pt>
                <c:pt idx="1294">
                  <c:v>41856</c:v>
                </c:pt>
                <c:pt idx="1295">
                  <c:v>41857</c:v>
                </c:pt>
                <c:pt idx="1296">
                  <c:v>41858</c:v>
                </c:pt>
                <c:pt idx="1297">
                  <c:v>41859</c:v>
                </c:pt>
                <c:pt idx="1298">
                  <c:v>41862</c:v>
                </c:pt>
                <c:pt idx="1299">
                  <c:v>41863</c:v>
                </c:pt>
                <c:pt idx="1300">
                  <c:v>41864</c:v>
                </c:pt>
                <c:pt idx="1301">
                  <c:v>41865</c:v>
                </c:pt>
                <c:pt idx="1302">
                  <c:v>41866</c:v>
                </c:pt>
                <c:pt idx="1303">
                  <c:v>41869</c:v>
                </c:pt>
                <c:pt idx="1304">
                  <c:v>41870</c:v>
                </c:pt>
                <c:pt idx="1305">
                  <c:v>41871</c:v>
                </c:pt>
                <c:pt idx="1306">
                  <c:v>41872</c:v>
                </c:pt>
                <c:pt idx="1307">
                  <c:v>41873</c:v>
                </c:pt>
                <c:pt idx="1308">
                  <c:v>41876</c:v>
                </c:pt>
                <c:pt idx="1309">
                  <c:v>41877</c:v>
                </c:pt>
                <c:pt idx="1310">
                  <c:v>41878</c:v>
                </c:pt>
                <c:pt idx="1311">
                  <c:v>41879</c:v>
                </c:pt>
                <c:pt idx="1312">
                  <c:v>41880</c:v>
                </c:pt>
                <c:pt idx="1313">
                  <c:v>41883</c:v>
                </c:pt>
                <c:pt idx="1314">
                  <c:v>41884</c:v>
                </c:pt>
                <c:pt idx="1315">
                  <c:v>41885</c:v>
                </c:pt>
                <c:pt idx="1316">
                  <c:v>41886</c:v>
                </c:pt>
                <c:pt idx="1317">
                  <c:v>41887</c:v>
                </c:pt>
                <c:pt idx="1318">
                  <c:v>41890</c:v>
                </c:pt>
                <c:pt idx="1319">
                  <c:v>41891</c:v>
                </c:pt>
                <c:pt idx="1320">
                  <c:v>41892</c:v>
                </c:pt>
                <c:pt idx="1321">
                  <c:v>41893</c:v>
                </c:pt>
                <c:pt idx="1322">
                  <c:v>41894</c:v>
                </c:pt>
                <c:pt idx="1323">
                  <c:v>41897</c:v>
                </c:pt>
                <c:pt idx="1324">
                  <c:v>41898</c:v>
                </c:pt>
                <c:pt idx="1325">
                  <c:v>41899</c:v>
                </c:pt>
                <c:pt idx="1326">
                  <c:v>41900</c:v>
                </c:pt>
                <c:pt idx="1327">
                  <c:v>41901</c:v>
                </c:pt>
                <c:pt idx="1328">
                  <c:v>41904</c:v>
                </c:pt>
                <c:pt idx="1329">
                  <c:v>41905</c:v>
                </c:pt>
                <c:pt idx="1330">
                  <c:v>41906</c:v>
                </c:pt>
                <c:pt idx="1331">
                  <c:v>41907</c:v>
                </c:pt>
                <c:pt idx="1332">
                  <c:v>41908</c:v>
                </c:pt>
                <c:pt idx="1333">
                  <c:v>41911</c:v>
                </c:pt>
                <c:pt idx="1334">
                  <c:v>41912</c:v>
                </c:pt>
                <c:pt idx="1335">
                  <c:v>41913</c:v>
                </c:pt>
                <c:pt idx="1336">
                  <c:v>41914</c:v>
                </c:pt>
                <c:pt idx="1337">
                  <c:v>41915</c:v>
                </c:pt>
                <c:pt idx="1338">
                  <c:v>41918</c:v>
                </c:pt>
                <c:pt idx="1339">
                  <c:v>41919</c:v>
                </c:pt>
                <c:pt idx="1340">
                  <c:v>41920</c:v>
                </c:pt>
                <c:pt idx="1341">
                  <c:v>41921</c:v>
                </c:pt>
                <c:pt idx="1342">
                  <c:v>41922</c:v>
                </c:pt>
                <c:pt idx="1343">
                  <c:v>41925</c:v>
                </c:pt>
                <c:pt idx="1344">
                  <c:v>41926</c:v>
                </c:pt>
                <c:pt idx="1345">
                  <c:v>41927</c:v>
                </c:pt>
                <c:pt idx="1346">
                  <c:v>41928</c:v>
                </c:pt>
                <c:pt idx="1347">
                  <c:v>41929</c:v>
                </c:pt>
                <c:pt idx="1348">
                  <c:v>41932</c:v>
                </c:pt>
                <c:pt idx="1349">
                  <c:v>41933</c:v>
                </c:pt>
                <c:pt idx="1350">
                  <c:v>41934</c:v>
                </c:pt>
                <c:pt idx="1351">
                  <c:v>41935</c:v>
                </c:pt>
                <c:pt idx="1352">
                  <c:v>41936</c:v>
                </c:pt>
                <c:pt idx="1353">
                  <c:v>41939</c:v>
                </c:pt>
                <c:pt idx="1354">
                  <c:v>41940</c:v>
                </c:pt>
                <c:pt idx="1355">
                  <c:v>41941</c:v>
                </c:pt>
                <c:pt idx="1356">
                  <c:v>41942</c:v>
                </c:pt>
                <c:pt idx="1357">
                  <c:v>41943</c:v>
                </c:pt>
                <c:pt idx="1358">
                  <c:v>41946</c:v>
                </c:pt>
                <c:pt idx="1359">
                  <c:v>41947</c:v>
                </c:pt>
                <c:pt idx="1360">
                  <c:v>41948</c:v>
                </c:pt>
                <c:pt idx="1361">
                  <c:v>41949</c:v>
                </c:pt>
                <c:pt idx="1362">
                  <c:v>41950</c:v>
                </c:pt>
                <c:pt idx="1363">
                  <c:v>41953</c:v>
                </c:pt>
                <c:pt idx="1364">
                  <c:v>41954</c:v>
                </c:pt>
                <c:pt idx="1365">
                  <c:v>41955</c:v>
                </c:pt>
                <c:pt idx="1366">
                  <c:v>41956</c:v>
                </c:pt>
                <c:pt idx="1367">
                  <c:v>41957</c:v>
                </c:pt>
                <c:pt idx="1368">
                  <c:v>41960</c:v>
                </c:pt>
                <c:pt idx="1369">
                  <c:v>41961</c:v>
                </c:pt>
                <c:pt idx="1370">
                  <c:v>41962</c:v>
                </c:pt>
                <c:pt idx="1371">
                  <c:v>41963</c:v>
                </c:pt>
                <c:pt idx="1372">
                  <c:v>41964</c:v>
                </c:pt>
                <c:pt idx="1373">
                  <c:v>41967</c:v>
                </c:pt>
                <c:pt idx="1374">
                  <c:v>41968</c:v>
                </c:pt>
                <c:pt idx="1375">
                  <c:v>41969</c:v>
                </c:pt>
                <c:pt idx="1376">
                  <c:v>41970</c:v>
                </c:pt>
                <c:pt idx="1377">
                  <c:v>41971</c:v>
                </c:pt>
                <c:pt idx="1378">
                  <c:v>41974</c:v>
                </c:pt>
                <c:pt idx="1379">
                  <c:v>41975</c:v>
                </c:pt>
                <c:pt idx="1380">
                  <c:v>41976</c:v>
                </c:pt>
                <c:pt idx="1381">
                  <c:v>41977</c:v>
                </c:pt>
                <c:pt idx="1382">
                  <c:v>41978</c:v>
                </c:pt>
                <c:pt idx="1383">
                  <c:v>41981</c:v>
                </c:pt>
                <c:pt idx="1384">
                  <c:v>41982</c:v>
                </c:pt>
                <c:pt idx="1385">
                  <c:v>41983</c:v>
                </c:pt>
                <c:pt idx="1386">
                  <c:v>41984</c:v>
                </c:pt>
                <c:pt idx="1387">
                  <c:v>41985</c:v>
                </c:pt>
                <c:pt idx="1388">
                  <c:v>41988</c:v>
                </c:pt>
                <c:pt idx="1389">
                  <c:v>41989</c:v>
                </c:pt>
                <c:pt idx="1390">
                  <c:v>41990</c:v>
                </c:pt>
                <c:pt idx="1391">
                  <c:v>41991</c:v>
                </c:pt>
                <c:pt idx="1392">
                  <c:v>41992</c:v>
                </c:pt>
                <c:pt idx="1393">
                  <c:v>41995</c:v>
                </c:pt>
                <c:pt idx="1394">
                  <c:v>41996</c:v>
                </c:pt>
                <c:pt idx="1395">
                  <c:v>41997</c:v>
                </c:pt>
                <c:pt idx="1396">
                  <c:v>41998</c:v>
                </c:pt>
                <c:pt idx="1397">
                  <c:v>41999</c:v>
                </c:pt>
                <c:pt idx="1398">
                  <c:v>42002</c:v>
                </c:pt>
                <c:pt idx="1399">
                  <c:v>42003</c:v>
                </c:pt>
                <c:pt idx="1400">
                  <c:v>42004</c:v>
                </c:pt>
                <c:pt idx="1401">
                  <c:v>42005</c:v>
                </c:pt>
                <c:pt idx="1402">
                  <c:v>42006</c:v>
                </c:pt>
                <c:pt idx="1403">
                  <c:v>42009</c:v>
                </c:pt>
                <c:pt idx="1404">
                  <c:v>42010</c:v>
                </c:pt>
                <c:pt idx="1405">
                  <c:v>42011</c:v>
                </c:pt>
                <c:pt idx="1406">
                  <c:v>42012</c:v>
                </c:pt>
                <c:pt idx="1407">
                  <c:v>42013</c:v>
                </c:pt>
                <c:pt idx="1408">
                  <c:v>42016</c:v>
                </c:pt>
                <c:pt idx="1409">
                  <c:v>42017</c:v>
                </c:pt>
                <c:pt idx="1410">
                  <c:v>42018</c:v>
                </c:pt>
                <c:pt idx="1411">
                  <c:v>42019</c:v>
                </c:pt>
                <c:pt idx="1412">
                  <c:v>42020</c:v>
                </c:pt>
                <c:pt idx="1413">
                  <c:v>42023</c:v>
                </c:pt>
                <c:pt idx="1414">
                  <c:v>42024</c:v>
                </c:pt>
                <c:pt idx="1415">
                  <c:v>42025</c:v>
                </c:pt>
                <c:pt idx="1416">
                  <c:v>42026</c:v>
                </c:pt>
                <c:pt idx="1417">
                  <c:v>42027</c:v>
                </c:pt>
                <c:pt idx="1418">
                  <c:v>42030</c:v>
                </c:pt>
                <c:pt idx="1419">
                  <c:v>42031</c:v>
                </c:pt>
                <c:pt idx="1420">
                  <c:v>42032</c:v>
                </c:pt>
                <c:pt idx="1421">
                  <c:v>42033</c:v>
                </c:pt>
                <c:pt idx="1422">
                  <c:v>42034</c:v>
                </c:pt>
                <c:pt idx="1423">
                  <c:v>42037</c:v>
                </c:pt>
                <c:pt idx="1424">
                  <c:v>42038</c:v>
                </c:pt>
                <c:pt idx="1425">
                  <c:v>42039</c:v>
                </c:pt>
                <c:pt idx="1426">
                  <c:v>42040</c:v>
                </c:pt>
                <c:pt idx="1427">
                  <c:v>42041</c:v>
                </c:pt>
                <c:pt idx="1428">
                  <c:v>42044</c:v>
                </c:pt>
                <c:pt idx="1429">
                  <c:v>42045</c:v>
                </c:pt>
                <c:pt idx="1430">
                  <c:v>42046</c:v>
                </c:pt>
                <c:pt idx="1431">
                  <c:v>42047</c:v>
                </c:pt>
                <c:pt idx="1432">
                  <c:v>42048</c:v>
                </c:pt>
                <c:pt idx="1433">
                  <c:v>42051</c:v>
                </c:pt>
                <c:pt idx="1434">
                  <c:v>42052</c:v>
                </c:pt>
                <c:pt idx="1435">
                  <c:v>42053</c:v>
                </c:pt>
                <c:pt idx="1436">
                  <c:v>42054</c:v>
                </c:pt>
                <c:pt idx="1437">
                  <c:v>42055</c:v>
                </c:pt>
                <c:pt idx="1438">
                  <c:v>42058</c:v>
                </c:pt>
                <c:pt idx="1439">
                  <c:v>42059</c:v>
                </c:pt>
                <c:pt idx="1440">
                  <c:v>42060</c:v>
                </c:pt>
                <c:pt idx="1441">
                  <c:v>42061</c:v>
                </c:pt>
                <c:pt idx="1442">
                  <c:v>42062</c:v>
                </c:pt>
                <c:pt idx="1443">
                  <c:v>42065</c:v>
                </c:pt>
                <c:pt idx="1444">
                  <c:v>42066</c:v>
                </c:pt>
                <c:pt idx="1445">
                  <c:v>42067</c:v>
                </c:pt>
                <c:pt idx="1446">
                  <c:v>42068</c:v>
                </c:pt>
                <c:pt idx="1447">
                  <c:v>42069</c:v>
                </c:pt>
                <c:pt idx="1448">
                  <c:v>42072</c:v>
                </c:pt>
                <c:pt idx="1449">
                  <c:v>42073</c:v>
                </c:pt>
                <c:pt idx="1450">
                  <c:v>42074</c:v>
                </c:pt>
                <c:pt idx="1451">
                  <c:v>42075</c:v>
                </c:pt>
                <c:pt idx="1452">
                  <c:v>42076</c:v>
                </c:pt>
                <c:pt idx="1453">
                  <c:v>42079</c:v>
                </c:pt>
                <c:pt idx="1454">
                  <c:v>42080</c:v>
                </c:pt>
                <c:pt idx="1455">
                  <c:v>42081</c:v>
                </c:pt>
                <c:pt idx="1456">
                  <c:v>42082</c:v>
                </c:pt>
                <c:pt idx="1457">
                  <c:v>42083</c:v>
                </c:pt>
                <c:pt idx="1458">
                  <c:v>42086</c:v>
                </c:pt>
                <c:pt idx="1459">
                  <c:v>42087</c:v>
                </c:pt>
                <c:pt idx="1460">
                  <c:v>42088</c:v>
                </c:pt>
                <c:pt idx="1461">
                  <c:v>42089</c:v>
                </c:pt>
                <c:pt idx="1462">
                  <c:v>42090</c:v>
                </c:pt>
                <c:pt idx="1463">
                  <c:v>42093</c:v>
                </c:pt>
                <c:pt idx="1464">
                  <c:v>42094</c:v>
                </c:pt>
                <c:pt idx="1465">
                  <c:v>42095</c:v>
                </c:pt>
                <c:pt idx="1466">
                  <c:v>42096</c:v>
                </c:pt>
                <c:pt idx="1467">
                  <c:v>42097</c:v>
                </c:pt>
                <c:pt idx="1468">
                  <c:v>42100</c:v>
                </c:pt>
                <c:pt idx="1469">
                  <c:v>42101</c:v>
                </c:pt>
                <c:pt idx="1470">
                  <c:v>42102</c:v>
                </c:pt>
                <c:pt idx="1471">
                  <c:v>42103</c:v>
                </c:pt>
                <c:pt idx="1472">
                  <c:v>42104</c:v>
                </c:pt>
                <c:pt idx="1473">
                  <c:v>42107</c:v>
                </c:pt>
                <c:pt idx="1474">
                  <c:v>42108</c:v>
                </c:pt>
                <c:pt idx="1475">
                  <c:v>42109</c:v>
                </c:pt>
                <c:pt idx="1476">
                  <c:v>42110</c:v>
                </c:pt>
                <c:pt idx="1477">
                  <c:v>42111</c:v>
                </c:pt>
                <c:pt idx="1478">
                  <c:v>42114</c:v>
                </c:pt>
                <c:pt idx="1479">
                  <c:v>42115</c:v>
                </c:pt>
                <c:pt idx="1480">
                  <c:v>42116</c:v>
                </c:pt>
                <c:pt idx="1481">
                  <c:v>42117</c:v>
                </c:pt>
                <c:pt idx="1482">
                  <c:v>42118</c:v>
                </c:pt>
                <c:pt idx="1483">
                  <c:v>42121</c:v>
                </c:pt>
                <c:pt idx="1484">
                  <c:v>42122</c:v>
                </c:pt>
                <c:pt idx="1485">
                  <c:v>42123</c:v>
                </c:pt>
                <c:pt idx="1486">
                  <c:v>42124</c:v>
                </c:pt>
                <c:pt idx="1487">
                  <c:v>42125</c:v>
                </c:pt>
                <c:pt idx="1488">
                  <c:v>42128</c:v>
                </c:pt>
                <c:pt idx="1489">
                  <c:v>42129</c:v>
                </c:pt>
                <c:pt idx="1490">
                  <c:v>42130</c:v>
                </c:pt>
                <c:pt idx="1491">
                  <c:v>42131</c:v>
                </c:pt>
                <c:pt idx="1492">
                  <c:v>42132</c:v>
                </c:pt>
                <c:pt idx="1493">
                  <c:v>42135</c:v>
                </c:pt>
                <c:pt idx="1494">
                  <c:v>42136</c:v>
                </c:pt>
                <c:pt idx="1495">
                  <c:v>42137</c:v>
                </c:pt>
                <c:pt idx="1496">
                  <c:v>42138</c:v>
                </c:pt>
                <c:pt idx="1497">
                  <c:v>42139</c:v>
                </c:pt>
                <c:pt idx="1498">
                  <c:v>42142</c:v>
                </c:pt>
                <c:pt idx="1499">
                  <c:v>42143</c:v>
                </c:pt>
                <c:pt idx="1500">
                  <c:v>42144</c:v>
                </c:pt>
                <c:pt idx="1501">
                  <c:v>42145</c:v>
                </c:pt>
                <c:pt idx="1502">
                  <c:v>42146</c:v>
                </c:pt>
                <c:pt idx="1503">
                  <c:v>42149</c:v>
                </c:pt>
                <c:pt idx="1504">
                  <c:v>42150</c:v>
                </c:pt>
                <c:pt idx="1505">
                  <c:v>42151</c:v>
                </c:pt>
                <c:pt idx="1506">
                  <c:v>42152</c:v>
                </c:pt>
                <c:pt idx="1507">
                  <c:v>42153</c:v>
                </c:pt>
                <c:pt idx="1508">
                  <c:v>42156</c:v>
                </c:pt>
                <c:pt idx="1509">
                  <c:v>42157</c:v>
                </c:pt>
                <c:pt idx="1510">
                  <c:v>42158</c:v>
                </c:pt>
                <c:pt idx="1511">
                  <c:v>42159</c:v>
                </c:pt>
                <c:pt idx="1512">
                  <c:v>42160</c:v>
                </c:pt>
                <c:pt idx="1513">
                  <c:v>42163</c:v>
                </c:pt>
                <c:pt idx="1514">
                  <c:v>42164</c:v>
                </c:pt>
                <c:pt idx="1515">
                  <c:v>42165</c:v>
                </c:pt>
                <c:pt idx="1516">
                  <c:v>42166</c:v>
                </c:pt>
                <c:pt idx="1517">
                  <c:v>42167</c:v>
                </c:pt>
                <c:pt idx="1518">
                  <c:v>42170</c:v>
                </c:pt>
                <c:pt idx="1519">
                  <c:v>42171</c:v>
                </c:pt>
                <c:pt idx="1520">
                  <c:v>42172</c:v>
                </c:pt>
                <c:pt idx="1521">
                  <c:v>42173</c:v>
                </c:pt>
                <c:pt idx="1522">
                  <c:v>42174</c:v>
                </c:pt>
                <c:pt idx="1523">
                  <c:v>42177</c:v>
                </c:pt>
                <c:pt idx="1524">
                  <c:v>42178</c:v>
                </c:pt>
                <c:pt idx="1525">
                  <c:v>42179</c:v>
                </c:pt>
                <c:pt idx="1526">
                  <c:v>42180</c:v>
                </c:pt>
                <c:pt idx="1527">
                  <c:v>42181</c:v>
                </c:pt>
                <c:pt idx="1528">
                  <c:v>42184</c:v>
                </c:pt>
                <c:pt idx="1529">
                  <c:v>42185</c:v>
                </c:pt>
                <c:pt idx="1530">
                  <c:v>42186</c:v>
                </c:pt>
                <c:pt idx="1531">
                  <c:v>42187</c:v>
                </c:pt>
                <c:pt idx="1532">
                  <c:v>42188</c:v>
                </c:pt>
                <c:pt idx="1533">
                  <c:v>42191</c:v>
                </c:pt>
                <c:pt idx="1534">
                  <c:v>42192</c:v>
                </c:pt>
                <c:pt idx="1535">
                  <c:v>42193</c:v>
                </c:pt>
                <c:pt idx="1536">
                  <c:v>42194</c:v>
                </c:pt>
                <c:pt idx="1537">
                  <c:v>42195</c:v>
                </c:pt>
                <c:pt idx="1538">
                  <c:v>42198</c:v>
                </c:pt>
                <c:pt idx="1539">
                  <c:v>42199</c:v>
                </c:pt>
                <c:pt idx="1540">
                  <c:v>42200</c:v>
                </c:pt>
                <c:pt idx="1541">
                  <c:v>42201</c:v>
                </c:pt>
                <c:pt idx="1542">
                  <c:v>42202</c:v>
                </c:pt>
                <c:pt idx="1543">
                  <c:v>42205</c:v>
                </c:pt>
                <c:pt idx="1544">
                  <c:v>42206</c:v>
                </c:pt>
                <c:pt idx="1545">
                  <c:v>42207</c:v>
                </c:pt>
                <c:pt idx="1546">
                  <c:v>42208</c:v>
                </c:pt>
                <c:pt idx="1547">
                  <c:v>42209</c:v>
                </c:pt>
                <c:pt idx="1548">
                  <c:v>42212</c:v>
                </c:pt>
                <c:pt idx="1549">
                  <c:v>42213</c:v>
                </c:pt>
                <c:pt idx="1550">
                  <c:v>42214</c:v>
                </c:pt>
                <c:pt idx="1551">
                  <c:v>42215</c:v>
                </c:pt>
                <c:pt idx="1552">
                  <c:v>42216</c:v>
                </c:pt>
                <c:pt idx="1553">
                  <c:v>42220</c:v>
                </c:pt>
                <c:pt idx="1554">
                  <c:v>42221</c:v>
                </c:pt>
                <c:pt idx="1555">
                  <c:v>42222</c:v>
                </c:pt>
                <c:pt idx="1556">
                  <c:v>42223</c:v>
                </c:pt>
                <c:pt idx="1557">
                  <c:v>42226</c:v>
                </c:pt>
                <c:pt idx="1558">
                  <c:v>42227</c:v>
                </c:pt>
                <c:pt idx="1559">
                  <c:v>42228</c:v>
                </c:pt>
                <c:pt idx="1560">
                  <c:v>42229</c:v>
                </c:pt>
                <c:pt idx="1561">
                  <c:v>42230</c:v>
                </c:pt>
                <c:pt idx="1562">
                  <c:v>42233</c:v>
                </c:pt>
                <c:pt idx="1563">
                  <c:v>42234</c:v>
                </c:pt>
                <c:pt idx="1564">
                  <c:v>42235</c:v>
                </c:pt>
                <c:pt idx="1565">
                  <c:v>42236</c:v>
                </c:pt>
                <c:pt idx="1566">
                  <c:v>42237</c:v>
                </c:pt>
                <c:pt idx="1567">
                  <c:v>42240</c:v>
                </c:pt>
                <c:pt idx="1568">
                  <c:v>42241</c:v>
                </c:pt>
                <c:pt idx="1569">
                  <c:v>42242</c:v>
                </c:pt>
                <c:pt idx="1570">
                  <c:v>42243</c:v>
                </c:pt>
                <c:pt idx="1571">
                  <c:v>42244</c:v>
                </c:pt>
                <c:pt idx="1572">
                  <c:v>42247</c:v>
                </c:pt>
                <c:pt idx="1573">
                  <c:v>42248</c:v>
                </c:pt>
                <c:pt idx="1574">
                  <c:v>42249</c:v>
                </c:pt>
                <c:pt idx="1575">
                  <c:v>42250</c:v>
                </c:pt>
                <c:pt idx="1576">
                  <c:v>42251</c:v>
                </c:pt>
                <c:pt idx="1577">
                  <c:v>42254</c:v>
                </c:pt>
                <c:pt idx="1578">
                  <c:v>42255</c:v>
                </c:pt>
                <c:pt idx="1579">
                  <c:v>42256</c:v>
                </c:pt>
                <c:pt idx="1580">
                  <c:v>42257</c:v>
                </c:pt>
                <c:pt idx="1581">
                  <c:v>42258</c:v>
                </c:pt>
                <c:pt idx="1582">
                  <c:v>42261</c:v>
                </c:pt>
                <c:pt idx="1583">
                  <c:v>42262</c:v>
                </c:pt>
                <c:pt idx="1584">
                  <c:v>42263</c:v>
                </c:pt>
                <c:pt idx="1585">
                  <c:v>42264</c:v>
                </c:pt>
                <c:pt idx="1586">
                  <c:v>42265</c:v>
                </c:pt>
                <c:pt idx="1587">
                  <c:v>42268</c:v>
                </c:pt>
                <c:pt idx="1588">
                  <c:v>42269</c:v>
                </c:pt>
                <c:pt idx="1589">
                  <c:v>42270</c:v>
                </c:pt>
                <c:pt idx="1590">
                  <c:v>42271</c:v>
                </c:pt>
                <c:pt idx="1591">
                  <c:v>42272</c:v>
                </c:pt>
                <c:pt idx="1592">
                  <c:v>42275</c:v>
                </c:pt>
                <c:pt idx="1593">
                  <c:v>42276</c:v>
                </c:pt>
                <c:pt idx="1594">
                  <c:v>42277</c:v>
                </c:pt>
                <c:pt idx="1595">
                  <c:v>42278</c:v>
                </c:pt>
                <c:pt idx="1596">
                  <c:v>42279</c:v>
                </c:pt>
                <c:pt idx="1597">
                  <c:v>42282</c:v>
                </c:pt>
                <c:pt idx="1598">
                  <c:v>42283</c:v>
                </c:pt>
                <c:pt idx="1599">
                  <c:v>42284</c:v>
                </c:pt>
                <c:pt idx="1600">
                  <c:v>42285</c:v>
                </c:pt>
                <c:pt idx="1601">
                  <c:v>42286</c:v>
                </c:pt>
                <c:pt idx="1602">
                  <c:v>42289</c:v>
                </c:pt>
                <c:pt idx="1603">
                  <c:v>42290</c:v>
                </c:pt>
                <c:pt idx="1604">
                  <c:v>42291</c:v>
                </c:pt>
                <c:pt idx="1605">
                  <c:v>42292</c:v>
                </c:pt>
                <c:pt idx="1606">
                  <c:v>42293</c:v>
                </c:pt>
                <c:pt idx="1607">
                  <c:v>42296</c:v>
                </c:pt>
                <c:pt idx="1608">
                  <c:v>42297</c:v>
                </c:pt>
                <c:pt idx="1609">
                  <c:v>42298</c:v>
                </c:pt>
                <c:pt idx="1610">
                  <c:v>42299</c:v>
                </c:pt>
                <c:pt idx="1611">
                  <c:v>42300</c:v>
                </c:pt>
                <c:pt idx="1612">
                  <c:v>42303</c:v>
                </c:pt>
                <c:pt idx="1613">
                  <c:v>42304</c:v>
                </c:pt>
                <c:pt idx="1614">
                  <c:v>42305</c:v>
                </c:pt>
                <c:pt idx="1615">
                  <c:v>42306</c:v>
                </c:pt>
                <c:pt idx="1616">
                  <c:v>42307</c:v>
                </c:pt>
                <c:pt idx="1617">
                  <c:v>42310</c:v>
                </c:pt>
                <c:pt idx="1618">
                  <c:v>42311</c:v>
                </c:pt>
                <c:pt idx="1619">
                  <c:v>42312</c:v>
                </c:pt>
                <c:pt idx="1620">
                  <c:v>42313</c:v>
                </c:pt>
                <c:pt idx="1621">
                  <c:v>42314</c:v>
                </c:pt>
                <c:pt idx="1622">
                  <c:v>42317</c:v>
                </c:pt>
                <c:pt idx="1623">
                  <c:v>42318</c:v>
                </c:pt>
                <c:pt idx="1624">
                  <c:v>42319</c:v>
                </c:pt>
                <c:pt idx="1625">
                  <c:v>42320</c:v>
                </c:pt>
                <c:pt idx="1626">
                  <c:v>42321</c:v>
                </c:pt>
                <c:pt idx="1627">
                  <c:v>42324</c:v>
                </c:pt>
                <c:pt idx="1628">
                  <c:v>42325</c:v>
                </c:pt>
                <c:pt idx="1629">
                  <c:v>42326</c:v>
                </c:pt>
                <c:pt idx="1630">
                  <c:v>42327</c:v>
                </c:pt>
                <c:pt idx="1631">
                  <c:v>42328</c:v>
                </c:pt>
                <c:pt idx="1632">
                  <c:v>42331</c:v>
                </c:pt>
                <c:pt idx="1633">
                  <c:v>42332</c:v>
                </c:pt>
                <c:pt idx="1634">
                  <c:v>42333</c:v>
                </c:pt>
                <c:pt idx="1635">
                  <c:v>42334</c:v>
                </c:pt>
                <c:pt idx="1636">
                  <c:v>42335</c:v>
                </c:pt>
                <c:pt idx="1637">
                  <c:v>42338</c:v>
                </c:pt>
                <c:pt idx="1638">
                  <c:v>42339</c:v>
                </c:pt>
                <c:pt idx="1639">
                  <c:v>42340</c:v>
                </c:pt>
                <c:pt idx="1640">
                  <c:v>42341</c:v>
                </c:pt>
                <c:pt idx="1641">
                  <c:v>42342</c:v>
                </c:pt>
                <c:pt idx="1642">
                  <c:v>42345</c:v>
                </c:pt>
                <c:pt idx="1643">
                  <c:v>42346</c:v>
                </c:pt>
                <c:pt idx="1644">
                  <c:v>42347</c:v>
                </c:pt>
                <c:pt idx="1645">
                  <c:v>42348</c:v>
                </c:pt>
                <c:pt idx="1646">
                  <c:v>42349</c:v>
                </c:pt>
                <c:pt idx="1647">
                  <c:v>42352</c:v>
                </c:pt>
                <c:pt idx="1648">
                  <c:v>42353</c:v>
                </c:pt>
                <c:pt idx="1649">
                  <c:v>42354</c:v>
                </c:pt>
                <c:pt idx="1650">
                  <c:v>42355</c:v>
                </c:pt>
                <c:pt idx="1651">
                  <c:v>42356</c:v>
                </c:pt>
                <c:pt idx="1652">
                  <c:v>42359</c:v>
                </c:pt>
                <c:pt idx="1653">
                  <c:v>42360</c:v>
                </c:pt>
                <c:pt idx="1654">
                  <c:v>42361</c:v>
                </c:pt>
                <c:pt idx="1655">
                  <c:v>42362</c:v>
                </c:pt>
                <c:pt idx="1656">
                  <c:v>42366</c:v>
                </c:pt>
                <c:pt idx="1657">
                  <c:v>42367</c:v>
                </c:pt>
                <c:pt idx="1658">
                  <c:v>42368</c:v>
                </c:pt>
                <c:pt idx="1659">
                  <c:v>42369</c:v>
                </c:pt>
                <c:pt idx="1660">
                  <c:v>42373</c:v>
                </c:pt>
                <c:pt idx="1661">
                  <c:v>42374</c:v>
                </c:pt>
                <c:pt idx="1662">
                  <c:v>42375</c:v>
                </c:pt>
                <c:pt idx="1663">
                  <c:v>42376</c:v>
                </c:pt>
                <c:pt idx="1664">
                  <c:v>42377</c:v>
                </c:pt>
                <c:pt idx="1665">
                  <c:v>42380</c:v>
                </c:pt>
                <c:pt idx="1666">
                  <c:v>42381</c:v>
                </c:pt>
                <c:pt idx="1667">
                  <c:v>42382</c:v>
                </c:pt>
                <c:pt idx="1668">
                  <c:v>42383</c:v>
                </c:pt>
                <c:pt idx="1669">
                  <c:v>42384</c:v>
                </c:pt>
                <c:pt idx="1670">
                  <c:v>42387</c:v>
                </c:pt>
                <c:pt idx="1671">
                  <c:v>42388</c:v>
                </c:pt>
                <c:pt idx="1672">
                  <c:v>42389</c:v>
                </c:pt>
                <c:pt idx="1673">
                  <c:v>42390</c:v>
                </c:pt>
                <c:pt idx="1674">
                  <c:v>42391</c:v>
                </c:pt>
                <c:pt idx="1675">
                  <c:v>42394</c:v>
                </c:pt>
                <c:pt idx="1676">
                  <c:v>42395</c:v>
                </c:pt>
                <c:pt idx="1677">
                  <c:v>42396</c:v>
                </c:pt>
                <c:pt idx="1678">
                  <c:v>42397</c:v>
                </c:pt>
                <c:pt idx="1679">
                  <c:v>42398</c:v>
                </c:pt>
                <c:pt idx="1680">
                  <c:v>42401</c:v>
                </c:pt>
                <c:pt idx="1681">
                  <c:v>42402</c:v>
                </c:pt>
                <c:pt idx="1682">
                  <c:v>42403</c:v>
                </c:pt>
                <c:pt idx="1683">
                  <c:v>42404</c:v>
                </c:pt>
                <c:pt idx="1684">
                  <c:v>42405</c:v>
                </c:pt>
                <c:pt idx="1685">
                  <c:v>42408</c:v>
                </c:pt>
                <c:pt idx="1686">
                  <c:v>42409</c:v>
                </c:pt>
                <c:pt idx="1687">
                  <c:v>42410</c:v>
                </c:pt>
                <c:pt idx="1688">
                  <c:v>42411</c:v>
                </c:pt>
                <c:pt idx="1689">
                  <c:v>42412</c:v>
                </c:pt>
                <c:pt idx="1690">
                  <c:v>42416</c:v>
                </c:pt>
                <c:pt idx="1691">
                  <c:v>42417</c:v>
                </c:pt>
                <c:pt idx="1692">
                  <c:v>42418</c:v>
                </c:pt>
                <c:pt idx="1693">
                  <c:v>42419</c:v>
                </c:pt>
                <c:pt idx="1694">
                  <c:v>42422</c:v>
                </c:pt>
                <c:pt idx="1695">
                  <c:v>42423</c:v>
                </c:pt>
                <c:pt idx="1696">
                  <c:v>42424</c:v>
                </c:pt>
                <c:pt idx="1697">
                  <c:v>42425</c:v>
                </c:pt>
                <c:pt idx="1698">
                  <c:v>42426</c:v>
                </c:pt>
                <c:pt idx="1699">
                  <c:v>42429</c:v>
                </c:pt>
                <c:pt idx="1700">
                  <c:v>42430</c:v>
                </c:pt>
                <c:pt idx="1701">
                  <c:v>42431</c:v>
                </c:pt>
                <c:pt idx="1702">
                  <c:v>42432</c:v>
                </c:pt>
                <c:pt idx="1703">
                  <c:v>42433</c:v>
                </c:pt>
                <c:pt idx="1704">
                  <c:v>42436</c:v>
                </c:pt>
                <c:pt idx="1705">
                  <c:v>42437</c:v>
                </c:pt>
                <c:pt idx="1706">
                  <c:v>42438</c:v>
                </c:pt>
                <c:pt idx="1707">
                  <c:v>42439</c:v>
                </c:pt>
                <c:pt idx="1708">
                  <c:v>42440</c:v>
                </c:pt>
                <c:pt idx="1709">
                  <c:v>42443</c:v>
                </c:pt>
                <c:pt idx="1710">
                  <c:v>42444</c:v>
                </c:pt>
                <c:pt idx="1711">
                  <c:v>42445</c:v>
                </c:pt>
                <c:pt idx="1712">
                  <c:v>42446</c:v>
                </c:pt>
                <c:pt idx="1713">
                  <c:v>42447</c:v>
                </c:pt>
                <c:pt idx="1714">
                  <c:v>42450</c:v>
                </c:pt>
                <c:pt idx="1715">
                  <c:v>42451</c:v>
                </c:pt>
                <c:pt idx="1716">
                  <c:v>42452</c:v>
                </c:pt>
                <c:pt idx="1717">
                  <c:v>42453</c:v>
                </c:pt>
                <c:pt idx="1718">
                  <c:v>42457</c:v>
                </c:pt>
                <c:pt idx="1719">
                  <c:v>42458</c:v>
                </c:pt>
                <c:pt idx="1720">
                  <c:v>42459</c:v>
                </c:pt>
                <c:pt idx="1721">
                  <c:v>42460</c:v>
                </c:pt>
                <c:pt idx="1722">
                  <c:v>42461</c:v>
                </c:pt>
                <c:pt idx="1723">
                  <c:v>42464</c:v>
                </c:pt>
                <c:pt idx="1724">
                  <c:v>42465</c:v>
                </c:pt>
                <c:pt idx="1725">
                  <c:v>42466</c:v>
                </c:pt>
                <c:pt idx="1726">
                  <c:v>42467</c:v>
                </c:pt>
                <c:pt idx="1727">
                  <c:v>42468</c:v>
                </c:pt>
                <c:pt idx="1728">
                  <c:v>42471</c:v>
                </c:pt>
                <c:pt idx="1729">
                  <c:v>42472</c:v>
                </c:pt>
                <c:pt idx="1730">
                  <c:v>42473</c:v>
                </c:pt>
                <c:pt idx="1731">
                  <c:v>42474</c:v>
                </c:pt>
                <c:pt idx="1732">
                  <c:v>42475</c:v>
                </c:pt>
                <c:pt idx="1733">
                  <c:v>42478</c:v>
                </c:pt>
                <c:pt idx="1734">
                  <c:v>42479</c:v>
                </c:pt>
                <c:pt idx="1735">
                  <c:v>42480</c:v>
                </c:pt>
                <c:pt idx="1736">
                  <c:v>42481</c:v>
                </c:pt>
                <c:pt idx="1737">
                  <c:v>42482</c:v>
                </c:pt>
                <c:pt idx="1738">
                  <c:v>42485</c:v>
                </c:pt>
                <c:pt idx="1739">
                  <c:v>42486</c:v>
                </c:pt>
                <c:pt idx="1740">
                  <c:v>42487</c:v>
                </c:pt>
                <c:pt idx="1741">
                  <c:v>42488</c:v>
                </c:pt>
                <c:pt idx="1742">
                  <c:v>42489</c:v>
                </c:pt>
                <c:pt idx="1743">
                  <c:v>42492</c:v>
                </c:pt>
                <c:pt idx="1744">
                  <c:v>42493</c:v>
                </c:pt>
                <c:pt idx="1745">
                  <c:v>42494</c:v>
                </c:pt>
                <c:pt idx="1746">
                  <c:v>42495</c:v>
                </c:pt>
                <c:pt idx="1747">
                  <c:v>42496</c:v>
                </c:pt>
                <c:pt idx="1748">
                  <c:v>42499</c:v>
                </c:pt>
                <c:pt idx="1749">
                  <c:v>42500</c:v>
                </c:pt>
                <c:pt idx="1750">
                  <c:v>42501</c:v>
                </c:pt>
                <c:pt idx="1751">
                  <c:v>42502</c:v>
                </c:pt>
                <c:pt idx="1752">
                  <c:v>42503</c:v>
                </c:pt>
                <c:pt idx="1753">
                  <c:v>42506</c:v>
                </c:pt>
                <c:pt idx="1754">
                  <c:v>42507</c:v>
                </c:pt>
                <c:pt idx="1755">
                  <c:v>42508</c:v>
                </c:pt>
                <c:pt idx="1756">
                  <c:v>42509</c:v>
                </c:pt>
                <c:pt idx="1757">
                  <c:v>42510</c:v>
                </c:pt>
                <c:pt idx="1758">
                  <c:v>42513</c:v>
                </c:pt>
                <c:pt idx="1759">
                  <c:v>42514</c:v>
                </c:pt>
                <c:pt idx="1760">
                  <c:v>42515</c:v>
                </c:pt>
                <c:pt idx="1761">
                  <c:v>42516</c:v>
                </c:pt>
                <c:pt idx="1762">
                  <c:v>42517</c:v>
                </c:pt>
                <c:pt idx="1763">
                  <c:v>42520</c:v>
                </c:pt>
              </c:numCache>
            </c:numRef>
          </c:cat>
          <c:val>
            <c:numRef>
              <c:f>'DOW Jones Sustainbility Index'!$C$3578:$C$5341</c:f>
              <c:numCache>
                <c:formatCode>0.00%</c:formatCode>
                <c:ptCount val="1764"/>
                <c:pt idx="0">
                  <c:v>4.5914835207409938E-2</c:v>
                </c:pt>
                <c:pt idx="1">
                  <c:v>5.8028085052630018E-2</c:v>
                </c:pt>
                <c:pt idx="2">
                  <c:v>6.5395913235749961E-2</c:v>
                </c:pt>
                <c:pt idx="3">
                  <c:v>7.509990392136999E-2</c:v>
                </c:pt>
                <c:pt idx="4">
                  <c:v>9.5695913095390064E-2</c:v>
                </c:pt>
                <c:pt idx="5">
                  <c:v>9.5755517958539968E-2</c:v>
                </c:pt>
                <c:pt idx="6">
                  <c:v>9.9338945128330067E-2</c:v>
                </c:pt>
                <c:pt idx="7">
                  <c:v>9.6498398762170007E-2</c:v>
                </c:pt>
                <c:pt idx="8">
                  <c:v>0.10113100154497999</c:v>
                </c:pt>
                <c:pt idx="9">
                  <c:v>0.10132664136714993</c:v>
                </c:pt>
                <c:pt idx="10">
                  <c:v>9.3417254462130048E-2</c:v>
                </c:pt>
                <c:pt idx="11">
                  <c:v>7.026115406695993E-2</c:v>
                </c:pt>
                <c:pt idx="12">
                  <c:v>6.6331384234249946E-2</c:v>
                </c:pt>
                <c:pt idx="13">
                  <c:v>7.6373708760090017E-2</c:v>
                </c:pt>
                <c:pt idx="14">
                  <c:v>9.1569688958010001E-2</c:v>
                </c:pt>
                <c:pt idx="15">
                  <c:v>9.3498420057789952E-2</c:v>
                </c:pt>
                <c:pt idx="16">
                  <c:v>0.10297120821342005</c:v>
                </c:pt>
                <c:pt idx="17">
                  <c:v>0.10648627539773997</c:v>
                </c:pt>
                <c:pt idx="18">
                  <c:v>0.11746691644294999</c:v>
                </c:pt>
                <c:pt idx="19">
                  <c:v>0.11839596935722994</c:v>
                </c:pt>
                <c:pt idx="20">
                  <c:v>0.12362337797795007</c:v>
                </c:pt>
                <c:pt idx="21">
                  <c:v>0.12780779034667999</c:v>
                </c:pt>
                <c:pt idx="22">
                  <c:v>0.14475640550048993</c:v>
                </c:pt>
                <c:pt idx="23">
                  <c:v>0.14672480602603002</c:v>
                </c:pt>
                <c:pt idx="24">
                  <c:v>0.14686150973471995</c:v>
                </c:pt>
                <c:pt idx="25">
                  <c:v>0.141605365618</c:v>
                </c:pt>
                <c:pt idx="26">
                  <c:v>0.15313824185824004</c:v>
                </c:pt>
                <c:pt idx="27">
                  <c:v>0.14199814671255992</c:v>
                </c:pt>
                <c:pt idx="28">
                  <c:v>0.13098305361442997</c:v>
                </c:pt>
                <c:pt idx="29">
                  <c:v>0.12622453662081001</c:v>
                </c:pt>
                <c:pt idx="30">
                  <c:v>0.14488248364417999</c:v>
                </c:pt>
                <c:pt idx="31">
                  <c:v>0.14306804889494004</c:v>
                </c:pt>
                <c:pt idx="32">
                  <c:v>0.14295132126412</c:v>
                </c:pt>
                <c:pt idx="33">
                  <c:v>0.11547815235159006</c:v>
                </c:pt>
                <c:pt idx="34">
                  <c:v>0.10987612684314002</c:v>
                </c:pt>
                <c:pt idx="35">
                  <c:v>0.12477978514578993</c:v>
                </c:pt>
                <c:pt idx="36">
                  <c:v>0.14255379396747997</c:v>
                </c:pt>
                <c:pt idx="37">
                  <c:v>0.14772938851375003</c:v>
                </c:pt>
                <c:pt idx="38">
                  <c:v>0.15670856535983005</c:v>
                </c:pt>
                <c:pt idx="39">
                  <c:v>0.16394290104530995</c:v>
                </c:pt>
                <c:pt idx="40">
                  <c:v>0.16956072271864997</c:v>
                </c:pt>
                <c:pt idx="41">
                  <c:v>0.16575409256534995</c:v>
                </c:pt>
                <c:pt idx="42">
                  <c:v>0.18408164475874997</c:v>
                </c:pt>
                <c:pt idx="43">
                  <c:v>0.18795710195634996</c:v>
                </c:pt>
                <c:pt idx="44">
                  <c:v>0.17717337599287006</c:v>
                </c:pt>
                <c:pt idx="45">
                  <c:v>0.18639212187720999</c:v>
                </c:pt>
                <c:pt idx="46">
                  <c:v>0.17711951877713999</c:v>
                </c:pt>
                <c:pt idx="47">
                  <c:v>0.16837166543790005</c:v>
                </c:pt>
                <c:pt idx="48">
                  <c:v>0.18024123621963994</c:v>
                </c:pt>
                <c:pt idx="49">
                  <c:v>0.16737043455920997</c:v>
                </c:pt>
                <c:pt idx="50">
                  <c:v>0.15315426056838008</c:v>
                </c:pt>
                <c:pt idx="51">
                  <c:v>0.14754568200700008</c:v>
                </c:pt>
                <c:pt idx="52">
                  <c:v>0.12658498321370998</c:v>
                </c:pt>
                <c:pt idx="53">
                  <c:v>0.15330658185413995</c:v>
                </c:pt>
                <c:pt idx="54">
                  <c:v>0.12464280586686996</c:v>
                </c:pt>
                <c:pt idx="55">
                  <c:v>0.13264563489466</c:v>
                </c:pt>
                <c:pt idx="56">
                  <c:v>0.13353952920108994</c:v>
                </c:pt>
                <c:pt idx="57">
                  <c:v>0.13871752062691001</c:v>
                </c:pt>
                <c:pt idx="58">
                  <c:v>0.15984421411414004</c:v>
                </c:pt>
                <c:pt idx="59">
                  <c:v>0.16349863612394999</c:v>
                </c:pt>
                <c:pt idx="60">
                  <c:v>0.18905570871644004</c:v>
                </c:pt>
                <c:pt idx="61">
                  <c:v>0.18993844369398005</c:v>
                </c:pt>
                <c:pt idx="62">
                  <c:v>0.19440675703100993</c:v>
                </c:pt>
                <c:pt idx="63">
                  <c:v>0.18324071471943995</c:v>
                </c:pt>
                <c:pt idx="64">
                  <c:v>0.18959640111802997</c:v>
                </c:pt>
                <c:pt idx="65">
                  <c:v>0.20597945618688995</c:v>
                </c:pt>
                <c:pt idx="66">
                  <c:v>0.20802189531115003</c:v>
                </c:pt>
                <c:pt idx="67">
                  <c:v>0.20864253620644008</c:v>
                </c:pt>
                <c:pt idx="68">
                  <c:v>0.19175267227774001</c:v>
                </c:pt>
                <c:pt idx="69">
                  <c:v>0.18853363921484004</c:v>
                </c:pt>
                <c:pt idx="70">
                  <c:v>0.20494077739147998</c:v>
                </c:pt>
                <c:pt idx="71">
                  <c:v>0.20299287074903005</c:v>
                </c:pt>
                <c:pt idx="72">
                  <c:v>0.20847873517647997</c:v>
                </c:pt>
                <c:pt idx="73">
                  <c:v>0.20429863764301998</c:v>
                </c:pt>
                <c:pt idx="74">
                  <c:v>0.18912280789185998</c:v>
                </c:pt>
                <c:pt idx="75">
                  <c:v>0.19358401493678001</c:v>
                </c:pt>
                <c:pt idx="76">
                  <c:v>0.21162150390342005</c:v>
                </c:pt>
                <c:pt idx="77">
                  <c:v>0.21138625251850995</c:v>
                </c:pt>
                <c:pt idx="78">
                  <c:v>0.20025075904355005</c:v>
                </c:pt>
                <c:pt idx="79">
                  <c:v>0.20288157970743995</c:v>
                </c:pt>
                <c:pt idx="80">
                  <c:v>0.20138032430587002</c:v>
                </c:pt>
                <c:pt idx="81">
                  <c:v>0.18811827645156995</c:v>
                </c:pt>
                <c:pt idx="82">
                  <c:v>0.19268922492610002</c:v>
                </c:pt>
                <c:pt idx="83">
                  <c:v>0.20189138521505995</c:v>
                </c:pt>
                <c:pt idx="84">
                  <c:v>0.20403515127527996</c:v>
                </c:pt>
                <c:pt idx="85">
                  <c:v>0.21058020732014995</c:v>
                </c:pt>
                <c:pt idx="86">
                  <c:v>0.20523319365625994</c:v>
                </c:pt>
                <c:pt idx="87">
                  <c:v>0.20707239094702998</c:v>
                </c:pt>
                <c:pt idx="88">
                  <c:v>0.18929318128654005</c:v>
                </c:pt>
                <c:pt idx="89">
                  <c:v>0.19408933331984998</c:v>
                </c:pt>
                <c:pt idx="90">
                  <c:v>0.20594578077606995</c:v>
                </c:pt>
                <c:pt idx="91">
                  <c:v>0.20967821852618995</c:v>
                </c:pt>
                <c:pt idx="92">
                  <c:v>0.2126115115636</c:v>
                </c:pt>
                <c:pt idx="93">
                  <c:v>0.21817724478328998</c:v>
                </c:pt>
                <c:pt idx="94">
                  <c:v>0.21817724478328998</c:v>
                </c:pt>
                <c:pt idx="95">
                  <c:v>0.22137120012780001</c:v>
                </c:pt>
                <c:pt idx="96">
                  <c:v>0.22085835708869994</c:v>
                </c:pt>
                <c:pt idx="97">
                  <c:v>0.21993781730243994</c:v>
                </c:pt>
                <c:pt idx="98">
                  <c:v>0.20957350117553999</c:v>
                </c:pt>
                <c:pt idx="99">
                  <c:v>0.20957350117553999</c:v>
                </c:pt>
                <c:pt idx="100">
                  <c:v>0.22992412553208993</c:v>
                </c:pt>
                <c:pt idx="101">
                  <c:v>0.23238112578694001</c:v>
                </c:pt>
                <c:pt idx="102">
                  <c:v>0.23408980136628998</c:v>
                </c:pt>
                <c:pt idx="103">
                  <c:v>0.23711016019639999</c:v>
                </c:pt>
                <c:pt idx="104">
                  <c:v>0.24074373322260997</c:v>
                </c:pt>
                <c:pt idx="105">
                  <c:v>0.24339897074421002</c:v>
                </c:pt>
                <c:pt idx="106">
                  <c:v>0.23324682065963998</c:v>
                </c:pt>
                <c:pt idx="107">
                  <c:v>0.24174350947833007</c:v>
                </c:pt>
                <c:pt idx="108">
                  <c:v>0.24622208737123999</c:v>
                </c:pt>
                <c:pt idx="109">
                  <c:v>0.23257085849893996</c:v>
                </c:pt>
                <c:pt idx="110">
                  <c:v>0.23387763546068002</c:v>
                </c:pt>
                <c:pt idx="111">
                  <c:v>0.24609376374999997</c:v>
                </c:pt>
                <c:pt idx="112">
                  <c:v>0.23210666785542997</c:v>
                </c:pt>
                <c:pt idx="113">
                  <c:v>0.20647500810503999</c:v>
                </c:pt>
                <c:pt idx="114">
                  <c:v>0.18124515121651</c:v>
                </c:pt>
                <c:pt idx="115">
                  <c:v>0.18645661474483005</c:v>
                </c:pt>
                <c:pt idx="116">
                  <c:v>0.18216560897004996</c:v>
                </c:pt>
                <c:pt idx="117">
                  <c:v>0.18507491740404006</c:v>
                </c:pt>
                <c:pt idx="118">
                  <c:v>0.17505957269833006</c:v>
                </c:pt>
                <c:pt idx="119">
                  <c:v>0.16187867417453006</c:v>
                </c:pt>
                <c:pt idx="120">
                  <c:v>0.17779166387973006</c:v>
                </c:pt>
                <c:pt idx="121">
                  <c:v>0.19334971846857002</c:v>
                </c:pt>
                <c:pt idx="122">
                  <c:v>0.18868559799012999</c:v>
                </c:pt>
                <c:pt idx="123">
                  <c:v>0.15283348645649994</c:v>
                </c:pt>
                <c:pt idx="124">
                  <c:v>0.15542954347082996</c:v>
                </c:pt>
                <c:pt idx="125">
                  <c:v>0.14564971353898001</c:v>
                </c:pt>
                <c:pt idx="126">
                  <c:v>0.16089315870310003</c:v>
                </c:pt>
                <c:pt idx="127">
                  <c:v>0.16084034622033003</c:v>
                </c:pt>
                <c:pt idx="128">
                  <c:v>0.17334748191212002</c:v>
                </c:pt>
                <c:pt idx="129">
                  <c:v>0.17072641138506994</c:v>
                </c:pt>
                <c:pt idx="130">
                  <c:v>0.17144373018503997</c:v>
                </c:pt>
                <c:pt idx="131">
                  <c:v>0.19253499295652005</c:v>
                </c:pt>
                <c:pt idx="132">
                  <c:v>0.19784225560882007</c:v>
                </c:pt>
                <c:pt idx="133">
                  <c:v>0.20666490891756994</c:v>
                </c:pt>
                <c:pt idx="134">
                  <c:v>0.20671473133076007</c:v>
                </c:pt>
                <c:pt idx="135">
                  <c:v>0.20401355641026997</c:v>
                </c:pt>
                <c:pt idx="136">
                  <c:v>0.19016313793039002</c:v>
                </c:pt>
                <c:pt idx="137">
                  <c:v>0.19976190363729998</c:v>
                </c:pt>
                <c:pt idx="138">
                  <c:v>0.19619875681511004</c:v>
                </c:pt>
                <c:pt idx="139">
                  <c:v>0.19928515228547</c:v>
                </c:pt>
                <c:pt idx="140">
                  <c:v>0.21207708067518</c:v>
                </c:pt>
                <c:pt idx="141">
                  <c:v>0.21733336884294005</c:v>
                </c:pt>
                <c:pt idx="142">
                  <c:v>0.21846994150669005</c:v>
                </c:pt>
                <c:pt idx="143">
                  <c:v>0.22249509351377994</c:v>
                </c:pt>
                <c:pt idx="144">
                  <c:v>0.23727303244827</c:v>
                </c:pt>
                <c:pt idx="145">
                  <c:v>0.23757004515098998</c:v>
                </c:pt>
                <c:pt idx="146">
                  <c:v>0.23877909700203007</c:v>
                </c:pt>
                <c:pt idx="147">
                  <c:v>0.24208588432864006</c:v>
                </c:pt>
                <c:pt idx="148">
                  <c:v>0.24641693865549996</c:v>
                </c:pt>
                <c:pt idx="149">
                  <c:v>0.25017528479915002</c:v>
                </c:pt>
                <c:pt idx="150">
                  <c:v>0.25228406851474006</c:v>
                </c:pt>
                <c:pt idx="151">
                  <c:v>0.26421276554911999</c:v>
                </c:pt>
                <c:pt idx="152">
                  <c:v>0.27052092186018001</c:v>
                </c:pt>
                <c:pt idx="153">
                  <c:v>0.27073332090655994</c:v>
                </c:pt>
                <c:pt idx="154">
                  <c:v>0.26535918240358003</c:v>
                </c:pt>
                <c:pt idx="155">
                  <c:v>0.26967316754744997</c:v>
                </c:pt>
                <c:pt idx="156">
                  <c:v>0.2803232648769699</c:v>
                </c:pt>
                <c:pt idx="157">
                  <c:v>0.27056418520201009</c:v>
                </c:pt>
                <c:pt idx="158">
                  <c:v>0.27083261330886005</c:v>
                </c:pt>
                <c:pt idx="159">
                  <c:v>0.26912430661168002</c:v>
                </c:pt>
                <c:pt idx="160">
                  <c:v>0.27559302000177993</c:v>
                </c:pt>
                <c:pt idx="161">
                  <c:v>0.27652414430920003</c:v>
                </c:pt>
                <c:pt idx="162">
                  <c:v>0.27151560150934001</c:v>
                </c:pt>
                <c:pt idx="163">
                  <c:v>0.28248602228887987</c:v>
                </c:pt>
                <c:pt idx="164">
                  <c:v>0.28248602228887987</c:v>
                </c:pt>
                <c:pt idx="165">
                  <c:v>0.29028642334911015</c:v>
                </c:pt>
                <c:pt idx="166">
                  <c:v>0.29116090044622012</c:v>
                </c:pt>
                <c:pt idx="167">
                  <c:v>0.28404599080759996</c:v>
                </c:pt>
                <c:pt idx="168">
                  <c:v>0.28810006781947012</c:v>
                </c:pt>
                <c:pt idx="169">
                  <c:v>0.29657892424676985</c:v>
                </c:pt>
                <c:pt idx="170">
                  <c:v>0.2981557611424</c:v>
                </c:pt>
                <c:pt idx="171">
                  <c:v>0.29750443017081013</c:v>
                </c:pt>
                <c:pt idx="172">
                  <c:v>0.3142360091940401</c:v>
                </c:pt>
                <c:pt idx="173">
                  <c:v>0.3166285227812301</c:v>
                </c:pt>
                <c:pt idx="174">
                  <c:v>0.29520028552129984</c:v>
                </c:pt>
                <c:pt idx="175">
                  <c:v>0.30243526045137997</c:v>
                </c:pt>
                <c:pt idx="176">
                  <c:v>0.31126750282805005</c:v>
                </c:pt>
                <c:pt idx="177">
                  <c:v>0.30944838359860993</c:v>
                </c:pt>
                <c:pt idx="178">
                  <c:v>0.30756614341787014</c:v>
                </c:pt>
                <c:pt idx="179">
                  <c:v>0.31479105595441015</c:v>
                </c:pt>
                <c:pt idx="180">
                  <c:v>0.31189367397901008</c:v>
                </c:pt>
                <c:pt idx="181">
                  <c:v>0.2847166591599799</c:v>
                </c:pt>
                <c:pt idx="182">
                  <c:v>0.29125536172995992</c:v>
                </c:pt>
                <c:pt idx="183">
                  <c:v>0.30827911370873012</c:v>
                </c:pt>
                <c:pt idx="184">
                  <c:v>0.28851174024160997</c:v>
                </c:pt>
                <c:pt idx="185">
                  <c:v>0.30235229062938002</c:v>
                </c:pt>
                <c:pt idx="186">
                  <c:v>0.2734244012618301</c:v>
                </c:pt>
                <c:pt idx="187">
                  <c:v>0.26319202642373002</c:v>
                </c:pt>
                <c:pt idx="188">
                  <c:v>0.22719434863858992</c:v>
                </c:pt>
                <c:pt idx="189">
                  <c:v>0.20923290546033002</c:v>
                </c:pt>
                <c:pt idx="190">
                  <c:v>0.25830887334737995</c:v>
                </c:pt>
                <c:pt idx="191">
                  <c:v>0.25538126408764</c:v>
                </c:pt>
                <c:pt idx="192">
                  <c:v>0.27503701075471992</c:v>
                </c:pt>
                <c:pt idx="193">
                  <c:v>0.25870969095085</c:v>
                </c:pt>
                <c:pt idx="194">
                  <c:v>0.23719874814372005</c:v>
                </c:pt>
                <c:pt idx="195">
                  <c:v>0.23429578357329006</c:v>
                </c:pt>
                <c:pt idx="196">
                  <c:v>0.22153731163144996</c:v>
                </c:pt>
                <c:pt idx="197">
                  <c:v>0.21379538751813001</c:v>
                </c:pt>
                <c:pt idx="198">
                  <c:v>0.16877301344448994</c:v>
                </c:pt>
                <c:pt idx="199">
                  <c:v>0.18346089200837995</c:v>
                </c:pt>
                <c:pt idx="200">
                  <c:v>0.17038544870368993</c:v>
                </c:pt>
                <c:pt idx="201">
                  <c:v>0.16701704866834008</c:v>
                </c:pt>
                <c:pt idx="202">
                  <c:v>0.16222486552467003</c:v>
                </c:pt>
                <c:pt idx="203">
                  <c:v>0.19601942047066997</c:v>
                </c:pt>
                <c:pt idx="204">
                  <c:v>0.18284344627813995</c:v>
                </c:pt>
                <c:pt idx="205">
                  <c:v>0.18450399604704998</c:v>
                </c:pt>
                <c:pt idx="206">
                  <c:v>0.16765275549883996</c:v>
                </c:pt>
                <c:pt idx="207">
                  <c:v>0.19486017512795001</c:v>
                </c:pt>
                <c:pt idx="208">
                  <c:v>0.19915160347281996</c:v>
                </c:pt>
                <c:pt idx="209">
                  <c:v>0.16062054081791005</c:v>
                </c:pt>
                <c:pt idx="210">
                  <c:v>0.14749161226021998</c:v>
                </c:pt>
                <c:pt idx="211">
                  <c:v>0.15807596970011006</c:v>
                </c:pt>
                <c:pt idx="212">
                  <c:v>0.15518375700196002</c:v>
                </c:pt>
                <c:pt idx="213">
                  <c:v>0.18361912311138995</c:v>
                </c:pt>
                <c:pt idx="214">
                  <c:v>0.18788213632234005</c:v>
                </c:pt>
                <c:pt idx="215">
                  <c:v>0.18804235670729993</c:v>
                </c:pt>
                <c:pt idx="216">
                  <c:v>0.21385168128288995</c:v>
                </c:pt>
                <c:pt idx="217">
                  <c:v>0.21449472444492998</c:v>
                </c:pt>
                <c:pt idx="218">
                  <c:v>0.21554195096892001</c:v>
                </c:pt>
                <c:pt idx="219">
                  <c:v>0.21813988993668004</c:v>
                </c:pt>
                <c:pt idx="220">
                  <c:v>0.21562154336674</c:v>
                </c:pt>
                <c:pt idx="221">
                  <c:v>0.19736580006980006</c:v>
                </c:pt>
                <c:pt idx="222">
                  <c:v>0.19035680374471994</c:v>
                </c:pt>
                <c:pt idx="223">
                  <c:v>0.17271837839352003</c:v>
                </c:pt>
                <c:pt idx="224">
                  <c:v>0.17324417077551005</c:v>
                </c:pt>
                <c:pt idx="225">
                  <c:v>0.17297174248475003</c:v>
                </c:pt>
                <c:pt idx="226">
                  <c:v>0.13806330752700005</c:v>
                </c:pt>
                <c:pt idx="227">
                  <c:v>0.12776862305351996</c:v>
                </c:pt>
                <c:pt idx="228">
                  <c:v>0.12471577079767997</c:v>
                </c:pt>
                <c:pt idx="229">
                  <c:v>0.12067395715160999</c:v>
                </c:pt>
                <c:pt idx="230">
                  <c:v>0.11913595302130005</c:v>
                </c:pt>
                <c:pt idx="231">
                  <c:v>0.12917985322492001</c:v>
                </c:pt>
                <c:pt idx="232">
                  <c:v>0.16164198873803001</c:v>
                </c:pt>
                <c:pt idx="233">
                  <c:v>0.17389897253325998</c:v>
                </c:pt>
                <c:pt idx="234">
                  <c:v>0.18251682202856997</c:v>
                </c:pt>
                <c:pt idx="235">
                  <c:v>0.18390110930031001</c:v>
                </c:pt>
                <c:pt idx="236">
                  <c:v>0.20181101820110001</c:v>
                </c:pt>
                <c:pt idx="237">
                  <c:v>0.20250081836456998</c:v>
                </c:pt>
                <c:pt idx="238">
                  <c:v>0.20490526638190004</c:v>
                </c:pt>
                <c:pt idx="239">
                  <c:v>0.17415505908723999</c:v>
                </c:pt>
                <c:pt idx="240">
                  <c:v>0.17925601239694999</c:v>
                </c:pt>
                <c:pt idx="241">
                  <c:v>0.19000292313035999</c:v>
                </c:pt>
                <c:pt idx="242">
                  <c:v>0.17681790367421002</c:v>
                </c:pt>
                <c:pt idx="243">
                  <c:v>0.19836794053134996</c:v>
                </c:pt>
                <c:pt idx="244">
                  <c:v>0.20598361351277006</c:v>
                </c:pt>
                <c:pt idx="245">
                  <c:v>0.21864042028921005</c:v>
                </c:pt>
                <c:pt idx="246">
                  <c:v>0.21924616253132001</c:v>
                </c:pt>
                <c:pt idx="247">
                  <c:v>0.21243597450915999</c:v>
                </c:pt>
                <c:pt idx="248">
                  <c:v>0.21058650231211004</c:v>
                </c:pt>
                <c:pt idx="249">
                  <c:v>0.20979396491705005</c:v>
                </c:pt>
                <c:pt idx="250">
                  <c:v>0.23369422805358994</c:v>
                </c:pt>
                <c:pt idx="251">
                  <c:v>0.22785236796171005</c:v>
                </c:pt>
                <c:pt idx="252">
                  <c:v>0.23431395915308001</c:v>
                </c:pt>
                <c:pt idx="253">
                  <c:v>0.23249178524011996</c:v>
                </c:pt>
                <c:pt idx="254">
                  <c:v>0.22886306831344</c:v>
                </c:pt>
                <c:pt idx="255">
                  <c:v>0.23329636900685002</c:v>
                </c:pt>
                <c:pt idx="256">
                  <c:v>0.22488253381777995</c:v>
                </c:pt>
                <c:pt idx="257">
                  <c:v>0.19383854684455001</c:v>
                </c:pt>
                <c:pt idx="258">
                  <c:v>0.18642094867569001</c:v>
                </c:pt>
                <c:pt idx="259">
                  <c:v>0.18331609361445003</c:v>
                </c:pt>
                <c:pt idx="260">
                  <c:v>0.18427159708649996</c:v>
                </c:pt>
                <c:pt idx="261">
                  <c:v>0.20022261055250992</c:v>
                </c:pt>
                <c:pt idx="262">
                  <c:v>0.20358195149769004</c:v>
                </c:pt>
                <c:pt idx="263">
                  <c:v>0.18552467499916006</c:v>
                </c:pt>
                <c:pt idx="264">
                  <c:v>0.17904981691521002</c:v>
                </c:pt>
                <c:pt idx="265">
                  <c:v>0.17548668001297002</c:v>
                </c:pt>
                <c:pt idx="266">
                  <c:v>0.15651974944005004</c:v>
                </c:pt>
                <c:pt idx="267">
                  <c:v>0.15908684096399994</c:v>
                </c:pt>
                <c:pt idx="268">
                  <c:v>0.15226971112149998</c:v>
                </c:pt>
                <c:pt idx="269">
                  <c:v>0.17010124485632999</c:v>
                </c:pt>
                <c:pt idx="270">
                  <c:v>0.15802393165058007</c:v>
                </c:pt>
                <c:pt idx="271">
                  <c:v>0.15624072200944</c:v>
                </c:pt>
                <c:pt idx="272">
                  <c:v>0.1849319303144</c:v>
                </c:pt>
                <c:pt idx="273">
                  <c:v>0.19325527585144001</c:v>
                </c:pt>
                <c:pt idx="274">
                  <c:v>0.20838334513649998</c:v>
                </c:pt>
                <c:pt idx="275">
                  <c:v>0.20977922956257003</c:v>
                </c:pt>
                <c:pt idx="276">
                  <c:v>0.19642424437732997</c:v>
                </c:pt>
                <c:pt idx="277">
                  <c:v>0.20176112635646007</c:v>
                </c:pt>
                <c:pt idx="278">
                  <c:v>0.20862448462306005</c:v>
                </c:pt>
                <c:pt idx="279">
                  <c:v>0.21353841347143004</c:v>
                </c:pt>
                <c:pt idx="280">
                  <c:v>0.22710505382681007</c:v>
                </c:pt>
                <c:pt idx="281">
                  <c:v>0.22742798147566007</c:v>
                </c:pt>
                <c:pt idx="282">
                  <c:v>0.23026064601309998</c:v>
                </c:pt>
                <c:pt idx="283">
                  <c:v>0.23153352387970996</c:v>
                </c:pt>
                <c:pt idx="284">
                  <c:v>0.22924768044150995</c:v>
                </c:pt>
                <c:pt idx="285">
                  <c:v>0.24319100897259005</c:v>
                </c:pt>
                <c:pt idx="286">
                  <c:v>0.24057831812515004</c:v>
                </c:pt>
                <c:pt idx="287">
                  <c:v>0.23706410472151007</c:v>
                </c:pt>
                <c:pt idx="288">
                  <c:v>0.22711458976879001</c:v>
                </c:pt>
                <c:pt idx="289">
                  <c:v>0.24958905442239995</c:v>
                </c:pt>
                <c:pt idx="290">
                  <c:v>0.24512188975621996</c:v>
                </c:pt>
                <c:pt idx="291">
                  <c:v>0.25091301798033994</c:v>
                </c:pt>
                <c:pt idx="292">
                  <c:v>0.25063888467978002</c:v>
                </c:pt>
                <c:pt idx="293">
                  <c:v>0.24810796370882998</c:v>
                </c:pt>
                <c:pt idx="294">
                  <c:v>0.25411803378450004</c:v>
                </c:pt>
                <c:pt idx="295">
                  <c:v>0.24606894652086994</c:v>
                </c:pt>
                <c:pt idx="296">
                  <c:v>0.27057686907228001</c:v>
                </c:pt>
                <c:pt idx="297">
                  <c:v>0.27363111533086992</c:v>
                </c:pt>
                <c:pt idx="298">
                  <c:v>0.27002206353652997</c:v>
                </c:pt>
                <c:pt idx="299">
                  <c:v>0.27678390173175005</c:v>
                </c:pt>
                <c:pt idx="300">
                  <c:v>0.27757310041371996</c:v>
                </c:pt>
                <c:pt idx="301">
                  <c:v>0.28126127625511005</c:v>
                </c:pt>
                <c:pt idx="302">
                  <c:v>0.29256012945664994</c:v>
                </c:pt>
                <c:pt idx="303">
                  <c:v>0.29007426013906012</c:v>
                </c:pt>
                <c:pt idx="304">
                  <c:v>0.28693298101657999</c:v>
                </c:pt>
                <c:pt idx="305">
                  <c:v>0.29333934837055009</c:v>
                </c:pt>
                <c:pt idx="306">
                  <c:v>0.27236020953266005</c:v>
                </c:pt>
                <c:pt idx="307">
                  <c:v>0.28616962826016989</c:v>
                </c:pt>
                <c:pt idx="308">
                  <c:v>0.28779520231680011</c:v>
                </c:pt>
                <c:pt idx="309">
                  <c:v>0.28869369912309994</c:v>
                </c:pt>
                <c:pt idx="310">
                  <c:v>0.29411193460579993</c:v>
                </c:pt>
                <c:pt idx="311">
                  <c:v>0.29508270063766984</c:v>
                </c:pt>
                <c:pt idx="312">
                  <c:v>0.28740886475553995</c:v>
                </c:pt>
                <c:pt idx="313">
                  <c:v>0.28898110267161997</c:v>
                </c:pt>
                <c:pt idx="314">
                  <c:v>0.2904257649389399</c:v>
                </c:pt>
                <c:pt idx="315">
                  <c:v>0.29198288440795012</c:v>
                </c:pt>
                <c:pt idx="316">
                  <c:v>0.30075283990900004</c:v>
                </c:pt>
                <c:pt idx="317">
                  <c:v>0.30528203732372988</c:v>
                </c:pt>
                <c:pt idx="318">
                  <c:v>0.33009115482450996</c:v>
                </c:pt>
                <c:pt idx="319">
                  <c:v>0.33342758034886005</c:v>
                </c:pt>
                <c:pt idx="320">
                  <c:v>0.33295271808524007</c:v>
                </c:pt>
                <c:pt idx="321">
                  <c:v>0.32537801222050006</c:v>
                </c:pt>
                <c:pt idx="322">
                  <c:v>0.32816890180873004</c:v>
                </c:pt>
                <c:pt idx="323">
                  <c:v>0.31847881196315997</c:v>
                </c:pt>
                <c:pt idx="324">
                  <c:v>0.30484510351988009</c:v>
                </c:pt>
                <c:pt idx="325">
                  <c:v>0.30513604157064012</c:v>
                </c:pt>
                <c:pt idx="326">
                  <c:v>0.28294629748147998</c:v>
                </c:pt>
                <c:pt idx="327">
                  <c:v>0.28486873163972004</c:v>
                </c:pt>
                <c:pt idx="328">
                  <c:v>0.30332961543019993</c:v>
                </c:pt>
                <c:pt idx="329">
                  <c:v>0.30724788399384012</c:v>
                </c:pt>
                <c:pt idx="330">
                  <c:v>0.30489534910330007</c:v>
                </c:pt>
                <c:pt idx="331">
                  <c:v>0.28715267751509999</c:v>
                </c:pt>
                <c:pt idx="332">
                  <c:v>0.30416986485624986</c:v>
                </c:pt>
                <c:pt idx="333">
                  <c:v>0.30529420116946993</c:v>
                </c:pt>
                <c:pt idx="334">
                  <c:v>0.29449550372076999</c:v>
                </c:pt>
                <c:pt idx="335">
                  <c:v>0.29218344722260015</c:v>
                </c:pt>
                <c:pt idx="336">
                  <c:v>0.28743846837238007</c:v>
                </c:pt>
                <c:pt idx="337">
                  <c:v>0.31604632852338993</c:v>
                </c:pt>
                <c:pt idx="338">
                  <c:v>0.33127223384254989</c:v>
                </c:pt>
                <c:pt idx="339">
                  <c:v>0.33416430352214005</c:v>
                </c:pt>
                <c:pt idx="340">
                  <c:v>0.33189301537759008</c:v>
                </c:pt>
                <c:pt idx="341">
                  <c:v>0.33366580374610011</c:v>
                </c:pt>
                <c:pt idx="342">
                  <c:v>0.33403499440267015</c:v>
                </c:pt>
                <c:pt idx="343">
                  <c:v>0.33760554913982987</c:v>
                </c:pt>
                <c:pt idx="344">
                  <c:v>0.34533428978632996</c:v>
                </c:pt>
                <c:pt idx="345">
                  <c:v>0.34856274858496988</c:v>
                </c:pt>
                <c:pt idx="346">
                  <c:v>0.35147903601704994</c:v>
                </c:pt>
                <c:pt idx="347">
                  <c:v>0.34718081499731995</c:v>
                </c:pt>
                <c:pt idx="348">
                  <c:v>0.35448180807887014</c:v>
                </c:pt>
                <c:pt idx="349">
                  <c:v>0.35437150570877007</c:v>
                </c:pt>
                <c:pt idx="350">
                  <c:v>0.35306071077918999</c:v>
                </c:pt>
                <c:pt idx="351">
                  <c:v>0.35994694004970001</c:v>
                </c:pt>
                <c:pt idx="352">
                  <c:v>0.36460060541232991</c:v>
                </c:pt>
                <c:pt idx="353">
                  <c:v>0.36573354374598011</c:v>
                </c:pt>
                <c:pt idx="354">
                  <c:v>0.3669358499744399</c:v>
                </c:pt>
                <c:pt idx="355">
                  <c:v>0.36554643549522015</c:v>
                </c:pt>
                <c:pt idx="356">
                  <c:v>0.3694978791640901</c:v>
                </c:pt>
                <c:pt idx="357">
                  <c:v>0.37192129099884996</c:v>
                </c:pt>
                <c:pt idx="358">
                  <c:v>0.37051486417938007</c:v>
                </c:pt>
                <c:pt idx="359">
                  <c:v>0.37302430718184015</c:v>
                </c:pt>
                <c:pt idx="360">
                  <c:v>0.38292482125285005</c:v>
                </c:pt>
                <c:pt idx="361">
                  <c:v>0.38080079583648996</c:v>
                </c:pt>
                <c:pt idx="362">
                  <c:v>0.38518745982170999</c:v>
                </c:pt>
                <c:pt idx="363">
                  <c:v>0.38113339594684986</c:v>
                </c:pt>
                <c:pt idx="364">
                  <c:v>0.37964019546684002</c:v>
                </c:pt>
                <c:pt idx="365">
                  <c:v>0.37430401815725989</c:v>
                </c:pt>
                <c:pt idx="366">
                  <c:v>0.38082157451331994</c:v>
                </c:pt>
                <c:pt idx="367">
                  <c:v>0.39304621287917996</c:v>
                </c:pt>
                <c:pt idx="368">
                  <c:v>0.38745748590814005</c:v>
                </c:pt>
                <c:pt idx="369">
                  <c:v>0.39420892715201006</c:v>
                </c:pt>
                <c:pt idx="370">
                  <c:v>0.39490062292098005</c:v>
                </c:pt>
                <c:pt idx="371">
                  <c:v>0.39476673510442994</c:v>
                </c:pt>
                <c:pt idx="372">
                  <c:v>0.38642250666591993</c:v>
                </c:pt>
                <c:pt idx="373">
                  <c:v>0.38318837020361002</c:v>
                </c:pt>
                <c:pt idx="374">
                  <c:v>0.38888958065507012</c:v>
                </c:pt>
                <c:pt idx="375">
                  <c:v>0.39873170523050988</c:v>
                </c:pt>
                <c:pt idx="376">
                  <c:v>0.39596966965190999</c:v>
                </c:pt>
                <c:pt idx="377">
                  <c:v>0.40341035693023003</c:v>
                </c:pt>
                <c:pt idx="378">
                  <c:v>0.40190300589271005</c:v>
                </c:pt>
                <c:pt idx="379">
                  <c:v>0.38186784731183993</c:v>
                </c:pt>
                <c:pt idx="380">
                  <c:v>0.38983280942604009</c:v>
                </c:pt>
                <c:pt idx="381">
                  <c:v>0.40994845971343014</c:v>
                </c:pt>
                <c:pt idx="382">
                  <c:v>0.40833462134853987</c:v>
                </c:pt>
                <c:pt idx="383">
                  <c:v>0.41374956493038012</c:v>
                </c:pt>
                <c:pt idx="384">
                  <c:v>0.41467443496167988</c:v>
                </c:pt>
                <c:pt idx="385">
                  <c:v>0.42217706609408995</c:v>
                </c:pt>
                <c:pt idx="386">
                  <c:v>0.42761331724546009</c:v>
                </c:pt>
                <c:pt idx="387">
                  <c:v>0.42258776700968015</c:v>
                </c:pt>
                <c:pt idx="388">
                  <c:v>0.41938857259806012</c:v>
                </c:pt>
                <c:pt idx="389">
                  <c:v>0.42360035144090008</c:v>
                </c:pt>
                <c:pt idx="390">
                  <c:v>0.42762715099084003</c:v>
                </c:pt>
                <c:pt idx="391">
                  <c:v>0.42559202204309005</c:v>
                </c:pt>
                <c:pt idx="392">
                  <c:v>0.43535653480016007</c:v>
                </c:pt>
                <c:pt idx="393">
                  <c:v>0.44376565820309993</c:v>
                </c:pt>
                <c:pt idx="394">
                  <c:v>0.44642138054766006</c:v>
                </c:pt>
                <c:pt idx="395">
                  <c:v>0.44616841618547992</c:v>
                </c:pt>
                <c:pt idx="396">
                  <c:v>0.42412787992852996</c:v>
                </c:pt>
                <c:pt idx="397">
                  <c:v>0.4129853596233099</c:v>
                </c:pt>
                <c:pt idx="398">
                  <c:v>0.41193110523341003</c:v>
                </c:pt>
                <c:pt idx="399">
                  <c:v>0.42563751656703003</c:v>
                </c:pt>
                <c:pt idx="400">
                  <c:v>0.43617129778029012</c:v>
                </c:pt>
                <c:pt idx="401">
                  <c:v>0.41970602423308068</c:v>
                </c:pt>
                <c:pt idx="402">
                  <c:v>0.4226242549438331</c:v>
                </c:pt>
                <c:pt idx="403">
                  <c:v>0.44025762810912994</c:v>
                </c:pt>
                <c:pt idx="404">
                  <c:v>0.43158275166182164</c:v>
                </c:pt>
                <c:pt idx="405">
                  <c:v>0.42052371047063275</c:v>
                </c:pt>
                <c:pt idx="406">
                  <c:v>0.42824964291930057</c:v>
                </c:pt>
                <c:pt idx="407">
                  <c:v>0.42738877395992547</c:v>
                </c:pt>
                <c:pt idx="408">
                  <c:v>0.4017230537648328</c:v>
                </c:pt>
                <c:pt idx="409">
                  <c:v>0.40895463501514429</c:v>
                </c:pt>
                <c:pt idx="410">
                  <c:v>0.40058313045726607</c:v>
                </c:pt>
                <c:pt idx="411">
                  <c:v>0.38380950476067793</c:v>
                </c:pt>
                <c:pt idx="412">
                  <c:v>0.35827587184709642</c:v>
                </c:pt>
                <c:pt idx="413">
                  <c:v>0.3777724758685605</c:v>
                </c:pt>
                <c:pt idx="414">
                  <c:v>0.38393391679095146</c:v>
                </c:pt>
                <c:pt idx="415">
                  <c:v>0.40653944436739581</c:v>
                </c:pt>
                <c:pt idx="416">
                  <c:v>0.40222884632816291</c:v>
                </c:pt>
                <c:pt idx="417">
                  <c:v>0.40811276516696582</c:v>
                </c:pt>
                <c:pt idx="418">
                  <c:v>0.41801271413430302</c:v>
                </c:pt>
                <c:pt idx="419">
                  <c:v>0.41975521561490153</c:v>
                </c:pt>
                <c:pt idx="420">
                  <c:v>0.41789418385968446</c:v>
                </c:pt>
                <c:pt idx="421">
                  <c:v>0.42757024726622317</c:v>
                </c:pt>
                <c:pt idx="422">
                  <c:v>0.4399246317487871</c:v>
                </c:pt>
                <c:pt idx="423">
                  <c:v>0.43712820384182749</c:v>
                </c:pt>
                <c:pt idx="424">
                  <c:v>0.44535409982075863</c:v>
                </c:pt>
                <c:pt idx="425">
                  <c:v>0.44778771948672985</c:v>
                </c:pt>
                <c:pt idx="426">
                  <c:v>0.45005834205125156</c:v>
                </c:pt>
                <c:pt idx="427">
                  <c:v>0.45583451135925968</c:v>
                </c:pt>
                <c:pt idx="428">
                  <c:v>0.45223993931259826</c:v>
                </c:pt>
                <c:pt idx="429">
                  <c:v>0.45009128349802979</c:v>
                </c:pt>
                <c:pt idx="430">
                  <c:v>0.44400776406868886</c:v>
                </c:pt>
                <c:pt idx="431">
                  <c:v>0.42962736619839492</c:v>
                </c:pt>
                <c:pt idx="432">
                  <c:v>0.43024951671914408</c:v>
                </c:pt>
                <c:pt idx="433">
                  <c:v>0.43259234388882217</c:v>
                </c:pt>
                <c:pt idx="434">
                  <c:v>0.43919502690633749</c:v>
                </c:pt>
                <c:pt idx="435">
                  <c:v>0.42256357252358667</c:v>
                </c:pt>
                <c:pt idx="436">
                  <c:v>0.43394222752934669</c:v>
                </c:pt>
                <c:pt idx="437">
                  <c:v>0.45508170344289423</c:v>
                </c:pt>
                <c:pt idx="438">
                  <c:v>0.46399284965912246</c:v>
                </c:pt>
                <c:pt idx="439">
                  <c:v>0.46399284965912246</c:v>
                </c:pt>
                <c:pt idx="440">
                  <c:v>0.45870357794877975</c:v>
                </c:pt>
                <c:pt idx="441">
                  <c:v>0.47303571790484056</c:v>
                </c:pt>
                <c:pt idx="442">
                  <c:v>0.47885551843657254</c:v>
                </c:pt>
                <c:pt idx="443">
                  <c:v>0.484902716887604</c:v>
                </c:pt>
                <c:pt idx="444">
                  <c:v>0.48704879795253647</c:v>
                </c:pt>
                <c:pt idx="445">
                  <c:v>0.48470263670528541</c:v>
                </c:pt>
                <c:pt idx="446">
                  <c:v>0.4780390944843913</c:v>
                </c:pt>
                <c:pt idx="447">
                  <c:v>0.46910605952185447</c:v>
                </c:pt>
                <c:pt idx="448">
                  <c:v>0.45261701176475555</c:v>
                </c:pt>
                <c:pt idx="449">
                  <c:v>0.46037893838597344</c:v>
                </c:pt>
                <c:pt idx="450">
                  <c:v>0.46364203682471755</c:v>
                </c:pt>
                <c:pt idx="451">
                  <c:v>0.47385565745331037</c:v>
                </c:pt>
                <c:pt idx="452">
                  <c:v>0.45963389389057513</c:v>
                </c:pt>
                <c:pt idx="453">
                  <c:v>0.46352812449593217</c:v>
                </c:pt>
                <c:pt idx="454">
                  <c:v>0.45393000629561725</c:v>
                </c:pt>
                <c:pt idx="455">
                  <c:v>0.44747757142460187</c:v>
                </c:pt>
                <c:pt idx="456">
                  <c:v>0.44498032247116071</c:v>
                </c:pt>
                <c:pt idx="457">
                  <c:v>0.45773757096680467</c:v>
                </c:pt>
                <c:pt idx="458">
                  <c:v>0.46085161863178542</c:v>
                </c:pt>
                <c:pt idx="459">
                  <c:v>0.45168437352155766</c:v>
                </c:pt>
                <c:pt idx="460">
                  <c:v>0.43631172132726931</c:v>
                </c:pt>
                <c:pt idx="461">
                  <c:v>0.43497050825493888</c:v>
                </c:pt>
                <c:pt idx="462">
                  <c:v>0.43973100092176054</c:v>
                </c:pt>
                <c:pt idx="463">
                  <c:v>0.44154602223558098</c:v>
                </c:pt>
                <c:pt idx="464">
                  <c:v>0.44615395264778468</c:v>
                </c:pt>
                <c:pt idx="465">
                  <c:v>0.44652409692014489</c:v>
                </c:pt>
                <c:pt idx="466">
                  <c:v>0.45981854463315613</c:v>
                </c:pt>
                <c:pt idx="467">
                  <c:v>0.42869958225671839</c:v>
                </c:pt>
                <c:pt idx="468">
                  <c:v>0.42465457860969708</c:v>
                </c:pt>
                <c:pt idx="469">
                  <c:v>0.41482831008995219</c:v>
                </c:pt>
                <c:pt idx="470">
                  <c:v>0.40212951405825292</c:v>
                </c:pt>
                <c:pt idx="471">
                  <c:v>0.40136728919296699</c:v>
                </c:pt>
                <c:pt idx="472">
                  <c:v>0.39645868909369142</c:v>
                </c:pt>
                <c:pt idx="473">
                  <c:v>0.40733237043064036</c:v>
                </c:pt>
                <c:pt idx="474">
                  <c:v>0.38919603442733036</c:v>
                </c:pt>
                <c:pt idx="475">
                  <c:v>0.39015522087420779</c:v>
                </c:pt>
                <c:pt idx="476">
                  <c:v>0.40724112169651278</c:v>
                </c:pt>
                <c:pt idx="477">
                  <c:v>0.38645349255400618</c:v>
                </c:pt>
                <c:pt idx="478">
                  <c:v>0.38591677063585794</c:v>
                </c:pt>
                <c:pt idx="479">
                  <c:v>0.39102556807077377</c:v>
                </c:pt>
                <c:pt idx="480">
                  <c:v>0.39926355843283118</c:v>
                </c:pt>
                <c:pt idx="481">
                  <c:v>0.41692038508060053</c:v>
                </c:pt>
                <c:pt idx="482">
                  <c:v>0.41042358183646371</c:v>
                </c:pt>
                <c:pt idx="483">
                  <c:v>0.402170018379438</c:v>
                </c:pt>
                <c:pt idx="484">
                  <c:v>0.38800171712671555</c:v>
                </c:pt>
                <c:pt idx="485">
                  <c:v>0.399254414243988</c:v>
                </c:pt>
                <c:pt idx="486">
                  <c:v>0.41728418951028345</c:v>
                </c:pt>
                <c:pt idx="487">
                  <c:v>0.42935054022300789</c:v>
                </c:pt>
                <c:pt idx="488">
                  <c:v>0.44640586693045492</c:v>
                </c:pt>
                <c:pt idx="489">
                  <c:v>0.46382418352084753</c:v>
                </c:pt>
                <c:pt idx="490">
                  <c:v>0.46557738535810844</c:v>
                </c:pt>
                <c:pt idx="491">
                  <c:v>0.46315979264517326</c:v>
                </c:pt>
                <c:pt idx="492">
                  <c:v>0.46542579484178048</c:v>
                </c:pt>
                <c:pt idx="493">
                  <c:v>0.47918579988544791</c:v>
                </c:pt>
                <c:pt idx="494">
                  <c:v>0.46974168709355213</c:v>
                </c:pt>
                <c:pt idx="495">
                  <c:v>0.44618307055979273</c:v>
                </c:pt>
                <c:pt idx="496">
                  <c:v>0.44051166635809524</c:v>
                </c:pt>
                <c:pt idx="497">
                  <c:v>0.44828497342934243</c:v>
                </c:pt>
                <c:pt idx="498">
                  <c:v>0.44224749500910948</c:v>
                </c:pt>
                <c:pt idx="499">
                  <c:v>0.44660952106977275</c:v>
                </c:pt>
                <c:pt idx="500">
                  <c:v>0.43429655018250996</c:v>
                </c:pt>
                <c:pt idx="501">
                  <c:v>0.45747182723652119</c:v>
                </c:pt>
                <c:pt idx="502">
                  <c:v>0.45591568053327591</c:v>
                </c:pt>
                <c:pt idx="503">
                  <c:v>0.4723989913512136</c:v>
                </c:pt>
                <c:pt idx="504">
                  <c:v>0.47173939091126071</c:v>
                </c:pt>
                <c:pt idx="505">
                  <c:v>0.4647944606136406</c:v>
                </c:pt>
                <c:pt idx="506">
                  <c:v>0.45607096337090069</c:v>
                </c:pt>
                <c:pt idx="507">
                  <c:v>0.4280323756023921</c:v>
                </c:pt>
                <c:pt idx="508">
                  <c:v>0.42426149369540012</c:v>
                </c:pt>
                <c:pt idx="509">
                  <c:v>0.4117225744695</c:v>
                </c:pt>
                <c:pt idx="510">
                  <c:v>0.40727744963482876</c:v>
                </c:pt>
                <c:pt idx="511">
                  <c:v>0.37808709935715284</c:v>
                </c:pt>
                <c:pt idx="512">
                  <c:v>0.38399273713524024</c:v>
                </c:pt>
                <c:pt idx="513">
                  <c:v>0.3244066572017954</c:v>
                </c:pt>
                <c:pt idx="514">
                  <c:v>0.32430374092600572</c:v>
                </c:pt>
                <c:pt idx="515">
                  <c:v>0.24999217850828473</c:v>
                </c:pt>
                <c:pt idx="516">
                  <c:v>0.29688156985743547</c:v>
                </c:pt>
                <c:pt idx="517">
                  <c:v>0.25217914085629134</c:v>
                </c:pt>
                <c:pt idx="518">
                  <c:v>0.3038004040416365</c:v>
                </c:pt>
                <c:pt idx="519">
                  <c:v>0.30989644826030543</c:v>
                </c:pt>
                <c:pt idx="520">
                  <c:v>0.33744876791685868</c:v>
                </c:pt>
                <c:pt idx="521">
                  <c:v>0.32733693901784194</c:v>
                </c:pt>
                <c:pt idx="522">
                  <c:v>0.33006499954786106</c:v>
                </c:pt>
                <c:pt idx="523">
                  <c:v>0.27603597768287469</c:v>
                </c:pt>
                <c:pt idx="524">
                  <c:v>0.25701196477804528</c:v>
                </c:pt>
                <c:pt idx="525">
                  <c:v>0.2597051251787556</c:v>
                </c:pt>
                <c:pt idx="526">
                  <c:v>0.2953140801155632</c:v>
                </c:pt>
                <c:pt idx="527">
                  <c:v>0.30995864631663977</c:v>
                </c:pt>
                <c:pt idx="528">
                  <c:v>0.2923416237416086</c:v>
                </c:pt>
                <c:pt idx="529">
                  <c:v>0.3045409537298025</c:v>
                </c:pt>
                <c:pt idx="530">
                  <c:v>0.33689597733631671</c:v>
                </c:pt>
                <c:pt idx="531">
                  <c:v>0.34199019510710682</c:v>
                </c:pt>
                <c:pt idx="532">
                  <c:v>0.3496221573029919</c:v>
                </c:pt>
                <c:pt idx="533">
                  <c:v>0.33848345875817898</c:v>
                </c:pt>
                <c:pt idx="534">
                  <c:v>0.3115802130545714</c:v>
                </c:pt>
                <c:pt idx="535">
                  <c:v>0.30949524715282961</c:v>
                </c:pt>
                <c:pt idx="536">
                  <c:v>0.29879296700596625</c:v>
                </c:pt>
                <c:pt idx="537">
                  <c:v>0.32865168044559112</c:v>
                </c:pt>
                <c:pt idx="538">
                  <c:v>0.3196584753576775</c:v>
                </c:pt>
                <c:pt idx="539">
                  <c:v>0.28355871721378806</c:v>
                </c:pt>
                <c:pt idx="540">
                  <c:v>0.28448585508881907</c:v>
                </c:pt>
                <c:pt idx="541">
                  <c:v>0.29597179528812601</c:v>
                </c:pt>
                <c:pt idx="542">
                  <c:v>0.31131955666822109</c:v>
                </c:pt>
                <c:pt idx="543">
                  <c:v>0.33535025179973216</c:v>
                </c:pt>
                <c:pt idx="544">
                  <c:v>0.34071562418103185</c:v>
                </c:pt>
                <c:pt idx="545">
                  <c:v>0.32524130325216732</c:v>
                </c:pt>
                <c:pt idx="546">
                  <c:v>0.32381996898887477</c:v>
                </c:pt>
                <c:pt idx="547">
                  <c:v>0.28698082629890365</c:v>
                </c:pt>
                <c:pt idx="548">
                  <c:v>0.24158266028759257</c:v>
                </c:pt>
                <c:pt idx="549">
                  <c:v>0.24903051054111644</c:v>
                </c:pt>
                <c:pt idx="550">
                  <c:v>0.27745904534495142</c:v>
                </c:pt>
                <c:pt idx="551">
                  <c:v>0.29730290646804408</c:v>
                </c:pt>
                <c:pt idx="552">
                  <c:v>0.27285873708516095</c:v>
                </c:pt>
                <c:pt idx="553">
                  <c:v>0.28701159378210095</c:v>
                </c:pt>
                <c:pt idx="554">
                  <c:v>0.25870930235290629</c:v>
                </c:pt>
                <c:pt idx="555">
                  <c:v>0.22173988091893476</c:v>
                </c:pt>
                <c:pt idx="556">
                  <c:v>0.23973535025371376</c:v>
                </c:pt>
                <c:pt idx="557">
                  <c:v>0.26492358647045222</c:v>
                </c:pt>
                <c:pt idx="558">
                  <c:v>0.28880351310084196</c:v>
                </c:pt>
                <c:pt idx="559">
                  <c:v>0.28325253628983432</c:v>
                </c:pt>
                <c:pt idx="560">
                  <c:v>0.31779371308842685</c:v>
                </c:pt>
                <c:pt idx="561">
                  <c:v>0.31910515200579026</c:v>
                </c:pt>
                <c:pt idx="562">
                  <c:v>0.33437871219012721</c:v>
                </c:pt>
                <c:pt idx="563">
                  <c:v>0.3277187103004468</c:v>
                </c:pt>
                <c:pt idx="564">
                  <c:v>0.35151276879887433</c:v>
                </c:pt>
                <c:pt idx="565">
                  <c:v>0.32670051414429624</c:v>
                </c:pt>
                <c:pt idx="566">
                  <c:v>0.3489209799871017</c:v>
                </c:pt>
                <c:pt idx="567">
                  <c:v>0.33791672062606865</c:v>
                </c:pt>
                <c:pt idx="568">
                  <c:v>0.33904116476794743</c:v>
                </c:pt>
                <c:pt idx="569">
                  <c:v>0.363072278179979</c:v>
                </c:pt>
                <c:pt idx="570">
                  <c:v>0.37883103877530627</c:v>
                </c:pt>
                <c:pt idx="571">
                  <c:v>0.35486070730556063</c:v>
                </c:pt>
                <c:pt idx="572">
                  <c:v>0.36900296917832892</c:v>
                </c:pt>
                <c:pt idx="573">
                  <c:v>0.41761430030523772</c:v>
                </c:pt>
                <c:pt idx="574">
                  <c:v>0.42035337210831697</c:v>
                </c:pt>
                <c:pt idx="575">
                  <c:v>0.38716435110229352</c:v>
                </c:pt>
                <c:pt idx="576">
                  <c:v>0.34376842242564692</c:v>
                </c:pt>
                <c:pt idx="577">
                  <c:v>0.36279670760083121</c:v>
                </c:pt>
                <c:pt idx="578">
                  <c:v>0.38622471340344305</c:v>
                </c:pt>
                <c:pt idx="579">
                  <c:v>0.37607266064592154</c:v>
                </c:pt>
                <c:pt idx="580">
                  <c:v>0.38489369124266432</c:v>
                </c:pt>
                <c:pt idx="581">
                  <c:v>0.39892108485351058</c:v>
                </c:pt>
                <c:pt idx="582">
                  <c:v>0.35013432669641192</c:v>
                </c:pt>
                <c:pt idx="583">
                  <c:v>0.36255955035851656</c:v>
                </c:pt>
                <c:pt idx="584">
                  <c:v>0.39077612021843661</c:v>
                </c:pt>
                <c:pt idx="585">
                  <c:v>0.37829343638416502</c:v>
                </c:pt>
                <c:pt idx="586">
                  <c:v>0.38107296056576756</c:v>
                </c:pt>
                <c:pt idx="587">
                  <c:v>0.36112755917444078</c:v>
                </c:pt>
                <c:pt idx="588">
                  <c:v>0.3381133126258567</c:v>
                </c:pt>
                <c:pt idx="589">
                  <c:v>0.33645932478423701</c:v>
                </c:pt>
                <c:pt idx="590">
                  <c:v>0.31051296816323798</c:v>
                </c:pt>
                <c:pt idx="591">
                  <c:v>0.30561433540402932</c:v>
                </c:pt>
                <c:pt idx="592">
                  <c:v>0.27738446979720011</c:v>
                </c:pt>
                <c:pt idx="593">
                  <c:v>0.27567818796326465</c:v>
                </c:pt>
                <c:pt idx="594">
                  <c:v>0.272629944083978</c:v>
                </c:pt>
                <c:pt idx="595">
                  <c:v>0.30785768101306332</c:v>
                </c:pt>
                <c:pt idx="596">
                  <c:v>0.31422002929522846</c:v>
                </c:pt>
                <c:pt idx="597">
                  <c:v>0.37548971910896967</c:v>
                </c:pt>
                <c:pt idx="598">
                  <c:v>0.37020775929325994</c:v>
                </c:pt>
                <c:pt idx="599">
                  <c:v>0.37112891635000267</c:v>
                </c:pt>
                <c:pt idx="600">
                  <c:v>0.3845211036799307</c:v>
                </c:pt>
                <c:pt idx="601">
                  <c:v>0.38647410049558545</c:v>
                </c:pt>
                <c:pt idx="602">
                  <c:v>0.39228662302626416</c:v>
                </c:pt>
                <c:pt idx="603">
                  <c:v>0.36164074343024938</c:v>
                </c:pt>
                <c:pt idx="604">
                  <c:v>0.38199389223417313</c:v>
                </c:pt>
                <c:pt idx="605">
                  <c:v>0.3607762388044321</c:v>
                </c:pt>
                <c:pt idx="606">
                  <c:v>0.34954463447906564</c:v>
                </c:pt>
                <c:pt idx="607">
                  <c:v>0.33146793190819496</c:v>
                </c:pt>
                <c:pt idx="608">
                  <c:v>0.33650427445608189</c:v>
                </c:pt>
                <c:pt idx="609">
                  <c:v>0.33940147139897792</c:v>
                </c:pt>
                <c:pt idx="610">
                  <c:v>0.32480484938673215</c:v>
                </c:pt>
                <c:pt idx="611">
                  <c:v>0.360152144307057</c:v>
                </c:pt>
                <c:pt idx="612">
                  <c:v>0.36278926562277575</c:v>
                </c:pt>
                <c:pt idx="613">
                  <c:v>0.37738758074181761</c:v>
                </c:pt>
                <c:pt idx="614">
                  <c:v>0.3907433728430027</c:v>
                </c:pt>
                <c:pt idx="615">
                  <c:v>0.3907433728430027</c:v>
                </c:pt>
                <c:pt idx="616">
                  <c:v>0.38970189845836872</c:v>
                </c:pt>
                <c:pt idx="617">
                  <c:v>0.3727176633762545</c:v>
                </c:pt>
                <c:pt idx="618">
                  <c:v>0.38696616368920589</c:v>
                </c:pt>
                <c:pt idx="619">
                  <c:v>0.38396746584742092</c:v>
                </c:pt>
                <c:pt idx="620">
                  <c:v>0.38396746584742092</c:v>
                </c:pt>
                <c:pt idx="621">
                  <c:v>0.40727636721163152</c:v>
                </c:pt>
                <c:pt idx="622">
                  <c:v>0.40830780836053948</c:v>
                </c:pt>
                <c:pt idx="623">
                  <c:v>0.40658853952463914</c:v>
                </c:pt>
                <c:pt idx="624">
                  <c:v>0.40215174202585841</c:v>
                </c:pt>
                <c:pt idx="625">
                  <c:v>0.40655080551934619</c:v>
                </c:pt>
                <c:pt idx="626">
                  <c:v>0.41777153806318068</c:v>
                </c:pt>
                <c:pt idx="627">
                  <c:v>0.41968597221051934</c:v>
                </c:pt>
                <c:pt idx="628">
                  <c:v>0.42206854731297372</c:v>
                </c:pt>
                <c:pt idx="629">
                  <c:v>0.41261484452644254</c:v>
                </c:pt>
                <c:pt idx="630">
                  <c:v>0.4138742002110064</c:v>
                </c:pt>
                <c:pt idx="631">
                  <c:v>0.41663454186214438</c:v>
                </c:pt>
                <c:pt idx="632">
                  <c:v>0.43108659152563206</c:v>
                </c:pt>
                <c:pt idx="633">
                  <c:v>0.4401422132636108</c:v>
                </c:pt>
                <c:pt idx="634">
                  <c:v>0.44499132139655584</c:v>
                </c:pt>
                <c:pt idx="635">
                  <c:v>0.44700440850530754</c:v>
                </c:pt>
                <c:pt idx="636">
                  <c:v>0.44345980147334191</c:v>
                </c:pt>
                <c:pt idx="637">
                  <c:v>0.45176956599345713</c:v>
                </c:pt>
                <c:pt idx="638">
                  <c:v>0.4482363955637223</c:v>
                </c:pt>
                <c:pt idx="639">
                  <c:v>0.44399309091457523</c:v>
                </c:pt>
                <c:pt idx="640">
                  <c:v>0.43948607090212621</c:v>
                </c:pt>
                <c:pt idx="641">
                  <c:v>0.43870358457590725</c:v>
                </c:pt>
                <c:pt idx="642">
                  <c:v>0.45088247757733141</c:v>
                </c:pt>
                <c:pt idx="643">
                  <c:v>0.45195583478971119</c:v>
                </c:pt>
                <c:pt idx="644">
                  <c:v>0.46973795470051327</c:v>
                </c:pt>
                <c:pt idx="645">
                  <c:v>0.46986643525679028</c:v>
                </c:pt>
                <c:pt idx="646">
                  <c:v>0.47149488809298018</c:v>
                </c:pt>
                <c:pt idx="647">
                  <c:v>0.47483120837807291</c:v>
                </c:pt>
                <c:pt idx="648">
                  <c:v>0.47231814290908036</c:v>
                </c:pt>
                <c:pt idx="649">
                  <c:v>0.45955452130982732</c:v>
                </c:pt>
                <c:pt idx="650">
                  <c:v>0.46666821178621004</c:v>
                </c:pt>
                <c:pt idx="651">
                  <c:v>0.46443044092962454</c:v>
                </c:pt>
                <c:pt idx="652">
                  <c:v>0.45973639016473183</c:v>
                </c:pt>
                <c:pt idx="653">
                  <c:v>0.47392485352523406</c:v>
                </c:pt>
                <c:pt idx="654">
                  <c:v>0.47743312170309937</c:v>
                </c:pt>
                <c:pt idx="655">
                  <c:v>0.47832273472604414</c:v>
                </c:pt>
                <c:pt idx="656">
                  <c:v>0.48142278463500615</c:v>
                </c:pt>
                <c:pt idx="657">
                  <c:v>0.4775985210264807</c:v>
                </c:pt>
                <c:pt idx="658">
                  <c:v>0.4839388786850779</c:v>
                </c:pt>
                <c:pt idx="659">
                  <c:v>0.48442975309590108</c:v>
                </c:pt>
                <c:pt idx="660">
                  <c:v>0.48475103280146498</c:v>
                </c:pt>
                <c:pt idx="661">
                  <c:v>0.49158649110380764</c:v>
                </c:pt>
                <c:pt idx="662">
                  <c:v>0.48433652229567942</c:v>
                </c:pt>
                <c:pt idx="663">
                  <c:v>0.49139999999999984</c:v>
                </c:pt>
                <c:pt idx="664">
                  <c:v>0.48770000000000008</c:v>
                </c:pt>
                <c:pt idx="665">
                  <c:v>0.48069999999999991</c:v>
                </c:pt>
                <c:pt idx="666">
                  <c:v>0.45590000000000003</c:v>
                </c:pt>
                <c:pt idx="667">
                  <c:v>0.46419999999999989</c:v>
                </c:pt>
                <c:pt idx="668">
                  <c:v>0.48009999999999992</c:v>
                </c:pt>
                <c:pt idx="669">
                  <c:v>0.48469999999999996</c:v>
                </c:pt>
                <c:pt idx="670">
                  <c:v>0.48419999999999985</c:v>
                </c:pt>
                <c:pt idx="671">
                  <c:v>0.50729999999999986</c:v>
                </c:pt>
                <c:pt idx="672">
                  <c:v>0.50029999999999997</c:v>
                </c:pt>
                <c:pt idx="673">
                  <c:v>0.50990000000000013</c:v>
                </c:pt>
                <c:pt idx="674">
                  <c:v>0.51190000000000002</c:v>
                </c:pt>
                <c:pt idx="675">
                  <c:v>0.51639999999999986</c:v>
                </c:pt>
                <c:pt idx="676">
                  <c:v>0.51029999999999998</c:v>
                </c:pt>
                <c:pt idx="677">
                  <c:v>0.50710000000000011</c:v>
                </c:pt>
                <c:pt idx="678">
                  <c:v>0.49530000000000002</c:v>
                </c:pt>
                <c:pt idx="679">
                  <c:v>0.50099999999999989</c:v>
                </c:pt>
                <c:pt idx="680">
                  <c:v>0.52</c:v>
                </c:pt>
                <c:pt idx="681">
                  <c:v>0.51370000000000005</c:v>
                </c:pt>
                <c:pt idx="682">
                  <c:v>0.50360000000000016</c:v>
                </c:pt>
                <c:pt idx="683">
                  <c:v>0.50249999999999995</c:v>
                </c:pt>
                <c:pt idx="684">
                  <c:v>0.5091</c:v>
                </c:pt>
                <c:pt idx="685">
                  <c:v>0.51960000000000006</c:v>
                </c:pt>
                <c:pt idx="686">
                  <c:v>0.51139999999999985</c:v>
                </c:pt>
                <c:pt idx="687">
                  <c:v>0.49580000000000013</c:v>
                </c:pt>
                <c:pt idx="688">
                  <c:v>0.49139999999999984</c:v>
                </c:pt>
                <c:pt idx="689">
                  <c:v>0.49139999999999984</c:v>
                </c:pt>
                <c:pt idx="690">
                  <c:v>0.47470000000000001</c:v>
                </c:pt>
                <c:pt idx="691">
                  <c:v>0.45120000000000005</c:v>
                </c:pt>
                <c:pt idx="692">
                  <c:v>0.46279999999999999</c:v>
                </c:pt>
                <c:pt idx="693">
                  <c:v>0.48389999999999989</c:v>
                </c:pt>
                <c:pt idx="694">
                  <c:v>0.46560000000000001</c:v>
                </c:pt>
                <c:pt idx="695">
                  <c:v>0.46849999999999992</c:v>
                </c:pt>
                <c:pt idx="696">
                  <c:v>0.49110000000000015</c:v>
                </c:pt>
                <c:pt idx="697">
                  <c:v>0.48370000000000002</c:v>
                </c:pt>
                <c:pt idx="698">
                  <c:v>0.47720000000000001</c:v>
                </c:pt>
                <c:pt idx="699">
                  <c:v>0.48129999999999995</c:v>
                </c:pt>
                <c:pt idx="700">
                  <c:v>0.46669999999999989</c:v>
                </c:pt>
                <c:pt idx="701">
                  <c:v>0.47499999999999998</c:v>
                </c:pt>
                <c:pt idx="702">
                  <c:v>0.48780000000000001</c:v>
                </c:pt>
                <c:pt idx="703">
                  <c:v>0.49740000000000006</c:v>
                </c:pt>
                <c:pt idx="704">
                  <c:v>0.50069999999999992</c:v>
                </c:pt>
                <c:pt idx="705">
                  <c:v>0.49860000000000015</c:v>
                </c:pt>
                <c:pt idx="706">
                  <c:v>0.50759999999999994</c:v>
                </c:pt>
                <c:pt idx="707">
                  <c:v>0.50080000000000013</c:v>
                </c:pt>
                <c:pt idx="708">
                  <c:v>0.49009999999999992</c:v>
                </c:pt>
                <c:pt idx="709">
                  <c:v>0.46699999999999986</c:v>
                </c:pt>
                <c:pt idx="710">
                  <c:v>0.46639999999999987</c:v>
                </c:pt>
                <c:pt idx="711">
                  <c:v>0.45800000000000013</c:v>
                </c:pt>
                <c:pt idx="712">
                  <c:v>0.44669999999999987</c:v>
                </c:pt>
                <c:pt idx="713">
                  <c:v>0.44960000000000006</c:v>
                </c:pt>
                <c:pt idx="714">
                  <c:v>0.44669999999999987</c:v>
                </c:pt>
                <c:pt idx="715">
                  <c:v>0.43159999999999998</c:v>
                </c:pt>
                <c:pt idx="716">
                  <c:v>0.42249999999999999</c:v>
                </c:pt>
                <c:pt idx="717">
                  <c:v>0.41909999999999997</c:v>
                </c:pt>
                <c:pt idx="718">
                  <c:v>0.40430000000000005</c:v>
                </c:pt>
                <c:pt idx="719">
                  <c:v>0.39490000000000008</c:v>
                </c:pt>
                <c:pt idx="720">
                  <c:v>0.40830000000000011</c:v>
                </c:pt>
                <c:pt idx="721">
                  <c:v>0.41220000000000001</c:v>
                </c:pt>
                <c:pt idx="722">
                  <c:v>0.40970000000000001</c:v>
                </c:pt>
                <c:pt idx="723">
                  <c:v>0.4124000000000001</c:v>
                </c:pt>
                <c:pt idx="724">
                  <c:v>0.40870000000000006</c:v>
                </c:pt>
                <c:pt idx="725">
                  <c:v>0.4091999999999999</c:v>
                </c:pt>
                <c:pt idx="726">
                  <c:v>0.4247999999999999</c:v>
                </c:pt>
                <c:pt idx="727">
                  <c:v>0.40370000000000006</c:v>
                </c:pt>
                <c:pt idx="728">
                  <c:v>0.40349999999999997</c:v>
                </c:pt>
                <c:pt idx="729">
                  <c:v>0.37349999999999994</c:v>
                </c:pt>
                <c:pt idx="730">
                  <c:v>0.37169999999999986</c:v>
                </c:pt>
                <c:pt idx="731">
                  <c:v>0.37990000000000007</c:v>
                </c:pt>
                <c:pt idx="732">
                  <c:v>0.40979999999999989</c:v>
                </c:pt>
                <c:pt idx="733">
                  <c:v>0.41310000000000002</c:v>
                </c:pt>
                <c:pt idx="734">
                  <c:v>0.41889999999999988</c:v>
                </c:pt>
                <c:pt idx="735">
                  <c:v>0.40460000000000007</c:v>
                </c:pt>
                <c:pt idx="736">
                  <c:v>0.42080000000000012</c:v>
                </c:pt>
                <c:pt idx="737">
                  <c:v>0.41569999999999996</c:v>
                </c:pt>
                <c:pt idx="738">
                  <c:v>0.43099999999999994</c:v>
                </c:pt>
                <c:pt idx="739">
                  <c:v>0.4444999999999999</c:v>
                </c:pt>
                <c:pt idx="740">
                  <c:v>0.44340000000000002</c:v>
                </c:pt>
                <c:pt idx="741">
                  <c:v>0.45740000000000008</c:v>
                </c:pt>
                <c:pt idx="742">
                  <c:v>0.45280000000000004</c:v>
                </c:pt>
                <c:pt idx="743">
                  <c:v>0.42069999999999991</c:v>
                </c:pt>
                <c:pt idx="744">
                  <c:v>0.42780000000000001</c:v>
                </c:pt>
                <c:pt idx="745">
                  <c:v>0.40749999999999997</c:v>
                </c:pt>
                <c:pt idx="746">
                  <c:v>0.41199999999999987</c:v>
                </c:pt>
                <c:pt idx="747">
                  <c:v>0.42430000000000007</c:v>
                </c:pt>
                <c:pt idx="748">
                  <c:v>0.42330000000000012</c:v>
                </c:pt>
                <c:pt idx="749">
                  <c:v>0.45620000000000005</c:v>
                </c:pt>
                <c:pt idx="750">
                  <c:v>0.45699999999999991</c:v>
                </c:pt>
                <c:pt idx="751">
                  <c:v>0.46870000000000006</c:v>
                </c:pt>
                <c:pt idx="752">
                  <c:v>0.47009999999999991</c:v>
                </c:pt>
                <c:pt idx="753">
                  <c:v>0.4608000000000001</c:v>
                </c:pt>
                <c:pt idx="754">
                  <c:v>0.44569999999999993</c:v>
                </c:pt>
                <c:pt idx="755">
                  <c:v>0.44300000000000012</c:v>
                </c:pt>
                <c:pt idx="756">
                  <c:v>0.43080000000000013</c:v>
                </c:pt>
                <c:pt idx="757">
                  <c:v>0.4321000000000001</c:v>
                </c:pt>
                <c:pt idx="758">
                  <c:v>0.4244</c:v>
                </c:pt>
                <c:pt idx="759">
                  <c:v>0.44750000000000001</c:v>
                </c:pt>
                <c:pt idx="760">
                  <c:v>0.44360000000000016</c:v>
                </c:pt>
                <c:pt idx="761">
                  <c:v>0.45379999999999998</c:v>
                </c:pt>
                <c:pt idx="762">
                  <c:v>0.46610000000000013</c:v>
                </c:pt>
                <c:pt idx="763">
                  <c:v>0.46919999999999989</c:v>
                </c:pt>
                <c:pt idx="764">
                  <c:v>0.45460000000000006</c:v>
                </c:pt>
                <c:pt idx="765">
                  <c:v>0.44159999999999999</c:v>
                </c:pt>
                <c:pt idx="766">
                  <c:v>0.42659999999999998</c:v>
                </c:pt>
                <c:pt idx="767">
                  <c:v>0.43039999999999989</c:v>
                </c:pt>
                <c:pt idx="768">
                  <c:v>0.45590000000000003</c:v>
                </c:pt>
                <c:pt idx="769">
                  <c:v>0.47930000000000006</c:v>
                </c:pt>
                <c:pt idx="770">
                  <c:v>0.47930000000000006</c:v>
                </c:pt>
                <c:pt idx="771">
                  <c:v>0.47300000000000009</c:v>
                </c:pt>
                <c:pt idx="772">
                  <c:v>0.47020000000000012</c:v>
                </c:pt>
                <c:pt idx="773">
                  <c:v>0.45779999999999998</c:v>
                </c:pt>
                <c:pt idx="774">
                  <c:v>0.48490000000000011</c:v>
                </c:pt>
                <c:pt idx="775">
                  <c:v>0.48860000000000015</c:v>
                </c:pt>
                <c:pt idx="776">
                  <c:v>0.49939999999999996</c:v>
                </c:pt>
                <c:pt idx="777">
                  <c:v>0.49990000000000007</c:v>
                </c:pt>
                <c:pt idx="778">
                  <c:v>0.50190000000000001</c:v>
                </c:pt>
                <c:pt idx="779">
                  <c:v>0.50780000000000003</c:v>
                </c:pt>
                <c:pt idx="780">
                  <c:v>0.50319999999999998</c:v>
                </c:pt>
                <c:pt idx="781">
                  <c:v>0.50199999999999989</c:v>
                </c:pt>
                <c:pt idx="782">
                  <c:v>0.504</c:v>
                </c:pt>
                <c:pt idx="783">
                  <c:v>0.5159999999999999</c:v>
                </c:pt>
                <c:pt idx="784">
                  <c:v>0.51710000000000012</c:v>
                </c:pt>
                <c:pt idx="785">
                  <c:v>0.51590000000000003</c:v>
                </c:pt>
                <c:pt idx="786">
                  <c:v>0.51270000000000016</c:v>
                </c:pt>
                <c:pt idx="787">
                  <c:v>0.50789999999999991</c:v>
                </c:pt>
                <c:pt idx="788">
                  <c:v>0.49620000000000003</c:v>
                </c:pt>
                <c:pt idx="789">
                  <c:v>0.50520000000000009</c:v>
                </c:pt>
                <c:pt idx="790">
                  <c:v>0.50340000000000007</c:v>
                </c:pt>
                <c:pt idx="791">
                  <c:v>0.5021000000000001</c:v>
                </c:pt>
                <c:pt idx="792">
                  <c:v>0.50309999999999999</c:v>
                </c:pt>
                <c:pt idx="793">
                  <c:v>0.49199999999999988</c:v>
                </c:pt>
                <c:pt idx="794">
                  <c:v>0.50060000000000004</c:v>
                </c:pt>
                <c:pt idx="795">
                  <c:v>0.50050000000000017</c:v>
                </c:pt>
                <c:pt idx="796">
                  <c:v>0.49740000000000006</c:v>
                </c:pt>
                <c:pt idx="797">
                  <c:v>0.49759999999999993</c:v>
                </c:pt>
                <c:pt idx="798">
                  <c:v>0.52879999999999994</c:v>
                </c:pt>
                <c:pt idx="799">
                  <c:v>0.53539999999999988</c:v>
                </c:pt>
                <c:pt idx="800">
                  <c:v>0.53050000000000008</c:v>
                </c:pt>
                <c:pt idx="801">
                  <c:v>0.53590000000000004</c:v>
                </c:pt>
                <c:pt idx="802">
                  <c:v>0.53839999999999999</c:v>
                </c:pt>
                <c:pt idx="803">
                  <c:v>0.55990000000000006</c:v>
                </c:pt>
                <c:pt idx="804">
                  <c:v>0.56580000000000008</c:v>
                </c:pt>
                <c:pt idx="805">
                  <c:v>0.56080000000000008</c:v>
                </c:pt>
                <c:pt idx="806">
                  <c:v>0.55870000000000009</c:v>
                </c:pt>
                <c:pt idx="807">
                  <c:v>0.56110000000000015</c:v>
                </c:pt>
                <c:pt idx="808">
                  <c:v>0.56169999999999987</c:v>
                </c:pt>
                <c:pt idx="809">
                  <c:v>0.56069999999999998</c:v>
                </c:pt>
                <c:pt idx="810">
                  <c:v>0.55669999999999986</c:v>
                </c:pt>
                <c:pt idx="811">
                  <c:v>0.54539999999999988</c:v>
                </c:pt>
                <c:pt idx="812">
                  <c:v>0.5374000000000001</c:v>
                </c:pt>
                <c:pt idx="813">
                  <c:v>0.5494</c:v>
                </c:pt>
                <c:pt idx="814">
                  <c:v>0.54339999999999999</c:v>
                </c:pt>
                <c:pt idx="815">
                  <c:v>0.54909999999999992</c:v>
                </c:pt>
                <c:pt idx="816">
                  <c:v>0.54909999999999992</c:v>
                </c:pt>
                <c:pt idx="817">
                  <c:v>0.5494</c:v>
                </c:pt>
                <c:pt idx="818">
                  <c:v>0.56099999999999994</c:v>
                </c:pt>
                <c:pt idx="819">
                  <c:v>0.56389999999999985</c:v>
                </c:pt>
                <c:pt idx="820">
                  <c:v>0.56080000000000008</c:v>
                </c:pt>
                <c:pt idx="821">
                  <c:v>0.5455000000000001</c:v>
                </c:pt>
                <c:pt idx="822">
                  <c:v>0.53169999999999984</c:v>
                </c:pt>
                <c:pt idx="823">
                  <c:v>0.53270000000000006</c:v>
                </c:pt>
                <c:pt idx="824">
                  <c:v>0.52889999999999981</c:v>
                </c:pt>
                <c:pt idx="825">
                  <c:v>0.54120000000000001</c:v>
                </c:pt>
                <c:pt idx="826">
                  <c:v>0.55680000000000007</c:v>
                </c:pt>
                <c:pt idx="827">
                  <c:v>0.56259999999999988</c:v>
                </c:pt>
                <c:pt idx="828">
                  <c:v>0.5613999999999999</c:v>
                </c:pt>
                <c:pt idx="829">
                  <c:v>0.53520000000000012</c:v>
                </c:pt>
                <c:pt idx="830">
                  <c:v>0.53280000000000005</c:v>
                </c:pt>
                <c:pt idx="831">
                  <c:v>0.51009999999999989</c:v>
                </c:pt>
                <c:pt idx="832">
                  <c:v>0.50560000000000005</c:v>
                </c:pt>
                <c:pt idx="833">
                  <c:v>0.51270000000000016</c:v>
                </c:pt>
                <c:pt idx="834">
                  <c:v>0.5112000000000001</c:v>
                </c:pt>
                <c:pt idx="835">
                  <c:v>0.5109999999999999</c:v>
                </c:pt>
                <c:pt idx="836">
                  <c:v>0.51219999999999999</c:v>
                </c:pt>
                <c:pt idx="837">
                  <c:v>0.51430000000000009</c:v>
                </c:pt>
                <c:pt idx="838">
                  <c:v>0.53069999999999995</c:v>
                </c:pt>
                <c:pt idx="839">
                  <c:v>0.51780000000000004</c:v>
                </c:pt>
                <c:pt idx="840">
                  <c:v>0.52050000000000007</c:v>
                </c:pt>
                <c:pt idx="841">
                  <c:v>0.5324000000000001</c:v>
                </c:pt>
                <c:pt idx="842">
                  <c:v>0.49919999999999987</c:v>
                </c:pt>
                <c:pt idx="843">
                  <c:v>0.48219999999999996</c:v>
                </c:pt>
                <c:pt idx="844">
                  <c:v>0.48199999999999987</c:v>
                </c:pt>
                <c:pt idx="845">
                  <c:v>0.48180000000000006</c:v>
                </c:pt>
                <c:pt idx="846">
                  <c:v>0.47370000000000007</c:v>
                </c:pt>
                <c:pt idx="847">
                  <c:v>0.45409999999999995</c:v>
                </c:pt>
                <c:pt idx="848">
                  <c:v>0.4519999999999999</c:v>
                </c:pt>
                <c:pt idx="849">
                  <c:v>0.45710000000000006</c:v>
                </c:pt>
                <c:pt idx="850">
                  <c:v>0.48180000000000006</c:v>
                </c:pt>
                <c:pt idx="851">
                  <c:v>0.48020000000000013</c:v>
                </c:pt>
                <c:pt idx="852">
                  <c:v>0.48539999999999994</c:v>
                </c:pt>
                <c:pt idx="853">
                  <c:v>0.48610000000000014</c:v>
                </c:pt>
                <c:pt idx="854">
                  <c:v>0.50620000000000009</c:v>
                </c:pt>
                <c:pt idx="855">
                  <c:v>0.50150000000000006</c:v>
                </c:pt>
                <c:pt idx="856">
                  <c:v>0.49180000000000007</c:v>
                </c:pt>
                <c:pt idx="857">
                  <c:v>0.504</c:v>
                </c:pt>
                <c:pt idx="858">
                  <c:v>0.50830000000000009</c:v>
                </c:pt>
                <c:pt idx="859">
                  <c:v>0.50800000000000012</c:v>
                </c:pt>
                <c:pt idx="860">
                  <c:v>0.49969999999999998</c:v>
                </c:pt>
                <c:pt idx="861">
                  <c:v>0.49860000000000015</c:v>
                </c:pt>
                <c:pt idx="862">
                  <c:v>0.50749999999999995</c:v>
                </c:pt>
                <c:pt idx="863">
                  <c:v>0.51319999999999988</c:v>
                </c:pt>
                <c:pt idx="864">
                  <c:v>0.51960000000000006</c:v>
                </c:pt>
                <c:pt idx="865">
                  <c:v>0.52319999999999989</c:v>
                </c:pt>
                <c:pt idx="866">
                  <c:v>0.53389999999999982</c:v>
                </c:pt>
                <c:pt idx="867">
                  <c:v>0.53699999999999992</c:v>
                </c:pt>
                <c:pt idx="868">
                  <c:v>0.52879999999999994</c:v>
                </c:pt>
                <c:pt idx="869">
                  <c:v>0.52439999999999998</c:v>
                </c:pt>
                <c:pt idx="870">
                  <c:v>0.53689999999999993</c:v>
                </c:pt>
                <c:pt idx="871">
                  <c:v>0.55199999999999994</c:v>
                </c:pt>
                <c:pt idx="872">
                  <c:v>0.5424000000000001</c:v>
                </c:pt>
                <c:pt idx="873">
                  <c:v>0.54830000000000012</c:v>
                </c:pt>
                <c:pt idx="874">
                  <c:v>0.53400000000000003</c:v>
                </c:pt>
                <c:pt idx="875">
                  <c:v>0.52960000000000007</c:v>
                </c:pt>
                <c:pt idx="876">
                  <c:v>0.52960000000000007</c:v>
                </c:pt>
                <c:pt idx="877">
                  <c:v>0.52520000000000011</c:v>
                </c:pt>
                <c:pt idx="878">
                  <c:v>0.52340000000000009</c:v>
                </c:pt>
                <c:pt idx="879">
                  <c:v>0.50569999999999993</c:v>
                </c:pt>
                <c:pt idx="880">
                  <c:v>0.52669999999999983</c:v>
                </c:pt>
                <c:pt idx="881">
                  <c:v>0.52669999999999983</c:v>
                </c:pt>
                <c:pt idx="882">
                  <c:v>0.56270000000000009</c:v>
                </c:pt>
                <c:pt idx="883">
                  <c:v>0.55979999999999985</c:v>
                </c:pt>
                <c:pt idx="884">
                  <c:v>0.56599999999999995</c:v>
                </c:pt>
                <c:pt idx="885">
                  <c:v>0.56020000000000014</c:v>
                </c:pt>
                <c:pt idx="886">
                  <c:v>0.55559999999999998</c:v>
                </c:pt>
                <c:pt idx="887">
                  <c:v>0.55949999999999989</c:v>
                </c:pt>
                <c:pt idx="888">
                  <c:v>0.5706</c:v>
                </c:pt>
                <c:pt idx="889">
                  <c:v>0.57499999999999996</c:v>
                </c:pt>
                <c:pt idx="890">
                  <c:v>0.57689999999999997</c:v>
                </c:pt>
                <c:pt idx="891">
                  <c:v>0.58080000000000009</c:v>
                </c:pt>
                <c:pt idx="892">
                  <c:v>0.57960000000000012</c:v>
                </c:pt>
                <c:pt idx="893">
                  <c:v>0.58879999999999999</c:v>
                </c:pt>
                <c:pt idx="894">
                  <c:v>0.59740000000000004</c:v>
                </c:pt>
                <c:pt idx="895">
                  <c:v>0.59830000000000017</c:v>
                </c:pt>
                <c:pt idx="896">
                  <c:v>0.60400000000000009</c:v>
                </c:pt>
                <c:pt idx="897">
                  <c:v>0.60499999999999998</c:v>
                </c:pt>
                <c:pt idx="898">
                  <c:v>0.61099999999999999</c:v>
                </c:pt>
                <c:pt idx="899">
                  <c:v>0.62060000000000004</c:v>
                </c:pt>
                <c:pt idx="900">
                  <c:v>0.61990000000000012</c:v>
                </c:pt>
                <c:pt idx="901">
                  <c:v>0.62759999999999994</c:v>
                </c:pt>
                <c:pt idx="902">
                  <c:v>0.6211000000000001</c:v>
                </c:pt>
                <c:pt idx="903">
                  <c:v>0.61499999999999999</c:v>
                </c:pt>
                <c:pt idx="904">
                  <c:v>0.63</c:v>
                </c:pt>
                <c:pt idx="905">
                  <c:v>0.61460000000000004</c:v>
                </c:pt>
                <c:pt idx="906">
                  <c:v>0.62580000000000013</c:v>
                </c:pt>
                <c:pt idx="907">
                  <c:v>0.62590000000000001</c:v>
                </c:pt>
                <c:pt idx="908">
                  <c:v>0.62080000000000013</c:v>
                </c:pt>
                <c:pt idx="909">
                  <c:v>0.62690000000000001</c:v>
                </c:pt>
                <c:pt idx="910">
                  <c:v>0.62520000000000009</c:v>
                </c:pt>
                <c:pt idx="911">
                  <c:v>0.63120000000000009</c:v>
                </c:pt>
                <c:pt idx="912">
                  <c:v>0.6331</c:v>
                </c:pt>
                <c:pt idx="913">
                  <c:v>0.63470000000000004</c:v>
                </c:pt>
                <c:pt idx="914">
                  <c:v>0.63349999999999995</c:v>
                </c:pt>
                <c:pt idx="915">
                  <c:v>0.63280000000000003</c:v>
                </c:pt>
                <c:pt idx="916">
                  <c:v>0.6462</c:v>
                </c:pt>
                <c:pt idx="917">
                  <c:v>0.63</c:v>
                </c:pt>
                <c:pt idx="918">
                  <c:v>0.61990000000000012</c:v>
                </c:pt>
                <c:pt idx="919">
                  <c:v>0.63219999999999998</c:v>
                </c:pt>
                <c:pt idx="920">
                  <c:v>0.60620000000000007</c:v>
                </c:pt>
                <c:pt idx="921">
                  <c:v>0.6147999999999999</c:v>
                </c:pt>
                <c:pt idx="922">
                  <c:v>0.63370000000000004</c:v>
                </c:pt>
                <c:pt idx="923">
                  <c:v>0.63300000000000012</c:v>
                </c:pt>
                <c:pt idx="924">
                  <c:v>0.63560000000000005</c:v>
                </c:pt>
                <c:pt idx="925">
                  <c:v>0.64139999999999986</c:v>
                </c:pt>
                <c:pt idx="926">
                  <c:v>0.65419999999999989</c:v>
                </c:pt>
                <c:pt idx="927">
                  <c:v>0.65860000000000019</c:v>
                </c:pt>
                <c:pt idx="928">
                  <c:v>0.65870000000000006</c:v>
                </c:pt>
                <c:pt idx="929">
                  <c:v>0.66580000000000017</c:v>
                </c:pt>
                <c:pt idx="930">
                  <c:v>0.67059999999999997</c:v>
                </c:pt>
                <c:pt idx="931">
                  <c:v>0.67090000000000005</c:v>
                </c:pt>
                <c:pt idx="932">
                  <c:v>0.66960000000000008</c:v>
                </c:pt>
                <c:pt idx="933">
                  <c:v>0.68</c:v>
                </c:pt>
                <c:pt idx="934">
                  <c:v>0.67669999999999986</c:v>
                </c:pt>
                <c:pt idx="935">
                  <c:v>0.66490000000000005</c:v>
                </c:pt>
                <c:pt idx="936">
                  <c:v>0.66199999999999992</c:v>
                </c:pt>
                <c:pt idx="937">
                  <c:v>0.67289999999999994</c:v>
                </c:pt>
                <c:pt idx="938">
                  <c:v>0.65990000000000004</c:v>
                </c:pt>
                <c:pt idx="939">
                  <c:v>0.67189999999999994</c:v>
                </c:pt>
                <c:pt idx="940">
                  <c:v>0.66400000000000003</c:v>
                </c:pt>
                <c:pt idx="941">
                  <c:v>0.66539999999999988</c:v>
                </c:pt>
                <c:pt idx="942">
                  <c:v>0.67810000000000004</c:v>
                </c:pt>
                <c:pt idx="943">
                  <c:v>0.68569999999999998</c:v>
                </c:pt>
                <c:pt idx="944">
                  <c:v>0.68569999999999998</c:v>
                </c:pt>
                <c:pt idx="945">
                  <c:v>0.68270000000000008</c:v>
                </c:pt>
                <c:pt idx="946">
                  <c:v>0.6913999999999999</c:v>
                </c:pt>
                <c:pt idx="947">
                  <c:v>0.67289999999999994</c:v>
                </c:pt>
                <c:pt idx="948">
                  <c:v>0.67659999999999998</c:v>
                </c:pt>
                <c:pt idx="949">
                  <c:v>0.66800000000000015</c:v>
                </c:pt>
                <c:pt idx="950">
                  <c:v>0.67430000000000012</c:v>
                </c:pt>
                <c:pt idx="951">
                  <c:v>0.68449999999999989</c:v>
                </c:pt>
                <c:pt idx="952">
                  <c:v>0.70460000000000012</c:v>
                </c:pt>
                <c:pt idx="953">
                  <c:v>0.70639999999999992</c:v>
                </c:pt>
                <c:pt idx="954">
                  <c:v>0.70099999999999996</c:v>
                </c:pt>
                <c:pt idx="955">
                  <c:v>0.66379999999999995</c:v>
                </c:pt>
                <c:pt idx="956">
                  <c:v>0.6836000000000001</c:v>
                </c:pt>
                <c:pt idx="957">
                  <c:v>0.66430000000000011</c:v>
                </c:pt>
                <c:pt idx="958">
                  <c:v>0.65969999999999995</c:v>
                </c:pt>
                <c:pt idx="959">
                  <c:v>0.66580000000000017</c:v>
                </c:pt>
                <c:pt idx="960">
                  <c:v>0.67490000000000006</c:v>
                </c:pt>
                <c:pt idx="961">
                  <c:v>0.69050000000000011</c:v>
                </c:pt>
                <c:pt idx="962">
                  <c:v>0.68990000000000007</c:v>
                </c:pt>
                <c:pt idx="963">
                  <c:v>0.69580000000000009</c:v>
                </c:pt>
                <c:pt idx="964">
                  <c:v>0.69499999999999995</c:v>
                </c:pt>
                <c:pt idx="965">
                  <c:v>0.71129999999999993</c:v>
                </c:pt>
                <c:pt idx="966">
                  <c:v>0.71800000000000008</c:v>
                </c:pt>
                <c:pt idx="967">
                  <c:v>0.70110000000000017</c:v>
                </c:pt>
                <c:pt idx="968">
                  <c:v>0.71479999999999988</c:v>
                </c:pt>
                <c:pt idx="969">
                  <c:v>0.73020000000000007</c:v>
                </c:pt>
                <c:pt idx="970">
                  <c:v>0.72939999999999994</c:v>
                </c:pt>
                <c:pt idx="971">
                  <c:v>0.7387999999999999</c:v>
                </c:pt>
                <c:pt idx="972">
                  <c:v>0.74770000000000014</c:v>
                </c:pt>
                <c:pt idx="973">
                  <c:v>0.74050000000000016</c:v>
                </c:pt>
                <c:pt idx="974">
                  <c:v>0.74460000000000004</c:v>
                </c:pt>
                <c:pt idx="975">
                  <c:v>0.74169999999999991</c:v>
                </c:pt>
                <c:pt idx="976">
                  <c:v>0.75789999999999991</c:v>
                </c:pt>
                <c:pt idx="977">
                  <c:v>0.76469999999999994</c:v>
                </c:pt>
                <c:pt idx="978">
                  <c:v>0.76330000000000009</c:v>
                </c:pt>
                <c:pt idx="979">
                  <c:v>0.77810000000000001</c:v>
                </c:pt>
                <c:pt idx="980">
                  <c:v>0.77759999999999996</c:v>
                </c:pt>
                <c:pt idx="981">
                  <c:v>0.78439999999999999</c:v>
                </c:pt>
                <c:pt idx="982">
                  <c:v>0.77300000000000013</c:v>
                </c:pt>
                <c:pt idx="983">
                  <c:v>0.76729999999999987</c:v>
                </c:pt>
                <c:pt idx="984">
                  <c:v>0.76669999999999983</c:v>
                </c:pt>
                <c:pt idx="985">
                  <c:v>0.76650000000000007</c:v>
                </c:pt>
                <c:pt idx="986">
                  <c:v>0.77849999999999997</c:v>
                </c:pt>
                <c:pt idx="987">
                  <c:v>0.76800000000000013</c:v>
                </c:pt>
                <c:pt idx="988">
                  <c:v>0.7733000000000001</c:v>
                </c:pt>
                <c:pt idx="989">
                  <c:v>0.74919999999999987</c:v>
                </c:pt>
                <c:pt idx="990">
                  <c:v>0.76249999999999996</c:v>
                </c:pt>
                <c:pt idx="991">
                  <c:v>0.75569999999999993</c:v>
                </c:pt>
                <c:pt idx="992">
                  <c:v>0.73250000000000004</c:v>
                </c:pt>
                <c:pt idx="993">
                  <c:v>0.74199999999999988</c:v>
                </c:pt>
                <c:pt idx="994">
                  <c:v>0.76270000000000016</c:v>
                </c:pt>
                <c:pt idx="995">
                  <c:v>0.76430000000000009</c:v>
                </c:pt>
                <c:pt idx="996">
                  <c:v>0.74639999999999984</c:v>
                </c:pt>
                <c:pt idx="997">
                  <c:v>0.73349999999999993</c:v>
                </c:pt>
                <c:pt idx="998">
                  <c:v>0.75749999999999995</c:v>
                </c:pt>
                <c:pt idx="999">
                  <c:v>0.74659999999999993</c:v>
                </c:pt>
                <c:pt idx="1000">
                  <c:v>0.76069999999999993</c:v>
                </c:pt>
                <c:pt idx="1001">
                  <c:v>0.77340000000000009</c:v>
                </c:pt>
                <c:pt idx="1002">
                  <c:v>0.7488999999999999</c:v>
                </c:pt>
                <c:pt idx="1003">
                  <c:v>0.70229999999999992</c:v>
                </c:pt>
                <c:pt idx="1004">
                  <c:v>0.70729999999999993</c:v>
                </c:pt>
                <c:pt idx="1005">
                  <c:v>0.68930000000000002</c:v>
                </c:pt>
                <c:pt idx="1006">
                  <c:v>0.70300000000000007</c:v>
                </c:pt>
                <c:pt idx="1007">
                  <c:v>0.71889999999999987</c:v>
                </c:pt>
                <c:pt idx="1008">
                  <c:v>0.72809999999999997</c:v>
                </c:pt>
                <c:pt idx="1009">
                  <c:v>0.71889999999999987</c:v>
                </c:pt>
                <c:pt idx="1010">
                  <c:v>0.72659999999999991</c:v>
                </c:pt>
                <c:pt idx="1011">
                  <c:v>0.72330000000000017</c:v>
                </c:pt>
                <c:pt idx="1012">
                  <c:v>0.72460000000000013</c:v>
                </c:pt>
                <c:pt idx="1013">
                  <c:v>0.72499999999999998</c:v>
                </c:pt>
                <c:pt idx="1014">
                  <c:v>0.73759999999999992</c:v>
                </c:pt>
                <c:pt idx="1015">
                  <c:v>0.74870000000000003</c:v>
                </c:pt>
                <c:pt idx="1016">
                  <c:v>0.76259999999999994</c:v>
                </c:pt>
                <c:pt idx="1017">
                  <c:v>0.76360000000000017</c:v>
                </c:pt>
                <c:pt idx="1018">
                  <c:v>0.7891999999999999</c:v>
                </c:pt>
                <c:pt idx="1019">
                  <c:v>0.79310000000000003</c:v>
                </c:pt>
                <c:pt idx="1020">
                  <c:v>0.79770000000000008</c:v>
                </c:pt>
                <c:pt idx="1021">
                  <c:v>0.79310000000000003</c:v>
                </c:pt>
                <c:pt idx="1022">
                  <c:v>0.79759999999999986</c:v>
                </c:pt>
                <c:pt idx="1023">
                  <c:v>0.80830000000000013</c:v>
                </c:pt>
                <c:pt idx="1024">
                  <c:v>0.81030000000000002</c:v>
                </c:pt>
                <c:pt idx="1025">
                  <c:v>0.81430000000000002</c:v>
                </c:pt>
                <c:pt idx="1026">
                  <c:v>0.8146000000000001</c:v>
                </c:pt>
                <c:pt idx="1027">
                  <c:v>0.80800000000000016</c:v>
                </c:pt>
                <c:pt idx="1028">
                  <c:v>0.81199999999999983</c:v>
                </c:pt>
                <c:pt idx="1029">
                  <c:v>0.81400000000000006</c:v>
                </c:pt>
                <c:pt idx="1030">
                  <c:v>0.80870000000000009</c:v>
                </c:pt>
                <c:pt idx="1031">
                  <c:v>0.8075</c:v>
                </c:pt>
                <c:pt idx="1032">
                  <c:v>0.80639999999999989</c:v>
                </c:pt>
                <c:pt idx="1033">
                  <c:v>0.82180000000000009</c:v>
                </c:pt>
                <c:pt idx="1034">
                  <c:v>0.8227000000000001</c:v>
                </c:pt>
                <c:pt idx="1035">
                  <c:v>0.81800000000000006</c:v>
                </c:pt>
                <c:pt idx="1036">
                  <c:v>0.80759999999999987</c:v>
                </c:pt>
                <c:pt idx="1037">
                  <c:v>0.8015000000000001</c:v>
                </c:pt>
                <c:pt idx="1038">
                  <c:v>0.81110000000000015</c:v>
                </c:pt>
                <c:pt idx="1039">
                  <c:v>0.80530000000000002</c:v>
                </c:pt>
                <c:pt idx="1040">
                  <c:v>0.80270000000000008</c:v>
                </c:pt>
                <c:pt idx="1041">
                  <c:v>0.80520000000000014</c:v>
                </c:pt>
                <c:pt idx="1042">
                  <c:v>0.79770000000000008</c:v>
                </c:pt>
                <c:pt idx="1043">
                  <c:v>0.77439999999999998</c:v>
                </c:pt>
                <c:pt idx="1044">
                  <c:v>0.76919999999999988</c:v>
                </c:pt>
                <c:pt idx="1045">
                  <c:v>0.75879999999999992</c:v>
                </c:pt>
                <c:pt idx="1046">
                  <c:v>0.76190000000000002</c:v>
                </c:pt>
                <c:pt idx="1047">
                  <c:v>0.74870000000000003</c:v>
                </c:pt>
                <c:pt idx="1048">
                  <c:v>0.76039999999999996</c:v>
                </c:pt>
                <c:pt idx="1049">
                  <c:v>0.77319999999999989</c:v>
                </c:pt>
                <c:pt idx="1050">
                  <c:v>0.76389999999999991</c:v>
                </c:pt>
                <c:pt idx="1051">
                  <c:v>0.74029999999999996</c:v>
                </c:pt>
                <c:pt idx="1052">
                  <c:v>0.74669999999999992</c:v>
                </c:pt>
                <c:pt idx="1053">
                  <c:v>0.74900000000000011</c:v>
                </c:pt>
                <c:pt idx="1054">
                  <c:v>0.74400000000000011</c:v>
                </c:pt>
                <c:pt idx="1055">
                  <c:v>0.74409999999999998</c:v>
                </c:pt>
                <c:pt idx="1056">
                  <c:v>0.74849999999999994</c:v>
                </c:pt>
                <c:pt idx="1057">
                  <c:v>0.75949999999999984</c:v>
                </c:pt>
                <c:pt idx="1058">
                  <c:v>0.76240000000000008</c:v>
                </c:pt>
                <c:pt idx="1059">
                  <c:v>0.76379999999999992</c:v>
                </c:pt>
                <c:pt idx="1060">
                  <c:v>0.78020000000000012</c:v>
                </c:pt>
                <c:pt idx="1061">
                  <c:v>0.79319999999999991</c:v>
                </c:pt>
                <c:pt idx="1062">
                  <c:v>0.80409999999999993</c:v>
                </c:pt>
                <c:pt idx="1063">
                  <c:v>0.79770000000000008</c:v>
                </c:pt>
                <c:pt idx="1064">
                  <c:v>0.80449999999999988</c:v>
                </c:pt>
                <c:pt idx="1065">
                  <c:v>0.8165</c:v>
                </c:pt>
                <c:pt idx="1066">
                  <c:v>0.82240000000000013</c:v>
                </c:pt>
                <c:pt idx="1067">
                  <c:v>0.84229999999999994</c:v>
                </c:pt>
                <c:pt idx="1068">
                  <c:v>0.83810000000000007</c:v>
                </c:pt>
                <c:pt idx="1069">
                  <c:v>0.81969999999999998</c:v>
                </c:pt>
                <c:pt idx="1070">
                  <c:v>0.81259999999999988</c:v>
                </c:pt>
                <c:pt idx="1071">
                  <c:v>0.80800000000000016</c:v>
                </c:pt>
                <c:pt idx="1072">
                  <c:v>0.80370000000000008</c:v>
                </c:pt>
                <c:pt idx="1073">
                  <c:v>0.80639999999999989</c:v>
                </c:pt>
                <c:pt idx="1074">
                  <c:v>0.79909999999999992</c:v>
                </c:pt>
                <c:pt idx="1075">
                  <c:v>0.78810000000000002</c:v>
                </c:pt>
                <c:pt idx="1076">
                  <c:v>0.79870000000000008</c:v>
                </c:pt>
                <c:pt idx="1077">
                  <c:v>0.79800000000000015</c:v>
                </c:pt>
                <c:pt idx="1078">
                  <c:v>0.78220000000000001</c:v>
                </c:pt>
                <c:pt idx="1079">
                  <c:v>0.79280000000000006</c:v>
                </c:pt>
                <c:pt idx="1080">
                  <c:v>0.78110000000000013</c:v>
                </c:pt>
                <c:pt idx="1081">
                  <c:v>0.76169999999999982</c:v>
                </c:pt>
                <c:pt idx="1082">
                  <c:v>0.76479999999999992</c:v>
                </c:pt>
                <c:pt idx="1083">
                  <c:v>0.80039999999999989</c:v>
                </c:pt>
                <c:pt idx="1084">
                  <c:v>0.81159999999999999</c:v>
                </c:pt>
                <c:pt idx="1085">
                  <c:v>0.81909999999999994</c:v>
                </c:pt>
                <c:pt idx="1086">
                  <c:v>0.80699999999999994</c:v>
                </c:pt>
                <c:pt idx="1087">
                  <c:v>0.82840000000000003</c:v>
                </c:pt>
                <c:pt idx="1088">
                  <c:v>0.8375999999999999</c:v>
                </c:pt>
                <c:pt idx="1089">
                  <c:v>0.84550000000000014</c:v>
                </c:pt>
                <c:pt idx="1090">
                  <c:v>0.84589999999999999</c:v>
                </c:pt>
                <c:pt idx="1091">
                  <c:v>0.85710000000000008</c:v>
                </c:pt>
                <c:pt idx="1092">
                  <c:v>0.84409999999999996</c:v>
                </c:pt>
                <c:pt idx="1093">
                  <c:v>0.84819999999999995</c:v>
                </c:pt>
                <c:pt idx="1094">
                  <c:v>0.85819999999999996</c:v>
                </c:pt>
                <c:pt idx="1095">
                  <c:v>0.86270000000000013</c:v>
                </c:pt>
                <c:pt idx="1096">
                  <c:v>0.87520000000000009</c:v>
                </c:pt>
                <c:pt idx="1097">
                  <c:v>0.86780000000000002</c:v>
                </c:pt>
                <c:pt idx="1098">
                  <c:v>0.86289999999999989</c:v>
                </c:pt>
                <c:pt idx="1099">
                  <c:v>0.8669</c:v>
                </c:pt>
                <c:pt idx="1100">
                  <c:v>0.87379999999999991</c:v>
                </c:pt>
                <c:pt idx="1101">
                  <c:v>0.87090000000000001</c:v>
                </c:pt>
                <c:pt idx="1102">
                  <c:v>0.88770000000000016</c:v>
                </c:pt>
                <c:pt idx="1103">
                  <c:v>0.86710000000000009</c:v>
                </c:pt>
                <c:pt idx="1104">
                  <c:v>0.88819999999999988</c:v>
                </c:pt>
                <c:pt idx="1105">
                  <c:v>0.88949999999999985</c:v>
                </c:pt>
                <c:pt idx="1106">
                  <c:v>0.8831</c:v>
                </c:pt>
                <c:pt idx="1107">
                  <c:v>0.89759999999999995</c:v>
                </c:pt>
                <c:pt idx="1108">
                  <c:v>0.89990000000000014</c:v>
                </c:pt>
                <c:pt idx="1109">
                  <c:v>0.91</c:v>
                </c:pt>
                <c:pt idx="1110">
                  <c:v>0.90680000000000005</c:v>
                </c:pt>
                <c:pt idx="1111">
                  <c:v>0.90449999999999986</c:v>
                </c:pt>
                <c:pt idx="1112">
                  <c:v>0.89910000000000001</c:v>
                </c:pt>
                <c:pt idx="1113">
                  <c:v>0.90969999999999995</c:v>
                </c:pt>
                <c:pt idx="1114">
                  <c:v>0.9174000000000001</c:v>
                </c:pt>
                <c:pt idx="1115">
                  <c:v>0.91300000000000014</c:v>
                </c:pt>
                <c:pt idx="1116">
                  <c:v>0.9074000000000001</c:v>
                </c:pt>
                <c:pt idx="1117">
                  <c:v>0.9103</c:v>
                </c:pt>
                <c:pt idx="1118">
                  <c:v>0.91009999999999991</c:v>
                </c:pt>
                <c:pt idx="1119">
                  <c:v>0.90930000000000011</c:v>
                </c:pt>
                <c:pt idx="1120">
                  <c:v>0.90259999999999996</c:v>
                </c:pt>
                <c:pt idx="1121">
                  <c:v>0.89580000000000015</c:v>
                </c:pt>
                <c:pt idx="1122">
                  <c:v>0.8919999999999999</c:v>
                </c:pt>
                <c:pt idx="1123">
                  <c:v>0.88129999999999997</c:v>
                </c:pt>
                <c:pt idx="1124">
                  <c:v>0.90500000000000003</c:v>
                </c:pt>
                <c:pt idx="1125">
                  <c:v>0.90720000000000001</c:v>
                </c:pt>
                <c:pt idx="1126">
                  <c:v>0.90210000000000012</c:v>
                </c:pt>
                <c:pt idx="1127">
                  <c:v>0.87809999999999999</c:v>
                </c:pt>
                <c:pt idx="1128">
                  <c:v>0.87129999999999996</c:v>
                </c:pt>
                <c:pt idx="1129">
                  <c:v>0.86970000000000003</c:v>
                </c:pt>
                <c:pt idx="1130">
                  <c:v>0.88430000000000009</c:v>
                </c:pt>
                <c:pt idx="1131">
                  <c:v>0.87729999999999986</c:v>
                </c:pt>
                <c:pt idx="1132">
                  <c:v>0.90900000000000003</c:v>
                </c:pt>
                <c:pt idx="1133">
                  <c:v>0.90870000000000006</c:v>
                </c:pt>
                <c:pt idx="1134">
                  <c:v>0.91460000000000008</c:v>
                </c:pt>
                <c:pt idx="1135">
                  <c:v>0.92249999999999999</c:v>
                </c:pt>
                <c:pt idx="1136">
                  <c:v>0.93030000000000002</c:v>
                </c:pt>
                <c:pt idx="1137">
                  <c:v>0.94189999999999996</c:v>
                </c:pt>
                <c:pt idx="1138">
                  <c:v>0.94319999999999993</c:v>
                </c:pt>
                <c:pt idx="1139">
                  <c:v>0.94389999999999985</c:v>
                </c:pt>
                <c:pt idx="1140">
                  <c:v>0.95030000000000003</c:v>
                </c:pt>
                <c:pt idx="1141">
                  <c:v>0.95030000000000003</c:v>
                </c:pt>
                <c:pt idx="1142">
                  <c:v>0.93479999999999985</c:v>
                </c:pt>
                <c:pt idx="1143">
                  <c:v>0.93779999999999997</c:v>
                </c:pt>
                <c:pt idx="1144">
                  <c:v>0.92990000000000006</c:v>
                </c:pt>
                <c:pt idx="1145">
                  <c:v>0.94050000000000011</c:v>
                </c:pt>
                <c:pt idx="1146">
                  <c:v>0.93610000000000015</c:v>
                </c:pt>
                <c:pt idx="1147">
                  <c:v>0.9363999999999999</c:v>
                </c:pt>
                <c:pt idx="1148">
                  <c:v>0.93969999999999998</c:v>
                </c:pt>
                <c:pt idx="1149">
                  <c:v>0.91580000000000017</c:v>
                </c:pt>
                <c:pt idx="1150">
                  <c:v>0.93159999999999998</c:v>
                </c:pt>
                <c:pt idx="1151">
                  <c:v>0.94310000000000005</c:v>
                </c:pt>
                <c:pt idx="1152">
                  <c:v>0.93969999999999998</c:v>
                </c:pt>
                <c:pt idx="1153">
                  <c:v>0.93289999999999995</c:v>
                </c:pt>
                <c:pt idx="1154">
                  <c:v>0.93430000000000002</c:v>
                </c:pt>
                <c:pt idx="1155">
                  <c:v>0.93379999999999996</c:v>
                </c:pt>
                <c:pt idx="1156">
                  <c:v>0.93169999999999986</c:v>
                </c:pt>
                <c:pt idx="1157">
                  <c:v>0.91500000000000004</c:v>
                </c:pt>
                <c:pt idx="1158">
                  <c:v>0.87949999999999984</c:v>
                </c:pt>
                <c:pt idx="1159">
                  <c:v>0.87029999999999996</c:v>
                </c:pt>
                <c:pt idx="1160">
                  <c:v>0.88069999999999993</c:v>
                </c:pt>
                <c:pt idx="1161">
                  <c:v>0.86650000000000005</c:v>
                </c:pt>
                <c:pt idx="1162">
                  <c:v>0.87909999999999999</c:v>
                </c:pt>
                <c:pt idx="1163">
                  <c:v>0.86509999999999987</c:v>
                </c:pt>
                <c:pt idx="1164">
                  <c:v>0.82340000000000002</c:v>
                </c:pt>
                <c:pt idx="1165">
                  <c:v>0.83030000000000004</c:v>
                </c:pt>
                <c:pt idx="1166">
                  <c:v>0.82930000000000004</c:v>
                </c:pt>
                <c:pt idx="1167">
                  <c:v>0.85539999999999994</c:v>
                </c:pt>
                <c:pt idx="1168">
                  <c:v>0.87770000000000015</c:v>
                </c:pt>
                <c:pt idx="1169">
                  <c:v>0.87830000000000008</c:v>
                </c:pt>
                <c:pt idx="1170">
                  <c:v>0.90020000000000011</c:v>
                </c:pt>
                <c:pt idx="1171">
                  <c:v>0.9033000000000001</c:v>
                </c:pt>
                <c:pt idx="1172">
                  <c:v>0.91289999999999993</c:v>
                </c:pt>
                <c:pt idx="1173">
                  <c:v>0.92360000000000009</c:v>
                </c:pt>
                <c:pt idx="1174">
                  <c:v>0.92360000000000009</c:v>
                </c:pt>
                <c:pt idx="1175">
                  <c:v>0.92319999999999991</c:v>
                </c:pt>
                <c:pt idx="1176">
                  <c:v>0.91460000000000008</c:v>
                </c:pt>
                <c:pt idx="1177">
                  <c:v>0.9284</c:v>
                </c:pt>
                <c:pt idx="1178">
                  <c:v>0.9234</c:v>
                </c:pt>
                <c:pt idx="1179">
                  <c:v>0.93580000000000008</c:v>
                </c:pt>
                <c:pt idx="1180">
                  <c:v>0.93169999999999986</c:v>
                </c:pt>
                <c:pt idx="1181">
                  <c:v>0.93199999999999994</c:v>
                </c:pt>
                <c:pt idx="1182">
                  <c:v>0.9396000000000001</c:v>
                </c:pt>
                <c:pt idx="1183">
                  <c:v>0.94729999999999992</c:v>
                </c:pt>
                <c:pt idx="1184">
                  <c:v>0.93210000000000004</c:v>
                </c:pt>
                <c:pt idx="1185">
                  <c:v>0.95770000000000011</c:v>
                </c:pt>
                <c:pt idx="1186">
                  <c:v>0.95599999999999996</c:v>
                </c:pt>
                <c:pt idx="1187">
                  <c:v>0.96199999999999986</c:v>
                </c:pt>
                <c:pt idx="1188">
                  <c:v>0.96060000000000001</c:v>
                </c:pt>
                <c:pt idx="1189">
                  <c:v>0.96229999999999993</c:v>
                </c:pt>
                <c:pt idx="1190">
                  <c:v>0.95409999999999995</c:v>
                </c:pt>
                <c:pt idx="1191">
                  <c:v>0.95660000000000001</c:v>
                </c:pt>
                <c:pt idx="1192">
                  <c:v>0.93940000000000001</c:v>
                </c:pt>
                <c:pt idx="1193">
                  <c:v>0.93229999999999991</c:v>
                </c:pt>
                <c:pt idx="1194">
                  <c:v>0.95300000000000007</c:v>
                </c:pt>
                <c:pt idx="1195">
                  <c:v>0.96719999999999995</c:v>
                </c:pt>
                <c:pt idx="1196">
                  <c:v>0.95680000000000009</c:v>
                </c:pt>
                <c:pt idx="1197">
                  <c:v>0.97160000000000002</c:v>
                </c:pt>
                <c:pt idx="1198">
                  <c:v>0.96719999999999995</c:v>
                </c:pt>
                <c:pt idx="1199">
                  <c:v>0.96189999999999998</c:v>
                </c:pt>
                <c:pt idx="1200">
                  <c:v>0.97629999999999995</c:v>
                </c:pt>
                <c:pt idx="1201">
                  <c:v>0.96660000000000001</c:v>
                </c:pt>
                <c:pt idx="1202">
                  <c:v>0.96539999999999992</c:v>
                </c:pt>
                <c:pt idx="1203">
                  <c:v>0.97719999999999996</c:v>
                </c:pt>
                <c:pt idx="1204">
                  <c:v>0.99330000000000007</c:v>
                </c:pt>
                <c:pt idx="1205">
                  <c:v>1.0043</c:v>
                </c:pt>
                <c:pt idx="1206">
                  <c:v>1.01</c:v>
                </c:pt>
                <c:pt idx="1207">
                  <c:v>1.0087000000000002</c:v>
                </c:pt>
                <c:pt idx="1208">
                  <c:v>0.99099999999999999</c:v>
                </c:pt>
                <c:pt idx="1209">
                  <c:v>0.97699999999999987</c:v>
                </c:pt>
                <c:pt idx="1210">
                  <c:v>0.98330000000000017</c:v>
                </c:pt>
                <c:pt idx="1211">
                  <c:v>0.99970000000000003</c:v>
                </c:pt>
                <c:pt idx="1212">
                  <c:v>0.96589999999999998</c:v>
                </c:pt>
                <c:pt idx="1213">
                  <c:v>0.95409999999999995</c:v>
                </c:pt>
                <c:pt idx="1214">
                  <c:v>0.97129999999999994</c:v>
                </c:pt>
                <c:pt idx="1215">
                  <c:v>0.98569999999999991</c:v>
                </c:pt>
                <c:pt idx="1216">
                  <c:v>1.0022</c:v>
                </c:pt>
                <c:pt idx="1217">
                  <c:v>1.0055000000000001</c:v>
                </c:pt>
                <c:pt idx="1218">
                  <c:v>1.0055000000000001</c:v>
                </c:pt>
                <c:pt idx="1219">
                  <c:v>1.0112000000000001</c:v>
                </c:pt>
                <c:pt idx="1220">
                  <c:v>1.0163</c:v>
                </c:pt>
                <c:pt idx="1221">
                  <c:v>1.0131999999999999</c:v>
                </c:pt>
                <c:pt idx="1222">
                  <c:v>1.0105999999999999</c:v>
                </c:pt>
                <c:pt idx="1223">
                  <c:v>1.0011000000000001</c:v>
                </c:pt>
                <c:pt idx="1224">
                  <c:v>1.0090999999999999</c:v>
                </c:pt>
                <c:pt idx="1225">
                  <c:v>1.0179</c:v>
                </c:pt>
                <c:pt idx="1226">
                  <c:v>1.0244</c:v>
                </c:pt>
                <c:pt idx="1227">
                  <c:v>1.0175999999999998</c:v>
                </c:pt>
                <c:pt idx="1228">
                  <c:v>1.0174000000000001</c:v>
                </c:pt>
                <c:pt idx="1229">
                  <c:v>1.02</c:v>
                </c:pt>
                <c:pt idx="1230">
                  <c:v>1.0072000000000001</c:v>
                </c:pt>
                <c:pt idx="1231">
                  <c:v>1.0244</c:v>
                </c:pt>
                <c:pt idx="1232">
                  <c:v>1.0221</c:v>
                </c:pt>
                <c:pt idx="1233">
                  <c:v>1.0237000000000001</c:v>
                </c:pt>
                <c:pt idx="1234">
                  <c:v>1.0390999999999999</c:v>
                </c:pt>
                <c:pt idx="1235">
                  <c:v>1.0425</c:v>
                </c:pt>
                <c:pt idx="1236">
                  <c:v>1.0349999999999999</c:v>
                </c:pt>
                <c:pt idx="1237">
                  <c:v>1.0184</c:v>
                </c:pt>
                <c:pt idx="1238">
                  <c:v>1.0231000000000001</c:v>
                </c:pt>
                <c:pt idx="1239">
                  <c:v>1.0271000000000001</c:v>
                </c:pt>
                <c:pt idx="1240">
                  <c:v>1.0149000000000001</c:v>
                </c:pt>
                <c:pt idx="1241">
                  <c:v>1.0313999999999999</c:v>
                </c:pt>
                <c:pt idx="1242">
                  <c:v>1.0345</c:v>
                </c:pt>
                <c:pt idx="1243">
                  <c:v>1.0408000000000002</c:v>
                </c:pt>
                <c:pt idx="1244">
                  <c:v>1.0415999999999999</c:v>
                </c:pt>
                <c:pt idx="1245">
                  <c:v>1.0481</c:v>
                </c:pt>
                <c:pt idx="1246">
                  <c:v>1.0456999999999999</c:v>
                </c:pt>
                <c:pt idx="1247">
                  <c:v>1.0556000000000001</c:v>
                </c:pt>
                <c:pt idx="1248">
                  <c:v>1.0621</c:v>
                </c:pt>
                <c:pt idx="1249">
                  <c:v>1.0643</c:v>
                </c:pt>
                <c:pt idx="1250">
                  <c:v>1.0638999999999998</c:v>
                </c:pt>
                <c:pt idx="1251">
                  <c:v>1.0667</c:v>
                </c:pt>
                <c:pt idx="1252">
                  <c:v>1.0778000000000001</c:v>
                </c:pt>
                <c:pt idx="1253">
                  <c:v>1.0891</c:v>
                </c:pt>
                <c:pt idx="1254">
                  <c:v>1.0916999999999999</c:v>
                </c:pt>
                <c:pt idx="1255">
                  <c:v>1.0915999999999999</c:v>
                </c:pt>
                <c:pt idx="1256">
                  <c:v>1.0828</c:v>
                </c:pt>
                <c:pt idx="1257">
                  <c:v>1.071</c:v>
                </c:pt>
                <c:pt idx="1258">
                  <c:v>1.0840000000000001</c:v>
                </c:pt>
                <c:pt idx="1259">
                  <c:v>1.0858000000000001</c:v>
                </c:pt>
                <c:pt idx="1260">
                  <c:v>1.0878999999999999</c:v>
                </c:pt>
                <c:pt idx="1261">
                  <c:v>1.1018999999999999</c:v>
                </c:pt>
                <c:pt idx="1262">
                  <c:v>1.1078999999999999</c:v>
                </c:pt>
                <c:pt idx="1263">
                  <c:v>1.1133999999999999</c:v>
                </c:pt>
                <c:pt idx="1264">
                  <c:v>1.1132</c:v>
                </c:pt>
                <c:pt idx="1265">
                  <c:v>1.0993000000000002</c:v>
                </c:pt>
                <c:pt idx="1266">
                  <c:v>1.109</c:v>
                </c:pt>
                <c:pt idx="1267">
                  <c:v>1.1099000000000001</c:v>
                </c:pt>
                <c:pt idx="1268">
                  <c:v>1.1147999999999998</c:v>
                </c:pt>
                <c:pt idx="1269">
                  <c:v>1.1125</c:v>
                </c:pt>
                <c:pt idx="1270">
                  <c:v>1.1240000000000001</c:v>
                </c:pt>
                <c:pt idx="1271">
                  <c:v>1.1280000000000001</c:v>
                </c:pt>
                <c:pt idx="1272">
                  <c:v>1.1369999999999998</c:v>
                </c:pt>
                <c:pt idx="1273">
                  <c:v>1.1375999999999999</c:v>
                </c:pt>
                <c:pt idx="1274">
                  <c:v>1.1315999999999999</c:v>
                </c:pt>
                <c:pt idx="1275">
                  <c:v>1.1202000000000001</c:v>
                </c:pt>
                <c:pt idx="1276">
                  <c:v>1.1287</c:v>
                </c:pt>
                <c:pt idx="1277">
                  <c:v>1.1200000000000001</c:v>
                </c:pt>
                <c:pt idx="1278">
                  <c:v>1.1196000000000002</c:v>
                </c:pt>
                <c:pt idx="1279">
                  <c:v>1.1294999999999999</c:v>
                </c:pt>
                <c:pt idx="1280">
                  <c:v>1.1240000000000001</c:v>
                </c:pt>
                <c:pt idx="1281">
                  <c:v>1.1414</c:v>
                </c:pt>
                <c:pt idx="1282">
                  <c:v>1.1221000000000001</c:v>
                </c:pt>
                <c:pt idx="1283">
                  <c:v>1.1369999999999998</c:v>
                </c:pt>
                <c:pt idx="1284">
                  <c:v>1.1340000000000001</c:v>
                </c:pt>
                <c:pt idx="1285">
                  <c:v>1.1444999999999999</c:v>
                </c:pt>
                <c:pt idx="1286">
                  <c:v>1.1502000000000001</c:v>
                </c:pt>
                <c:pt idx="1287">
                  <c:v>1.1518999999999999</c:v>
                </c:pt>
                <c:pt idx="1288">
                  <c:v>1.1447999999999998</c:v>
                </c:pt>
                <c:pt idx="1289">
                  <c:v>1.1446000000000001</c:v>
                </c:pt>
                <c:pt idx="1290">
                  <c:v>1.1349</c:v>
                </c:pt>
                <c:pt idx="1291">
                  <c:v>1.1347999999999998</c:v>
                </c:pt>
                <c:pt idx="1292">
                  <c:v>1.0934999999999999</c:v>
                </c:pt>
                <c:pt idx="1293">
                  <c:v>1.0841000000000001</c:v>
                </c:pt>
                <c:pt idx="1294">
                  <c:v>1.0972999999999999</c:v>
                </c:pt>
                <c:pt idx="1295">
                  <c:v>1.0741999999999998</c:v>
                </c:pt>
                <c:pt idx="1296">
                  <c:v>1.0756000000000001</c:v>
                </c:pt>
                <c:pt idx="1297">
                  <c:v>1.0652999999999999</c:v>
                </c:pt>
                <c:pt idx="1298">
                  <c:v>1.0844</c:v>
                </c:pt>
                <c:pt idx="1299">
                  <c:v>1.0909</c:v>
                </c:pt>
                <c:pt idx="1300">
                  <c:v>1.0884</c:v>
                </c:pt>
                <c:pt idx="1301">
                  <c:v>1.1015000000000001</c:v>
                </c:pt>
                <c:pt idx="1302">
                  <c:v>1.1066</c:v>
                </c:pt>
                <c:pt idx="1303">
                  <c:v>1.1053999999999999</c:v>
                </c:pt>
                <c:pt idx="1304">
                  <c:v>1.1215999999999999</c:v>
                </c:pt>
                <c:pt idx="1305">
                  <c:v>1.1303999999999998</c:v>
                </c:pt>
                <c:pt idx="1306">
                  <c:v>1.1347</c:v>
                </c:pt>
                <c:pt idx="1307">
                  <c:v>1.1428</c:v>
                </c:pt>
                <c:pt idx="1308">
                  <c:v>1.1347</c:v>
                </c:pt>
                <c:pt idx="1309">
                  <c:v>1.1435</c:v>
                </c:pt>
                <c:pt idx="1310">
                  <c:v>1.1455000000000002</c:v>
                </c:pt>
                <c:pt idx="1311">
                  <c:v>1.1481000000000001</c:v>
                </c:pt>
                <c:pt idx="1312">
                  <c:v>1.1451</c:v>
                </c:pt>
                <c:pt idx="1313">
                  <c:v>1.1513999999999998</c:v>
                </c:pt>
                <c:pt idx="1314">
                  <c:v>0</c:v>
                </c:pt>
                <c:pt idx="1315">
                  <c:v>1.1453</c:v>
                </c:pt>
                <c:pt idx="1316">
                  <c:v>1.1513</c:v>
                </c:pt>
                <c:pt idx="1317">
                  <c:v>1.1475</c:v>
                </c:pt>
                <c:pt idx="1318">
                  <c:v>1.1559999999999999</c:v>
                </c:pt>
                <c:pt idx="1319">
                  <c:v>1.1495</c:v>
                </c:pt>
                <c:pt idx="1320">
                  <c:v>1.139</c:v>
                </c:pt>
                <c:pt idx="1321">
                  <c:v>1.1446000000000001</c:v>
                </c:pt>
                <c:pt idx="1322">
                  <c:v>1.1475</c:v>
                </c:pt>
                <c:pt idx="1323">
                  <c:v>1.1359000000000001</c:v>
                </c:pt>
                <c:pt idx="1324">
                  <c:v>1.1377999999999999</c:v>
                </c:pt>
                <c:pt idx="1325">
                  <c:v>1.1544999999999999</c:v>
                </c:pt>
                <c:pt idx="1326">
                  <c:v>1.1561000000000001</c:v>
                </c:pt>
                <c:pt idx="1327">
                  <c:v>1.1644999999999999</c:v>
                </c:pt>
                <c:pt idx="1328">
                  <c:v>1.1641999999999999</c:v>
                </c:pt>
                <c:pt idx="1329">
                  <c:v>1.1473</c:v>
                </c:pt>
                <c:pt idx="1330">
                  <c:v>1.1335</c:v>
                </c:pt>
                <c:pt idx="1331">
                  <c:v>1.1452</c:v>
                </c:pt>
                <c:pt idx="1332">
                  <c:v>1.1107</c:v>
                </c:pt>
                <c:pt idx="1333">
                  <c:v>1.1287</c:v>
                </c:pt>
                <c:pt idx="1334">
                  <c:v>1.1205000000000001</c:v>
                </c:pt>
                <c:pt idx="1335">
                  <c:v>1.1146</c:v>
                </c:pt>
                <c:pt idx="1336">
                  <c:v>1.0862000000000001</c:v>
                </c:pt>
                <c:pt idx="1337">
                  <c:v>1.0834999999999999</c:v>
                </c:pt>
                <c:pt idx="1338">
                  <c:v>1.1030000000000002</c:v>
                </c:pt>
                <c:pt idx="1339">
                  <c:v>1.1036000000000001</c:v>
                </c:pt>
                <c:pt idx="1340">
                  <c:v>1.0715999999999999</c:v>
                </c:pt>
                <c:pt idx="1341">
                  <c:v>1.1038999999999999</c:v>
                </c:pt>
                <c:pt idx="1342">
                  <c:v>1.0596000000000001</c:v>
                </c:pt>
                <c:pt idx="1343">
                  <c:v>1.0316999999999998</c:v>
                </c:pt>
                <c:pt idx="1344">
                  <c:v>1.0027000000000001</c:v>
                </c:pt>
                <c:pt idx="1345">
                  <c:v>1.0022</c:v>
                </c:pt>
                <c:pt idx="1346">
                  <c:v>0.98289999999999988</c:v>
                </c:pt>
                <c:pt idx="1347">
                  <c:v>0.98710000000000009</c:v>
                </c:pt>
                <c:pt idx="1348">
                  <c:v>1.0162</c:v>
                </c:pt>
                <c:pt idx="1349">
                  <c:v>1.0277000000000001</c:v>
                </c:pt>
                <c:pt idx="1350">
                  <c:v>1.0663</c:v>
                </c:pt>
                <c:pt idx="1351">
                  <c:v>1.0504</c:v>
                </c:pt>
                <c:pt idx="1352">
                  <c:v>1.0768</c:v>
                </c:pt>
                <c:pt idx="1353">
                  <c:v>1.0918000000000001</c:v>
                </c:pt>
                <c:pt idx="1354">
                  <c:v>1.0856999999999999</c:v>
                </c:pt>
                <c:pt idx="1355">
                  <c:v>1.1131</c:v>
                </c:pt>
                <c:pt idx="1356">
                  <c:v>1.1122999999999998</c:v>
                </c:pt>
                <c:pt idx="1357">
                  <c:v>1.1200999999999999</c:v>
                </c:pt>
                <c:pt idx="1358">
                  <c:v>1.1456</c:v>
                </c:pt>
                <c:pt idx="1359">
                  <c:v>1.1394</c:v>
                </c:pt>
                <c:pt idx="1360">
                  <c:v>1.1297999999999999</c:v>
                </c:pt>
                <c:pt idx="1361">
                  <c:v>1.1462999999999999</c:v>
                </c:pt>
                <c:pt idx="1362">
                  <c:v>1.1569999999999998</c:v>
                </c:pt>
                <c:pt idx="1363">
                  <c:v>1.1593</c:v>
                </c:pt>
                <c:pt idx="1364">
                  <c:v>1.1680999999999999</c:v>
                </c:pt>
                <c:pt idx="1365">
                  <c:v>1.1688999999999998</c:v>
                </c:pt>
                <c:pt idx="1366">
                  <c:v>1.1680999999999999</c:v>
                </c:pt>
                <c:pt idx="1367">
                  <c:v>1.1688999999999998</c:v>
                </c:pt>
                <c:pt idx="1368">
                  <c:v>1.1709000000000001</c:v>
                </c:pt>
                <c:pt idx="1369">
                  <c:v>1.1750999999999998</c:v>
                </c:pt>
                <c:pt idx="1370">
                  <c:v>1.1828999999999998</c:v>
                </c:pt>
                <c:pt idx="1371">
                  <c:v>1.1802000000000001</c:v>
                </c:pt>
                <c:pt idx="1372">
                  <c:v>1.1878</c:v>
                </c:pt>
                <c:pt idx="1373">
                  <c:v>1.2006000000000001</c:v>
                </c:pt>
                <c:pt idx="1374">
                  <c:v>1.2011000000000001</c:v>
                </c:pt>
                <c:pt idx="1375">
                  <c:v>1.1972999999999998</c:v>
                </c:pt>
                <c:pt idx="1376">
                  <c:v>1.2024999999999999</c:v>
                </c:pt>
                <c:pt idx="1377">
                  <c:v>1.1997</c:v>
                </c:pt>
                <c:pt idx="1378">
                  <c:v>1.1850000000000001</c:v>
                </c:pt>
                <c:pt idx="1379">
                  <c:v>1.1806000000000001</c:v>
                </c:pt>
                <c:pt idx="1380">
                  <c:v>1.1965999999999999</c:v>
                </c:pt>
                <c:pt idx="1381">
                  <c:v>1.2066999999999999</c:v>
                </c:pt>
                <c:pt idx="1382">
                  <c:v>1.1998</c:v>
                </c:pt>
                <c:pt idx="1383">
                  <c:v>1.2015</c:v>
                </c:pt>
                <c:pt idx="1384">
                  <c:v>1.1788999999999998</c:v>
                </c:pt>
                <c:pt idx="1385">
                  <c:v>1.1781999999999999</c:v>
                </c:pt>
                <c:pt idx="1386">
                  <c:v>1.1397999999999999</c:v>
                </c:pt>
                <c:pt idx="1387">
                  <c:v>1.1487000000000001</c:v>
                </c:pt>
                <c:pt idx="1388">
                  <c:v>1.1128</c:v>
                </c:pt>
                <c:pt idx="1389">
                  <c:v>1.0988999999999998</c:v>
                </c:pt>
                <c:pt idx="1390">
                  <c:v>1.0861000000000001</c:v>
                </c:pt>
                <c:pt idx="1391">
                  <c:v>1.1286</c:v>
                </c:pt>
                <c:pt idx="1392">
                  <c:v>1.1796</c:v>
                </c:pt>
                <c:pt idx="1393">
                  <c:v>1.1919999999999999</c:v>
                </c:pt>
                <c:pt idx="1394">
                  <c:v>1.2002999999999999</c:v>
                </c:pt>
                <c:pt idx="1395">
                  <c:v>1.2072999999999998</c:v>
                </c:pt>
                <c:pt idx="1396">
                  <c:v>1.2080000000000002</c:v>
                </c:pt>
                <c:pt idx="1397">
                  <c:v>0</c:v>
                </c:pt>
                <c:pt idx="1398">
                  <c:v>1.2116</c:v>
                </c:pt>
                <c:pt idx="1399">
                  <c:v>1.2127000000000001</c:v>
                </c:pt>
                <c:pt idx="1400">
                  <c:v>1.2033</c:v>
                </c:pt>
                <c:pt idx="1401">
                  <c:v>1.1836000000000002</c:v>
                </c:pt>
                <c:pt idx="1402">
                  <c:v>0</c:v>
                </c:pt>
                <c:pt idx="1403">
                  <c:v>1.1843000000000001</c:v>
                </c:pt>
                <c:pt idx="1404">
                  <c:v>1.139</c:v>
                </c:pt>
                <c:pt idx="1405">
                  <c:v>1.1147</c:v>
                </c:pt>
                <c:pt idx="1406">
                  <c:v>1.1403999999999999</c:v>
                </c:pt>
                <c:pt idx="1407">
                  <c:v>1.1771</c:v>
                </c:pt>
                <c:pt idx="1408">
                  <c:v>1.1574</c:v>
                </c:pt>
                <c:pt idx="1409">
                  <c:v>1.1395</c:v>
                </c:pt>
                <c:pt idx="1410">
                  <c:v>1.1318000000000001</c:v>
                </c:pt>
                <c:pt idx="1411">
                  <c:v>1.1174000000000002</c:v>
                </c:pt>
                <c:pt idx="1412">
                  <c:v>1.099</c:v>
                </c:pt>
                <c:pt idx="1413">
                  <c:v>1.1299000000000001</c:v>
                </c:pt>
                <c:pt idx="1414">
                  <c:v>1.1299000000000001</c:v>
                </c:pt>
                <c:pt idx="1415">
                  <c:v>1.1263999999999998</c:v>
                </c:pt>
                <c:pt idx="1416">
                  <c:v>1.1363999999999999</c:v>
                </c:pt>
                <c:pt idx="1417">
                  <c:v>1.1705000000000001</c:v>
                </c:pt>
                <c:pt idx="1418">
                  <c:v>1.1531</c:v>
                </c:pt>
                <c:pt idx="1419">
                  <c:v>1.1565000000000001</c:v>
                </c:pt>
                <c:pt idx="1420">
                  <c:v>1.1253</c:v>
                </c:pt>
                <c:pt idx="1421">
                  <c:v>1.0865</c:v>
                </c:pt>
                <c:pt idx="1422">
                  <c:v>1.1046</c:v>
                </c:pt>
                <c:pt idx="1423">
                  <c:v>1.0708000000000002</c:v>
                </c:pt>
                <c:pt idx="1424">
                  <c:v>1.1024</c:v>
                </c:pt>
                <c:pt idx="1425">
                  <c:v>1.141</c:v>
                </c:pt>
                <c:pt idx="1426">
                  <c:v>1.1303000000000001</c:v>
                </c:pt>
                <c:pt idx="1427">
                  <c:v>1.1565000000000001</c:v>
                </c:pt>
                <c:pt idx="1428">
                  <c:v>1.1487000000000001</c:v>
                </c:pt>
                <c:pt idx="1429">
                  <c:v>1.1399999999999999</c:v>
                </c:pt>
                <c:pt idx="1430">
                  <c:v>1.1551</c:v>
                </c:pt>
                <c:pt idx="1431">
                  <c:v>1.1511000000000002</c:v>
                </c:pt>
                <c:pt idx="1432">
                  <c:v>1.1763999999999999</c:v>
                </c:pt>
                <c:pt idx="1433">
                  <c:v>1.1880999999999999</c:v>
                </c:pt>
                <c:pt idx="1434">
                  <c:v>0</c:v>
                </c:pt>
                <c:pt idx="1435">
                  <c:v>1.1947000000000001</c:v>
                </c:pt>
                <c:pt idx="1436">
                  <c:v>1.1894999999999998</c:v>
                </c:pt>
                <c:pt idx="1437">
                  <c:v>1.1836000000000002</c:v>
                </c:pt>
                <c:pt idx="1438">
                  <c:v>1.1955</c:v>
                </c:pt>
                <c:pt idx="1439">
                  <c:v>1.1905000000000001</c:v>
                </c:pt>
                <c:pt idx="1440">
                  <c:v>1.196</c:v>
                </c:pt>
                <c:pt idx="1441">
                  <c:v>1.1965000000000001</c:v>
                </c:pt>
                <c:pt idx="1442">
                  <c:v>1.1883000000000001</c:v>
                </c:pt>
                <c:pt idx="1443">
                  <c:v>1.1827000000000001</c:v>
                </c:pt>
                <c:pt idx="1444">
                  <c:v>1.1934</c:v>
                </c:pt>
                <c:pt idx="1445">
                  <c:v>1.1812</c:v>
                </c:pt>
                <c:pt idx="1446">
                  <c:v>1.1722999999999999</c:v>
                </c:pt>
                <c:pt idx="1447">
                  <c:v>1.1732</c:v>
                </c:pt>
                <c:pt idx="1448">
                  <c:v>1.1413</c:v>
                </c:pt>
                <c:pt idx="1449">
                  <c:v>1.1474000000000002</c:v>
                </c:pt>
                <c:pt idx="1450">
                  <c:v>1.1131</c:v>
                </c:pt>
                <c:pt idx="1451">
                  <c:v>1.1116999999999999</c:v>
                </c:pt>
                <c:pt idx="1452">
                  <c:v>1.1311000000000002</c:v>
                </c:pt>
                <c:pt idx="1453">
                  <c:v>1.1188999999999998</c:v>
                </c:pt>
                <c:pt idx="1454">
                  <c:v>1.1444999999999999</c:v>
                </c:pt>
                <c:pt idx="1455">
                  <c:v>1.1366999999999998</c:v>
                </c:pt>
                <c:pt idx="1456">
                  <c:v>1.1621999999999999</c:v>
                </c:pt>
                <c:pt idx="1457">
                  <c:v>1.1505000000000001</c:v>
                </c:pt>
                <c:pt idx="1458">
                  <c:v>1.175</c:v>
                </c:pt>
                <c:pt idx="1459">
                  <c:v>1.1736000000000002</c:v>
                </c:pt>
                <c:pt idx="1460">
                  <c:v>1.1621999999999999</c:v>
                </c:pt>
                <c:pt idx="1461">
                  <c:v>1.1322000000000001</c:v>
                </c:pt>
                <c:pt idx="1462">
                  <c:v>1.1273</c:v>
                </c:pt>
                <c:pt idx="1463">
                  <c:v>1.1299999999999999</c:v>
                </c:pt>
                <c:pt idx="1464">
                  <c:v>1.1528</c:v>
                </c:pt>
                <c:pt idx="1465">
                  <c:v>1.1381000000000001</c:v>
                </c:pt>
                <c:pt idx="1466">
                  <c:v>1.1278999999999999</c:v>
                </c:pt>
                <c:pt idx="1467">
                  <c:v>1.1362999999999999</c:v>
                </c:pt>
                <c:pt idx="1468">
                  <c:v>0</c:v>
                </c:pt>
                <c:pt idx="1469">
                  <c:v>1.1547999999999998</c:v>
                </c:pt>
                <c:pt idx="1470">
                  <c:v>1.1566999999999998</c:v>
                </c:pt>
                <c:pt idx="1471">
                  <c:v>1.1577000000000002</c:v>
                </c:pt>
                <c:pt idx="1472">
                  <c:v>1.1673</c:v>
                </c:pt>
                <c:pt idx="1473">
                  <c:v>1.1777000000000002</c:v>
                </c:pt>
                <c:pt idx="1474">
                  <c:v>1.1688000000000001</c:v>
                </c:pt>
                <c:pt idx="1475">
                  <c:v>1.1783000000000001</c:v>
                </c:pt>
                <c:pt idx="1476">
                  <c:v>1.196</c:v>
                </c:pt>
                <c:pt idx="1477">
                  <c:v>1.1984999999999999</c:v>
                </c:pt>
                <c:pt idx="1478">
                  <c:v>1.1768000000000001</c:v>
                </c:pt>
                <c:pt idx="1479">
                  <c:v>1.2003999999999999</c:v>
                </c:pt>
                <c:pt idx="1480">
                  <c:v>1.1917</c:v>
                </c:pt>
                <c:pt idx="1481">
                  <c:v>1.2019</c:v>
                </c:pt>
                <c:pt idx="1482">
                  <c:v>1.2097</c:v>
                </c:pt>
                <c:pt idx="1483">
                  <c:v>1.2194</c:v>
                </c:pt>
                <c:pt idx="1484">
                  <c:v>1.2136000000000002</c:v>
                </c:pt>
                <c:pt idx="1485">
                  <c:v>1.2262</c:v>
                </c:pt>
                <c:pt idx="1486">
                  <c:v>1.2228000000000001</c:v>
                </c:pt>
                <c:pt idx="1487">
                  <c:v>1.1974</c:v>
                </c:pt>
                <c:pt idx="1488">
                  <c:v>1.2161999999999999</c:v>
                </c:pt>
                <c:pt idx="1489">
                  <c:v>1.2227000000000001</c:v>
                </c:pt>
                <c:pt idx="1490">
                  <c:v>1.2000999999999999</c:v>
                </c:pt>
                <c:pt idx="1491">
                  <c:v>1.1876</c:v>
                </c:pt>
                <c:pt idx="1492">
                  <c:v>1.1899000000000002</c:v>
                </c:pt>
                <c:pt idx="1493">
                  <c:v>1.2191000000000001</c:v>
                </c:pt>
                <c:pt idx="1494">
                  <c:v>1.21</c:v>
                </c:pt>
                <c:pt idx="1495">
                  <c:v>1.2036000000000002</c:v>
                </c:pt>
                <c:pt idx="1496">
                  <c:v>1.2030000000000001</c:v>
                </c:pt>
                <c:pt idx="1497">
                  <c:v>1.2236000000000002</c:v>
                </c:pt>
                <c:pt idx="1498">
                  <c:v>1.2275999999999998</c:v>
                </c:pt>
                <c:pt idx="1499">
                  <c:v>1.2290000000000001</c:v>
                </c:pt>
                <c:pt idx="1500">
                  <c:v>1.2275</c:v>
                </c:pt>
                <c:pt idx="1501">
                  <c:v>1.2253000000000001</c:v>
                </c:pt>
                <c:pt idx="1502">
                  <c:v>1.2305999999999999</c:v>
                </c:pt>
                <c:pt idx="1503">
                  <c:v>1.2206999999999999</c:v>
                </c:pt>
                <c:pt idx="1504">
                  <c:v>1.2206000000000001</c:v>
                </c:pt>
                <c:pt idx="1505">
                  <c:v>1.1944999999999999</c:v>
                </c:pt>
                <c:pt idx="1506">
                  <c:v>1.2113</c:v>
                </c:pt>
                <c:pt idx="1507">
                  <c:v>1.2086000000000001</c:v>
                </c:pt>
                <c:pt idx="1508">
                  <c:v>1.1976</c:v>
                </c:pt>
                <c:pt idx="1509">
                  <c:v>1.1994</c:v>
                </c:pt>
                <c:pt idx="1510">
                  <c:v>1.1984000000000001</c:v>
                </c:pt>
                <c:pt idx="1511">
                  <c:v>1.2025999999999999</c:v>
                </c:pt>
                <c:pt idx="1512">
                  <c:v>1.1833</c:v>
                </c:pt>
                <c:pt idx="1513">
                  <c:v>1.1794</c:v>
                </c:pt>
                <c:pt idx="1514">
                  <c:v>1.1649</c:v>
                </c:pt>
                <c:pt idx="1515">
                  <c:v>1.1684000000000001</c:v>
                </c:pt>
                <c:pt idx="1516">
                  <c:v>1.1959</c:v>
                </c:pt>
                <c:pt idx="1517">
                  <c:v>1.1988999999999999</c:v>
                </c:pt>
                <c:pt idx="1518">
                  <c:v>1.1830000000000001</c:v>
                </c:pt>
                <c:pt idx="1519">
                  <c:v>1.1721999999999999</c:v>
                </c:pt>
                <c:pt idx="1520">
                  <c:v>1.1840000000000002</c:v>
                </c:pt>
                <c:pt idx="1521">
                  <c:v>1.1887999999999999</c:v>
                </c:pt>
                <c:pt idx="1522">
                  <c:v>1.2109000000000001</c:v>
                </c:pt>
                <c:pt idx="1523">
                  <c:v>1.1979</c:v>
                </c:pt>
                <c:pt idx="1524">
                  <c:v>1.2093</c:v>
                </c:pt>
                <c:pt idx="1525">
                  <c:v>1.2102999999999999</c:v>
                </c:pt>
                <c:pt idx="1526">
                  <c:v>1.1933</c:v>
                </c:pt>
                <c:pt idx="1527">
                  <c:v>1.1875</c:v>
                </c:pt>
                <c:pt idx="1528">
                  <c:v>1.1859</c:v>
                </c:pt>
                <c:pt idx="1529">
                  <c:v>1.1403999999999999</c:v>
                </c:pt>
                <c:pt idx="1530">
                  <c:v>1.1428</c:v>
                </c:pt>
                <c:pt idx="1531">
                  <c:v>1.1512</c:v>
                </c:pt>
                <c:pt idx="1532">
                  <c:v>1.1495</c:v>
                </c:pt>
                <c:pt idx="1533">
                  <c:v>1.1503999999999999</c:v>
                </c:pt>
                <c:pt idx="1534">
                  <c:v>1.1411000000000002</c:v>
                </c:pt>
                <c:pt idx="1535">
                  <c:v>1.1502000000000001</c:v>
                </c:pt>
                <c:pt idx="1536">
                  <c:v>1.1172</c:v>
                </c:pt>
                <c:pt idx="1537">
                  <c:v>1.1181999999999999</c:v>
                </c:pt>
                <c:pt idx="1538">
                  <c:v>1.1397999999999999</c:v>
                </c:pt>
                <c:pt idx="1539">
                  <c:v>1.161</c:v>
                </c:pt>
                <c:pt idx="1540">
                  <c:v>1.1703999999999999</c:v>
                </c:pt>
                <c:pt idx="1541">
                  <c:v>1.1680999999999999</c:v>
                </c:pt>
                <c:pt idx="1542">
                  <c:v>1.1836000000000002</c:v>
                </c:pt>
                <c:pt idx="1543">
                  <c:v>1.1753</c:v>
                </c:pt>
                <c:pt idx="1544">
                  <c:v>1.1727000000000001</c:v>
                </c:pt>
                <c:pt idx="1545">
                  <c:v>1.1643000000000001</c:v>
                </c:pt>
                <c:pt idx="1546">
                  <c:v>1.1578999999999999</c:v>
                </c:pt>
                <c:pt idx="1547">
                  <c:v>1.1497999999999999</c:v>
                </c:pt>
                <c:pt idx="1548">
                  <c:v>1.1184000000000001</c:v>
                </c:pt>
                <c:pt idx="1549">
                  <c:v>1.1072</c:v>
                </c:pt>
                <c:pt idx="1550">
                  <c:v>1.1378999999999999</c:v>
                </c:pt>
                <c:pt idx="1551">
                  <c:v>1.159</c:v>
                </c:pt>
                <c:pt idx="1552">
                  <c:v>1.1619999999999999</c:v>
                </c:pt>
                <c:pt idx="1553">
                  <c:v>1.1541999999999999</c:v>
                </c:pt>
                <c:pt idx="1554">
                  <c:v>1.1436999999999999</c:v>
                </c:pt>
                <c:pt idx="1555">
                  <c:v>1.1484000000000001</c:v>
                </c:pt>
                <c:pt idx="1556">
                  <c:v>1.1337999999999999</c:v>
                </c:pt>
                <c:pt idx="1557">
                  <c:v>1.1266</c:v>
                </c:pt>
                <c:pt idx="1558">
                  <c:v>1.1543000000000001</c:v>
                </c:pt>
                <c:pt idx="1559">
                  <c:v>1.131</c:v>
                </c:pt>
                <c:pt idx="1560">
                  <c:v>1.1352000000000002</c:v>
                </c:pt>
                <c:pt idx="1561">
                  <c:v>1.1277000000000001</c:v>
                </c:pt>
                <c:pt idx="1562">
                  <c:v>1.1368</c:v>
                </c:pt>
                <c:pt idx="1563">
                  <c:v>1.1444999999999999</c:v>
                </c:pt>
                <c:pt idx="1564">
                  <c:v>1.1373</c:v>
                </c:pt>
                <c:pt idx="1565">
                  <c:v>1.1131</c:v>
                </c:pt>
                <c:pt idx="1566">
                  <c:v>1.0689</c:v>
                </c:pt>
                <c:pt idx="1567">
                  <c:v>1.0086000000000002</c:v>
                </c:pt>
                <c:pt idx="1568">
                  <c:v>0.92770000000000008</c:v>
                </c:pt>
                <c:pt idx="1569">
                  <c:v>0.90289999999999992</c:v>
                </c:pt>
                <c:pt idx="1570">
                  <c:v>0.97180000000000011</c:v>
                </c:pt>
                <c:pt idx="1571">
                  <c:v>1.0234999999999999</c:v>
                </c:pt>
                <c:pt idx="1572">
                  <c:v>1.0278999999999998</c:v>
                </c:pt>
                <c:pt idx="1573">
                  <c:v>1.0159</c:v>
                </c:pt>
                <c:pt idx="1574">
                  <c:v>0.9575999999999999</c:v>
                </c:pt>
                <c:pt idx="1575">
                  <c:v>0.98729999999999984</c:v>
                </c:pt>
                <c:pt idx="1576">
                  <c:v>0.99629999999999996</c:v>
                </c:pt>
                <c:pt idx="1577">
                  <c:v>0.96300000000000008</c:v>
                </c:pt>
                <c:pt idx="1578">
                  <c:v>0</c:v>
                </c:pt>
                <c:pt idx="1579">
                  <c:v>1.0084</c:v>
                </c:pt>
                <c:pt idx="1580">
                  <c:v>0.98009999999999986</c:v>
                </c:pt>
                <c:pt idx="1581">
                  <c:v>0.9890000000000001</c:v>
                </c:pt>
                <c:pt idx="1582">
                  <c:v>0.99490000000000012</c:v>
                </c:pt>
                <c:pt idx="1583">
                  <c:v>0.98560000000000003</c:v>
                </c:pt>
                <c:pt idx="1584">
                  <c:v>1.0094000000000001</c:v>
                </c:pt>
                <c:pt idx="1585">
                  <c:v>1.0327000000000002</c:v>
                </c:pt>
                <c:pt idx="1586">
                  <c:v>1.0297999999999998</c:v>
                </c:pt>
                <c:pt idx="1587">
                  <c:v>0.99590000000000001</c:v>
                </c:pt>
                <c:pt idx="1588">
                  <c:v>1.0041</c:v>
                </c:pt>
                <c:pt idx="1589">
                  <c:v>0.97930000000000006</c:v>
                </c:pt>
                <c:pt idx="1590">
                  <c:v>0.97270000000000012</c:v>
                </c:pt>
                <c:pt idx="1591">
                  <c:v>0.96490000000000009</c:v>
                </c:pt>
                <c:pt idx="1592">
                  <c:v>0.9699000000000001</c:v>
                </c:pt>
                <c:pt idx="1593">
                  <c:v>0.92689999999999995</c:v>
                </c:pt>
                <c:pt idx="1594">
                  <c:v>0.93669999999999987</c:v>
                </c:pt>
                <c:pt idx="1595">
                  <c:v>0.97189999999999999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1.0406</c:v>
                </c:pt>
                <c:pt idx="1600">
                  <c:v>1.0619999999999998</c:v>
                </c:pt>
                <c:pt idx="1601">
                  <c:v>1.0838999999999999</c:v>
                </c:pt>
                <c:pt idx="1602">
                  <c:v>1.0813999999999999</c:v>
                </c:pt>
                <c:pt idx="1603">
                  <c:v>1.0844</c:v>
                </c:pt>
                <c:pt idx="1604">
                  <c:v>1.0718000000000001</c:v>
                </c:pt>
                <c:pt idx="1605">
                  <c:v>1.0672999999999999</c:v>
                </c:pt>
                <c:pt idx="1606">
                  <c:v>1.0962000000000001</c:v>
                </c:pt>
                <c:pt idx="1607">
                  <c:v>1.1044</c:v>
                </c:pt>
                <c:pt idx="1608">
                  <c:v>1.1024</c:v>
                </c:pt>
                <c:pt idx="1609">
                  <c:v>1.0991</c:v>
                </c:pt>
                <c:pt idx="1610">
                  <c:v>1.0856000000000001</c:v>
                </c:pt>
                <c:pt idx="1611">
                  <c:v>1.1206</c:v>
                </c:pt>
                <c:pt idx="1612">
                  <c:v>1.1461000000000001</c:v>
                </c:pt>
                <c:pt idx="1613">
                  <c:v>1.1413</c:v>
                </c:pt>
                <c:pt idx="1614">
                  <c:v>1.1337000000000002</c:v>
                </c:pt>
                <c:pt idx="1615">
                  <c:v>1.1602000000000001</c:v>
                </c:pt>
                <c:pt idx="1616">
                  <c:v>1.1535</c:v>
                </c:pt>
                <c:pt idx="1617">
                  <c:v>1.1433000000000002</c:v>
                </c:pt>
                <c:pt idx="1618">
                  <c:v>1.1718000000000002</c:v>
                </c:pt>
                <c:pt idx="1619">
                  <c:v>1.1833</c:v>
                </c:pt>
                <c:pt idx="1620">
                  <c:v>1.1728000000000001</c:v>
                </c:pt>
                <c:pt idx="1621">
                  <c:v>1.1693</c:v>
                </c:pt>
                <c:pt idx="1622">
                  <c:v>1.1725999999999999</c:v>
                </c:pt>
                <c:pt idx="1623">
                  <c:v>1.1511000000000002</c:v>
                </c:pt>
                <c:pt idx="1624">
                  <c:v>1.1536000000000002</c:v>
                </c:pt>
                <c:pt idx="1625">
                  <c:v>1.1428</c:v>
                </c:pt>
                <c:pt idx="1626">
                  <c:v>1.1084000000000001</c:v>
                </c:pt>
                <c:pt idx="1627">
                  <c:v>1.0877000000000001</c:v>
                </c:pt>
                <c:pt idx="1628">
                  <c:v>1.1227</c:v>
                </c:pt>
                <c:pt idx="1629">
                  <c:v>1.1188999999999998</c:v>
                </c:pt>
                <c:pt idx="1630">
                  <c:v>1.1506999999999998</c:v>
                </c:pt>
                <c:pt idx="1631">
                  <c:v>1.1484999999999999</c:v>
                </c:pt>
                <c:pt idx="1632">
                  <c:v>1.1534</c:v>
                </c:pt>
                <c:pt idx="1633">
                  <c:v>1.1525000000000001</c:v>
                </c:pt>
                <c:pt idx="1634">
                  <c:v>1.1568000000000001</c:v>
                </c:pt>
                <c:pt idx="1635">
                  <c:v>1.1531</c:v>
                </c:pt>
                <c:pt idx="1636">
                  <c:v>1.1534</c:v>
                </c:pt>
                <c:pt idx="1637">
                  <c:v>1.1528</c:v>
                </c:pt>
                <c:pt idx="1638">
                  <c:v>1.1469999999999998</c:v>
                </c:pt>
                <c:pt idx="1639">
                  <c:v>1.1706000000000001</c:v>
                </c:pt>
                <c:pt idx="1640">
                  <c:v>1.1483000000000001</c:v>
                </c:pt>
                <c:pt idx="1641">
                  <c:v>1.1166</c:v>
                </c:pt>
                <c:pt idx="1642">
                  <c:v>1.1587000000000001</c:v>
                </c:pt>
                <c:pt idx="1643">
                  <c:v>1.1373</c:v>
                </c:pt>
                <c:pt idx="1644">
                  <c:v>1.1188</c:v>
                </c:pt>
                <c:pt idx="1645">
                  <c:v>1.1113999999999999</c:v>
                </c:pt>
                <c:pt idx="1646">
                  <c:v>1.1162999999999998</c:v>
                </c:pt>
                <c:pt idx="1647">
                  <c:v>1.0744999999999998</c:v>
                </c:pt>
                <c:pt idx="1648">
                  <c:v>1.0884</c:v>
                </c:pt>
                <c:pt idx="1649">
                  <c:v>1.1193</c:v>
                </c:pt>
                <c:pt idx="1650">
                  <c:v>1.1483000000000001</c:v>
                </c:pt>
                <c:pt idx="1651">
                  <c:v>1.1125999999999998</c:v>
                </c:pt>
                <c:pt idx="1652">
                  <c:v>1.0750999999999999</c:v>
                </c:pt>
                <c:pt idx="1653">
                  <c:v>1.0875999999999999</c:v>
                </c:pt>
                <c:pt idx="1654">
                  <c:v>1.1096000000000001</c:v>
                </c:pt>
                <c:pt idx="1655">
                  <c:v>1.1380000000000001</c:v>
                </c:pt>
                <c:pt idx="1656">
                  <c:v>1.1340999999999999</c:v>
                </c:pt>
                <c:pt idx="1657">
                  <c:v>1.1283000000000001</c:v>
                </c:pt>
                <c:pt idx="1658">
                  <c:v>1.1484000000000001</c:v>
                </c:pt>
                <c:pt idx="1659">
                  <c:v>1.1321000000000001</c:v>
                </c:pt>
                <c:pt idx="1660">
                  <c:v>1.1121000000000001</c:v>
                </c:pt>
                <c:pt idx="1661">
                  <c:v>1.0802</c:v>
                </c:pt>
                <c:pt idx="1662">
                  <c:v>1.0833000000000002</c:v>
                </c:pt>
                <c:pt idx="1663">
                  <c:v>1.0513999999999999</c:v>
                </c:pt>
                <c:pt idx="1664">
                  <c:v>0.99990000000000012</c:v>
                </c:pt>
                <c:pt idx="1665">
                  <c:v>0.9766999999999999</c:v>
                </c:pt>
                <c:pt idx="1666">
                  <c:v>0.97539999999999993</c:v>
                </c:pt>
                <c:pt idx="1667">
                  <c:v>0.99180000000000001</c:v>
                </c:pt>
                <c:pt idx="1668">
                  <c:v>0.94860000000000011</c:v>
                </c:pt>
                <c:pt idx="1669">
                  <c:v>0.98340000000000005</c:v>
                </c:pt>
                <c:pt idx="1670">
                  <c:v>0.93300000000000016</c:v>
                </c:pt>
                <c:pt idx="1671">
                  <c:v>0.93180000000000007</c:v>
                </c:pt>
                <c:pt idx="1672">
                  <c:v>0.92879999999999996</c:v>
                </c:pt>
                <c:pt idx="1673">
                  <c:v>0.9</c:v>
                </c:pt>
                <c:pt idx="1674">
                  <c:v>0.91400000000000003</c:v>
                </c:pt>
                <c:pt idx="1675">
                  <c:v>0.95530000000000004</c:v>
                </c:pt>
                <c:pt idx="1676">
                  <c:v>0.91900000000000004</c:v>
                </c:pt>
                <c:pt idx="1677">
                  <c:v>0.95340000000000003</c:v>
                </c:pt>
                <c:pt idx="1678">
                  <c:v>0.94270000000000009</c:v>
                </c:pt>
                <c:pt idx="1679">
                  <c:v>0.95490000000000008</c:v>
                </c:pt>
                <c:pt idx="1680">
                  <c:v>1.0075000000000001</c:v>
                </c:pt>
                <c:pt idx="1681">
                  <c:v>1.0004</c:v>
                </c:pt>
                <c:pt idx="1682">
                  <c:v>0.95819999999999994</c:v>
                </c:pt>
                <c:pt idx="1683">
                  <c:v>0.97860000000000014</c:v>
                </c:pt>
                <c:pt idx="1684">
                  <c:v>0.9897999999999999</c:v>
                </c:pt>
                <c:pt idx="1685">
                  <c:v>0.9544999999999999</c:v>
                </c:pt>
                <c:pt idx="1686">
                  <c:v>0.93210000000000004</c:v>
                </c:pt>
                <c:pt idx="1687">
                  <c:v>0.9265000000000001</c:v>
                </c:pt>
                <c:pt idx="1688">
                  <c:v>0.92080000000000017</c:v>
                </c:pt>
                <c:pt idx="1689">
                  <c:v>0.89740000000000009</c:v>
                </c:pt>
                <c:pt idx="1690">
                  <c:v>0.93840000000000001</c:v>
                </c:pt>
                <c:pt idx="1691">
                  <c:v>0.97030000000000005</c:v>
                </c:pt>
                <c:pt idx="1692">
                  <c:v>1.0104</c:v>
                </c:pt>
                <c:pt idx="1693">
                  <c:v>1.0075000000000001</c:v>
                </c:pt>
                <c:pt idx="1694">
                  <c:v>1.0025999999999999</c:v>
                </c:pt>
                <c:pt idx="1695">
                  <c:v>1.0294999999999999</c:v>
                </c:pt>
                <c:pt idx="1696">
                  <c:v>1.0016</c:v>
                </c:pt>
                <c:pt idx="1697">
                  <c:v>1.0065999999999999</c:v>
                </c:pt>
                <c:pt idx="1698">
                  <c:v>1.0323</c:v>
                </c:pt>
                <c:pt idx="1699">
                  <c:v>1.0296000000000001</c:v>
                </c:pt>
                <c:pt idx="1700">
                  <c:v>1.0144</c:v>
                </c:pt>
                <c:pt idx="1701">
                  <c:v>1.0612999999999999</c:v>
                </c:pt>
                <c:pt idx="1702">
                  <c:v>1.0719999999999998</c:v>
                </c:pt>
                <c:pt idx="1703">
                  <c:v>1.0793000000000001</c:v>
                </c:pt>
                <c:pt idx="1704">
                  <c:v>1.0863999999999998</c:v>
                </c:pt>
                <c:pt idx="1705">
                  <c:v>1.0963000000000001</c:v>
                </c:pt>
                <c:pt idx="1706">
                  <c:v>1.0731999999999999</c:v>
                </c:pt>
                <c:pt idx="1707">
                  <c:v>1.0858000000000001</c:v>
                </c:pt>
                <c:pt idx="1708">
                  <c:v>1.0843</c:v>
                </c:pt>
                <c:pt idx="1709">
                  <c:v>1.1165</c:v>
                </c:pt>
                <c:pt idx="1710">
                  <c:v>1.1122999999999998</c:v>
                </c:pt>
                <c:pt idx="1711">
                  <c:v>1.1094999999999999</c:v>
                </c:pt>
                <c:pt idx="1712">
                  <c:v>1.1207</c:v>
                </c:pt>
                <c:pt idx="1713">
                  <c:v>1.1428</c:v>
                </c:pt>
                <c:pt idx="1714">
                  <c:v>1.1516</c:v>
                </c:pt>
                <c:pt idx="1715">
                  <c:v>1.1496999999999999</c:v>
                </c:pt>
                <c:pt idx="1716">
                  <c:v>1.1486000000000001</c:v>
                </c:pt>
                <c:pt idx="1717">
                  <c:v>1.1315999999999999</c:v>
                </c:pt>
                <c:pt idx="1718">
                  <c:v>1.1333000000000002</c:v>
                </c:pt>
                <c:pt idx="1719">
                  <c:v>1.1355999999999999</c:v>
                </c:pt>
                <c:pt idx="1720">
                  <c:v>1.1516</c:v>
                </c:pt>
                <c:pt idx="1721">
                  <c:v>1.1634</c:v>
                </c:pt>
                <c:pt idx="1722">
                  <c:v>1.1609</c:v>
                </c:pt>
                <c:pt idx="1723">
                  <c:v>1.1686000000000001</c:v>
                </c:pt>
                <c:pt idx="1724">
                  <c:v>1.1600999999999999</c:v>
                </c:pt>
                <c:pt idx="1725">
                  <c:v>1.1377999999999999</c:v>
                </c:pt>
                <c:pt idx="1726">
                  <c:v>1.1603999999999999</c:v>
                </c:pt>
                <c:pt idx="1727">
                  <c:v>1.1355999999999999</c:v>
                </c:pt>
                <c:pt idx="1728">
                  <c:v>1.1453</c:v>
                </c:pt>
                <c:pt idx="1729">
                  <c:v>1.1437999999999999</c:v>
                </c:pt>
                <c:pt idx="1730">
                  <c:v>1.165</c:v>
                </c:pt>
                <c:pt idx="1731">
                  <c:v>1.1902999999999999</c:v>
                </c:pt>
                <c:pt idx="1732">
                  <c:v>1.1928000000000001</c:v>
                </c:pt>
                <c:pt idx="1733">
                  <c:v>1.1909000000000001</c:v>
                </c:pt>
                <c:pt idx="1734">
                  <c:v>1.2087999999999999</c:v>
                </c:pt>
                <c:pt idx="1735">
                  <c:v>1.2241</c:v>
                </c:pt>
                <c:pt idx="1736">
                  <c:v>1.2290000000000001</c:v>
                </c:pt>
                <c:pt idx="1737">
                  <c:v>1.2222999999999999</c:v>
                </c:pt>
                <c:pt idx="1738">
                  <c:v>1.2178</c:v>
                </c:pt>
                <c:pt idx="1739">
                  <c:v>1.2133</c:v>
                </c:pt>
                <c:pt idx="1740">
                  <c:v>1.2176</c:v>
                </c:pt>
                <c:pt idx="1741">
                  <c:v>1.2243000000000002</c:v>
                </c:pt>
                <c:pt idx="1742">
                  <c:v>1.2072000000000001</c:v>
                </c:pt>
                <c:pt idx="1743">
                  <c:v>1.1968000000000001</c:v>
                </c:pt>
                <c:pt idx="1744">
                  <c:v>1.2093</c:v>
                </c:pt>
                <c:pt idx="1745">
                  <c:v>1.1856</c:v>
                </c:pt>
                <c:pt idx="1746">
                  <c:v>1.1699000000000002</c:v>
                </c:pt>
                <c:pt idx="1747">
                  <c:v>1.1725000000000001</c:v>
                </c:pt>
                <c:pt idx="1748">
                  <c:v>1.1797</c:v>
                </c:pt>
                <c:pt idx="1749">
                  <c:v>1.1768000000000001</c:v>
                </c:pt>
                <c:pt idx="1750">
                  <c:v>1.204</c:v>
                </c:pt>
                <c:pt idx="1751">
                  <c:v>1.1878</c:v>
                </c:pt>
                <c:pt idx="1752">
                  <c:v>1.1912</c:v>
                </c:pt>
                <c:pt idx="1753">
                  <c:v>1.1722999999999999</c:v>
                </c:pt>
                <c:pt idx="1754">
                  <c:v>1.1943000000000001</c:v>
                </c:pt>
                <c:pt idx="1755">
                  <c:v>1.1769999999999998</c:v>
                </c:pt>
                <c:pt idx="1756">
                  <c:v>1.1776</c:v>
                </c:pt>
                <c:pt idx="1757">
                  <c:v>1.1643000000000001</c:v>
                </c:pt>
                <c:pt idx="1758">
                  <c:v>1.175</c:v>
                </c:pt>
                <c:pt idx="1759">
                  <c:v>1.17</c:v>
                </c:pt>
                <c:pt idx="1760">
                  <c:v>1.1979</c:v>
                </c:pt>
                <c:pt idx="1761">
                  <c:v>1.2162999999999999</c:v>
                </c:pt>
                <c:pt idx="1762">
                  <c:v>1.2141999999999999</c:v>
                </c:pt>
                <c:pt idx="1763">
                  <c:v>1.2237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876600"/>
        <c:axId val="154806816"/>
      </c:areaChart>
      <c:barChart>
        <c:barDir val="col"/>
        <c:grouping val="clustered"/>
        <c:varyColors val="0"/>
        <c:ser>
          <c:idx val="0"/>
          <c:order val="0"/>
          <c:tx>
            <c:v>DJSI 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'DOW Jones Sustainbility Index'!$A$3578:$A$5341</c:f>
              <c:numCache>
                <c:formatCode>m/d/yyyy</c:formatCode>
                <c:ptCount val="1764"/>
                <c:pt idx="0">
                  <c:v>40042</c:v>
                </c:pt>
                <c:pt idx="1">
                  <c:v>40043</c:v>
                </c:pt>
                <c:pt idx="2">
                  <c:v>40044</c:v>
                </c:pt>
                <c:pt idx="3">
                  <c:v>40045</c:v>
                </c:pt>
                <c:pt idx="4">
                  <c:v>40046</c:v>
                </c:pt>
                <c:pt idx="5">
                  <c:v>40049</c:v>
                </c:pt>
                <c:pt idx="6">
                  <c:v>40050</c:v>
                </c:pt>
                <c:pt idx="7">
                  <c:v>40051</c:v>
                </c:pt>
                <c:pt idx="8">
                  <c:v>40052</c:v>
                </c:pt>
                <c:pt idx="9">
                  <c:v>40053</c:v>
                </c:pt>
                <c:pt idx="10">
                  <c:v>40056</c:v>
                </c:pt>
                <c:pt idx="11">
                  <c:v>40057</c:v>
                </c:pt>
                <c:pt idx="12">
                  <c:v>40058</c:v>
                </c:pt>
                <c:pt idx="13">
                  <c:v>40059</c:v>
                </c:pt>
                <c:pt idx="14">
                  <c:v>40060</c:v>
                </c:pt>
                <c:pt idx="15">
                  <c:v>40063</c:v>
                </c:pt>
                <c:pt idx="16">
                  <c:v>40064</c:v>
                </c:pt>
                <c:pt idx="17">
                  <c:v>40065</c:v>
                </c:pt>
                <c:pt idx="18">
                  <c:v>40066</c:v>
                </c:pt>
                <c:pt idx="19">
                  <c:v>40067</c:v>
                </c:pt>
                <c:pt idx="20">
                  <c:v>40070</c:v>
                </c:pt>
                <c:pt idx="21">
                  <c:v>40071</c:v>
                </c:pt>
                <c:pt idx="22">
                  <c:v>40072</c:v>
                </c:pt>
                <c:pt idx="23">
                  <c:v>40073</c:v>
                </c:pt>
                <c:pt idx="24">
                  <c:v>40074</c:v>
                </c:pt>
                <c:pt idx="25">
                  <c:v>40077</c:v>
                </c:pt>
                <c:pt idx="26">
                  <c:v>40078</c:v>
                </c:pt>
                <c:pt idx="27">
                  <c:v>40079</c:v>
                </c:pt>
                <c:pt idx="28">
                  <c:v>40080</c:v>
                </c:pt>
                <c:pt idx="29">
                  <c:v>40081</c:v>
                </c:pt>
                <c:pt idx="30">
                  <c:v>40084</c:v>
                </c:pt>
                <c:pt idx="31">
                  <c:v>40085</c:v>
                </c:pt>
                <c:pt idx="32">
                  <c:v>40086</c:v>
                </c:pt>
                <c:pt idx="33">
                  <c:v>40087</c:v>
                </c:pt>
                <c:pt idx="34">
                  <c:v>40088</c:v>
                </c:pt>
                <c:pt idx="35">
                  <c:v>40091</c:v>
                </c:pt>
                <c:pt idx="36">
                  <c:v>40092</c:v>
                </c:pt>
                <c:pt idx="37">
                  <c:v>40093</c:v>
                </c:pt>
                <c:pt idx="38">
                  <c:v>40094</c:v>
                </c:pt>
                <c:pt idx="39">
                  <c:v>40095</c:v>
                </c:pt>
                <c:pt idx="40">
                  <c:v>40098</c:v>
                </c:pt>
                <c:pt idx="41">
                  <c:v>40099</c:v>
                </c:pt>
                <c:pt idx="42">
                  <c:v>40100</c:v>
                </c:pt>
                <c:pt idx="43">
                  <c:v>40101</c:v>
                </c:pt>
                <c:pt idx="44">
                  <c:v>40102</c:v>
                </c:pt>
                <c:pt idx="45">
                  <c:v>40105</c:v>
                </c:pt>
                <c:pt idx="46">
                  <c:v>40106</c:v>
                </c:pt>
                <c:pt idx="47">
                  <c:v>40107</c:v>
                </c:pt>
                <c:pt idx="48">
                  <c:v>40108</c:v>
                </c:pt>
                <c:pt idx="49">
                  <c:v>40109</c:v>
                </c:pt>
                <c:pt idx="50">
                  <c:v>40112</c:v>
                </c:pt>
                <c:pt idx="51">
                  <c:v>40113</c:v>
                </c:pt>
                <c:pt idx="52">
                  <c:v>40114</c:v>
                </c:pt>
                <c:pt idx="53">
                  <c:v>40115</c:v>
                </c:pt>
                <c:pt idx="54">
                  <c:v>40116</c:v>
                </c:pt>
                <c:pt idx="55">
                  <c:v>40119</c:v>
                </c:pt>
                <c:pt idx="56">
                  <c:v>40120</c:v>
                </c:pt>
                <c:pt idx="57">
                  <c:v>40121</c:v>
                </c:pt>
                <c:pt idx="58">
                  <c:v>40122</c:v>
                </c:pt>
                <c:pt idx="59">
                  <c:v>40123</c:v>
                </c:pt>
                <c:pt idx="60">
                  <c:v>40126</c:v>
                </c:pt>
                <c:pt idx="61">
                  <c:v>40127</c:v>
                </c:pt>
                <c:pt idx="62">
                  <c:v>40128</c:v>
                </c:pt>
                <c:pt idx="63">
                  <c:v>40129</c:v>
                </c:pt>
                <c:pt idx="64">
                  <c:v>40130</c:v>
                </c:pt>
                <c:pt idx="65">
                  <c:v>40133</c:v>
                </c:pt>
                <c:pt idx="66">
                  <c:v>40134</c:v>
                </c:pt>
                <c:pt idx="67">
                  <c:v>40135</c:v>
                </c:pt>
                <c:pt idx="68">
                  <c:v>40136</c:v>
                </c:pt>
                <c:pt idx="69">
                  <c:v>40137</c:v>
                </c:pt>
                <c:pt idx="70">
                  <c:v>40140</c:v>
                </c:pt>
                <c:pt idx="71">
                  <c:v>40141</c:v>
                </c:pt>
                <c:pt idx="72">
                  <c:v>40142</c:v>
                </c:pt>
                <c:pt idx="73">
                  <c:v>40143</c:v>
                </c:pt>
                <c:pt idx="74">
                  <c:v>40144</c:v>
                </c:pt>
                <c:pt idx="75">
                  <c:v>40147</c:v>
                </c:pt>
                <c:pt idx="76">
                  <c:v>40148</c:v>
                </c:pt>
                <c:pt idx="77">
                  <c:v>40149</c:v>
                </c:pt>
                <c:pt idx="78">
                  <c:v>40150</c:v>
                </c:pt>
                <c:pt idx="79">
                  <c:v>40151</c:v>
                </c:pt>
                <c:pt idx="80">
                  <c:v>40154</c:v>
                </c:pt>
                <c:pt idx="81">
                  <c:v>40155</c:v>
                </c:pt>
                <c:pt idx="82">
                  <c:v>40156</c:v>
                </c:pt>
                <c:pt idx="83">
                  <c:v>40157</c:v>
                </c:pt>
                <c:pt idx="84">
                  <c:v>40158</c:v>
                </c:pt>
                <c:pt idx="85">
                  <c:v>40161</c:v>
                </c:pt>
                <c:pt idx="86">
                  <c:v>40162</c:v>
                </c:pt>
                <c:pt idx="87">
                  <c:v>40163</c:v>
                </c:pt>
                <c:pt idx="88">
                  <c:v>40164</c:v>
                </c:pt>
                <c:pt idx="89">
                  <c:v>40165</c:v>
                </c:pt>
                <c:pt idx="90">
                  <c:v>40168</c:v>
                </c:pt>
                <c:pt idx="91">
                  <c:v>40169</c:v>
                </c:pt>
                <c:pt idx="92">
                  <c:v>40170</c:v>
                </c:pt>
                <c:pt idx="93">
                  <c:v>40171</c:v>
                </c:pt>
                <c:pt idx="94">
                  <c:v>40172</c:v>
                </c:pt>
                <c:pt idx="95">
                  <c:v>40175</c:v>
                </c:pt>
                <c:pt idx="96">
                  <c:v>40176</c:v>
                </c:pt>
                <c:pt idx="97">
                  <c:v>40177</c:v>
                </c:pt>
                <c:pt idx="98">
                  <c:v>40178</c:v>
                </c:pt>
                <c:pt idx="99">
                  <c:v>40179</c:v>
                </c:pt>
                <c:pt idx="100">
                  <c:v>40182</c:v>
                </c:pt>
                <c:pt idx="101">
                  <c:v>40183</c:v>
                </c:pt>
                <c:pt idx="102">
                  <c:v>40184</c:v>
                </c:pt>
                <c:pt idx="103">
                  <c:v>40185</c:v>
                </c:pt>
                <c:pt idx="104">
                  <c:v>40186</c:v>
                </c:pt>
                <c:pt idx="105">
                  <c:v>40189</c:v>
                </c:pt>
                <c:pt idx="106">
                  <c:v>40190</c:v>
                </c:pt>
                <c:pt idx="107">
                  <c:v>40191</c:v>
                </c:pt>
                <c:pt idx="108">
                  <c:v>40192</c:v>
                </c:pt>
                <c:pt idx="109">
                  <c:v>40193</c:v>
                </c:pt>
                <c:pt idx="110">
                  <c:v>40196</c:v>
                </c:pt>
                <c:pt idx="111">
                  <c:v>40197</c:v>
                </c:pt>
                <c:pt idx="112">
                  <c:v>40198</c:v>
                </c:pt>
                <c:pt idx="113">
                  <c:v>40199</c:v>
                </c:pt>
                <c:pt idx="114">
                  <c:v>40200</c:v>
                </c:pt>
                <c:pt idx="115">
                  <c:v>40203</c:v>
                </c:pt>
                <c:pt idx="116">
                  <c:v>40204</c:v>
                </c:pt>
                <c:pt idx="117">
                  <c:v>40205</c:v>
                </c:pt>
                <c:pt idx="118">
                  <c:v>40206</c:v>
                </c:pt>
                <c:pt idx="119">
                  <c:v>40207</c:v>
                </c:pt>
                <c:pt idx="120">
                  <c:v>40210</c:v>
                </c:pt>
                <c:pt idx="121">
                  <c:v>40211</c:v>
                </c:pt>
                <c:pt idx="122">
                  <c:v>40212</c:v>
                </c:pt>
                <c:pt idx="123">
                  <c:v>40213</c:v>
                </c:pt>
                <c:pt idx="124">
                  <c:v>40214</c:v>
                </c:pt>
                <c:pt idx="125">
                  <c:v>40217</c:v>
                </c:pt>
                <c:pt idx="126">
                  <c:v>40218</c:v>
                </c:pt>
                <c:pt idx="127">
                  <c:v>40219</c:v>
                </c:pt>
                <c:pt idx="128">
                  <c:v>40220</c:v>
                </c:pt>
                <c:pt idx="129">
                  <c:v>40221</c:v>
                </c:pt>
                <c:pt idx="130">
                  <c:v>40224</c:v>
                </c:pt>
                <c:pt idx="131">
                  <c:v>40225</c:v>
                </c:pt>
                <c:pt idx="132">
                  <c:v>40226</c:v>
                </c:pt>
                <c:pt idx="133">
                  <c:v>40227</c:v>
                </c:pt>
                <c:pt idx="134">
                  <c:v>40228</c:v>
                </c:pt>
                <c:pt idx="135">
                  <c:v>40231</c:v>
                </c:pt>
                <c:pt idx="136">
                  <c:v>40232</c:v>
                </c:pt>
                <c:pt idx="137">
                  <c:v>40233</c:v>
                </c:pt>
                <c:pt idx="138">
                  <c:v>40234</c:v>
                </c:pt>
                <c:pt idx="139">
                  <c:v>40235</c:v>
                </c:pt>
                <c:pt idx="140">
                  <c:v>40238</c:v>
                </c:pt>
                <c:pt idx="141">
                  <c:v>40239</c:v>
                </c:pt>
                <c:pt idx="142">
                  <c:v>40240</c:v>
                </c:pt>
                <c:pt idx="143">
                  <c:v>40241</c:v>
                </c:pt>
                <c:pt idx="144">
                  <c:v>40242</c:v>
                </c:pt>
                <c:pt idx="145">
                  <c:v>40245</c:v>
                </c:pt>
                <c:pt idx="146">
                  <c:v>40246</c:v>
                </c:pt>
                <c:pt idx="147">
                  <c:v>40247</c:v>
                </c:pt>
                <c:pt idx="148">
                  <c:v>40248</c:v>
                </c:pt>
                <c:pt idx="149">
                  <c:v>40249</c:v>
                </c:pt>
                <c:pt idx="150">
                  <c:v>40252</c:v>
                </c:pt>
                <c:pt idx="151">
                  <c:v>40253</c:v>
                </c:pt>
                <c:pt idx="152">
                  <c:v>40254</c:v>
                </c:pt>
                <c:pt idx="153">
                  <c:v>40255</c:v>
                </c:pt>
                <c:pt idx="154">
                  <c:v>40256</c:v>
                </c:pt>
                <c:pt idx="155">
                  <c:v>40259</c:v>
                </c:pt>
                <c:pt idx="156">
                  <c:v>40260</c:v>
                </c:pt>
                <c:pt idx="157">
                  <c:v>40261</c:v>
                </c:pt>
                <c:pt idx="158">
                  <c:v>40262</c:v>
                </c:pt>
                <c:pt idx="159">
                  <c:v>40263</c:v>
                </c:pt>
                <c:pt idx="160">
                  <c:v>40266</c:v>
                </c:pt>
                <c:pt idx="161">
                  <c:v>40267</c:v>
                </c:pt>
                <c:pt idx="162">
                  <c:v>40268</c:v>
                </c:pt>
                <c:pt idx="163">
                  <c:v>40269</c:v>
                </c:pt>
                <c:pt idx="164">
                  <c:v>40270</c:v>
                </c:pt>
                <c:pt idx="165">
                  <c:v>40273</c:v>
                </c:pt>
                <c:pt idx="166">
                  <c:v>40274</c:v>
                </c:pt>
                <c:pt idx="167">
                  <c:v>40275</c:v>
                </c:pt>
                <c:pt idx="168">
                  <c:v>40276</c:v>
                </c:pt>
                <c:pt idx="169">
                  <c:v>40277</c:v>
                </c:pt>
                <c:pt idx="170">
                  <c:v>40280</c:v>
                </c:pt>
                <c:pt idx="171">
                  <c:v>40281</c:v>
                </c:pt>
                <c:pt idx="172">
                  <c:v>40282</c:v>
                </c:pt>
                <c:pt idx="173">
                  <c:v>40283</c:v>
                </c:pt>
                <c:pt idx="174">
                  <c:v>40284</c:v>
                </c:pt>
                <c:pt idx="175">
                  <c:v>40287</c:v>
                </c:pt>
                <c:pt idx="176">
                  <c:v>40288</c:v>
                </c:pt>
                <c:pt idx="177">
                  <c:v>40289</c:v>
                </c:pt>
                <c:pt idx="178">
                  <c:v>40290</c:v>
                </c:pt>
                <c:pt idx="179">
                  <c:v>40291</c:v>
                </c:pt>
                <c:pt idx="180">
                  <c:v>40294</c:v>
                </c:pt>
                <c:pt idx="181">
                  <c:v>40295</c:v>
                </c:pt>
                <c:pt idx="182">
                  <c:v>40296</c:v>
                </c:pt>
                <c:pt idx="183">
                  <c:v>40297</c:v>
                </c:pt>
                <c:pt idx="184">
                  <c:v>40298</c:v>
                </c:pt>
                <c:pt idx="185">
                  <c:v>40301</c:v>
                </c:pt>
                <c:pt idx="186">
                  <c:v>40302</c:v>
                </c:pt>
                <c:pt idx="187">
                  <c:v>40303</c:v>
                </c:pt>
                <c:pt idx="188">
                  <c:v>40304</c:v>
                </c:pt>
                <c:pt idx="189">
                  <c:v>40305</c:v>
                </c:pt>
                <c:pt idx="190">
                  <c:v>40308</c:v>
                </c:pt>
                <c:pt idx="191">
                  <c:v>40309</c:v>
                </c:pt>
                <c:pt idx="192">
                  <c:v>40310</c:v>
                </c:pt>
                <c:pt idx="193">
                  <c:v>40311</c:v>
                </c:pt>
                <c:pt idx="194">
                  <c:v>40312</c:v>
                </c:pt>
                <c:pt idx="195">
                  <c:v>40315</c:v>
                </c:pt>
                <c:pt idx="196">
                  <c:v>40316</c:v>
                </c:pt>
                <c:pt idx="197">
                  <c:v>40317</c:v>
                </c:pt>
                <c:pt idx="198">
                  <c:v>40318</c:v>
                </c:pt>
                <c:pt idx="199">
                  <c:v>40319</c:v>
                </c:pt>
                <c:pt idx="200">
                  <c:v>40322</c:v>
                </c:pt>
                <c:pt idx="201">
                  <c:v>40323</c:v>
                </c:pt>
                <c:pt idx="202">
                  <c:v>40324</c:v>
                </c:pt>
                <c:pt idx="203">
                  <c:v>40325</c:v>
                </c:pt>
                <c:pt idx="204">
                  <c:v>40326</c:v>
                </c:pt>
                <c:pt idx="205">
                  <c:v>40329</c:v>
                </c:pt>
                <c:pt idx="206">
                  <c:v>40330</c:v>
                </c:pt>
                <c:pt idx="207">
                  <c:v>40331</c:v>
                </c:pt>
                <c:pt idx="208">
                  <c:v>40332</c:v>
                </c:pt>
                <c:pt idx="209">
                  <c:v>40333</c:v>
                </c:pt>
                <c:pt idx="210">
                  <c:v>40336</c:v>
                </c:pt>
                <c:pt idx="211">
                  <c:v>40337</c:v>
                </c:pt>
                <c:pt idx="212">
                  <c:v>40338</c:v>
                </c:pt>
                <c:pt idx="213">
                  <c:v>40339</c:v>
                </c:pt>
                <c:pt idx="214">
                  <c:v>40340</c:v>
                </c:pt>
                <c:pt idx="215">
                  <c:v>40343</c:v>
                </c:pt>
                <c:pt idx="216">
                  <c:v>40344</c:v>
                </c:pt>
                <c:pt idx="217">
                  <c:v>40345</c:v>
                </c:pt>
                <c:pt idx="218">
                  <c:v>40346</c:v>
                </c:pt>
                <c:pt idx="219">
                  <c:v>40347</c:v>
                </c:pt>
                <c:pt idx="220">
                  <c:v>40350</c:v>
                </c:pt>
                <c:pt idx="221">
                  <c:v>40351</c:v>
                </c:pt>
                <c:pt idx="222">
                  <c:v>40352</c:v>
                </c:pt>
                <c:pt idx="223">
                  <c:v>40353</c:v>
                </c:pt>
                <c:pt idx="224">
                  <c:v>40354</c:v>
                </c:pt>
                <c:pt idx="225">
                  <c:v>40357</c:v>
                </c:pt>
                <c:pt idx="226">
                  <c:v>40358</c:v>
                </c:pt>
                <c:pt idx="227">
                  <c:v>40359</c:v>
                </c:pt>
                <c:pt idx="228">
                  <c:v>40360</c:v>
                </c:pt>
                <c:pt idx="229">
                  <c:v>40361</c:v>
                </c:pt>
                <c:pt idx="230">
                  <c:v>40364</c:v>
                </c:pt>
                <c:pt idx="231">
                  <c:v>40365</c:v>
                </c:pt>
                <c:pt idx="232">
                  <c:v>40366</c:v>
                </c:pt>
                <c:pt idx="233">
                  <c:v>40367</c:v>
                </c:pt>
                <c:pt idx="234">
                  <c:v>40368</c:v>
                </c:pt>
                <c:pt idx="235">
                  <c:v>40371</c:v>
                </c:pt>
                <c:pt idx="236">
                  <c:v>40372</c:v>
                </c:pt>
                <c:pt idx="237">
                  <c:v>40373</c:v>
                </c:pt>
                <c:pt idx="238">
                  <c:v>40374</c:v>
                </c:pt>
                <c:pt idx="239">
                  <c:v>40375</c:v>
                </c:pt>
                <c:pt idx="240">
                  <c:v>40378</c:v>
                </c:pt>
                <c:pt idx="241">
                  <c:v>40379</c:v>
                </c:pt>
                <c:pt idx="242">
                  <c:v>40380</c:v>
                </c:pt>
                <c:pt idx="243">
                  <c:v>40381</c:v>
                </c:pt>
                <c:pt idx="244">
                  <c:v>40382</c:v>
                </c:pt>
                <c:pt idx="245">
                  <c:v>40385</c:v>
                </c:pt>
                <c:pt idx="246">
                  <c:v>40386</c:v>
                </c:pt>
                <c:pt idx="247">
                  <c:v>40387</c:v>
                </c:pt>
                <c:pt idx="248">
                  <c:v>40388</c:v>
                </c:pt>
                <c:pt idx="249">
                  <c:v>40389</c:v>
                </c:pt>
                <c:pt idx="250">
                  <c:v>40392</c:v>
                </c:pt>
                <c:pt idx="251">
                  <c:v>40393</c:v>
                </c:pt>
                <c:pt idx="252">
                  <c:v>40394</c:v>
                </c:pt>
                <c:pt idx="253">
                  <c:v>40395</c:v>
                </c:pt>
                <c:pt idx="254">
                  <c:v>40396</c:v>
                </c:pt>
                <c:pt idx="255">
                  <c:v>40399</c:v>
                </c:pt>
                <c:pt idx="256">
                  <c:v>40400</c:v>
                </c:pt>
                <c:pt idx="257">
                  <c:v>40401</c:v>
                </c:pt>
                <c:pt idx="258">
                  <c:v>40402</c:v>
                </c:pt>
                <c:pt idx="259">
                  <c:v>40403</c:v>
                </c:pt>
                <c:pt idx="260">
                  <c:v>40406</c:v>
                </c:pt>
                <c:pt idx="261">
                  <c:v>40407</c:v>
                </c:pt>
                <c:pt idx="262">
                  <c:v>40408</c:v>
                </c:pt>
                <c:pt idx="263">
                  <c:v>40409</c:v>
                </c:pt>
                <c:pt idx="264">
                  <c:v>40410</c:v>
                </c:pt>
                <c:pt idx="265">
                  <c:v>40413</c:v>
                </c:pt>
                <c:pt idx="266">
                  <c:v>40414</c:v>
                </c:pt>
                <c:pt idx="267">
                  <c:v>40415</c:v>
                </c:pt>
                <c:pt idx="268">
                  <c:v>40416</c:v>
                </c:pt>
                <c:pt idx="269">
                  <c:v>40417</c:v>
                </c:pt>
                <c:pt idx="270">
                  <c:v>40420</c:v>
                </c:pt>
                <c:pt idx="271">
                  <c:v>40421</c:v>
                </c:pt>
                <c:pt idx="272">
                  <c:v>40422</c:v>
                </c:pt>
                <c:pt idx="273">
                  <c:v>40423</c:v>
                </c:pt>
                <c:pt idx="274">
                  <c:v>40424</c:v>
                </c:pt>
                <c:pt idx="275">
                  <c:v>40427</c:v>
                </c:pt>
                <c:pt idx="276">
                  <c:v>40428</c:v>
                </c:pt>
                <c:pt idx="277">
                  <c:v>40429</c:v>
                </c:pt>
                <c:pt idx="278">
                  <c:v>40430</c:v>
                </c:pt>
                <c:pt idx="279">
                  <c:v>40431</c:v>
                </c:pt>
                <c:pt idx="280">
                  <c:v>40434</c:v>
                </c:pt>
                <c:pt idx="281">
                  <c:v>40435</c:v>
                </c:pt>
                <c:pt idx="282">
                  <c:v>40436</c:v>
                </c:pt>
                <c:pt idx="283">
                  <c:v>40437</c:v>
                </c:pt>
                <c:pt idx="284">
                  <c:v>40438</c:v>
                </c:pt>
                <c:pt idx="285">
                  <c:v>40441</c:v>
                </c:pt>
                <c:pt idx="286">
                  <c:v>40442</c:v>
                </c:pt>
                <c:pt idx="287">
                  <c:v>40443</c:v>
                </c:pt>
                <c:pt idx="288">
                  <c:v>40444</c:v>
                </c:pt>
                <c:pt idx="289">
                  <c:v>40445</c:v>
                </c:pt>
                <c:pt idx="290">
                  <c:v>40448</c:v>
                </c:pt>
                <c:pt idx="291">
                  <c:v>40449</c:v>
                </c:pt>
                <c:pt idx="292">
                  <c:v>40450</c:v>
                </c:pt>
                <c:pt idx="293">
                  <c:v>40451</c:v>
                </c:pt>
                <c:pt idx="294">
                  <c:v>40452</c:v>
                </c:pt>
                <c:pt idx="295">
                  <c:v>40455</c:v>
                </c:pt>
                <c:pt idx="296">
                  <c:v>40456</c:v>
                </c:pt>
                <c:pt idx="297">
                  <c:v>40457</c:v>
                </c:pt>
                <c:pt idx="298">
                  <c:v>40458</c:v>
                </c:pt>
                <c:pt idx="299">
                  <c:v>40459</c:v>
                </c:pt>
                <c:pt idx="300">
                  <c:v>40462</c:v>
                </c:pt>
                <c:pt idx="301">
                  <c:v>40463</c:v>
                </c:pt>
                <c:pt idx="302">
                  <c:v>40464</c:v>
                </c:pt>
                <c:pt idx="303">
                  <c:v>40465</c:v>
                </c:pt>
                <c:pt idx="304">
                  <c:v>40466</c:v>
                </c:pt>
                <c:pt idx="305">
                  <c:v>40469</c:v>
                </c:pt>
                <c:pt idx="306">
                  <c:v>40470</c:v>
                </c:pt>
                <c:pt idx="307">
                  <c:v>40471</c:v>
                </c:pt>
                <c:pt idx="308">
                  <c:v>40472</c:v>
                </c:pt>
                <c:pt idx="309">
                  <c:v>40473</c:v>
                </c:pt>
                <c:pt idx="310">
                  <c:v>40476</c:v>
                </c:pt>
                <c:pt idx="311">
                  <c:v>40477</c:v>
                </c:pt>
                <c:pt idx="312">
                  <c:v>40478</c:v>
                </c:pt>
                <c:pt idx="313">
                  <c:v>40479</c:v>
                </c:pt>
                <c:pt idx="314">
                  <c:v>40480</c:v>
                </c:pt>
                <c:pt idx="315">
                  <c:v>40483</c:v>
                </c:pt>
                <c:pt idx="316">
                  <c:v>40484</c:v>
                </c:pt>
                <c:pt idx="317">
                  <c:v>40485</c:v>
                </c:pt>
                <c:pt idx="318">
                  <c:v>40486</c:v>
                </c:pt>
                <c:pt idx="319">
                  <c:v>40487</c:v>
                </c:pt>
                <c:pt idx="320">
                  <c:v>40490</c:v>
                </c:pt>
                <c:pt idx="321">
                  <c:v>40491</c:v>
                </c:pt>
                <c:pt idx="322">
                  <c:v>40492</c:v>
                </c:pt>
                <c:pt idx="323">
                  <c:v>40493</c:v>
                </c:pt>
                <c:pt idx="324">
                  <c:v>40494</c:v>
                </c:pt>
                <c:pt idx="325">
                  <c:v>40497</c:v>
                </c:pt>
                <c:pt idx="326">
                  <c:v>40498</c:v>
                </c:pt>
                <c:pt idx="327">
                  <c:v>40499</c:v>
                </c:pt>
                <c:pt idx="328">
                  <c:v>40500</c:v>
                </c:pt>
                <c:pt idx="329">
                  <c:v>40501</c:v>
                </c:pt>
                <c:pt idx="330">
                  <c:v>40504</c:v>
                </c:pt>
                <c:pt idx="331">
                  <c:v>40505</c:v>
                </c:pt>
                <c:pt idx="332">
                  <c:v>40506</c:v>
                </c:pt>
                <c:pt idx="333">
                  <c:v>40507</c:v>
                </c:pt>
                <c:pt idx="334">
                  <c:v>40508</c:v>
                </c:pt>
                <c:pt idx="335">
                  <c:v>40511</c:v>
                </c:pt>
                <c:pt idx="336">
                  <c:v>40512</c:v>
                </c:pt>
                <c:pt idx="337">
                  <c:v>40513</c:v>
                </c:pt>
                <c:pt idx="338">
                  <c:v>40514</c:v>
                </c:pt>
                <c:pt idx="339">
                  <c:v>40515</c:v>
                </c:pt>
                <c:pt idx="340">
                  <c:v>40518</c:v>
                </c:pt>
                <c:pt idx="341">
                  <c:v>40519</c:v>
                </c:pt>
                <c:pt idx="342">
                  <c:v>40520</c:v>
                </c:pt>
                <c:pt idx="343">
                  <c:v>40521</c:v>
                </c:pt>
                <c:pt idx="344">
                  <c:v>40522</c:v>
                </c:pt>
                <c:pt idx="345">
                  <c:v>40525</c:v>
                </c:pt>
                <c:pt idx="346">
                  <c:v>40526</c:v>
                </c:pt>
                <c:pt idx="347">
                  <c:v>40527</c:v>
                </c:pt>
                <c:pt idx="348">
                  <c:v>40528</c:v>
                </c:pt>
                <c:pt idx="349">
                  <c:v>40529</c:v>
                </c:pt>
                <c:pt idx="350">
                  <c:v>40532</c:v>
                </c:pt>
                <c:pt idx="351">
                  <c:v>40533</c:v>
                </c:pt>
                <c:pt idx="352">
                  <c:v>40534</c:v>
                </c:pt>
                <c:pt idx="353">
                  <c:v>40535</c:v>
                </c:pt>
                <c:pt idx="354">
                  <c:v>40536</c:v>
                </c:pt>
                <c:pt idx="355">
                  <c:v>40539</c:v>
                </c:pt>
                <c:pt idx="356">
                  <c:v>40540</c:v>
                </c:pt>
                <c:pt idx="357">
                  <c:v>40541</c:v>
                </c:pt>
                <c:pt idx="358">
                  <c:v>40542</c:v>
                </c:pt>
                <c:pt idx="359">
                  <c:v>40543</c:v>
                </c:pt>
                <c:pt idx="360">
                  <c:v>40546</c:v>
                </c:pt>
                <c:pt idx="361">
                  <c:v>40547</c:v>
                </c:pt>
                <c:pt idx="362">
                  <c:v>40548</c:v>
                </c:pt>
                <c:pt idx="363">
                  <c:v>40549</c:v>
                </c:pt>
                <c:pt idx="364">
                  <c:v>40550</c:v>
                </c:pt>
                <c:pt idx="365">
                  <c:v>40553</c:v>
                </c:pt>
                <c:pt idx="366">
                  <c:v>40554</c:v>
                </c:pt>
                <c:pt idx="367">
                  <c:v>40555</c:v>
                </c:pt>
                <c:pt idx="368">
                  <c:v>40556</c:v>
                </c:pt>
                <c:pt idx="369">
                  <c:v>40557</c:v>
                </c:pt>
                <c:pt idx="370">
                  <c:v>40560</c:v>
                </c:pt>
                <c:pt idx="371">
                  <c:v>40561</c:v>
                </c:pt>
                <c:pt idx="372">
                  <c:v>40562</c:v>
                </c:pt>
                <c:pt idx="373">
                  <c:v>40563</c:v>
                </c:pt>
                <c:pt idx="374">
                  <c:v>40564</c:v>
                </c:pt>
                <c:pt idx="375">
                  <c:v>40567</c:v>
                </c:pt>
                <c:pt idx="376">
                  <c:v>40568</c:v>
                </c:pt>
                <c:pt idx="377">
                  <c:v>40569</c:v>
                </c:pt>
                <c:pt idx="378">
                  <c:v>40570</c:v>
                </c:pt>
                <c:pt idx="379">
                  <c:v>40571</c:v>
                </c:pt>
                <c:pt idx="380">
                  <c:v>40574</c:v>
                </c:pt>
                <c:pt idx="381">
                  <c:v>40575</c:v>
                </c:pt>
                <c:pt idx="382">
                  <c:v>40576</c:v>
                </c:pt>
                <c:pt idx="383">
                  <c:v>40577</c:v>
                </c:pt>
                <c:pt idx="384">
                  <c:v>40578</c:v>
                </c:pt>
                <c:pt idx="385">
                  <c:v>40581</c:v>
                </c:pt>
                <c:pt idx="386">
                  <c:v>40582</c:v>
                </c:pt>
                <c:pt idx="387">
                  <c:v>40583</c:v>
                </c:pt>
                <c:pt idx="388">
                  <c:v>40584</c:v>
                </c:pt>
                <c:pt idx="389">
                  <c:v>40585</c:v>
                </c:pt>
                <c:pt idx="390">
                  <c:v>40588</c:v>
                </c:pt>
                <c:pt idx="391">
                  <c:v>40589</c:v>
                </c:pt>
                <c:pt idx="392">
                  <c:v>40590</c:v>
                </c:pt>
                <c:pt idx="393">
                  <c:v>40591</c:v>
                </c:pt>
                <c:pt idx="394">
                  <c:v>40592</c:v>
                </c:pt>
                <c:pt idx="395">
                  <c:v>40595</c:v>
                </c:pt>
                <c:pt idx="396">
                  <c:v>40596</c:v>
                </c:pt>
                <c:pt idx="397">
                  <c:v>40597</c:v>
                </c:pt>
                <c:pt idx="398">
                  <c:v>40598</c:v>
                </c:pt>
                <c:pt idx="399">
                  <c:v>40599</c:v>
                </c:pt>
                <c:pt idx="400">
                  <c:v>40602</c:v>
                </c:pt>
                <c:pt idx="401">
                  <c:v>40603</c:v>
                </c:pt>
                <c:pt idx="402">
                  <c:v>40604</c:v>
                </c:pt>
                <c:pt idx="403">
                  <c:v>40605</c:v>
                </c:pt>
                <c:pt idx="404">
                  <c:v>40606</c:v>
                </c:pt>
                <c:pt idx="405">
                  <c:v>40609</c:v>
                </c:pt>
                <c:pt idx="406">
                  <c:v>40610</c:v>
                </c:pt>
                <c:pt idx="407">
                  <c:v>40611</c:v>
                </c:pt>
                <c:pt idx="408">
                  <c:v>40612</c:v>
                </c:pt>
                <c:pt idx="409">
                  <c:v>40613</c:v>
                </c:pt>
                <c:pt idx="410">
                  <c:v>40616</c:v>
                </c:pt>
                <c:pt idx="411">
                  <c:v>40617</c:v>
                </c:pt>
                <c:pt idx="412">
                  <c:v>40618</c:v>
                </c:pt>
                <c:pt idx="413">
                  <c:v>40619</c:v>
                </c:pt>
                <c:pt idx="414">
                  <c:v>40620</c:v>
                </c:pt>
                <c:pt idx="415">
                  <c:v>40623</c:v>
                </c:pt>
                <c:pt idx="416">
                  <c:v>40624</c:v>
                </c:pt>
                <c:pt idx="417">
                  <c:v>40625</c:v>
                </c:pt>
                <c:pt idx="418">
                  <c:v>40626</c:v>
                </c:pt>
                <c:pt idx="419">
                  <c:v>40627</c:v>
                </c:pt>
                <c:pt idx="420">
                  <c:v>40630</c:v>
                </c:pt>
                <c:pt idx="421">
                  <c:v>40631</c:v>
                </c:pt>
                <c:pt idx="422">
                  <c:v>40632</c:v>
                </c:pt>
                <c:pt idx="423">
                  <c:v>40633</c:v>
                </c:pt>
                <c:pt idx="424">
                  <c:v>40634</c:v>
                </c:pt>
                <c:pt idx="425">
                  <c:v>40637</c:v>
                </c:pt>
                <c:pt idx="426">
                  <c:v>40638</c:v>
                </c:pt>
                <c:pt idx="427">
                  <c:v>40639</c:v>
                </c:pt>
                <c:pt idx="428">
                  <c:v>40640</c:v>
                </c:pt>
                <c:pt idx="429">
                  <c:v>40641</c:v>
                </c:pt>
                <c:pt idx="430">
                  <c:v>40644</c:v>
                </c:pt>
                <c:pt idx="431">
                  <c:v>40645</c:v>
                </c:pt>
                <c:pt idx="432">
                  <c:v>40646</c:v>
                </c:pt>
                <c:pt idx="433">
                  <c:v>40647</c:v>
                </c:pt>
                <c:pt idx="434">
                  <c:v>40648</c:v>
                </c:pt>
                <c:pt idx="435">
                  <c:v>40651</c:v>
                </c:pt>
                <c:pt idx="436">
                  <c:v>40652</c:v>
                </c:pt>
                <c:pt idx="437">
                  <c:v>40653</c:v>
                </c:pt>
                <c:pt idx="438">
                  <c:v>40654</c:v>
                </c:pt>
                <c:pt idx="439">
                  <c:v>40655</c:v>
                </c:pt>
                <c:pt idx="440">
                  <c:v>40658</c:v>
                </c:pt>
                <c:pt idx="441">
                  <c:v>40659</c:v>
                </c:pt>
                <c:pt idx="442">
                  <c:v>40660</c:v>
                </c:pt>
                <c:pt idx="443">
                  <c:v>40661</c:v>
                </c:pt>
                <c:pt idx="444">
                  <c:v>40662</c:v>
                </c:pt>
                <c:pt idx="445">
                  <c:v>40665</c:v>
                </c:pt>
                <c:pt idx="446">
                  <c:v>40666</c:v>
                </c:pt>
                <c:pt idx="447">
                  <c:v>40667</c:v>
                </c:pt>
                <c:pt idx="448">
                  <c:v>40668</c:v>
                </c:pt>
                <c:pt idx="449">
                  <c:v>40669</c:v>
                </c:pt>
                <c:pt idx="450">
                  <c:v>40672</c:v>
                </c:pt>
                <c:pt idx="451">
                  <c:v>40673</c:v>
                </c:pt>
                <c:pt idx="452">
                  <c:v>40674</c:v>
                </c:pt>
                <c:pt idx="453">
                  <c:v>40675</c:v>
                </c:pt>
                <c:pt idx="454">
                  <c:v>40676</c:v>
                </c:pt>
                <c:pt idx="455">
                  <c:v>40679</c:v>
                </c:pt>
                <c:pt idx="456">
                  <c:v>40680</c:v>
                </c:pt>
                <c:pt idx="457">
                  <c:v>40681</c:v>
                </c:pt>
                <c:pt idx="458">
                  <c:v>40682</c:v>
                </c:pt>
                <c:pt idx="459">
                  <c:v>40683</c:v>
                </c:pt>
                <c:pt idx="460">
                  <c:v>40686</c:v>
                </c:pt>
                <c:pt idx="461">
                  <c:v>40687</c:v>
                </c:pt>
                <c:pt idx="462">
                  <c:v>40688</c:v>
                </c:pt>
                <c:pt idx="463">
                  <c:v>40689</c:v>
                </c:pt>
                <c:pt idx="464">
                  <c:v>40690</c:v>
                </c:pt>
                <c:pt idx="465">
                  <c:v>40693</c:v>
                </c:pt>
                <c:pt idx="466">
                  <c:v>40694</c:v>
                </c:pt>
                <c:pt idx="467">
                  <c:v>40695</c:v>
                </c:pt>
                <c:pt idx="468">
                  <c:v>40696</c:v>
                </c:pt>
                <c:pt idx="469">
                  <c:v>40697</c:v>
                </c:pt>
                <c:pt idx="470">
                  <c:v>40700</c:v>
                </c:pt>
                <c:pt idx="471">
                  <c:v>40701</c:v>
                </c:pt>
                <c:pt idx="472">
                  <c:v>40702</c:v>
                </c:pt>
                <c:pt idx="473">
                  <c:v>40703</c:v>
                </c:pt>
                <c:pt idx="474">
                  <c:v>40704</c:v>
                </c:pt>
                <c:pt idx="475">
                  <c:v>40707</c:v>
                </c:pt>
                <c:pt idx="476">
                  <c:v>40708</c:v>
                </c:pt>
                <c:pt idx="477">
                  <c:v>40709</c:v>
                </c:pt>
                <c:pt idx="478">
                  <c:v>40710</c:v>
                </c:pt>
                <c:pt idx="479">
                  <c:v>40711</c:v>
                </c:pt>
                <c:pt idx="480">
                  <c:v>40714</c:v>
                </c:pt>
                <c:pt idx="481">
                  <c:v>40715</c:v>
                </c:pt>
                <c:pt idx="482">
                  <c:v>40716</c:v>
                </c:pt>
                <c:pt idx="483">
                  <c:v>40717</c:v>
                </c:pt>
                <c:pt idx="484">
                  <c:v>40718</c:v>
                </c:pt>
                <c:pt idx="485">
                  <c:v>40721</c:v>
                </c:pt>
                <c:pt idx="486">
                  <c:v>40722</c:v>
                </c:pt>
                <c:pt idx="487">
                  <c:v>40723</c:v>
                </c:pt>
                <c:pt idx="488">
                  <c:v>40724</c:v>
                </c:pt>
                <c:pt idx="489">
                  <c:v>40725</c:v>
                </c:pt>
                <c:pt idx="490">
                  <c:v>40728</c:v>
                </c:pt>
                <c:pt idx="491">
                  <c:v>40729</c:v>
                </c:pt>
                <c:pt idx="492">
                  <c:v>40730</c:v>
                </c:pt>
                <c:pt idx="493">
                  <c:v>40731</c:v>
                </c:pt>
                <c:pt idx="494">
                  <c:v>40732</c:v>
                </c:pt>
                <c:pt idx="495">
                  <c:v>40735</c:v>
                </c:pt>
                <c:pt idx="496">
                  <c:v>40736</c:v>
                </c:pt>
                <c:pt idx="497">
                  <c:v>40737</c:v>
                </c:pt>
                <c:pt idx="498">
                  <c:v>40738</c:v>
                </c:pt>
                <c:pt idx="499">
                  <c:v>40739</c:v>
                </c:pt>
                <c:pt idx="500">
                  <c:v>40742</c:v>
                </c:pt>
                <c:pt idx="501">
                  <c:v>40743</c:v>
                </c:pt>
                <c:pt idx="502">
                  <c:v>40744</c:v>
                </c:pt>
                <c:pt idx="503">
                  <c:v>40745</c:v>
                </c:pt>
                <c:pt idx="504">
                  <c:v>40746</c:v>
                </c:pt>
                <c:pt idx="505">
                  <c:v>40749</c:v>
                </c:pt>
                <c:pt idx="506">
                  <c:v>40750</c:v>
                </c:pt>
                <c:pt idx="507">
                  <c:v>40751</c:v>
                </c:pt>
                <c:pt idx="508">
                  <c:v>40752</c:v>
                </c:pt>
                <c:pt idx="509">
                  <c:v>40753</c:v>
                </c:pt>
                <c:pt idx="510">
                  <c:v>40756</c:v>
                </c:pt>
                <c:pt idx="511">
                  <c:v>40757</c:v>
                </c:pt>
                <c:pt idx="512">
                  <c:v>40758</c:v>
                </c:pt>
                <c:pt idx="513">
                  <c:v>40759</c:v>
                </c:pt>
                <c:pt idx="514">
                  <c:v>40760</c:v>
                </c:pt>
                <c:pt idx="515">
                  <c:v>40763</c:v>
                </c:pt>
                <c:pt idx="516">
                  <c:v>40764</c:v>
                </c:pt>
                <c:pt idx="517">
                  <c:v>40765</c:v>
                </c:pt>
                <c:pt idx="518">
                  <c:v>40766</c:v>
                </c:pt>
                <c:pt idx="519">
                  <c:v>40767</c:v>
                </c:pt>
                <c:pt idx="520">
                  <c:v>40770</c:v>
                </c:pt>
                <c:pt idx="521">
                  <c:v>40771</c:v>
                </c:pt>
                <c:pt idx="522">
                  <c:v>40772</c:v>
                </c:pt>
                <c:pt idx="523">
                  <c:v>40773</c:v>
                </c:pt>
                <c:pt idx="524">
                  <c:v>40774</c:v>
                </c:pt>
                <c:pt idx="525">
                  <c:v>40777</c:v>
                </c:pt>
                <c:pt idx="526">
                  <c:v>40778</c:v>
                </c:pt>
                <c:pt idx="527">
                  <c:v>40779</c:v>
                </c:pt>
                <c:pt idx="528">
                  <c:v>40780</c:v>
                </c:pt>
                <c:pt idx="529">
                  <c:v>40781</c:v>
                </c:pt>
                <c:pt idx="530">
                  <c:v>40784</c:v>
                </c:pt>
                <c:pt idx="531">
                  <c:v>40785</c:v>
                </c:pt>
                <c:pt idx="532">
                  <c:v>40786</c:v>
                </c:pt>
                <c:pt idx="533">
                  <c:v>40787</c:v>
                </c:pt>
                <c:pt idx="534">
                  <c:v>40788</c:v>
                </c:pt>
                <c:pt idx="535">
                  <c:v>40791</c:v>
                </c:pt>
                <c:pt idx="536">
                  <c:v>40792</c:v>
                </c:pt>
                <c:pt idx="537">
                  <c:v>40793</c:v>
                </c:pt>
                <c:pt idx="538">
                  <c:v>40794</c:v>
                </c:pt>
                <c:pt idx="539">
                  <c:v>40795</c:v>
                </c:pt>
                <c:pt idx="540">
                  <c:v>40798</c:v>
                </c:pt>
                <c:pt idx="541">
                  <c:v>40799</c:v>
                </c:pt>
                <c:pt idx="542">
                  <c:v>40800</c:v>
                </c:pt>
                <c:pt idx="543">
                  <c:v>40801</c:v>
                </c:pt>
                <c:pt idx="544">
                  <c:v>40802</c:v>
                </c:pt>
                <c:pt idx="545">
                  <c:v>40805</c:v>
                </c:pt>
                <c:pt idx="546">
                  <c:v>40806</c:v>
                </c:pt>
                <c:pt idx="547">
                  <c:v>40807</c:v>
                </c:pt>
                <c:pt idx="548">
                  <c:v>40808</c:v>
                </c:pt>
                <c:pt idx="549">
                  <c:v>40809</c:v>
                </c:pt>
                <c:pt idx="550">
                  <c:v>40812</c:v>
                </c:pt>
                <c:pt idx="551">
                  <c:v>40813</c:v>
                </c:pt>
                <c:pt idx="552">
                  <c:v>40814</c:v>
                </c:pt>
                <c:pt idx="553">
                  <c:v>40815</c:v>
                </c:pt>
                <c:pt idx="554">
                  <c:v>40816</c:v>
                </c:pt>
                <c:pt idx="555">
                  <c:v>40819</c:v>
                </c:pt>
                <c:pt idx="556">
                  <c:v>40820</c:v>
                </c:pt>
                <c:pt idx="557">
                  <c:v>40821</c:v>
                </c:pt>
                <c:pt idx="558">
                  <c:v>40822</c:v>
                </c:pt>
                <c:pt idx="559">
                  <c:v>40823</c:v>
                </c:pt>
                <c:pt idx="560">
                  <c:v>40826</c:v>
                </c:pt>
                <c:pt idx="561">
                  <c:v>40827</c:v>
                </c:pt>
                <c:pt idx="562">
                  <c:v>40828</c:v>
                </c:pt>
                <c:pt idx="563">
                  <c:v>40829</c:v>
                </c:pt>
                <c:pt idx="564">
                  <c:v>40830</c:v>
                </c:pt>
                <c:pt idx="565">
                  <c:v>40833</c:v>
                </c:pt>
                <c:pt idx="566">
                  <c:v>40834</c:v>
                </c:pt>
                <c:pt idx="567">
                  <c:v>40835</c:v>
                </c:pt>
                <c:pt idx="568">
                  <c:v>40836</c:v>
                </c:pt>
                <c:pt idx="569">
                  <c:v>40837</c:v>
                </c:pt>
                <c:pt idx="570">
                  <c:v>40840</c:v>
                </c:pt>
                <c:pt idx="571">
                  <c:v>40841</c:v>
                </c:pt>
                <c:pt idx="572">
                  <c:v>40842</c:v>
                </c:pt>
                <c:pt idx="573">
                  <c:v>40843</c:v>
                </c:pt>
                <c:pt idx="574">
                  <c:v>40844</c:v>
                </c:pt>
                <c:pt idx="575">
                  <c:v>40847</c:v>
                </c:pt>
                <c:pt idx="576">
                  <c:v>40848</c:v>
                </c:pt>
                <c:pt idx="577">
                  <c:v>40849</c:v>
                </c:pt>
                <c:pt idx="578">
                  <c:v>40850</c:v>
                </c:pt>
                <c:pt idx="579">
                  <c:v>40851</c:v>
                </c:pt>
                <c:pt idx="580">
                  <c:v>40854</c:v>
                </c:pt>
                <c:pt idx="581">
                  <c:v>40855</c:v>
                </c:pt>
                <c:pt idx="582">
                  <c:v>40856</c:v>
                </c:pt>
                <c:pt idx="583">
                  <c:v>40857</c:v>
                </c:pt>
                <c:pt idx="584">
                  <c:v>40858</c:v>
                </c:pt>
                <c:pt idx="585">
                  <c:v>40861</c:v>
                </c:pt>
                <c:pt idx="586">
                  <c:v>40862</c:v>
                </c:pt>
                <c:pt idx="587">
                  <c:v>40863</c:v>
                </c:pt>
                <c:pt idx="588">
                  <c:v>40864</c:v>
                </c:pt>
                <c:pt idx="589">
                  <c:v>40865</c:v>
                </c:pt>
                <c:pt idx="590">
                  <c:v>40868</c:v>
                </c:pt>
                <c:pt idx="591">
                  <c:v>40869</c:v>
                </c:pt>
                <c:pt idx="592">
                  <c:v>40870</c:v>
                </c:pt>
                <c:pt idx="593">
                  <c:v>40871</c:v>
                </c:pt>
                <c:pt idx="594">
                  <c:v>40872</c:v>
                </c:pt>
                <c:pt idx="595">
                  <c:v>40875</c:v>
                </c:pt>
                <c:pt idx="596">
                  <c:v>40876</c:v>
                </c:pt>
                <c:pt idx="597">
                  <c:v>40877</c:v>
                </c:pt>
                <c:pt idx="598">
                  <c:v>40878</c:v>
                </c:pt>
                <c:pt idx="599">
                  <c:v>40879</c:v>
                </c:pt>
                <c:pt idx="600">
                  <c:v>40882</c:v>
                </c:pt>
                <c:pt idx="601">
                  <c:v>40883</c:v>
                </c:pt>
                <c:pt idx="602">
                  <c:v>40884</c:v>
                </c:pt>
                <c:pt idx="603">
                  <c:v>40885</c:v>
                </c:pt>
                <c:pt idx="604">
                  <c:v>40886</c:v>
                </c:pt>
                <c:pt idx="605">
                  <c:v>40889</c:v>
                </c:pt>
                <c:pt idx="606">
                  <c:v>40890</c:v>
                </c:pt>
                <c:pt idx="607">
                  <c:v>40891</c:v>
                </c:pt>
                <c:pt idx="608">
                  <c:v>40892</c:v>
                </c:pt>
                <c:pt idx="609">
                  <c:v>40893</c:v>
                </c:pt>
                <c:pt idx="610">
                  <c:v>40896</c:v>
                </c:pt>
                <c:pt idx="611">
                  <c:v>40897</c:v>
                </c:pt>
                <c:pt idx="612">
                  <c:v>40898</c:v>
                </c:pt>
                <c:pt idx="613">
                  <c:v>40899</c:v>
                </c:pt>
                <c:pt idx="614">
                  <c:v>40900</c:v>
                </c:pt>
                <c:pt idx="615">
                  <c:v>40903</c:v>
                </c:pt>
                <c:pt idx="616">
                  <c:v>40904</c:v>
                </c:pt>
                <c:pt idx="617">
                  <c:v>40905</c:v>
                </c:pt>
                <c:pt idx="618">
                  <c:v>40906</c:v>
                </c:pt>
                <c:pt idx="619">
                  <c:v>40907</c:v>
                </c:pt>
                <c:pt idx="620">
                  <c:v>40910</c:v>
                </c:pt>
                <c:pt idx="621">
                  <c:v>40911</c:v>
                </c:pt>
                <c:pt idx="622">
                  <c:v>40912</c:v>
                </c:pt>
                <c:pt idx="623">
                  <c:v>40913</c:v>
                </c:pt>
                <c:pt idx="624">
                  <c:v>40914</c:v>
                </c:pt>
                <c:pt idx="625">
                  <c:v>40917</c:v>
                </c:pt>
                <c:pt idx="626">
                  <c:v>40918</c:v>
                </c:pt>
                <c:pt idx="627">
                  <c:v>40919</c:v>
                </c:pt>
                <c:pt idx="628">
                  <c:v>40920</c:v>
                </c:pt>
                <c:pt idx="629">
                  <c:v>40921</c:v>
                </c:pt>
                <c:pt idx="630">
                  <c:v>40924</c:v>
                </c:pt>
                <c:pt idx="631">
                  <c:v>40925</c:v>
                </c:pt>
                <c:pt idx="632">
                  <c:v>40926</c:v>
                </c:pt>
                <c:pt idx="633">
                  <c:v>40927</c:v>
                </c:pt>
                <c:pt idx="634">
                  <c:v>40928</c:v>
                </c:pt>
                <c:pt idx="635">
                  <c:v>40931</c:v>
                </c:pt>
                <c:pt idx="636">
                  <c:v>40932</c:v>
                </c:pt>
                <c:pt idx="637">
                  <c:v>40933</c:v>
                </c:pt>
                <c:pt idx="638">
                  <c:v>40934</c:v>
                </c:pt>
                <c:pt idx="639">
                  <c:v>40935</c:v>
                </c:pt>
                <c:pt idx="640">
                  <c:v>40938</c:v>
                </c:pt>
                <c:pt idx="641">
                  <c:v>40939</c:v>
                </c:pt>
                <c:pt idx="642">
                  <c:v>40940</c:v>
                </c:pt>
                <c:pt idx="643">
                  <c:v>40941</c:v>
                </c:pt>
                <c:pt idx="644">
                  <c:v>40942</c:v>
                </c:pt>
                <c:pt idx="645">
                  <c:v>40945</c:v>
                </c:pt>
                <c:pt idx="646">
                  <c:v>40946</c:v>
                </c:pt>
                <c:pt idx="647">
                  <c:v>40947</c:v>
                </c:pt>
                <c:pt idx="648">
                  <c:v>40948</c:v>
                </c:pt>
                <c:pt idx="649">
                  <c:v>40949</c:v>
                </c:pt>
                <c:pt idx="650">
                  <c:v>40952</c:v>
                </c:pt>
                <c:pt idx="651">
                  <c:v>40953</c:v>
                </c:pt>
                <c:pt idx="652">
                  <c:v>40954</c:v>
                </c:pt>
                <c:pt idx="653">
                  <c:v>40955</c:v>
                </c:pt>
                <c:pt idx="654">
                  <c:v>40956</c:v>
                </c:pt>
                <c:pt idx="655">
                  <c:v>40959</c:v>
                </c:pt>
                <c:pt idx="656">
                  <c:v>40960</c:v>
                </c:pt>
                <c:pt idx="657">
                  <c:v>40961</c:v>
                </c:pt>
                <c:pt idx="658">
                  <c:v>40962</c:v>
                </c:pt>
                <c:pt idx="659">
                  <c:v>40963</c:v>
                </c:pt>
                <c:pt idx="660">
                  <c:v>40966</c:v>
                </c:pt>
                <c:pt idx="661">
                  <c:v>40967</c:v>
                </c:pt>
                <c:pt idx="662">
                  <c:v>40968</c:v>
                </c:pt>
                <c:pt idx="663">
                  <c:v>40969</c:v>
                </c:pt>
                <c:pt idx="664">
                  <c:v>40970</c:v>
                </c:pt>
                <c:pt idx="665">
                  <c:v>40973</c:v>
                </c:pt>
                <c:pt idx="666">
                  <c:v>40974</c:v>
                </c:pt>
                <c:pt idx="667">
                  <c:v>40975</c:v>
                </c:pt>
                <c:pt idx="668">
                  <c:v>40976</c:v>
                </c:pt>
                <c:pt idx="669">
                  <c:v>40977</c:v>
                </c:pt>
                <c:pt idx="670">
                  <c:v>40980</c:v>
                </c:pt>
                <c:pt idx="671">
                  <c:v>40981</c:v>
                </c:pt>
                <c:pt idx="672">
                  <c:v>40982</c:v>
                </c:pt>
                <c:pt idx="673">
                  <c:v>40983</c:v>
                </c:pt>
                <c:pt idx="674">
                  <c:v>40984</c:v>
                </c:pt>
                <c:pt idx="675">
                  <c:v>40987</c:v>
                </c:pt>
                <c:pt idx="676">
                  <c:v>40988</c:v>
                </c:pt>
                <c:pt idx="677">
                  <c:v>40989</c:v>
                </c:pt>
                <c:pt idx="678">
                  <c:v>40990</c:v>
                </c:pt>
                <c:pt idx="679">
                  <c:v>40991</c:v>
                </c:pt>
                <c:pt idx="680">
                  <c:v>40994</c:v>
                </c:pt>
                <c:pt idx="681">
                  <c:v>40995</c:v>
                </c:pt>
                <c:pt idx="682">
                  <c:v>40996</c:v>
                </c:pt>
                <c:pt idx="683">
                  <c:v>40997</c:v>
                </c:pt>
                <c:pt idx="684">
                  <c:v>40998</c:v>
                </c:pt>
                <c:pt idx="685">
                  <c:v>41001</c:v>
                </c:pt>
                <c:pt idx="686">
                  <c:v>41002</c:v>
                </c:pt>
                <c:pt idx="687">
                  <c:v>41003</c:v>
                </c:pt>
                <c:pt idx="688">
                  <c:v>41004</c:v>
                </c:pt>
                <c:pt idx="689">
                  <c:v>41005</c:v>
                </c:pt>
                <c:pt idx="690">
                  <c:v>41008</c:v>
                </c:pt>
                <c:pt idx="691">
                  <c:v>41009</c:v>
                </c:pt>
                <c:pt idx="692">
                  <c:v>41010</c:v>
                </c:pt>
                <c:pt idx="693">
                  <c:v>41011</c:v>
                </c:pt>
                <c:pt idx="694">
                  <c:v>41012</c:v>
                </c:pt>
                <c:pt idx="695">
                  <c:v>41015</c:v>
                </c:pt>
                <c:pt idx="696">
                  <c:v>41016</c:v>
                </c:pt>
                <c:pt idx="697">
                  <c:v>41017</c:v>
                </c:pt>
                <c:pt idx="698">
                  <c:v>41018</c:v>
                </c:pt>
                <c:pt idx="699">
                  <c:v>41019</c:v>
                </c:pt>
                <c:pt idx="700">
                  <c:v>41022</c:v>
                </c:pt>
                <c:pt idx="701">
                  <c:v>41023</c:v>
                </c:pt>
                <c:pt idx="702">
                  <c:v>41024</c:v>
                </c:pt>
                <c:pt idx="703">
                  <c:v>41025</c:v>
                </c:pt>
                <c:pt idx="704">
                  <c:v>41026</c:v>
                </c:pt>
                <c:pt idx="705">
                  <c:v>41029</c:v>
                </c:pt>
                <c:pt idx="706">
                  <c:v>41030</c:v>
                </c:pt>
                <c:pt idx="707">
                  <c:v>41031</c:v>
                </c:pt>
                <c:pt idx="708">
                  <c:v>41032</c:v>
                </c:pt>
                <c:pt idx="709">
                  <c:v>41033</c:v>
                </c:pt>
                <c:pt idx="710">
                  <c:v>41036</c:v>
                </c:pt>
                <c:pt idx="711">
                  <c:v>41037</c:v>
                </c:pt>
                <c:pt idx="712">
                  <c:v>41038</c:v>
                </c:pt>
                <c:pt idx="713">
                  <c:v>41039</c:v>
                </c:pt>
                <c:pt idx="714">
                  <c:v>41040</c:v>
                </c:pt>
                <c:pt idx="715">
                  <c:v>41043</c:v>
                </c:pt>
                <c:pt idx="716">
                  <c:v>41044</c:v>
                </c:pt>
                <c:pt idx="717">
                  <c:v>41045</c:v>
                </c:pt>
                <c:pt idx="718">
                  <c:v>41046</c:v>
                </c:pt>
                <c:pt idx="719">
                  <c:v>41047</c:v>
                </c:pt>
                <c:pt idx="720">
                  <c:v>41050</c:v>
                </c:pt>
                <c:pt idx="721">
                  <c:v>41051</c:v>
                </c:pt>
                <c:pt idx="722">
                  <c:v>41052</c:v>
                </c:pt>
                <c:pt idx="723">
                  <c:v>41053</c:v>
                </c:pt>
                <c:pt idx="724">
                  <c:v>41054</c:v>
                </c:pt>
                <c:pt idx="725">
                  <c:v>41057</c:v>
                </c:pt>
                <c:pt idx="726">
                  <c:v>41058</c:v>
                </c:pt>
                <c:pt idx="727">
                  <c:v>41059</c:v>
                </c:pt>
                <c:pt idx="728">
                  <c:v>41060</c:v>
                </c:pt>
                <c:pt idx="729">
                  <c:v>41061</c:v>
                </c:pt>
                <c:pt idx="730">
                  <c:v>41064</c:v>
                </c:pt>
                <c:pt idx="731">
                  <c:v>41065</c:v>
                </c:pt>
                <c:pt idx="732">
                  <c:v>41066</c:v>
                </c:pt>
                <c:pt idx="733">
                  <c:v>41067</c:v>
                </c:pt>
                <c:pt idx="734">
                  <c:v>41068</c:v>
                </c:pt>
                <c:pt idx="735">
                  <c:v>41071</c:v>
                </c:pt>
                <c:pt idx="736">
                  <c:v>41072</c:v>
                </c:pt>
                <c:pt idx="737">
                  <c:v>41073</c:v>
                </c:pt>
                <c:pt idx="738">
                  <c:v>41074</c:v>
                </c:pt>
                <c:pt idx="739">
                  <c:v>41075</c:v>
                </c:pt>
                <c:pt idx="740">
                  <c:v>41078</c:v>
                </c:pt>
                <c:pt idx="741">
                  <c:v>41079</c:v>
                </c:pt>
                <c:pt idx="742">
                  <c:v>41080</c:v>
                </c:pt>
                <c:pt idx="743">
                  <c:v>41081</c:v>
                </c:pt>
                <c:pt idx="744">
                  <c:v>41082</c:v>
                </c:pt>
                <c:pt idx="745">
                  <c:v>41085</c:v>
                </c:pt>
                <c:pt idx="746">
                  <c:v>41086</c:v>
                </c:pt>
                <c:pt idx="747">
                  <c:v>41087</c:v>
                </c:pt>
                <c:pt idx="748">
                  <c:v>41088</c:v>
                </c:pt>
                <c:pt idx="749">
                  <c:v>41089</c:v>
                </c:pt>
                <c:pt idx="750">
                  <c:v>41092</c:v>
                </c:pt>
                <c:pt idx="751">
                  <c:v>41093</c:v>
                </c:pt>
                <c:pt idx="752">
                  <c:v>41094</c:v>
                </c:pt>
                <c:pt idx="753">
                  <c:v>41095</c:v>
                </c:pt>
                <c:pt idx="754">
                  <c:v>41096</c:v>
                </c:pt>
                <c:pt idx="755">
                  <c:v>41099</c:v>
                </c:pt>
                <c:pt idx="756">
                  <c:v>41100</c:v>
                </c:pt>
                <c:pt idx="757">
                  <c:v>41101</c:v>
                </c:pt>
                <c:pt idx="758">
                  <c:v>41102</c:v>
                </c:pt>
                <c:pt idx="759">
                  <c:v>41103</c:v>
                </c:pt>
                <c:pt idx="760">
                  <c:v>41106</c:v>
                </c:pt>
                <c:pt idx="761">
                  <c:v>41107</c:v>
                </c:pt>
                <c:pt idx="762">
                  <c:v>41108</c:v>
                </c:pt>
                <c:pt idx="763">
                  <c:v>41109</c:v>
                </c:pt>
                <c:pt idx="764">
                  <c:v>41110</c:v>
                </c:pt>
                <c:pt idx="765">
                  <c:v>41113</c:v>
                </c:pt>
                <c:pt idx="766">
                  <c:v>41114</c:v>
                </c:pt>
                <c:pt idx="767">
                  <c:v>41115</c:v>
                </c:pt>
                <c:pt idx="768">
                  <c:v>41116</c:v>
                </c:pt>
                <c:pt idx="769">
                  <c:v>41117</c:v>
                </c:pt>
                <c:pt idx="770">
                  <c:v>41120</c:v>
                </c:pt>
                <c:pt idx="771">
                  <c:v>41121</c:v>
                </c:pt>
                <c:pt idx="772">
                  <c:v>41122</c:v>
                </c:pt>
                <c:pt idx="773">
                  <c:v>41123</c:v>
                </c:pt>
                <c:pt idx="774">
                  <c:v>41124</c:v>
                </c:pt>
                <c:pt idx="775">
                  <c:v>41127</c:v>
                </c:pt>
                <c:pt idx="776">
                  <c:v>41128</c:v>
                </c:pt>
                <c:pt idx="777">
                  <c:v>41129</c:v>
                </c:pt>
                <c:pt idx="778">
                  <c:v>41130</c:v>
                </c:pt>
                <c:pt idx="779">
                  <c:v>41131</c:v>
                </c:pt>
                <c:pt idx="780">
                  <c:v>41134</c:v>
                </c:pt>
                <c:pt idx="781">
                  <c:v>41135</c:v>
                </c:pt>
                <c:pt idx="782">
                  <c:v>41136</c:v>
                </c:pt>
                <c:pt idx="783">
                  <c:v>41137</c:v>
                </c:pt>
                <c:pt idx="784">
                  <c:v>41138</c:v>
                </c:pt>
                <c:pt idx="785">
                  <c:v>41141</c:v>
                </c:pt>
                <c:pt idx="786">
                  <c:v>41142</c:v>
                </c:pt>
                <c:pt idx="787">
                  <c:v>41143</c:v>
                </c:pt>
                <c:pt idx="788">
                  <c:v>41144</c:v>
                </c:pt>
                <c:pt idx="789">
                  <c:v>41145</c:v>
                </c:pt>
                <c:pt idx="790">
                  <c:v>41148</c:v>
                </c:pt>
                <c:pt idx="791">
                  <c:v>41149</c:v>
                </c:pt>
                <c:pt idx="792">
                  <c:v>41150</c:v>
                </c:pt>
                <c:pt idx="793">
                  <c:v>41151</c:v>
                </c:pt>
                <c:pt idx="794">
                  <c:v>41152</c:v>
                </c:pt>
                <c:pt idx="795">
                  <c:v>41155</c:v>
                </c:pt>
                <c:pt idx="796">
                  <c:v>41156</c:v>
                </c:pt>
                <c:pt idx="797">
                  <c:v>41157</c:v>
                </c:pt>
                <c:pt idx="798">
                  <c:v>41158</c:v>
                </c:pt>
                <c:pt idx="799">
                  <c:v>41159</c:v>
                </c:pt>
                <c:pt idx="800">
                  <c:v>41162</c:v>
                </c:pt>
                <c:pt idx="801">
                  <c:v>41163</c:v>
                </c:pt>
                <c:pt idx="802">
                  <c:v>41164</c:v>
                </c:pt>
                <c:pt idx="803">
                  <c:v>41165</c:v>
                </c:pt>
                <c:pt idx="804">
                  <c:v>41166</c:v>
                </c:pt>
                <c:pt idx="805">
                  <c:v>41169</c:v>
                </c:pt>
                <c:pt idx="806">
                  <c:v>41170</c:v>
                </c:pt>
                <c:pt idx="807">
                  <c:v>41171</c:v>
                </c:pt>
                <c:pt idx="808">
                  <c:v>41172</c:v>
                </c:pt>
                <c:pt idx="809">
                  <c:v>41173</c:v>
                </c:pt>
                <c:pt idx="810">
                  <c:v>41176</c:v>
                </c:pt>
                <c:pt idx="811">
                  <c:v>41177</c:v>
                </c:pt>
                <c:pt idx="812">
                  <c:v>41178</c:v>
                </c:pt>
                <c:pt idx="813">
                  <c:v>41179</c:v>
                </c:pt>
                <c:pt idx="814">
                  <c:v>41180</c:v>
                </c:pt>
                <c:pt idx="815">
                  <c:v>41183</c:v>
                </c:pt>
                <c:pt idx="816">
                  <c:v>41184</c:v>
                </c:pt>
                <c:pt idx="817">
                  <c:v>41185</c:v>
                </c:pt>
                <c:pt idx="818">
                  <c:v>41186</c:v>
                </c:pt>
                <c:pt idx="819">
                  <c:v>41187</c:v>
                </c:pt>
                <c:pt idx="820">
                  <c:v>41190</c:v>
                </c:pt>
                <c:pt idx="821">
                  <c:v>41191</c:v>
                </c:pt>
                <c:pt idx="822">
                  <c:v>41192</c:v>
                </c:pt>
                <c:pt idx="823">
                  <c:v>41193</c:v>
                </c:pt>
                <c:pt idx="824">
                  <c:v>41194</c:v>
                </c:pt>
                <c:pt idx="825">
                  <c:v>41197</c:v>
                </c:pt>
                <c:pt idx="826">
                  <c:v>41198</c:v>
                </c:pt>
                <c:pt idx="827">
                  <c:v>41199</c:v>
                </c:pt>
                <c:pt idx="828">
                  <c:v>41200</c:v>
                </c:pt>
                <c:pt idx="829">
                  <c:v>41201</c:v>
                </c:pt>
                <c:pt idx="830">
                  <c:v>41204</c:v>
                </c:pt>
                <c:pt idx="831">
                  <c:v>41205</c:v>
                </c:pt>
                <c:pt idx="832">
                  <c:v>41206</c:v>
                </c:pt>
                <c:pt idx="833">
                  <c:v>41207</c:v>
                </c:pt>
                <c:pt idx="834">
                  <c:v>41208</c:v>
                </c:pt>
                <c:pt idx="835">
                  <c:v>41211</c:v>
                </c:pt>
                <c:pt idx="836">
                  <c:v>41212</c:v>
                </c:pt>
                <c:pt idx="837">
                  <c:v>41213</c:v>
                </c:pt>
                <c:pt idx="838">
                  <c:v>41214</c:v>
                </c:pt>
                <c:pt idx="839">
                  <c:v>41215</c:v>
                </c:pt>
                <c:pt idx="840">
                  <c:v>41218</c:v>
                </c:pt>
                <c:pt idx="841">
                  <c:v>41219</c:v>
                </c:pt>
                <c:pt idx="842">
                  <c:v>41220</c:v>
                </c:pt>
                <c:pt idx="843">
                  <c:v>41221</c:v>
                </c:pt>
                <c:pt idx="844">
                  <c:v>41222</c:v>
                </c:pt>
                <c:pt idx="845">
                  <c:v>41225</c:v>
                </c:pt>
                <c:pt idx="846">
                  <c:v>41226</c:v>
                </c:pt>
                <c:pt idx="847">
                  <c:v>41227</c:v>
                </c:pt>
                <c:pt idx="848">
                  <c:v>41228</c:v>
                </c:pt>
                <c:pt idx="849">
                  <c:v>41229</c:v>
                </c:pt>
                <c:pt idx="850">
                  <c:v>41232</c:v>
                </c:pt>
                <c:pt idx="851">
                  <c:v>41233</c:v>
                </c:pt>
                <c:pt idx="852">
                  <c:v>41234</c:v>
                </c:pt>
                <c:pt idx="853">
                  <c:v>41235</c:v>
                </c:pt>
                <c:pt idx="854">
                  <c:v>41236</c:v>
                </c:pt>
                <c:pt idx="855">
                  <c:v>41239</c:v>
                </c:pt>
                <c:pt idx="856">
                  <c:v>41240</c:v>
                </c:pt>
                <c:pt idx="857">
                  <c:v>41241</c:v>
                </c:pt>
                <c:pt idx="858">
                  <c:v>41242</c:v>
                </c:pt>
                <c:pt idx="859">
                  <c:v>41243</c:v>
                </c:pt>
                <c:pt idx="860">
                  <c:v>41246</c:v>
                </c:pt>
                <c:pt idx="861">
                  <c:v>41247</c:v>
                </c:pt>
                <c:pt idx="862">
                  <c:v>41248</c:v>
                </c:pt>
                <c:pt idx="863">
                  <c:v>41249</c:v>
                </c:pt>
                <c:pt idx="864">
                  <c:v>41250</c:v>
                </c:pt>
                <c:pt idx="865">
                  <c:v>41253</c:v>
                </c:pt>
                <c:pt idx="866">
                  <c:v>41254</c:v>
                </c:pt>
                <c:pt idx="867">
                  <c:v>41255</c:v>
                </c:pt>
                <c:pt idx="868">
                  <c:v>41256</c:v>
                </c:pt>
                <c:pt idx="869">
                  <c:v>41257</c:v>
                </c:pt>
                <c:pt idx="870">
                  <c:v>41260</c:v>
                </c:pt>
                <c:pt idx="871">
                  <c:v>41261</c:v>
                </c:pt>
                <c:pt idx="872">
                  <c:v>41262</c:v>
                </c:pt>
                <c:pt idx="873">
                  <c:v>41263</c:v>
                </c:pt>
                <c:pt idx="874">
                  <c:v>41264</c:v>
                </c:pt>
                <c:pt idx="875">
                  <c:v>41267</c:v>
                </c:pt>
                <c:pt idx="876">
                  <c:v>41268</c:v>
                </c:pt>
                <c:pt idx="877">
                  <c:v>41269</c:v>
                </c:pt>
                <c:pt idx="878">
                  <c:v>41270</c:v>
                </c:pt>
                <c:pt idx="879">
                  <c:v>41271</c:v>
                </c:pt>
                <c:pt idx="880">
                  <c:v>41274</c:v>
                </c:pt>
                <c:pt idx="881">
                  <c:v>41275</c:v>
                </c:pt>
                <c:pt idx="882">
                  <c:v>41276</c:v>
                </c:pt>
                <c:pt idx="883">
                  <c:v>41277</c:v>
                </c:pt>
                <c:pt idx="884">
                  <c:v>41278</c:v>
                </c:pt>
                <c:pt idx="885">
                  <c:v>41281</c:v>
                </c:pt>
                <c:pt idx="886">
                  <c:v>41282</c:v>
                </c:pt>
                <c:pt idx="887">
                  <c:v>41283</c:v>
                </c:pt>
                <c:pt idx="888">
                  <c:v>41284</c:v>
                </c:pt>
                <c:pt idx="889">
                  <c:v>41285</c:v>
                </c:pt>
                <c:pt idx="890">
                  <c:v>41288</c:v>
                </c:pt>
                <c:pt idx="891">
                  <c:v>41289</c:v>
                </c:pt>
                <c:pt idx="892">
                  <c:v>41290</c:v>
                </c:pt>
                <c:pt idx="893">
                  <c:v>41291</c:v>
                </c:pt>
                <c:pt idx="894">
                  <c:v>41292</c:v>
                </c:pt>
                <c:pt idx="895">
                  <c:v>41295</c:v>
                </c:pt>
                <c:pt idx="896">
                  <c:v>41296</c:v>
                </c:pt>
                <c:pt idx="897">
                  <c:v>41297</c:v>
                </c:pt>
                <c:pt idx="898">
                  <c:v>41298</c:v>
                </c:pt>
                <c:pt idx="899">
                  <c:v>41299</c:v>
                </c:pt>
                <c:pt idx="900">
                  <c:v>41302</c:v>
                </c:pt>
                <c:pt idx="901">
                  <c:v>41303</c:v>
                </c:pt>
                <c:pt idx="902">
                  <c:v>41304</c:v>
                </c:pt>
                <c:pt idx="903">
                  <c:v>41305</c:v>
                </c:pt>
                <c:pt idx="904">
                  <c:v>41306</c:v>
                </c:pt>
                <c:pt idx="905">
                  <c:v>41309</c:v>
                </c:pt>
                <c:pt idx="906">
                  <c:v>41310</c:v>
                </c:pt>
                <c:pt idx="907">
                  <c:v>41311</c:v>
                </c:pt>
                <c:pt idx="908">
                  <c:v>41312</c:v>
                </c:pt>
                <c:pt idx="909">
                  <c:v>41313</c:v>
                </c:pt>
                <c:pt idx="910">
                  <c:v>41316</c:v>
                </c:pt>
                <c:pt idx="911">
                  <c:v>41317</c:v>
                </c:pt>
                <c:pt idx="912">
                  <c:v>41318</c:v>
                </c:pt>
                <c:pt idx="913">
                  <c:v>41319</c:v>
                </c:pt>
                <c:pt idx="914">
                  <c:v>41320</c:v>
                </c:pt>
                <c:pt idx="915">
                  <c:v>41323</c:v>
                </c:pt>
                <c:pt idx="916">
                  <c:v>41324</c:v>
                </c:pt>
                <c:pt idx="917">
                  <c:v>41325</c:v>
                </c:pt>
                <c:pt idx="918">
                  <c:v>41326</c:v>
                </c:pt>
                <c:pt idx="919">
                  <c:v>41327</c:v>
                </c:pt>
                <c:pt idx="920">
                  <c:v>41330</c:v>
                </c:pt>
                <c:pt idx="921">
                  <c:v>41331</c:v>
                </c:pt>
                <c:pt idx="922">
                  <c:v>41332</c:v>
                </c:pt>
                <c:pt idx="923">
                  <c:v>41333</c:v>
                </c:pt>
                <c:pt idx="924">
                  <c:v>41334</c:v>
                </c:pt>
                <c:pt idx="925">
                  <c:v>41337</c:v>
                </c:pt>
                <c:pt idx="926">
                  <c:v>41338</c:v>
                </c:pt>
                <c:pt idx="927">
                  <c:v>41339</c:v>
                </c:pt>
                <c:pt idx="928">
                  <c:v>41340</c:v>
                </c:pt>
                <c:pt idx="929">
                  <c:v>41341</c:v>
                </c:pt>
                <c:pt idx="930">
                  <c:v>41344</c:v>
                </c:pt>
                <c:pt idx="931">
                  <c:v>41345</c:v>
                </c:pt>
                <c:pt idx="932">
                  <c:v>41346</c:v>
                </c:pt>
                <c:pt idx="933">
                  <c:v>41347</c:v>
                </c:pt>
                <c:pt idx="934">
                  <c:v>41348</c:v>
                </c:pt>
                <c:pt idx="935">
                  <c:v>41351</c:v>
                </c:pt>
                <c:pt idx="936">
                  <c:v>41352</c:v>
                </c:pt>
                <c:pt idx="937">
                  <c:v>41353</c:v>
                </c:pt>
                <c:pt idx="938">
                  <c:v>41354</c:v>
                </c:pt>
                <c:pt idx="939">
                  <c:v>41355</c:v>
                </c:pt>
                <c:pt idx="940">
                  <c:v>41358</c:v>
                </c:pt>
                <c:pt idx="941">
                  <c:v>41359</c:v>
                </c:pt>
                <c:pt idx="942">
                  <c:v>41360</c:v>
                </c:pt>
                <c:pt idx="943">
                  <c:v>41361</c:v>
                </c:pt>
                <c:pt idx="944">
                  <c:v>41365</c:v>
                </c:pt>
                <c:pt idx="945">
                  <c:v>41366</c:v>
                </c:pt>
                <c:pt idx="946">
                  <c:v>41367</c:v>
                </c:pt>
                <c:pt idx="947">
                  <c:v>41368</c:v>
                </c:pt>
                <c:pt idx="948">
                  <c:v>41369</c:v>
                </c:pt>
                <c:pt idx="949">
                  <c:v>41372</c:v>
                </c:pt>
                <c:pt idx="950">
                  <c:v>41373</c:v>
                </c:pt>
                <c:pt idx="951">
                  <c:v>41374</c:v>
                </c:pt>
                <c:pt idx="952">
                  <c:v>41375</c:v>
                </c:pt>
                <c:pt idx="953">
                  <c:v>41376</c:v>
                </c:pt>
                <c:pt idx="954">
                  <c:v>41379</c:v>
                </c:pt>
                <c:pt idx="955">
                  <c:v>41380</c:v>
                </c:pt>
                <c:pt idx="956">
                  <c:v>41381</c:v>
                </c:pt>
                <c:pt idx="957">
                  <c:v>41382</c:v>
                </c:pt>
                <c:pt idx="958">
                  <c:v>41383</c:v>
                </c:pt>
                <c:pt idx="959">
                  <c:v>41386</c:v>
                </c:pt>
                <c:pt idx="960">
                  <c:v>41387</c:v>
                </c:pt>
                <c:pt idx="961">
                  <c:v>41388</c:v>
                </c:pt>
                <c:pt idx="962">
                  <c:v>41389</c:v>
                </c:pt>
                <c:pt idx="963">
                  <c:v>41390</c:v>
                </c:pt>
                <c:pt idx="964">
                  <c:v>41393</c:v>
                </c:pt>
                <c:pt idx="965">
                  <c:v>41394</c:v>
                </c:pt>
                <c:pt idx="966">
                  <c:v>41395</c:v>
                </c:pt>
                <c:pt idx="967">
                  <c:v>41396</c:v>
                </c:pt>
                <c:pt idx="968">
                  <c:v>41397</c:v>
                </c:pt>
                <c:pt idx="969">
                  <c:v>41400</c:v>
                </c:pt>
                <c:pt idx="970">
                  <c:v>41401</c:v>
                </c:pt>
                <c:pt idx="971">
                  <c:v>41402</c:v>
                </c:pt>
                <c:pt idx="972">
                  <c:v>41403</c:v>
                </c:pt>
                <c:pt idx="973">
                  <c:v>41404</c:v>
                </c:pt>
                <c:pt idx="974">
                  <c:v>41407</c:v>
                </c:pt>
                <c:pt idx="975">
                  <c:v>41408</c:v>
                </c:pt>
                <c:pt idx="976">
                  <c:v>41409</c:v>
                </c:pt>
                <c:pt idx="977">
                  <c:v>41410</c:v>
                </c:pt>
                <c:pt idx="978">
                  <c:v>41411</c:v>
                </c:pt>
                <c:pt idx="979">
                  <c:v>41414</c:v>
                </c:pt>
                <c:pt idx="980">
                  <c:v>41415</c:v>
                </c:pt>
                <c:pt idx="981">
                  <c:v>41416</c:v>
                </c:pt>
                <c:pt idx="982">
                  <c:v>41417</c:v>
                </c:pt>
                <c:pt idx="983">
                  <c:v>41418</c:v>
                </c:pt>
                <c:pt idx="984">
                  <c:v>41421</c:v>
                </c:pt>
                <c:pt idx="985">
                  <c:v>41422</c:v>
                </c:pt>
                <c:pt idx="986">
                  <c:v>41423</c:v>
                </c:pt>
                <c:pt idx="987">
                  <c:v>41424</c:v>
                </c:pt>
                <c:pt idx="988">
                  <c:v>41425</c:v>
                </c:pt>
                <c:pt idx="989">
                  <c:v>41428</c:v>
                </c:pt>
                <c:pt idx="990">
                  <c:v>41429</c:v>
                </c:pt>
                <c:pt idx="991">
                  <c:v>41430</c:v>
                </c:pt>
                <c:pt idx="992">
                  <c:v>41431</c:v>
                </c:pt>
                <c:pt idx="993">
                  <c:v>41432</c:v>
                </c:pt>
                <c:pt idx="994">
                  <c:v>41435</c:v>
                </c:pt>
                <c:pt idx="995">
                  <c:v>41436</c:v>
                </c:pt>
                <c:pt idx="996">
                  <c:v>41437</c:v>
                </c:pt>
                <c:pt idx="997">
                  <c:v>41438</c:v>
                </c:pt>
                <c:pt idx="998">
                  <c:v>41439</c:v>
                </c:pt>
                <c:pt idx="999">
                  <c:v>41442</c:v>
                </c:pt>
                <c:pt idx="1000">
                  <c:v>41443</c:v>
                </c:pt>
                <c:pt idx="1001">
                  <c:v>41444</c:v>
                </c:pt>
                <c:pt idx="1002">
                  <c:v>41445</c:v>
                </c:pt>
                <c:pt idx="1003">
                  <c:v>41446</c:v>
                </c:pt>
                <c:pt idx="1004">
                  <c:v>41449</c:v>
                </c:pt>
                <c:pt idx="1005">
                  <c:v>41450</c:v>
                </c:pt>
                <c:pt idx="1006">
                  <c:v>41451</c:v>
                </c:pt>
                <c:pt idx="1007">
                  <c:v>41452</c:v>
                </c:pt>
                <c:pt idx="1008">
                  <c:v>41453</c:v>
                </c:pt>
                <c:pt idx="1009">
                  <c:v>41456</c:v>
                </c:pt>
                <c:pt idx="1010">
                  <c:v>41457</c:v>
                </c:pt>
                <c:pt idx="1011">
                  <c:v>41458</c:v>
                </c:pt>
                <c:pt idx="1012">
                  <c:v>41459</c:v>
                </c:pt>
                <c:pt idx="1013">
                  <c:v>41460</c:v>
                </c:pt>
                <c:pt idx="1014">
                  <c:v>41463</c:v>
                </c:pt>
                <c:pt idx="1015">
                  <c:v>41464</c:v>
                </c:pt>
                <c:pt idx="1016">
                  <c:v>41465</c:v>
                </c:pt>
                <c:pt idx="1017">
                  <c:v>41466</c:v>
                </c:pt>
                <c:pt idx="1018">
                  <c:v>41467</c:v>
                </c:pt>
                <c:pt idx="1019">
                  <c:v>41470</c:v>
                </c:pt>
                <c:pt idx="1020">
                  <c:v>41471</c:v>
                </c:pt>
                <c:pt idx="1021">
                  <c:v>41472</c:v>
                </c:pt>
                <c:pt idx="1022">
                  <c:v>41473</c:v>
                </c:pt>
                <c:pt idx="1023">
                  <c:v>41474</c:v>
                </c:pt>
                <c:pt idx="1024">
                  <c:v>41477</c:v>
                </c:pt>
                <c:pt idx="1025">
                  <c:v>41478</c:v>
                </c:pt>
                <c:pt idx="1026">
                  <c:v>41479</c:v>
                </c:pt>
                <c:pt idx="1027">
                  <c:v>41480</c:v>
                </c:pt>
                <c:pt idx="1028">
                  <c:v>41481</c:v>
                </c:pt>
                <c:pt idx="1029">
                  <c:v>41484</c:v>
                </c:pt>
                <c:pt idx="1030">
                  <c:v>41485</c:v>
                </c:pt>
                <c:pt idx="1031">
                  <c:v>41486</c:v>
                </c:pt>
                <c:pt idx="1032">
                  <c:v>41487</c:v>
                </c:pt>
                <c:pt idx="1033">
                  <c:v>41488</c:v>
                </c:pt>
                <c:pt idx="1034">
                  <c:v>41491</c:v>
                </c:pt>
                <c:pt idx="1035">
                  <c:v>41492</c:v>
                </c:pt>
                <c:pt idx="1036">
                  <c:v>41493</c:v>
                </c:pt>
                <c:pt idx="1037">
                  <c:v>41494</c:v>
                </c:pt>
                <c:pt idx="1038">
                  <c:v>41495</c:v>
                </c:pt>
                <c:pt idx="1039">
                  <c:v>41498</c:v>
                </c:pt>
                <c:pt idx="1040">
                  <c:v>41499</c:v>
                </c:pt>
                <c:pt idx="1041">
                  <c:v>41500</c:v>
                </c:pt>
                <c:pt idx="1042">
                  <c:v>41501</c:v>
                </c:pt>
                <c:pt idx="1043">
                  <c:v>41502</c:v>
                </c:pt>
                <c:pt idx="1044">
                  <c:v>41505</c:v>
                </c:pt>
                <c:pt idx="1045">
                  <c:v>41506</c:v>
                </c:pt>
                <c:pt idx="1046">
                  <c:v>41507</c:v>
                </c:pt>
                <c:pt idx="1047">
                  <c:v>41508</c:v>
                </c:pt>
                <c:pt idx="1048">
                  <c:v>41509</c:v>
                </c:pt>
                <c:pt idx="1049">
                  <c:v>41512</c:v>
                </c:pt>
                <c:pt idx="1050">
                  <c:v>41513</c:v>
                </c:pt>
                <c:pt idx="1051">
                  <c:v>41514</c:v>
                </c:pt>
                <c:pt idx="1052">
                  <c:v>41515</c:v>
                </c:pt>
                <c:pt idx="1053">
                  <c:v>41516</c:v>
                </c:pt>
                <c:pt idx="1054">
                  <c:v>41519</c:v>
                </c:pt>
                <c:pt idx="1055">
                  <c:v>41520</c:v>
                </c:pt>
                <c:pt idx="1056">
                  <c:v>41521</c:v>
                </c:pt>
                <c:pt idx="1057">
                  <c:v>41522</c:v>
                </c:pt>
                <c:pt idx="1058">
                  <c:v>41523</c:v>
                </c:pt>
                <c:pt idx="1059">
                  <c:v>41526</c:v>
                </c:pt>
                <c:pt idx="1060">
                  <c:v>41527</c:v>
                </c:pt>
                <c:pt idx="1061">
                  <c:v>41528</c:v>
                </c:pt>
                <c:pt idx="1062">
                  <c:v>41529</c:v>
                </c:pt>
                <c:pt idx="1063">
                  <c:v>41530</c:v>
                </c:pt>
                <c:pt idx="1064">
                  <c:v>41533</c:v>
                </c:pt>
                <c:pt idx="1065">
                  <c:v>41534</c:v>
                </c:pt>
                <c:pt idx="1066">
                  <c:v>41535</c:v>
                </c:pt>
                <c:pt idx="1067">
                  <c:v>41536</c:v>
                </c:pt>
                <c:pt idx="1068">
                  <c:v>41537</c:v>
                </c:pt>
                <c:pt idx="1069">
                  <c:v>41540</c:v>
                </c:pt>
                <c:pt idx="1070">
                  <c:v>41541</c:v>
                </c:pt>
                <c:pt idx="1071">
                  <c:v>41542</c:v>
                </c:pt>
                <c:pt idx="1072">
                  <c:v>41543</c:v>
                </c:pt>
                <c:pt idx="1073">
                  <c:v>41544</c:v>
                </c:pt>
                <c:pt idx="1074">
                  <c:v>41547</c:v>
                </c:pt>
                <c:pt idx="1075">
                  <c:v>41548</c:v>
                </c:pt>
                <c:pt idx="1076">
                  <c:v>41549</c:v>
                </c:pt>
                <c:pt idx="1077">
                  <c:v>41550</c:v>
                </c:pt>
                <c:pt idx="1078">
                  <c:v>41551</c:v>
                </c:pt>
                <c:pt idx="1079">
                  <c:v>41554</c:v>
                </c:pt>
                <c:pt idx="1080">
                  <c:v>41555</c:v>
                </c:pt>
                <c:pt idx="1081">
                  <c:v>41556</c:v>
                </c:pt>
                <c:pt idx="1082">
                  <c:v>41557</c:v>
                </c:pt>
                <c:pt idx="1083">
                  <c:v>41558</c:v>
                </c:pt>
                <c:pt idx="1084">
                  <c:v>41561</c:v>
                </c:pt>
                <c:pt idx="1085">
                  <c:v>41562</c:v>
                </c:pt>
                <c:pt idx="1086">
                  <c:v>41563</c:v>
                </c:pt>
                <c:pt idx="1087">
                  <c:v>41564</c:v>
                </c:pt>
                <c:pt idx="1088">
                  <c:v>41565</c:v>
                </c:pt>
                <c:pt idx="1089">
                  <c:v>41568</c:v>
                </c:pt>
                <c:pt idx="1090">
                  <c:v>41569</c:v>
                </c:pt>
                <c:pt idx="1091">
                  <c:v>41570</c:v>
                </c:pt>
                <c:pt idx="1092">
                  <c:v>41571</c:v>
                </c:pt>
                <c:pt idx="1093">
                  <c:v>41572</c:v>
                </c:pt>
                <c:pt idx="1094">
                  <c:v>41575</c:v>
                </c:pt>
                <c:pt idx="1095">
                  <c:v>41576</c:v>
                </c:pt>
                <c:pt idx="1096">
                  <c:v>41577</c:v>
                </c:pt>
                <c:pt idx="1097">
                  <c:v>41578</c:v>
                </c:pt>
                <c:pt idx="1098">
                  <c:v>41579</c:v>
                </c:pt>
                <c:pt idx="1099">
                  <c:v>41582</c:v>
                </c:pt>
                <c:pt idx="1100">
                  <c:v>41583</c:v>
                </c:pt>
                <c:pt idx="1101">
                  <c:v>41584</c:v>
                </c:pt>
                <c:pt idx="1102">
                  <c:v>41585</c:v>
                </c:pt>
                <c:pt idx="1103">
                  <c:v>41586</c:v>
                </c:pt>
                <c:pt idx="1104">
                  <c:v>41589</c:v>
                </c:pt>
                <c:pt idx="1105">
                  <c:v>41590</c:v>
                </c:pt>
                <c:pt idx="1106">
                  <c:v>41591</c:v>
                </c:pt>
                <c:pt idx="1107">
                  <c:v>41592</c:v>
                </c:pt>
                <c:pt idx="1108">
                  <c:v>41593</c:v>
                </c:pt>
                <c:pt idx="1109">
                  <c:v>41596</c:v>
                </c:pt>
                <c:pt idx="1110">
                  <c:v>41597</c:v>
                </c:pt>
                <c:pt idx="1111">
                  <c:v>41598</c:v>
                </c:pt>
                <c:pt idx="1112">
                  <c:v>41599</c:v>
                </c:pt>
                <c:pt idx="1113">
                  <c:v>41600</c:v>
                </c:pt>
                <c:pt idx="1114">
                  <c:v>41603</c:v>
                </c:pt>
                <c:pt idx="1115">
                  <c:v>41604</c:v>
                </c:pt>
                <c:pt idx="1116">
                  <c:v>41605</c:v>
                </c:pt>
                <c:pt idx="1117">
                  <c:v>41606</c:v>
                </c:pt>
                <c:pt idx="1118">
                  <c:v>41607</c:v>
                </c:pt>
                <c:pt idx="1119">
                  <c:v>41610</c:v>
                </c:pt>
                <c:pt idx="1120">
                  <c:v>41611</c:v>
                </c:pt>
                <c:pt idx="1121">
                  <c:v>41612</c:v>
                </c:pt>
                <c:pt idx="1122">
                  <c:v>41613</c:v>
                </c:pt>
                <c:pt idx="1123">
                  <c:v>41614</c:v>
                </c:pt>
                <c:pt idx="1124">
                  <c:v>41617</c:v>
                </c:pt>
                <c:pt idx="1125">
                  <c:v>41618</c:v>
                </c:pt>
                <c:pt idx="1126">
                  <c:v>41619</c:v>
                </c:pt>
                <c:pt idx="1127">
                  <c:v>41620</c:v>
                </c:pt>
                <c:pt idx="1128">
                  <c:v>41621</c:v>
                </c:pt>
                <c:pt idx="1129">
                  <c:v>41624</c:v>
                </c:pt>
                <c:pt idx="1130">
                  <c:v>41625</c:v>
                </c:pt>
                <c:pt idx="1131">
                  <c:v>41626</c:v>
                </c:pt>
                <c:pt idx="1132">
                  <c:v>41627</c:v>
                </c:pt>
                <c:pt idx="1133">
                  <c:v>41628</c:v>
                </c:pt>
                <c:pt idx="1134">
                  <c:v>41631</c:v>
                </c:pt>
                <c:pt idx="1135">
                  <c:v>41632</c:v>
                </c:pt>
                <c:pt idx="1136">
                  <c:v>41634</c:v>
                </c:pt>
                <c:pt idx="1137">
                  <c:v>41635</c:v>
                </c:pt>
                <c:pt idx="1138">
                  <c:v>41638</c:v>
                </c:pt>
                <c:pt idx="1139">
                  <c:v>41639</c:v>
                </c:pt>
                <c:pt idx="1140">
                  <c:v>41640</c:v>
                </c:pt>
                <c:pt idx="1141">
                  <c:v>41641</c:v>
                </c:pt>
                <c:pt idx="1142">
                  <c:v>41642</c:v>
                </c:pt>
                <c:pt idx="1143">
                  <c:v>41645</c:v>
                </c:pt>
                <c:pt idx="1144">
                  <c:v>41646</c:v>
                </c:pt>
                <c:pt idx="1145">
                  <c:v>41647</c:v>
                </c:pt>
                <c:pt idx="1146">
                  <c:v>41648</c:v>
                </c:pt>
                <c:pt idx="1147">
                  <c:v>41649</c:v>
                </c:pt>
                <c:pt idx="1148">
                  <c:v>41652</c:v>
                </c:pt>
                <c:pt idx="1149">
                  <c:v>41653</c:v>
                </c:pt>
                <c:pt idx="1150">
                  <c:v>41654</c:v>
                </c:pt>
                <c:pt idx="1151">
                  <c:v>41655</c:v>
                </c:pt>
                <c:pt idx="1152">
                  <c:v>41656</c:v>
                </c:pt>
                <c:pt idx="1153">
                  <c:v>41659</c:v>
                </c:pt>
                <c:pt idx="1154">
                  <c:v>41660</c:v>
                </c:pt>
                <c:pt idx="1155">
                  <c:v>41661</c:v>
                </c:pt>
                <c:pt idx="1156">
                  <c:v>41662</c:v>
                </c:pt>
                <c:pt idx="1157">
                  <c:v>41663</c:v>
                </c:pt>
                <c:pt idx="1158">
                  <c:v>41666</c:v>
                </c:pt>
                <c:pt idx="1159">
                  <c:v>41667</c:v>
                </c:pt>
                <c:pt idx="1160">
                  <c:v>41668</c:v>
                </c:pt>
                <c:pt idx="1161">
                  <c:v>41669</c:v>
                </c:pt>
                <c:pt idx="1162">
                  <c:v>41670</c:v>
                </c:pt>
                <c:pt idx="1163">
                  <c:v>41673</c:v>
                </c:pt>
                <c:pt idx="1164">
                  <c:v>41674</c:v>
                </c:pt>
                <c:pt idx="1165">
                  <c:v>41675</c:v>
                </c:pt>
                <c:pt idx="1166">
                  <c:v>41676</c:v>
                </c:pt>
                <c:pt idx="1167">
                  <c:v>41677</c:v>
                </c:pt>
                <c:pt idx="1168">
                  <c:v>41680</c:v>
                </c:pt>
                <c:pt idx="1169">
                  <c:v>41681</c:v>
                </c:pt>
                <c:pt idx="1170">
                  <c:v>41682</c:v>
                </c:pt>
                <c:pt idx="1171">
                  <c:v>41683</c:v>
                </c:pt>
                <c:pt idx="1172">
                  <c:v>41684</c:v>
                </c:pt>
                <c:pt idx="1173">
                  <c:v>41687</c:v>
                </c:pt>
                <c:pt idx="1174">
                  <c:v>41688</c:v>
                </c:pt>
                <c:pt idx="1175">
                  <c:v>41689</c:v>
                </c:pt>
                <c:pt idx="1176">
                  <c:v>41690</c:v>
                </c:pt>
                <c:pt idx="1177">
                  <c:v>41691</c:v>
                </c:pt>
                <c:pt idx="1178">
                  <c:v>41694</c:v>
                </c:pt>
                <c:pt idx="1179">
                  <c:v>41695</c:v>
                </c:pt>
                <c:pt idx="1180">
                  <c:v>41696</c:v>
                </c:pt>
                <c:pt idx="1181">
                  <c:v>41697</c:v>
                </c:pt>
                <c:pt idx="1182">
                  <c:v>41698</c:v>
                </c:pt>
                <c:pt idx="1183">
                  <c:v>41701</c:v>
                </c:pt>
                <c:pt idx="1184">
                  <c:v>41702</c:v>
                </c:pt>
                <c:pt idx="1185">
                  <c:v>41703</c:v>
                </c:pt>
                <c:pt idx="1186">
                  <c:v>41704</c:v>
                </c:pt>
                <c:pt idx="1187">
                  <c:v>41705</c:v>
                </c:pt>
                <c:pt idx="1188">
                  <c:v>41708</c:v>
                </c:pt>
                <c:pt idx="1189">
                  <c:v>41709</c:v>
                </c:pt>
                <c:pt idx="1190">
                  <c:v>41710</c:v>
                </c:pt>
                <c:pt idx="1191">
                  <c:v>41711</c:v>
                </c:pt>
                <c:pt idx="1192">
                  <c:v>41712</c:v>
                </c:pt>
                <c:pt idx="1193">
                  <c:v>41715</c:v>
                </c:pt>
                <c:pt idx="1194">
                  <c:v>41716</c:v>
                </c:pt>
                <c:pt idx="1195">
                  <c:v>41717</c:v>
                </c:pt>
                <c:pt idx="1196">
                  <c:v>41718</c:v>
                </c:pt>
                <c:pt idx="1197">
                  <c:v>41719</c:v>
                </c:pt>
                <c:pt idx="1198">
                  <c:v>41722</c:v>
                </c:pt>
                <c:pt idx="1199">
                  <c:v>41723</c:v>
                </c:pt>
                <c:pt idx="1200">
                  <c:v>41724</c:v>
                </c:pt>
                <c:pt idx="1201">
                  <c:v>41725</c:v>
                </c:pt>
                <c:pt idx="1202">
                  <c:v>41726</c:v>
                </c:pt>
                <c:pt idx="1203">
                  <c:v>41729</c:v>
                </c:pt>
                <c:pt idx="1204">
                  <c:v>41730</c:v>
                </c:pt>
                <c:pt idx="1205">
                  <c:v>41731</c:v>
                </c:pt>
                <c:pt idx="1206">
                  <c:v>41732</c:v>
                </c:pt>
                <c:pt idx="1207">
                  <c:v>41733</c:v>
                </c:pt>
                <c:pt idx="1208">
                  <c:v>41736</c:v>
                </c:pt>
                <c:pt idx="1209">
                  <c:v>41737</c:v>
                </c:pt>
                <c:pt idx="1210">
                  <c:v>41738</c:v>
                </c:pt>
                <c:pt idx="1211">
                  <c:v>41739</c:v>
                </c:pt>
                <c:pt idx="1212">
                  <c:v>41740</c:v>
                </c:pt>
                <c:pt idx="1213">
                  <c:v>41743</c:v>
                </c:pt>
                <c:pt idx="1214">
                  <c:v>41744</c:v>
                </c:pt>
                <c:pt idx="1215">
                  <c:v>41745</c:v>
                </c:pt>
                <c:pt idx="1216">
                  <c:v>41746</c:v>
                </c:pt>
                <c:pt idx="1217">
                  <c:v>41747</c:v>
                </c:pt>
                <c:pt idx="1218">
                  <c:v>41750</c:v>
                </c:pt>
                <c:pt idx="1219">
                  <c:v>41751</c:v>
                </c:pt>
                <c:pt idx="1220">
                  <c:v>41752</c:v>
                </c:pt>
                <c:pt idx="1221">
                  <c:v>41753</c:v>
                </c:pt>
                <c:pt idx="1222">
                  <c:v>41754</c:v>
                </c:pt>
                <c:pt idx="1223">
                  <c:v>41757</c:v>
                </c:pt>
                <c:pt idx="1224">
                  <c:v>41758</c:v>
                </c:pt>
                <c:pt idx="1225">
                  <c:v>41759</c:v>
                </c:pt>
                <c:pt idx="1226">
                  <c:v>41760</c:v>
                </c:pt>
                <c:pt idx="1227">
                  <c:v>41761</c:v>
                </c:pt>
                <c:pt idx="1228">
                  <c:v>41764</c:v>
                </c:pt>
                <c:pt idx="1229">
                  <c:v>41765</c:v>
                </c:pt>
                <c:pt idx="1230">
                  <c:v>41766</c:v>
                </c:pt>
                <c:pt idx="1231">
                  <c:v>41767</c:v>
                </c:pt>
                <c:pt idx="1232">
                  <c:v>41768</c:v>
                </c:pt>
                <c:pt idx="1233">
                  <c:v>41771</c:v>
                </c:pt>
                <c:pt idx="1234">
                  <c:v>41772</c:v>
                </c:pt>
                <c:pt idx="1235">
                  <c:v>41773</c:v>
                </c:pt>
                <c:pt idx="1236">
                  <c:v>41774</c:v>
                </c:pt>
                <c:pt idx="1237">
                  <c:v>41775</c:v>
                </c:pt>
                <c:pt idx="1238">
                  <c:v>41778</c:v>
                </c:pt>
                <c:pt idx="1239">
                  <c:v>41779</c:v>
                </c:pt>
                <c:pt idx="1240">
                  <c:v>41780</c:v>
                </c:pt>
                <c:pt idx="1241">
                  <c:v>41781</c:v>
                </c:pt>
                <c:pt idx="1242">
                  <c:v>41782</c:v>
                </c:pt>
                <c:pt idx="1243">
                  <c:v>41785</c:v>
                </c:pt>
                <c:pt idx="1244">
                  <c:v>41786</c:v>
                </c:pt>
                <c:pt idx="1245">
                  <c:v>41787</c:v>
                </c:pt>
                <c:pt idx="1246">
                  <c:v>41788</c:v>
                </c:pt>
                <c:pt idx="1247">
                  <c:v>41789</c:v>
                </c:pt>
                <c:pt idx="1248">
                  <c:v>41792</c:v>
                </c:pt>
                <c:pt idx="1249">
                  <c:v>41793</c:v>
                </c:pt>
                <c:pt idx="1250">
                  <c:v>41794</c:v>
                </c:pt>
                <c:pt idx="1251">
                  <c:v>41795</c:v>
                </c:pt>
                <c:pt idx="1252">
                  <c:v>41796</c:v>
                </c:pt>
                <c:pt idx="1253">
                  <c:v>41799</c:v>
                </c:pt>
                <c:pt idx="1254">
                  <c:v>41800</c:v>
                </c:pt>
                <c:pt idx="1255">
                  <c:v>41801</c:v>
                </c:pt>
                <c:pt idx="1256">
                  <c:v>41802</c:v>
                </c:pt>
                <c:pt idx="1257">
                  <c:v>41803</c:v>
                </c:pt>
                <c:pt idx="1258">
                  <c:v>41806</c:v>
                </c:pt>
                <c:pt idx="1259">
                  <c:v>41807</c:v>
                </c:pt>
                <c:pt idx="1260">
                  <c:v>41808</c:v>
                </c:pt>
                <c:pt idx="1261">
                  <c:v>41809</c:v>
                </c:pt>
                <c:pt idx="1262">
                  <c:v>41810</c:v>
                </c:pt>
                <c:pt idx="1263">
                  <c:v>41813</c:v>
                </c:pt>
                <c:pt idx="1264">
                  <c:v>41814</c:v>
                </c:pt>
                <c:pt idx="1265">
                  <c:v>41815</c:v>
                </c:pt>
                <c:pt idx="1266">
                  <c:v>41816</c:v>
                </c:pt>
                <c:pt idx="1267">
                  <c:v>41817</c:v>
                </c:pt>
                <c:pt idx="1268">
                  <c:v>41820</c:v>
                </c:pt>
                <c:pt idx="1269">
                  <c:v>41821</c:v>
                </c:pt>
                <c:pt idx="1270">
                  <c:v>41822</c:v>
                </c:pt>
                <c:pt idx="1271">
                  <c:v>41823</c:v>
                </c:pt>
                <c:pt idx="1272">
                  <c:v>41824</c:v>
                </c:pt>
                <c:pt idx="1273">
                  <c:v>41827</c:v>
                </c:pt>
                <c:pt idx="1274">
                  <c:v>41828</c:v>
                </c:pt>
                <c:pt idx="1275">
                  <c:v>41829</c:v>
                </c:pt>
                <c:pt idx="1276">
                  <c:v>41830</c:v>
                </c:pt>
                <c:pt idx="1277">
                  <c:v>41831</c:v>
                </c:pt>
                <c:pt idx="1278">
                  <c:v>41834</c:v>
                </c:pt>
                <c:pt idx="1279">
                  <c:v>41835</c:v>
                </c:pt>
                <c:pt idx="1280">
                  <c:v>41836</c:v>
                </c:pt>
                <c:pt idx="1281">
                  <c:v>41837</c:v>
                </c:pt>
                <c:pt idx="1282">
                  <c:v>41838</c:v>
                </c:pt>
                <c:pt idx="1283">
                  <c:v>41841</c:v>
                </c:pt>
                <c:pt idx="1284">
                  <c:v>41842</c:v>
                </c:pt>
                <c:pt idx="1285">
                  <c:v>41843</c:v>
                </c:pt>
                <c:pt idx="1286">
                  <c:v>41844</c:v>
                </c:pt>
                <c:pt idx="1287">
                  <c:v>41845</c:v>
                </c:pt>
                <c:pt idx="1288">
                  <c:v>41848</c:v>
                </c:pt>
                <c:pt idx="1289">
                  <c:v>41849</c:v>
                </c:pt>
                <c:pt idx="1290">
                  <c:v>41850</c:v>
                </c:pt>
                <c:pt idx="1291">
                  <c:v>41851</c:v>
                </c:pt>
                <c:pt idx="1292">
                  <c:v>41852</c:v>
                </c:pt>
                <c:pt idx="1293">
                  <c:v>41855</c:v>
                </c:pt>
                <c:pt idx="1294">
                  <c:v>41856</c:v>
                </c:pt>
                <c:pt idx="1295">
                  <c:v>41857</c:v>
                </c:pt>
                <c:pt idx="1296">
                  <c:v>41858</c:v>
                </c:pt>
                <c:pt idx="1297">
                  <c:v>41859</c:v>
                </c:pt>
                <c:pt idx="1298">
                  <c:v>41862</c:v>
                </c:pt>
                <c:pt idx="1299">
                  <c:v>41863</c:v>
                </c:pt>
                <c:pt idx="1300">
                  <c:v>41864</c:v>
                </c:pt>
                <c:pt idx="1301">
                  <c:v>41865</c:v>
                </c:pt>
                <c:pt idx="1302">
                  <c:v>41866</c:v>
                </c:pt>
                <c:pt idx="1303">
                  <c:v>41869</c:v>
                </c:pt>
                <c:pt idx="1304">
                  <c:v>41870</c:v>
                </c:pt>
                <c:pt idx="1305">
                  <c:v>41871</c:v>
                </c:pt>
                <c:pt idx="1306">
                  <c:v>41872</c:v>
                </c:pt>
                <c:pt idx="1307">
                  <c:v>41873</c:v>
                </c:pt>
                <c:pt idx="1308">
                  <c:v>41876</c:v>
                </c:pt>
                <c:pt idx="1309">
                  <c:v>41877</c:v>
                </c:pt>
                <c:pt idx="1310">
                  <c:v>41878</c:v>
                </c:pt>
                <c:pt idx="1311">
                  <c:v>41879</c:v>
                </c:pt>
                <c:pt idx="1312">
                  <c:v>41880</c:v>
                </c:pt>
                <c:pt idx="1313">
                  <c:v>41883</c:v>
                </c:pt>
                <c:pt idx="1314">
                  <c:v>41884</c:v>
                </c:pt>
                <c:pt idx="1315">
                  <c:v>41885</c:v>
                </c:pt>
                <c:pt idx="1316">
                  <c:v>41886</c:v>
                </c:pt>
                <c:pt idx="1317">
                  <c:v>41887</c:v>
                </c:pt>
                <c:pt idx="1318">
                  <c:v>41890</c:v>
                </c:pt>
                <c:pt idx="1319">
                  <c:v>41891</c:v>
                </c:pt>
                <c:pt idx="1320">
                  <c:v>41892</c:v>
                </c:pt>
                <c:pt idx="1321">
                  <c:v>41893</c:v>
                </c:pt>
                <c:pt idx="1322">
                  <c:v>41894</c:v>
                </c:pt>
                <c:pt idx="1323">
                  <c:v>41897</c:v>
                </c:pt>
                <c:pt idx="1324">
                  <c:v>41898</c:v>
                </c:pt>
                <c:pt idx="1325">
                  <c:v>41899</c:v>
                </c:pt>
                <c:pt idx="1326">
                  <c:v>41900</c:v>
                </c:pt>
                <c:pt idx="1327">
                  <c:v>41901</c:v>
                </c:pt>
                <c:pt idx="1328">
                  <c:v>41904</c:v>
                </c:pt>
                <c:pt idx="1329">
                  <c:v>41905</c:v>
                </c:pt>
                <c:pt idx="1330">
                  <c:v>41906</c:v>
                </c:pt>
                <c:pt idx="1331">
                  <c:v>41907</c:v>
                </c:pt>
                <c:pt idx="1332">
                  <c:v>41908</c:v>
                </c:pt>
                <c:pt idx="1333">
                  <c:v>41911</c:v>
                </c:pt>
                <c:pt idx="1334">
                  <c:v>41912</c:v>
                </c:pt>
                <c:pt idx="1335">
                  <c:v>41913</c:v>
                </c:pt>
                <c:pt idx="1336">
                  <c:v>41914</c:v>
                </c:pt>
                <c:pt idx="1337">
                  <c:v>41915</c:v>
                </c:pt>
                <c:pt idx="1338">
                  <c:v>41918</c:v>
                </c:pt>
                <c:pt idx="1339">
                  <c:v>41919</c:v>
                </c:pt>
                <c:pt idx="1340">
                  <c:v>41920</c:v>
                </c:pt>
                <c:pt idx="1341">
                  <c:v>41921</c:v>
                </c:pt>
                <c:pt idx="1342">
                  <c:v>41922</c:v>
                </c:pt>
                <c:pt idx="1343">
                  <c:v>41925</c:v>
                </c:pt>
                <c:pt idx="1344">
                  <c:v>41926</c:v>
                </c:pt>
                <c:pt idx="1345">
                  <c:v>41927</c:v>
                </c:pt>
                <c:pt idx="1346">
                  <c:v>41928</c:v>
                </c:pt>
                <c:pt idx="1347">
                  <c:v>41929</c:v>
                </c:pt>
                <c:pt idx="1348">
                  <c:v>41932</c:v>
                </c:pt>
                <c:pt idx="1349">
                  <c:v>41933</c:v>
                </c:pt>
                <c:pt idx="1350">
                  <c:v>41934</c:v>
                </c:pt>
                <c:pt idx="1351">
                  <c:v>41935</c:v>
                </c:pt>
                <c:pt idx="1352">
                  <c:v>41936</c:v>
                </c:pt>
                <c:pt idx="1353">
                  <c:v>41939</c:v>
                </c:pt>
                <c:pt idx="1354">
                  <c:v>41940</c:v>
                </c:pt>
                <c:pt idx="1355">
                  <c:v>41941</c:v>
                </c:pt>
                <c:pt idx="1356">
                  <c:v>41942</c:v>
                </c:pt>
                <c:pt idx="1357">
                  <c:v>41943</c:v>
                </c:pt>
                <c:pt idx="1358">
                  <c:v>41946</c:v>
                </c:pt>
                <c:pt idx="1359">
                  <c:v>41947</c:v>
                </c:pt>
                <c:pt idx="1360">
                  <c:v>41948</c:v>
                </c:pt>
                <c:pt idx="1361">
                  <c:v>41949</c:v>
                </c:pt>
                <c:pt idx="1362">
                  <c:v>41950</c:v>
                </c:pt>
                <c:pt idx="1363">
                  <c:v>41953</c:v>
                </c:pt>
                <c:pt idx="1364">
                  <c:v>41954</c:v>
                </c:pt>
                <c:pt idx="1365">
                  <c:v>41955</c:v>
                </c:pt>
                <c:pt idx="1366">
                  <c:v>41956</c:v>
                </c:pt>
                <c:pt idx="1367">
                  <c:v>41957</c:v>
                </c:pt>
                <c:pt idx="1368">
                  <c:v>41960</c:v>
                </c:pt>
                <c:pt idx="1369">
                  <c:v>41961</c:v>
                </c:pt>
                <c:pt idx="1370">
                  <c:v>41962</c:v>
                </c:pt>
                <c:pt idx="1371">
                  <c:v>41963</c:v>
                </c:pt>
                <c:pt idx="1372">
                  <c:v>41964</c:v>
                </c:pt>
                <c:pt idx="1373">
                  <c:v>41967</c:v>
                </c:pt>
                <c:pt idx="1374">
                  <c:v>41968</c:v>
                </c:pt>
                <c:pt idx="1375">
                  <c:v>41969</c:v>
                </c:pt>
                <c:pt idx="1376">
                  <c:v>41970</c:v>
                </c:pt>
                <c:pt idx="1377">
                  <c:v>41971</c:v>
                </c:pt>
                <c:pt idx="1378">
                  <c:v>41974</c:v>
                </c:pt>
                <c:pt idx="1379">
                  <c:v>41975</c:v>
                </c:pt>
                <c:pt idx="1380">
                  <c:v>41976</c:v>
                </c:pt>
                <c:pt idx="1381">
                  <c:v>41977</c:v>
                </c:pt>
                <c:pt idx="1382">
                  <c:v>41978</c:v>
                </c:pt>
                <c:pt idx="1383">
                  <c:v>41981</c:v>
                </c:pt>
                <c:pt idx="1384">
                  <c:v>41982</c:v>
                </c:pt>
                <c:pt idx="1385">
                  <c:v>41983</c:v>
                </c:pt>
                <c:pt idx="1386">
                  <c:v>41984</c:v>
                </c:pt>
                <c:pt idx="1387">
                  <c:v>41985</c:v>
                </c:pt>
                <c:pt idx="1388">
                  <c:v>41988</c:v>
                </c:pt>
                <c:pt idx="1389">
                  <c:v>41989</c:v>
                </c:pt>
                <c:pt idx="1390">
                  <c:v>41990</c:v>
                </c:pt>
                <c:pt idx="1391">
                  <c:v>41991</c:v>
                </c:pt>
                <c:pt idx="1392">
                  <c:v>41992</c:v>
                </c:pt>
                <c:pt idx="1393">
                  <c:v>41995</c:v>
                </c:pt>
                <c:pt idx="1394">
                  <c:v>41996</c:v>
                </c:pt>
                <c:pt idx="1395">
                  <c:v>41997</c:v>
                </c:pt>
                <c:pt idx="1396">
                  <c:v>41998</c:v>
                </c:pt>
                <c:pt idx="1397">
                  <c:v>41999</c:v>
                </c:pt>
                <c:pt idx="1398">
                  <c:v>42002</c:v>
                </c:pt>
                <c:pt idx="1399">
                  <c:v>42003</c:v>
                </c:pt>
                <c:pt idx="1400">
                  <c:v>42004</c:v>
                </c:pt>
                <c:pt idx="1401">
                  <c:v>42005</c:v>
                </c:pt>
                <c:pt idx="1402">
                  <c:v>42006</c:v>
                </c:pt>
                <c:pt idx="1403">
                  <c:v>42009</c:v>
                </c:pt>
                <c:pt idx="1404">
                  <c:v>42010</c:v>
                </c:pt>
                <c:pt idx="1405">
                  <c:v>42011</c:v>
                </c:pt>
                <c:pt idx="1406">
                  <c:v>42012</c:v>
                </c:pt>
                <c:pt idx="1407">
                  <c:v>42013</c:v>
                </c:pt>
                <c:pt idx="1408">
                  <c:v>42016</c:v>
                </c:pt>
                <c:pt idx="1409">
                  <c:v>42017</c:v>
                </c:pt>
                <c:pt idx="1410">
                  <c:v>42018</c:v>
                </c:pt>
                <c:pt idx="1411">
                  <c:v>42019</c:v>
                </c:pt>
                <c:pt idx="1412">
                  <c:v>42020</c:v>
                </c:pt>
                <c:pt idx="1413">
                  <c:v>42023</c:v>
                </c:pt>
                <c:pt idx="1414">
                  <c:v>42024</c:v>
                </c:pt>
                <c:pt idx="1415">
                  <c:v>42025</c:v>
                </c:pt>
                <c:pt idx="1416">
                  <c:v>42026</c:v>
                </c:pt>
                <c:pt idx="1417">
                  <c:v>42027</c:v>
                </c:pt>
                <c:pt idx="1418">
                  <c:v>42030</c:v>
                </c:pt>
                <c:pt idx="1419">
                  <c:v>42031</c:v>
                </c:pt>
                <c:pt idx="1420">
                  <c:v>42032</c:v>
                </c:pt>
                <c:pt idx="1421">
                  <c:v>42033</c:v>
                </c:pt>
                <c:pt idx="1422">
                  <c:v>42034</c:v>
                </c:pt>
                <c:pt idx="1423">
                  <c:v>42037</c:v>
                </c:pt>
                <c:pt idx="1424">
                  <c:v>42038</c:v>
                </c:pt>
                <c:pt idx="1425">
                  <c:v>42039</c:v>
                </c:pt>
                <c:pt idx="1426">
                  <c:v>42040</c:v>
                </c:pt>
                <c:pt idx="1427">
                  <c:v>42041</c:v>
                </c:pt>
                <c:pt idx="1428">
                  <c:v>42044</c:v>
                </c:pt>
                <c:pt idx="1429">
                  <c:v>42045</c:v>
                </c:pt>
                <c:pt idx="1430">
                  <c:v>42046</c:v>
                </c:pt>
                <c:pt idx="1431">
                  <c:v>42047</c:v>
                </c:pt>
                <c:pt idx="1432">
                  <c:v>42048</c:v>
                </c:pt>
                <c:pt idx="1433">
                  <c:v>42051</c:v>
                </c:pt>
                <c:pt idx="1434">
                  <c:v>42052</c:v>
                </c:pt>
                <c:pt idx="1435">
                  <c:v>42053</c:v>
                </c:pt>
                <c:pt idx="1436">
                  <c:v>42054</c:v>
                </c:pt>
                <c:pt idx="1437">
                  <c:v>42055</c:v>
                </c:pt>
                <c:pt idx="1438">
                  <c:v>42058</c:v>
                </c:pt>
                <c:pt idx="1439">
                  <c:v>42059</c:v>
                </c:pt>
                <c:pt idx="1440">
                  <c:v>42060</c:v>
                </c:pt>
                <c:pt idx="1441">
                  <c:v>42061</c:v>
                </c:pt>
                <c:pt idx="1442">
                  <c:v>42062</c:v>
                </c:pt>
                <c:pt idx="1443">
                  <c:v>42065</c:v>
                </c:pt>
                <c:pt idx="1444">
                  <c:v>42066</c:v>
                </c:pt>
                <c:pt idx="1445">
                  <c:v>42067</c:v>
                </c:pt>
                <c:pt idx="1446">
                  <c:v>42068</c:v>
                </c:pt>
                <c:pt idx="1447">
                  <c:v>42069</c:v>
                </c:pt>
                <c:pt idx="1448">
                  <c:v>42072</c:v>
                </c:pt>
                <c:pt idx="1449">
                  <c:v>42073</c:v>
                </c:pt>
                <c:pt idx="1450">
                  <c:v>42074</c:v>
                </c:pt>
                <c:pt idx="1451">
                  <c:v>42075</c:v>
                </c:pt>
                <c:pt idx="1452">
                  <c:v>42076</c:v>
                </c:pt>
                <c:pt idx="1453">
                  <c:v>42079</c:v>
                </c:pt>
                <c:pt idx="1454">
                  <c:v>42080</c:v>
                </c:pt>
                <c:pt idx="1455">
                  <c:v>42081</c:v>
                </c:pt>
                <c:pt idx="1456">
                  <c:v>42082</c:v>
                </c:pt>
                <c:pt idx="1457">
                  <c:v>42083</c:v>
                </c:pt>
                <c:pt idx="1458">
                  <c:v>42086</c:v>
                </c:pt>
                <c:pt idx="1459">
                  <c:v>42087</c:v>
                </c:pt>
                <c:pt idx="1460">
                  <c:v>42088</c:v>
                </c:pt>
                <c:pt idx="1461">
                  <c:v>42089</c:v>
                </c:pt>
                <c:pt idx="1462">
                  <c:v>42090</c:v>
                </c:pt>
                <c:pt idx="1463">
                  <c:v>42093</c:v>
                </c:pt>
                <c:pt idx="1464">
                  <c:v>42094</c:v>
                </c:pt>
                <c:pt idx="1465">
                  <c:v>42095</c:v>
                </c:pt>
                <c:pt idx="1466">
                  <c:v>42096</c:v>
                </c:pt>
                <c:pt idx="1467">
                  <c:v>42097</c:v>
                </c:pt>
                <c:pt idx="1468">
                  <c:v>42100</c:v>
                </c:pt>
                <c:pt idx="1469">
                  <c:v>42101</c:v>
                </c:pt>
                <c:pt idx="1470">
                  <c:v>42102</c:v>
                </c:pt>
                <c:pt idx="1471">
                  <c:v>42103</c:v>
                </c:pt>
                <c:pt idx="1472">
                  <c:v>42104</c:v>
                </c:pt>
                <c:pt idx="1473">
                  <c:v>42107</c:v>
                </c:pt>
                <c:pt idx="1474">
                  <c:v>42108</c:v>
                </c:pt>
                <c:pt idx="1475">
                  <c:v>42109</c:v>
                </c:pt>
                <c:pt idx="1476">
                  <c:v>42110</c:v>
                </c:pt>
                <c:pt idx="1477">
                  <c:v>42111</c:v>
                </c:pt>
                <c:pt idx="1478">
                  <c:v>42114</c:v>
                </c:pt>
                <c:pt idx="1479">
                  <c:v>42115</c:v>
                </c:pt>
                <c:pt idx="1480">
                  <c:v>42116</c:v>
                </c:pt>
                <c:pt idx="1481">
                  <c:v>42117</c:v>
                </c:pt>
                <c:pt idx="1482">
                  <c:v>42118</c:v>
                </c:pt>
                <c:pt idx="1483">
                  <c:v>42121</c:v>
                </c:pt>
                <c:pt idx="1484">
                  <c:v>42122</c:v>
                </c:pt>
                <c:pt idx="1485">
                  <c:v>42123</c:v>
                </c:pt>
                <c:pt idx="1486">
                  <c:v>42124</c:v>
                </c:pt>
                <c:pt idx="1487">
                  <c:v>42125</c:v>
                </c:pt>
                <c:pt idx="1488">
                  <c:v>42128</c:v>
                </c:pt>
                <c:pt idx="1489">
                  <c:v>42129</c:v>
                </c:pt>
                <c:pt idx="1490">
                  <c:v>42130</c:v>
                </c:pt>
                <c:pt idx="1491">
                  <c:v>42131</c:v>
                </c:pt>
                <c:pt idx="1492">
                  <c:v>42132</c:v>
                </c:pt>
                <c:pt idx="1493">
                  <c:v>42135</c:v>
                </c:pt>
                <c:pt idx="1494">
                  <c:v>42136</c:v>
                </c:pt>
                <c:pt idx="1495">
                  <c:v>42137</c:v>
                </c:pt>
                <c:pt idx="1496">
                  <c:v>42138</c:v>
                </c:pt>
                <c:pt idx="1497">
                  <c:v>42139</c:v>
                </c:pt>
                <c:pt idx="1498">
                  <c:v>42142</c:v>
                </c:pt>
                <c:pt idx="1499">
                  <c:v>42143</c:v>
                </c:pt>
                <c:pt idx="1500">
                  <c:v>42144</c:v>
                </c:pt>
                <c:pt idx="1501">
                  <c:v>42145</c:v>
                </c:pt>
                <c:pt idx="1502">
                  <c:v>42146</c:v>
                </c:pt>
                <c:pt idx="1503">
                  <c:v>42149</c:v>
                </c:pt>
                <c:pt idx="1504">
                  <c:v>42150</c:v>
                </c:pt>
                <c:pt idx="1505">
                  <c:v>42151</c:v>
                </c:pt>
                <c:pt idx="1506">
                  <c:v>42152</c:v>
                </c:pt>
                <c:pt idx="1507">
                  <c:v>42153</c:v>
                </c:pt>
                <c:pt idx="1508">
                  <c:v>42156</c:v>
                </c:pt>
                <c:pt idx="1509">
                  <c:v>42157</c:v>
                </c:pt>
                <c:pt idx="1510">
                  <c:v>42158</c:v>
                </c:pt>
                <c:pt idx="1511">
                  <c:v>42159</c:v>
                </c:pt>
                <c:pt idx="1512">
                  <c:v>42160</c:v>
                </c:pt>
                <c:pt idx="1513">
                  <c:v>42163</c:v>
                </c:pt>
                <c:pt idx="1514">
                  <c:v>42164</c:v>
                </c:pt>
                <c:pt idx="1515">
                  <c:v>42165</c:v>
                </c:pt>
                <c:pt idx="1516">
                  <c:v>42166</c:v>
                </c:pt>
                <c:pt idx="1517">
                  <c:v>42167</c:v>
                </c:pt>
                <c:pt idx="1518">
                  <c:v>42170</c:v>
                </c:pt>
                <c:pt idx="1519">
                  <c:v>42171</c:v>
                </c:pt>
                <c:pt idx="1520">
                  <c:v>42172</c:v>
                </c:pt>
                <c:pt idx="1521">
                  <c:v>42173</c:v>
                </c:pt>
                <c:pt idx="1522">
                  <c:v>42174</c:v>
                </c:pt>
                <c:pt idx="1523">
                  <c:v>42177</c:v>
                </c:pt>
                <c:pt idx="1524">
                  <c:v>42178</c:v>
                </c:pt>
                <c:pt idx="1525">
                  <c:v>42179</c:v>
                </c:pt>
                <c:pt idx="1526">
                  <c:v>42180</c:v>
                </c:pt>
                <c:pt idx="1527">
                  <c:v>42181</c:v>
                </c:pt>
                <c:pt idx="1528">
                  <c:v>42184</c:v>
                </c:pt>
                <c:pt idx="1529">
                  <c:v>42185</c:v>
                </c:pt>
                <c:pt idx="1530">
                  <c:v>42186</c:v>
                </c:pt>
                <c:pt idx="1531">
                  <c:v>42187</c:v>
                </c:pt>
                <c:pt idx="1532">
                  <c:v>42188</c:v>
                </c:pt>
                <c:pt idx="1533">
                  <c:v>42191</c:v>
                </c:pt>
                <c:pt idx="1534">
                  <c:v>42192</c:v>
                </c:pt>
                <c:pt idx="1535">
                  <c:v>42193</c:v>
                </c:pt>
                <c:pt idx="1536">
                  <c:v>42194</c:v>
                </c:pt>
                <c:pt idx="1537">
                  <c:v>42195</c:v>
                </c:pt>
                <c:pt idx="1538">
                  <c:v>42198</c:v>
                </c:pt>
                <c:pt idx="1539">
                  <c:v>42199</c:v>
                </c:pt>
                <c:pt idx="1540">
                  <c:v>42200</c:v>
                </c:pt>
                <c:pt idx="1541">
                  <c:v>42201</c:v>
                </c:pt>
                <c:pt idx="1542">
                  <c:v>42202</c:v>
                </c:pt>
                <c:pt idx="1543">
                  <c:v>42205</c:v>
                </c:pt>
                <c:pt idx="1544">
                  <c:v>42206</c:v>
                </c:pt>
                <c:pt idx="1545">
                  <c:v>42207</c:v>
                </c:pt>
                <c:pt idx="1546">
                  <c:v>42208</c:v>
                </c:pt>
                <c:pt idx="1547">
                  <c:v>42209</c:v>
                </c:pt>
                <c:pt idx="1548">
                  <c:v>42212</c:v>
                </c:pt>
                <c:pt idx="1549">
                  <c:v>42213</c:v>
                </c:pt>
                <c:pt idx="1550">
                  <c:v>42214</c:v>
                </c:pt>
                <c:pt idx="1551">
                  <c:v>42215</c:v>
                </c:pt>
                <c:pt idx="1552">
                  <c:v>42216</c:v>
                </c:pt>
                <c:pt idx="1553">
                  <c:v>42220</c:v>
                </c:pt>
                <c:pt idx="1554">
                  <c:v>42221</c:v>
                </c:pt>
                <c:pt idx="1555">
                  <c:v>42222</c:v>
                </c:pt>
                <c:pt idx="1556">
                  <c:v>42223</c:v>
                </c:pt>
                <c:pt idx="1557">
                  <c:v>42226</c:v>
                </c:pt>
                <c:pt idx="1558">
                  <c:v>42227</c:v>
                </c:pt>
                <c:pt idx="1559">
                  <c:v>42228</c:v>
                </c:pt>
                <c:pt idx="1560">
                  <c:v>42229</c:v>
                </c:pt>
                <c:pt idx="1561">
                  <c:v>42230</c:v>
                </c:pt>
                <c:pt idx="1562">
                  <c:v>42233</c:v>
                </c:pt>
                <c:pt idx="1563">
                  <c:v>42234</c:v>
                </c:pt>
                <c:pt idx="1564">
                  <c:v>42235</c:v>
                </c:pt>
                <c:pt idx="1565">
                  <c:v>42236</c:v>
                </c:pt>
                <c:pt idx="1566">
                  <c:v>42237</c:v>
                </c:pt>
                <c:pt idx="1567">
                  <c:v>42240</c:v>
                </c:pt>
                <c:pt idx="1568">
                  <c:v>42241</c:v>
                </c:pt>
                <c:pt idx="1569">
                  <c:v>42242</c:v>
                </c:pt>
                <c:pt idx="1570">
                  <c:v>42243</c:v>
                </c:pt>
                <c:pt idx="1571">
                  <c:v>42244</c:v>
                </c:pt>
                <c:pt idx="1572">
                  <c:v>42247</c:v>
                </c:pt>
                <c:pt idx="1573">
                  <c:v>42248</c:v>
                </c:pt>
                <c:pt idx="1574">
                  <c:v>42249</c:v>
                </c:pt>
                <c:pt idx="1575">
                  <c:v>42250</c:v>
                </c:pt>
                <c:pt idx="1576">
                  <c:v>42251</c:v>
                </c:pt>
                <c:pt idx="1577">
                  <c:v>42254</c:v>
                </c:pt>
                <c:pt idx="1578">
                  <c:v>42255</c:v>
                </c:pt>
                <c:pt idx="1579">
                  <c:v>42256</c:v>
                </c:pt>
                <c:pt idx="1580">
                  <c:v>42257</c:v>
                </c:pt>
                <c:pt idx="1581">
                  <c:v>42258</c:v>
                </c:pt>
                <c:pt idx="1582">
                  <c:v>42261</c:v>
                </c:pt>
                <c:pt idx="1583">
                  <c:v>42262</c:v>
                </c:pt>
                <c:pt idx="1584">
                  <c:v>42263</c:v>
                </c:pt>
                <c:pt idx="1585">
                  <c:v>42264</c:v>
                </c:pt>
                <c:pt idx="1586">
                  <c:v>42265</c:v>
                </c:pt>
                <c:pt idx="1587">
                  <c:v>42268</c:v>
                </c:pt>
                <c:pt idx="1588">
                  <c:v>42269</c:v>
                </c:pt>
                <c:pt idx="1589">
                  <c:v>42270</c:v>
                </c:pt>
                <c:pt idx="1590">
                  <c:v>42271</c:v>
                </c:pt>
                <c:pt idx="1591">
                  <c:v>42272</c:v>
                </c:pt>
                <c:pt idx="1592">
                  <c:v>42275</c:v>
                </c:pt>
                <c:pt idx="1593">
                  <c:v>42276</c:v>
                </c:pt>
                <c:pt idx="1594">
                  <c:v>42277</c:v>
                </c:pt>
                <c:pt idx="1595">
                  <c:v>42278</c:v>
                </c:pt>
                <c:pt idx="1596">
                  <c:v>42279</c:v>
                </c:pt>
                <c:pt idx="1597">
                  <c:v>42282</c:v>
                </c:pt>
                <c:pt idx="1598">
                  <c:v>42283</c:v>
                </c:pt>
                <c:pt idx="1599">
                  <c:v>42284</c:v>
                </c:pt>
                <c:pt idx="1600">
                  <c:v>42285</c:v>
                </c:pt>
                <c:pt idx="1601">
                  <c:v>42286</c:v>
                </c:pt>
                <c:pt idx="1602">
                  <c:v>42289</c:v>
                </c:pt>
                <c:pt idx="1603">
                  <c:v>42290</c:v>
                </c:pt>
                <c:pt idx="1604">
                  <c:v>42291</c:v>
                </c:pt>
                <c:pt idx="1605">
                  <c:v>42292</c:v>
                </c:pt>
                <c:pt idx="1606">
                  <c:v>42293</c:v>
                </c:pt>
                <c:pt idx="1607">
                  <c:v>42296</c:v>
                </c:pt>
                <c:pt idx="1608">
                  <c:v>42297</c:v>
                </c:pt>
                <c:pt idx="1609">
                  <c:v>42298</c:v>
                </c:pt>
                <c:pt idx="1610">
                  <c:v>42299</c:v>
                </c:pt>
                <c:pt idx="1611">
                  <c:v>42300</c:v>
                </c:pt>
                <c:pt idx="1612">
                  <c:v>42303</c:v>
                </c:pt>
                <c:pt idx="1613">
                  <c:v>42304</c:v>
                </c:pt>
                <c:pt idx="1614">
                  <c:v>42305</c:v>
                </c:pt>
                <c:pt idx="1615">
                  <c:v>42306</c:v>
                </c:pt>
                <c:pt idx="1616">
                  <c:v>42307</c:v>
                </c:pt>
                <c:pt idx="1617">
                  <c:v>42310</c:v>
                </c:pt>
                <c:pt idx="1618">
                  <c:v>42311</c:v>
                </c:pt>
                <c:pt idx="1619">
                  <c:v>42312</c:v>
                </c:pt>
                <c:pt idx="1620">
                  <c:v>42313</c:v>
                </c:pt>
                <c:pt idx="1621">
                  <c:v>42314</c:v>
                </c:pt>
                <c:pt idx="1622">
                  <c:v>42317</c:v>
                </c:pt>
                <c:pt idx="1623">
                  <c:v>42318</c:v>
                </c:pt>
                <c:pt idx="1624">
                  <c:v>42319</c:v>
                </c:pt>
                <c:pt idx="1625">
                  <c:v>42320</c:v>
                </c:pt>
                <c:pt idx="1626">
                  <c:v>42321</c:v>
                </c:pt>
                <c:pt idx="1627">
                  <c:v>42324</c:v>
                </c:pt>
                <c:pt idx="1628">
                  <c:v>42325</c:v>
                </c:pt>
                <c:pt idx="1629">
                  <c:v>42326</c:v>
                </c:pt>
                <c:pt idx="1630">
                  <c:v>42327</c:v>
                </c:pt>
                <c:pt idx="1631">
                  <c:v>42328</c:v>
                </c:pt>
                <c:pt idx="1632">
                  <c:v>42331</c:v>
                </c:pt>
                <c:pt idx="1633">
                  <c:v>42332</c:v>
                </c:pt>
                <c:pt idx="1634">
                  <c:v>42333</c:v>
                </c:pt>
                <c:pt idx="1635">
                  <c:v>42334</c:v>
                </c:pt>
                <c:pt idx="1636">
                  <c:v>42335</c:v>
                </c:pt>
                <c:pt idx="1637">
                  <c:v>42338</c:v>
                </c:pt>
                <c:pt idx="1638">
                  <c:v>42339</c:v>
                </c:pt>
                <c:pt idx="1639">
                  <c:v>42340</c:v>
                </c:pt>
                <c:pt idx="1640">
                  <c:v>42341</c:v>
                </c:pt>
                <c:pt idx="1641">
                  <c:v>42342</c:v>
                </c:pt>
                <c:pt idx="1642">
                  <c:v>42345</c:v>
                </c:pt>
                <c:pt idx="1643">
                  <c:v>42346</c:v>
                </c:pt>
                <c:pt idx="1644">
                  <c:v>42347</c:v>
                </c:pt>
                <c:pt idx="1645">
                  <c:v>42348</c:v>
                </c:pt>
                <c:pt idx="1646">
                  <c:v>42349</c:v>
                </c:pt>
                <c:pt idx="1647">
                  <c:v>42352</c:v>
                </c:pt>
                <c:pt idx="1648">
                  <c:v>42353</c:v>
                </c:pt>
                <c:pt idx="1649">
                  <c:v>42354</c:v>
                </c:pt>
                <c:pt idx="1650">
                  <c:v>42355</c:v>
                </c:pt>
                <c:pt idx="1651">
                  <c:v>42356</c:v>
                </c:pt>
                <c:pt idx="1652">
                  <c:v>42359</c:v>
                </c:pt>
                <c:pt idx="1653">
                  <c:v>42360</c:v>
                </c:pt>
                <c:pt idx="1654">
                  <c:v>42361</c:v>
                </c:pt>
                <c:pt idx="1655">
                  <c:v>42362</c:v>
                </c:pt>
                <c:pt idx="1656">
                  <c:v>42366</c:v>
                </c:pt>
                <c:pt idx="1657">
                  <c:v>42367</c:v>
                </c:pt>
                <c:pt idx="1658">
                  <c:v>42368</c:v>
                </c:pt>
                <c:pt idx="1659">
                  <c:v>42369</c:v>
                </c:pt>
                <c:pt idx="1660">
                  <c:v>42373</c:v>
                </c:pt>
                <c:pt idx="1661">
                  <c:v>42374</c:v>
                </c:pt>
                <c:pt idx="1662">
                  <c:v>42375</c:v>
                </c:pt>
                <c:pt idx="1663">
                  <c:v>42376</c:v>
                </c:pt>
                <c:pt idx="1664">
                  <c:v>42377</c:v>
                </c:pt>
                <c:pt idx="1665">
                  <c:v>42380</c:v>
                </c:pt>
                <c:pt idx="1666">
                  <c:v>42381</c:v>
                </c:pt>
                <c:pt idx="1667">
                  <c:v>42382</c:v>
                </c:pt>
                <c:pt idx="1668">
                  <c:v>42383</c:v>
                </c:pt>
                <c:pt idx="1669">
                  <c:v>42384</c:v>
                </c:pt>
                <c:pt idx="1670">
                  <c:v>42387</c:v>
                </c:pt>
                <c:pt idx="1671">
                  <c:v>42388</c:v>
                </c:pt>
                <c:pt idx="1672">
                  <c:v>42389</c:v>
                </c:pt>
                <c:pt idx="1673">
                  <c:v>42390</c:v>
                </c:pt>
                <c:pt idx="1674">
                  <c:v>42391</c:v>
                </c:pt>
                <c:pt idx="1675">
                  <c:v>42394</c:v>
                </c:pt>
                <c:pt idx="1676">
                  <c:v>42395</c:v>
                </c:pt>
                <c:pt idx="1677">
                  <c:v>42396</c:v>
                </c:pt>
                <c:pt idx="1678">
                  <c:v>42397</c:v>
                </c:pt>
                <c:pt idx="1679">
                  <c:v>42398</c:v>
                </c:pt>
                <c:pt idx="1680">
                  <c:v>42401</c:v>
                </c:pt>
                <c:pt idx="1681">
                  <c:v>42402</c:v>
                </c:pt>
                <c:pt idx="1682">
                  <c:v>42403</c:v>
                </c:pt>
                <c:pt idx="1683">
                  <c:v>42404</c:v>
                </c:pt>
                <c:pt idx="1684">
                  <c:v>42405</c:v>
                </c:pt>
                <c:pt idx="1685">
                  <c:v>42408</c:v>
                </c:pt>
                <c:pt idx="1686">
                  <c:v>42409</c:v>
                </c:pt>
                <c:pt idx="1687">
                  <c:v>42410</c:v>
                </c:pt>
                <c:pt idx="1688">
                  <c:v>42411</c:v>
                </c:pt>
                <c:pt idx="1689">
                  <c:v>42412</c:v>
                </c:pt>
                <c:pt idx="1690">
                  <c:v>42416</c:v>
                </c:pt>
                <c:pt idx="1691">
                  <c:v>42417</c:v>
                </c:pt>
                <c:pt idx="1692">
                  <c:v>42418</c:v>
                </c:pt>
                <c:pt idx="1693">
                  <c:v>42419</c:v>
                </c:pt>
                <c:pt idx="1694">
                  <c:v>42422</c:v>
                </c:pt>
                <c:pt idx="1695">
                  <c:v>42423</c:v>
                </c:pt>
                <c:pt idx="1696">
                  <c:v>42424</c:v>
                </c:pt>
                <c:pt idx="1697">
                  <c:v>42425</c:v>
                </c:pt>
                <c:pt idx="1698">
                  <c:v>42426</c:v>
                </c:pt>
                <c:pt idx="1699">
                  <c:v>42429</c:v>
                </c:pt>
                <c:pt idx="1700">
                  <c:v>42430</c:v>
                </c:pt>
                <c:pt idx="1701">
                  <c:v>42431</c:v>
                </c:pt>
                <c:pt idx="1702">
                  <c:v>42432</c:v>
                </c:pt>
                <c:pt idx="1703">
                  <c:v>42433</c:v>
                </c:pt>
                <c:pt idx="1704">
                  <c:v>42436</c:v>
                </c:pt>
                <c:pt idx="1705">
                  <c:v>42437</c:v>
                </c:pt>
                <c:pt idx="1706">
                  <c:v>42438</c:v>
                </c:pt>
                <c:pt idx="1707">
                  <c:v>42439</c:v>
                </c:pt>
                <c:pt idx="1708">
                  <c:v>42440</c:v>
                </c:pt>
                <c:pt idx="1709">
                  <c:v>42443</c:v>
                </c:pt>
                <c:pt idx="1710">
                  <c:v>42444</c:v>
                </c:pt>
                <c:pt idx="1711">
                  <c:v>42445</c:v>
                </c:pt>
                <c:pt idx="1712">
                  <c:v>42446</c:v>
                </c:pt>
                <c:pt idx="1713">
                  <c:v>42447</c:v>
                </c:pt>
                <c:pt idx="1714">
                  <c:v>42450</c:v>
                </c:pt>
                <c:pt idx="1715">
                  <c:v>42451</c:v>
                </c:pt>
                <c:pt idx="1716">
                  <c:v>42452</c:v>
                </c:pt>
                <c:pt idx="1717">
                  <c:v>42453</c:v>
                </c:pt>
                <c:pt idx="1718">
                  <c:v>42457</c:v>
                </c:pt>
                <c:pt idx="1719">
                  <c:v>42458</c:v>
                </c:pt>
                <c:pt idx="1720">
                  <c:v>42459</c:v>
                </c:pt>
                <c:pt idx="1721">
                  <c:v>42460</c:v>
                </c:pt>
                <c:pt idx="1722">
                  <c:v>42461</c:v>
                </c:pt>
                <c:pt idx="1723">
                  <c:v>42464</c:v>
                </c:pt>
                <c:pt idx="1724">
                  <c:v>42465</c:v>
                </c:pt>
                <c:pt idx="1725">
                  <c:v>42466</c:v>
                </c:pt>
                <c:pt idx="1726">
                  <c:v>42467</c:v>
                </c:pt>
                <c:pt idx="1727">
                  <c:v>42468</c:v>
                </c:pt>
                <c:pt idx="1728">
                  <c:v>42471</c:v>
                </c:pt>
                <c:pt idx="1729">
                  <c:v>42472</c:v>
                </c:pt>
                <c:pt idx="1730">
                  <c:v>42473</c:v>
                </c:pt>
                <c:pt idx="1731">
                  <c:v>42474</c:v>
                </c:pt>
                <c:pt idx="1732">
                  <c:v>42475</c:v>
                </c:pt>
                <c:pt idx="1733">
                  <c:v>42478</c:v>
                </c:pt>
                <c:pt idx="1734">
                  <c:v>42479</c:v>
                </c:pt>
                <c:pt idx="1735">
                  <c:v>42480</c:v>
                </c:pt>
                <c:pt idx="1736">
                  <c:v>42481</c:v>
                </c:pt>
                <c:pt idx="1737">
                  <c:v>42482</c:v>
                </c:pt>
                <c:pt idx="1738">
                  <c:v>42485</c:v>
                </c:pt>
                <c:pt idx="1739">
                  <c:v>42486</c:v>
                </c:pt>
                <c:pt idx="1740">
                  <c:v>42487</c:v>
                </c:pt>
                <c:pt idx="1741">
                  <c:v>42488</c:v>
                </c:pt>
                <c:pt idx="1742">
                  <c:v>42489</c:v>
                </c:pt>
                <c:pt idx="1743">
                  <c:v>42492</c:v>
                </c:pt>
                <c:pt idx="1744">
                  <c:v>42493</c:v>
                </c:pt>
                <c:pt idx="1745">
                  <c:v>42494</c:v>
                </c:pt>
                <c:pt idx="1746">
                  <c:v>42495</c:v>
                </c:pt>
                <c:pt idx="1747">
                  <c:v>42496</c:v>
                </c:pt>
                <c:pt idx="1748">
                  <c:v>42499</c:v>
                </c:pt>
                <c:pt idx="1749">
                  <c:v>42500</c:v>
                </c:pt>
                <c:pt idx="1750">
                  <c:v>42501</c:v>
                </c:pt>
                <c:pt idx="1751">
                  <c:v>42502</c:v>
                </c:pt>
                <c:pt idx="1752">
                  <c:v>42503</c:v>
                </c:pt>
                <c:pt idx="1753">
                  <c:v>42506</c:v>
                </c:pt>
                <c:pt idx="1754">
                  <c:v>42507</c:v>
                </c:pt>
                <c:pt idx="1755">
                  <c:v>42508</c:v>
                </c:pt>
                <c:pt idx="1756">
                  <c:v>42509</c:v>
                </c:pt>
                <c:pt idx="1757">
                  <c:v>42510</c:v>
                </c:pt>
                <c:pt idx="1758">
                  <c:v>42513</c:v>
                </c:pt>
                <c:pt idx="1759">
                  <c:v>42514</c:v>
                </c:pt>
                <c:pt idx="1760">
                  <c:v>42515</c:v>
                </c:pt>
                <c:pt idx="1761">
                  <c:v>42516</c:v>
                </c:pt>
                <c:pt idx="1762">
                  <c:v>42517</c:v>
                </c:pt>
                <c:pt idx="1763">
                  <c:v>42520</c:v>
                </c:pt>
              </c:numCache>
            </c:numRef>
          </c:cat>
          <c:val>
            <c:numRef>
              <c:f>'DOW Jones Sustainbility Index'!$B$3578:$B$5341</c:f>
              <c:numCache>
                <c:formatCode>0.00%</c:formatCode>
                <c:ptCount val="1764"/>
                <c:pt idx="0">
                  <c:v>-2.1108589651558988E-2</c:v>
                </c:pt>
                <c:pt idx="1">
                  <c:v>-1.4236901432739018E-2</c:v>
                </c:pt>
                <c:pt idx="2">
                  <c:v>-5.0246472485009977E-3</c:v>
                </c:pt>
                <c:pt idx="3">
                  <c:v>1.3212439886680017E-2</c:v>
                </c:pt>
                <c:pt idx="4">
                  <c:v>1.2984500206139983E-2</c:v>
                </c:pt>
                <c:pt idx="5">
                  <c:v>1.4998001849729974E-2</c:v>
                </c:pt>
                <c:pt idx="6">
                  <c:v>1.4694240561470054E-2</c:v>
                </c:pt>
                <c:pt idx="7">
                  <c:v>1.8646573079339958E-2</c:v>
                </c:pt>
                <c:pt idx="8">
                  <c:v>1.689134902272002E-2</c:v>
                </c:pt>
                <c:pt idx="9">
                  <c:v>1.1711968807939996E-2</c:v>
                </c:pt>
                <c:pt idx="10">
                  <c:v>-1.0235070323169993E-2</c:v>
                </c:pt>
                <c:pt idx="11">
                  <c:v>-1.2033026998969944E-2</c:v>
                </c:pt>
                <c:pt idx="12">
                  <c:v>-3.7858983923190694E-3</c:v>
                </c:pt>
                <c:pt idx="13">
                  <c:v>8.4420045467899739E-3</c:v>
                </c:pt>
                <c:pt idx="14">
                  <c:v>8.4420045467899739E-3</c:v>
                </c:pt>
                <c:pt idx="15">
                  <c:v>1.6531665472359975E-2</c:v>
                </c:pt>
                <c:pt idx="16">
                  <c:v>2.2634018041700017E-2</c:v>
                </c:pt>
                <c:pt idx="17">
                  <c:v>3.3269309098240003E-2</c:v>
                </c:pt>
                <c:pt idx="18">
                  <c:v>3.1423573767859952E-2</c:v>
                </c:pt>
                <c:pt idx="19">
                  <c:v>3.7310066674949953E-2</c:v>
                </c:pt>
                <c:pt idx="20">
                  <c:v>3.9005230714989951E-2</c:v>
                </c:pt>
                <c:pt idx="21">
                  <c:v>5.442688312838001E-2</c:v>
                </c:pt>
                <c:pt idx="22">
                  <c:v>5.4878645314449984E-2</c:v>
                </c:pt>
                <c:pt idx="23">
                  <c:v>5.7806181005770015E-2</c:v>
                </c:pt>
                <c:pt idx="24">
                  <c:v>5.4631733449040071E-2</c:v>
                </c:pt>
                <c:pt idx="25">
                  <c:v>6.2764060205060021E-2</c:v>
                </c:pt>
                <c:pt idx="26">
                  <c:v>5.2507088320460013E-2</c:v>
                </c:pt>
                <c:pt idx="27">
                  <c:v>4.534848387066006E-2</c:v>
                </c:pt>
                <c:pt idx="28">
                  <c:v>4.1103076320899989E-2</c:v>
                </c:pt>
                <c:pt idx="29">
                  <c:v>5.8993311457669929E-2</c:v>
                </c:pt>
                <c:pt idx="30">
                  <c:v>5.591568289524005E-2</c:v>
                </c:pt>
                <c:pt idx="31">
                  <c:v>5.3960418092899969E-2</c:v>
                </c:pt>
                <c:pt idx="32">
                  <c:v>2.9182513052989946E-2</c:v>
                </c:pt>
                <c:pt idx="33">
                  <c:v>2.6638823594660011E-2</c:v>
                </c:pt>
                <c:pt idx="34">
                  <c:v>3.968934498202998E-2</c:v>
                </c:pt>
                <c:pt idx="35">
                  <c:v>5.3909263500029996E-2</c:v>
                </c:pt>
                <c:pt idx="36">
                  <c:v>5.8463478423179963E-2</c:v>
                </c:pt>
                <c:pt idx="37">
                  <c:v>6.579962724661001E-2</c:v>
                </c:pt>
                <c:pt idx="38">
                  <c:v>7.2037180541980064E-2</c:v>
                </c:pt>
                <c:pt idx="39">
                  <c:v>7.6757084401720022E-2</c:v>
                </c:pt>
                <c:pt idx="40">
                  <c:v>7.3028706711999972E-2</c:v>
                </c:pt>
                <c:pt idx="41">
                  <c:v>8.9785362730220017E-2</c:v>
                </c:pt>
                <c:pt idx="42">
                  <c:v>9.4630371162109983E-2</c:v>
                </c:pt>
                <c:pt idx="43">
                  <c:v>8.4519054939620017E-2</c:v>
                </c:pt>
                <c:pt idx="44">
                  <c:v>9.2596644662440039E-2</c:v>
                </c:pt>
                <c:pt idx="45">
                  <c:v>8.529993282749998E-2</c:v>
                </c:pt>
                <c:pt idx="46">
                  <c:v>7.6762429553359934E-2</c:v>
                </c:pt>
                <c:pt idx="47">
                  <c:v>8.8330324169949959E-2</c:v>
                </c:pt>
                <c:pt idx="48">
                  <c:v>7.7761844756650045E-2</c:v>
                </c:pt>
                <c:pt idx="49">
                  <c:v>6.6236690699540052E-2</c:v>
                </c:pt>
                <c:pt idx="50">
                  <c:v>6.4128648187450066E-2</c:v>
                </c:pt>
                <c:pt idx="51">
                  <c:v>4.6099689463620024E-2</c:v>
                </c:pt>
                <c:pt idx="52">
                  <c:v>6.9416096770249999E-2</c:v>
                </c:pt>
                <c:pt idx="53">
                  <c:v>4.2395837218089982E-2</c:v>
                </c:pt>
                <c:pt idx="54">
                  <c:v>5.0321429885160002E-2</c:v>
                </c:pt>
                <c:pt idx="55">
                  <c:v>4.8706199819600046E-2</c:v>
                </c:pt>
                <c:pt idx="56">
                  <c:v>5.2860835053910052E-2</c:v>
                </c:pt>
                <c:pt idx="57">
                  <c:v>7.3259518080150063E-2</c:v>
                </c:pt>
                <c:pt idx="58">
                  <c:v>7.7656736482559982E-2</c:v>
                </c:pt>
                <c:pt idx="59">
                  <c:v>9.8910093880679992E-2</c:v>
                </c:pt>
                <c:pt idx="60">
                  <c:v>0.10003855976636998</c:v>
                </c:pt>
                <c:pt idx="61">
                  <c:v>0.10368479294712998</c:v>
                </c:pt>
                <c:pt idx="62">
                  <c:v>9.2915909544839928E-2</c:v>
                </c:pt>
                <c:pt idx="63">
                  <c:v>9.9210051929280063E-2</c:v>
                </c:pt>
                <c:pt idx="64">
                  <c:v>0.11442378575822999</c:v>
                </c:pt>
                <c:pt idx="65">
                  <c:v>0.11669608782525004</c:v>
                </c:pt>
                <c:pt idx="66">
                  <c:v>0.11490917791830001</c:v>
                </c:pt>
                <c:pt idx="67">
                  <c:v>0.10099598299527003</c:v>
                </c:pt>
                <c:pt idx="68">
                  <c:v>9.8226188887390015E-2</c:v>
                </c:pt>
                <c:pt idx="69">
                  <c:v>0.11287988971946007</c:v>
                </c:pt>
                <c:pt idx="70">
                  <c:v>0.11298737028001994</c:v>
                </c:pt>
                <c:pt idx="71">
                  <c:v>0.11608860993085997</c:v>
                </c:pt>
                <c:pt idx="72">
                  <c:v>0.11608860993087006</c:v>
                </c:pt>
                <c:pt idx="73">
                  <c:v>9.9405550675270002E-2</c:v>
                </c:pt>
                <c:pt idx="74">
                  <c:v>0.10324198285115997</c:v>
                </c:pt>
                <c:pt idx="75">
                  <c:v>0.11660481884150997</c:v>
                </c:pt>
                <c:pt idx="76">
                  <c:v>0.11546640569998004</c:v>
                </c:pt>
                <c:pt idx="77">
                  <c:v>0.10745471670008996</c:v>
                </c:pt>
                <c:pt idx="78">
                  <c:v>0.11233809581486995</c:v>
                </c:pt>
                <c:pt idx="79">
                  <c:v>0.11132930466027005</c:v>
                </c:pt>
                <c:pt idx="80">
                  <c:v>0.10053317035803999</c:v>
                </c:pt>
                <c:pt idx="81">
                  <c:v>0.10467594745634003</c:v>
                </c:pt>
                <c:pt idx="82">
                  <c:v>0.11292835107997007</c:v>
                </c:pt>
                <c:pt idx="83">
                  <c:v>0.11625617664654002</c:v>
                </c:pt>
                <c:pt idx="84">
                  <c:v>0.12230704884700998</c:v>
                </c:pt>
                <c:pt idx="85">
                  <c:v>0.11683470130969993</c:v>
                </c:pt>
                <c:pt idx="86">
                  <c:v>0.11753867451465994</c:v>
                </c:pt>
                <c:pt idx="87">
                  <c:v>0.10253777681350001</c:v>
                </c:pt>
                <c:pt idx="88">
                  <c:v>0.10837238000588996</c:v>
                </c:pt>
                <c:pt idx="89">
                  <c:v>0.11794373121538997</c:v>
                </c:pt>
                <c:pt idx="90">
                  <c:v>0.12077115621247998</c:v>
                </c:pt>
                <c:pt idx="91">
                  <c:v>0.12239119883710999</c:v>
                </c:pt>
                <c:pt idx="92">
                  <c:v>0.12662033825929001</c:v>
                </c:pt>
                <c:pt idx="93">
                  <c:v>0.12662033825929997</c:v>
                </c:pt>
                <c:pt idx="94">
                  <c:v>0.12919690057477992</c:v>
                </c:pt>
                <c:pt idx="95">
                  <c:v>0.12941161573574006</c:v>
                </c:pt>
                <c:pt idx="96">
                  <c:v>0.12937163706676999</c:v>
                </c:pt>
                <c:pt idx="97">
                  <c:v>0.11774904141617</c:v>
                </c:pt>
                <c:pt idx="98">
                  <c:v>0.11774904141617</c:v>
                </c:pt>
                <c:pt idx="99">
                  <c:v>0.13489431316548006</c:v>
                </c:pt>
                <c:pt idx="100">
                  <c:v>0.13717878369445002</c:v>
                </c:pt>
                <c:pt idx="101">
                  <c:v>0.13823525063315997</c:v>
                </c:pt>
                <c:pt idx="102">
                  <c:v>0.14250691743031993</c:v>
                </c:pt>
                <c:pt idx="103">
                  <c:v>0.14552284820156003</c:v>
                </c:pt>
                <c:pt idx="104">
                  <c:v>0.14815079346820995</c:v>
                </c:pt>
                <c:pt idx="105">
                  <c:v>0.14014518969267001</c:v>
                </c:pt>
                <c:pt idx="106">
                  <c:v>0.14873084626001001</c:v>
                </c:pt>
                <c:pt idx="107">
                  <c:v>0.1533594712835</c:v>
                </c:pt>
                <c:pt idx="108">
                  <c:v>0.14114474298955998</c:v>
                </c:pt>
                <c:pt idx="109">
                  <c:v>0.14114474298955998</c:v>
                </c:pt>
                <c:pt idx="110">
                  <c:v>0.15474689395823005</c:v>
                </c:pt>
                <c:pt idx="111">
                  <c:v>0.14335981815607993</c:v>
                </c:pt>
                <c:pt idx="112">
                  <c:v>0.11931611927407004</c:v>
                </c:pt>
                <c:pt idx="113">
                  <c:v>9.554816201782998E-2</c:v>
                </c:pt>
                <c:pt idx="114">
                  <c:v>0.10153992192293003</c:v>
                </c:pt>
                <c:pt idx="115">
                  <c:v>9.7224308198109954E-2</c:v>
                </c:pt>
                <c:pt idx="116">
                  <c:v>0.10090604649778996</c:v>
                </c:pt>
                <c:pt idx="117">
                  <c:v>9.0309294799610029E-2</c:v>
                </c:pt>
                <c:pt idx="118">
                  <c:v>7.9936281171100063E-2</c:v>
                </c:pt>
                <c:pt idx="119">
                  <c:v>9.3766068975599956E-2</c:v>
                </c:pt>
                <c:pt idx="120">
                  <c:v>0.10878475057854003</c:v>
                </c:pt>
                <c:pt idx="121">
                  <c:v>0.10419024211033005</c:v>
                </c:pt>
                <c:pt idx="122">
                  <c:v>7.1325882439659982E-2</c:v>
                </c:pt>
                <c:pt idx="123">
                  <c:v>7.2493781493460002E-2</c:v>
                </c:pt>
                <c:pt idx="124">
                  <c:v>6.3608027308170001E-2</c:v>
                </c:pt>
                <c:pt idx="125">
                  <c:v>7.8176266496940053E-2</c:v>
                </c:pt>
                <c:pt idx="126">
                  <c:v>7.7170241821850005E-2</c:v>
                </c:pt>
                <c:pt idx="127">
                  <c:v>8.7110432838129984E-2</c:v>
                </c:pt>
                <c:pt idx="128">
                  <c:v>8.3781612967640057E-2</c:v>
                </c:pt>
                <c:pt idx="129">
                  <c:v>8.3781612967650007E-2</c:v>
                </c:pt>
                <c:pt idx="130">
                  <c:v>0.10322533611043</c:v>
                </c:pt>
                <c:pt idx="131">
                  <c:v>0.10786187770138994</c:v>
                </c:pt>
                <c:pt idx="132">
                  <c:v>0.11569929378720005</c:v>
                </c:pt>
                <c:pt idx="133">
                  <c:v>0.11600611472040995</c:v>
                </c:pt>
                <c:pt idx="134">
                  <c:v>0.11398846854873</c:v>
                </c:pt>
                <c:pt idx="135">
                  <c:v>0.10197903310106994</c:v>
                </c:pt>
                <c:pt idx="136">
                  <c:v>0.11288436920430002</c:v>
                </c:pt>
                <c:pt idx="137">
                  <c:v>0.10900196368980999</c:v>
                </c:pt>
                <c:pt idx="138">
                  <c:v>0.11117314091455995</c:v>
                </c:pt>
                <c:pt idx="139">
                  <c:v>0.12152182528235997</c:v>
                </c:pt>
                <c:pt idx="140">
                  <c:v>0.12301404610111007</c:v>
                </c:pt>
                <c:pt idx="141">
                  <c:v>0.12317125351067006</c:v>
                </c:pt>
                <c:pt idx="142">
                  <c:v>0.12755383927406996</c:v>
                </c:pt>
                <c:pt idx="143">
                  <c:v>0.14022591601049</c:v>
                </c:pt>
                <c:pt idx="144">
                  <c:v>0.14061917566657001</c:v>
                </c:pt>
                <c:pt idx="145">
                  <c:v>0.14265781039863995</c:v>
                </c:pt>
                <c:pt idx="146">
                  <c:v>0.14537075091377999</c:v>
                </c:pt>
                <c:pt idx="147">
                  <c:v>0.15068924252518001</c:v>
                </c:pt>
                <c:pt idx="148">
                  <c:v>0.15162188433739998</c:v>
                </c:pt>
                <c:pt idx="149">
                  <c:v>0.15457811110196004</c:v>
                </c:pt>
                <c:pt idx="150">
                  <c:v>0.16446644816637998</c:v>
                </c:pt>
                <c:pt idx="151">
                  <c:v>0.17063531149293992</c:v>
                </c:pt>
                <c:pt idx="152">
                  <c:v>0.17220410607671</c:v>
                </c:pt>
                <c:pt idx="153">
                  <c:v>0.16776218791312003</c:v>
                </c:pt>
                <c:pt idx="154">
                  <c:v>0.17251567973237003</c:v>
                </c:pt>
                <c:pt idx="155">
                  <c:v>0.18262918532027</c:v>
                </c:pt>
                <c:pt idx="156">
                  <c:v>0.17454857148293995</c:v>
                </c:pt>
                <c:pt idx="157">
                  <c:v>0.17345558409963999</c:v>
                </c:pt>
                <c:pt idx="158">
                  <c:v>0.17376622747832002</c:v>
                </c:pt>
                <c:pt idx="159">
                  <c:v>0.17809254214907</c:v>
                </c:pt>
                <c:pt idx="160">
                  <c:v>0.17833230927520005</c:v>
                </c:pt>
                <c:pt idx="161">
                  <c:v>0.17242456170300002</c:v>
                </c:pt>
                <c:pt idx="162">
                  <c:v>0.18105136302228003</c:v>
                </c:pt>
                <c:pt idx="163">
                  <c:v>0.18105136302228003</c:v>
                </c:pt>
                <c:pt idx="164">
                  <c:v>0.18832840520722996</c:v>
                </c:pt>
                <c:pt idx="165">
                  <c:v>0.18893659328023005</c:v>
                </c:pt>
                <c:pt idx="166">
                  <c:v>0.18297694397189004</c:v>
                </c:pt>
                <c:pt idx="167">
                  <c:v>0.18711181581117003</c:v>
                </c:pt>
                <c:pt idx="168">
                  <c:v>0.19507727754046997</c:v>
                </c:pt>
                <c:pt idx="169">
                  <c:v>0.19664258047993002</c:v>
                </c:pt>
                <c:pt idx="170">
                  <c:v>0.19734623697733</c:v>
                </c:pt>
                <c:pt idx="171">
                  <c:v>0.21147442545016004</c:v>
                </c:pt>
                <c:pt idx="172">
                  <c:v>0.21393569554655997</c:v>
                </c:pt>
                <c:pt idx="173">
                  <c:v>0.19606042442654995</c:v>
                </c:pt>
                <c:pt idx="174">
                  <c:v>0.2034838093594</c:v>
                </c:pt>
                <c:pt idx="175">
                  <c:v>0.20990648118416999</c:v>
                </c:pt>
                <c:pt idx="176">
                  <c:v>0.20746280940803005</c:v>
                </c:pt>
                <c:pt idx="177">
                  <c:v>0.20529736011384997</c:v>
                </c:pt>
                <c:pt idx="178">
                  <c:v>0.21249234139677994</c:v>
                </c:pt>
                <c:pt idx="179">
                  <c:v>0.20863771818287005</c:v>
                </c:pt>
                <c:pt idx="180">
                  <c:v>0.18312025821567005</c:v>
                </c:pt>
                <c:pt idx="181">
                  <c:v>0.19235020215331006</c:v>
                </c:pt>
                <c:pt idx="182">
                  <c:v>0.20670268429291994</c:v>
                </c:pt>
                <c:pt idx="183">
                  <c:v>0.18730510960169</c:v>
                </c:pt>
                <c:pt idx="184">
                  <c:v>0.20215281513272004</c:v>
                </c:pt>
                <c:pt idx="185">
                  <c:v>0.17522394699795002</c:v>
                </c:pt>
                <c:pt idx="186">
                  <c:v>0.16767699597030003</c:v>
                </c:pt>
                <c:pt idx="187">
                  <c:v>0.13169360714351996</c:v>
                </c:pt>
                <c:pt idx="188">
                  <c:v>0.11663745767568998</c:v>
                </c:pt>
                <c:pt idx="189">
                  <c:v>0.16121594485976998</c:v>
                </c:pt>
                <c:pt idx="190">
                  <c:v>0.15708073930195993</c:v>
                </c:pt>
                <c:pt idx="191">
                  <c:v>0.17347801419552</c:v>
                </c:pt>
                <c:pt idx="192">
                  <c:v>0.15779614108298007</c:v>
                </c:pt>
                <c:pt idx="193">
                  <c:v>0.13898651100910997</c:v>
                </c:pt>
                <c:pt idx="194">
                  <c:v>0.13912602413385997</c:v>
                </c:pt>
                <c:pt idx="195">
                  <c:v>0.12526224522844004</c:v>
                </c:pt>
                <c:pt idx="196">
                  <c:v>0.12050565448957001</c:v>
                </c:pt>
                <c:pt idx="197">
                  <c:v>7.9732581582770051E-2</c:v>
                </c:pt>
                <c:pt idx="198">
                  <c:v>9.2626713526209978E-2</c:v>
                </c:pt>
                <c:pt idx="199">
                  <c:v>7.8499238045770026E-2</c:v>
                </c:pt>
                <c:pt idx="200">
                  <c:v>7.7948923220669999E-2</c:v>
                </c:pt>
                <c:pt idx="201">
                  <c:v>7.0038346343989991E-2</c:v>
                </c:pt>
                <c:pt idx="202">
                  <c:v>0.10239820938139005</c:v>
                </c:pt>
                <c:pt idx="203">
                  <c:v>8.9576648334240047E-2</c:v>
                </c:pt>
                <c:pt idx="204">
                  <c:v>8.9576648334240047E-2</c:v>
                </c:pt>
                <c:pt idx="205">
                  <c:v>7.3404456615640046E-2</c:v>
                </c:pt>
                <c:pt idx="206">
                  <c:v>9.8816536446619946E-2</c:v>
                </c:pt>
                <c:pt idx="207">
                  <c:v>0.10252396448021997</c:v>
                </c:pt>
                <c:pt idx="208">
                  <c:v>6.6898044682869931E-2</c:v>
                </c:pt>
                <c:pt idx="209">
                  <c:v>5.4879413023529937E-2</c:v>
                </c:pt>
                <c:pt idx="210">
                  <c:v>6.5614178722049984E-2</c:v>
                </c:pt>
                <c:pt idx="211">
                  <c:v>6.0832400824100005E-2</c:v>
                </c:pt>
                <c:pt idx="212">
                  <c:v>8.7198159949469986E-2</c:v>
                </c:pt>
                <c:pt idx="213">
                  <c:v>9.169317187952003E-2</c:v>
                </c:pt>
                <c:pt idx="214">
                  <c:v>8.9808493530850061E-2</c:v>
                </c:pt>
                <c:pt idx="215">
                  <c:v>0.11439447960882006</c:v>
                </c:pt>
                <c:pt idx="216">
                  <c:v>0.11404221284247001</c:v>
                </c:pt>
                <c:pt idx="217">
                  <c:v>0.11617143896076997</c:v>
                </c:pt>
                <c:pt idx="218">
                  <c:v>0.11814751831216995</c:v>
                </c:pt>
                <c:pt idx="219">
                  <c:v>0.11390449015567995</c:v>
                </c:pt>
                <c:pt idx="220">
                  <c:v>9.7049228493630013E-2</c:v>
                </c:pt>
                <c:pt idx="221">
                  <c:v>9.366982986097E-2</c:v>
                </c:pt>
                <c:pt idx="222">
                  <c:v>7.7335031690199965E-2</c:v>
                </c:pt>
                <c:pt idx="223">
                  <c:v>7.6513603997360069E-2</c:v>
                </c:pt>
                <c:pt idx="224">
                  <c:v>7.6736154868490017E-2</c:v>
                </c:pt>
                <c:pt idx="225">
                  <c:v>4.7473096405349934E-2</c:v>
                </c:pt>
                <c:pt idx="226">
                  <c:v>3.8013904054860034E-2</c:v>
                </c:pt>
                <c:pt idx="227">
                  <c:v>3.4949431960369995E-2</c:v>
                </c:pt>
                <c:pt idx="228">
                  <c:v>3.1759018369090057E-2</c:v>
                </c:pt>
                <c:pt idx="229">
                  <c:v>3.1759018369090057E-2</c:v>
                </c:pt>
                <c:pt idx="230">
                  <c:v>3.7735533996790027E-2</c:v>
                </c:pt>
                <c:pt idx="231">
                  <c:v>6.991521573466003E-2</c:v>
                </c:pt>
                <c:pt idx="232">
                  <c:v>8.0698642064780016E-2</c:v>
                </c:pt>
                <c:pt idx="233">
                  <c:v>8.6361318350419936E-2</c:v>
                </c:pt>
                <c:pt idx="234">
                  <c:v>8.8519903323799984E-2</c:v>
                </c:pt>
                <c:pt idx="235">
                  <c:v>0.10539978560311994</c:v>
                </c:pt>
                <c:pt idx="236">
                  <c:v>0.10726106263204997</c:v>
                </c:pt>
                <c:pt idx="237">
                  <c:v>0.10930736695083994</c:v>
                </c:pt>
                <c:pt idx="238">
                  <c:v>8.1202884784560045E-2</c:v>
                </c:pt>
                <c:pt idx="239">
                  <c:v>8.8095990112490058E-2</c:v>
                </c:pt>
                <c:pt idx="240">
                  <c:v>9.8479751768609985E-2</c:v>
                </c:pt>
                <c:pt idx="241">
                  <c:v>8.4783144826320017E-2</c:v>
                </c:pt>
                <c:pt idx="242">
                  <c:v>0.10511971098836995</c:v>
                </c:pt>
                <c:pt idx="243">
                  <c:v>0.11272335600830999</c:v>
                </c:pt>
                <c:pt idx="244">
                  <c:v>0.12418612811748005</c:v>
                </c:pt>
                <c:pt idx="245">
                  <c:v>0.12486940663122993</c:v>
                </c:pt>
                <c:pt idx="246">
                  <c:v>0.11827904353326005</c:v>
                </c:pt>
                <c:pt idx="247">
                  <c:v>0.11460990341073</c:v>
                </c:pt>
                <c:pt idx="248">
                  <c:v>0.11339783460861995</c:v>
                </c:pt>
                <c:pt idx="249">
                  <c:v>0.13740246866750994</c:v>
                </c:pt>
                <c:pt idx="250">
                  <c:v>0.13058189662063996</c:v>
                </c:pt>
                <c:pt idx="251">
                  <c:v>0.13593617943118999</c:v>
                </c:pt>
                <c:pt idx="252">
                  <c:v>0.13517702686541</c:v>
                </c:pt>
                <c:pt idx="253">
                  <c:v>0.13293121336346003</c:v>
                </c:pt>
                <c:pt idx="254">
                  <c:v>0.13685259612562006</c:v>
                </c:pt>
                <c:pt idx="255">
                  <c:v>0.12972460874467004</c:v>
                </c:pt>
                <c:pt idx="256">
                  <c:v>0.10230247883488999</c:v>
                </c:pt>
                <c:pt idx="257">
                  <c:v>9.5936445073089946E-2</c:v>
                </c:pt>
                <c:pt idx="258">
                  <c:v>9.1689780736650017E-2</c:v>
                </c:pt>
                <c:pt idx="259">
                  <c:v>9.3358751252060015E-2</c:v>
                </c:pt>
                <c:pt idx="260">
                  <c:v>0.10499580302998993</c:v>
                </c:pt>
                <c:pt idx="261">
                  <c:v>0.10734807832147993</c:v>
                </c:pt>
                <c:pt idx="262">
                  <c:v>9.0212692832999999E-2</c:v>
                </c:pt>
                <c:pt idx="263">
                  <c:v>8.5005070094869947E-2</c:v>
                </c:pt>
                <c:pt idx="264">
                  <c:v>8.1200049629640031E-2</c:v>
                </c:pt>
                <c:pt idx="265">
                  <c:v>6.5416251067239986E-2</c:v>
                </c:pt>
                <c:pt idx="266">
                  <c:v>6.7553843791520046E-2</c:v>
                </c:pt>
                <c:pt idx="267">
                  <c:v>5.8888826110180051E-2</c:v>
                </c:pt>
                <c:pt idx="268">
                  <c:v>7.4871576461829931E-2</c:v>
                </c:pt>
                <c:pt idx="269">
                  <c:v>6.0522535038629997E-2</c:v>
                </c:pt>
                <c:pt idx="270">
                  <c:v>6.0268225899060043E-2</c:v>
                </c:pt>
                <c:pt idx="271">
                  <c:v>8.6818583089030024E-2</c:v>
                </c:pt>
                <c:pt idx="272">
                  <c:v>9.4271541067579956E-2</c:v>
                </c:pt>
                <c:pt idx="273">
                  <c:v>0.10835922414250007</c:v>
                </c:pt>
                <c:pt idx="274">
                  <c:v>0.10835922414250007</c:v>
                </c:pt>
                <c:pt idx="275">
                  <c:v>9.6588553020159937E-2</c:v>
                </c:pt>
                <c:pt idx="276">
                  <c:v>0.10139187610441994</c:v>
                </c:pt>
                <c:pt idx="277">
                  <c:v>0.10744760922289999</c:v>
                </c:pt>
                <c:pt idx="278">
                  <c:v>0.11196765079903002</c:v>
                </c:pt>
                <c:pt idx="279">
                  <c:v>0.12444085593652005</c:v>
                </c:pt>
                <c:pt idx="280">
                  <c:v>0.12415254876858001</c:v>
                </c:pt>
                <c:pt idx="281">
                  <c:v>0.12817372755741005</c:v>
                </c:pt>
                <c:pt idx="282">
                  <c:v>0.13016360976479008</c:v>
                </c:pt>
                <c:pt idx="283">
                  <c:v>0.12863523541453006</c:v>
                </c:pt>
                <c:pt idx="284">
                  <c:v>0.14204697168498995</c:v>
                </c:pt>
                <c:pt idx="285">
                  <c:v>0.14113798956219001</c:v>
                </c:pt>
                <c:pt idx="286">
                  <c:v>0.13792297550982993</c:v>
                </c:pt>
                <c:pt idx="287">
                  <c:v>0.12908266946485994</c:v>
                </c:pt>
                <c:pt idx="288">
                  <c:v>0.15019551459875999</c:v>
                </c:pt>
                <c:pt idx="289">
                  <c:v>0.14581820414065005</c:v>
                </c:pt>
                <c:pt idx="290">
                  <c:v>0.15167346437961995</c:v>
                </c:pt>
                <c:pt idx="291">
                  <c:v>0.14994179201853997</c:v>
                </c:pt>
                <c:pt idx="292">
                  <c:v>0.14598249398788993</c:v>
                </c:pt>
                <c:pt idx="293">
                  <c:v>0.15223449097911002</c:v>
                </c:pt>
                <c:pt idx="294">
                  <c:v>0.14360231352401998</c:v>
                </c:pt>
                <c:pt idx="295">
                  <c:v>0.16566657717447</c:v>
                </c:pt>
                <c:pt idx="296">
                  <c:v>0.16777272160349996</c:v>
                </c:pt>
                <c:pt idx="297">
                  <c:v>0.16584727866997995</c:v>
                </c:pt>
                <c:pt idx="298">
                  <c:v>0.1723983697416</c:v>
                </c:pt>
                <c:pt idx="299">
                  <c:v>0.17267647919976994</c:v>
                </c:pt>
                <c:pt idx="300">
                  <c:v>0.17581731648696006</c:v>
                </c:pt>
                <c:pt idx="301">
                  <c:v>0.18485941595564001</c:v>
                </c:pt>
                <c:pt idx="302">
                  <c:v>0.18325251614294999</c:v>
                </c:pt>
                <c:pt idx="303">
                  <c:v>0.18160344277283003</c:v>
                </c:pt>
                <c:pt idx="304">
                  <c:v>0.18815241420053994</c:v>
                </c:pt>
                <c:pt idx="305">
                  <c:v>0.16987560811172997</c:v>
                </c:pt>
                <c:pt idx="306">
                  <c:v>0.18264067551991003</c:v>
                </c:pt>
                <c:pt idx="307">
                  <c:v>0.18434393571689994</c:v>
                </c:pt>
                <c:pt idx="308">
                  <c:v>0.18708156917821994</c:v>
                </c:pt>
                <c:pt idx="309">
                  <c:v>0.19126359761160003</c:v>
                </c:pt>
                <c:pt idx="310">
                  <c:v>0.19254809757103999</c:v>
                </c:pt>
                <c:pt idx="311">
                  <c:v>0.18834014686611994</c:v>
                </c:pt>
                <c:pt idx="312">
                  <c:v>0.18935097971874001</c:v>
                </c:pt>
                <c:pt idx="313">
                  <c:v>0.18799190478458003</c:v>
                </c:pt>
                <c:pt idx="314">
                  <c:v>0.18911793959096998</c:v>
                </c:pt>
                <c:pt idx="315">
                  <c:v>0.19771219654662006</c:v>
                </c:pt>
                <c:pt idx="316">
                  <c:v>0.20250268619671999</c:v>
                </c:pt>
                <c:pt idx="317">
                  <c:v>0.22452330160272993</c:v>
                </c:pt>
                <c:pt idx="318">
                  <c:v>0.22699006812316994</c:v>
                </c:pt>
                <c:pt idx="319">
                  <c:v>0.22519067874748003</c:v>
                </c:pt>
                <c:pt idx="320">
                  <c:v>0.21765871135118003</c:v>
                </c:pt>
                <c:pt idx="321">
                  <c:v>0.22170648916103006</c:v>
                </c:pt>
                <c:pt idx="322">
                  <c:v>0.21178477363156006</c:v>
                </c:pt>
                <c:pt idx="323">
                  <c:v>0.20081410694379001</c:v>
                </c:pt>
                <c:pt idx="324">
                  <c:v>0.20092524471869994</c:v>
                </c:pt>
                <c:pt idx="325">
                  <c:v>0.18188550304328005</c:v>
                </c:pt>
                <c:pt idx="326">
                  <c:v>0.18284421325693004</c:v>
                </c:pt>
                <c:pt idx="327">
                  <c:v>0.19891360767120006</c:v>
                </c:pt>
                <c:pt idx="328">
                  <c:v>0.20185359244736006</c:v>
                </c:pt>
                <c:pt idx="329">
                  <c:v>0.20000798688751004</c:v>
                </c:pt>
                <c:pt idx="330">
                  <c:v>0.18372574322817001</c:v>
                </c:pt>
                <c:pt idx="331">
                  <c:v>0.19803940410219995</c:v>
                </c:pt>
                <c:pt idx="332">
                  <c:v>0.19803940410219995</c:v>
                </c:pt>
                <c:pt idx="333">
                  <c:v>0.18957549500984</c:v>
                </c:pt>
                <c:pt idx="334">
                  <c:v>0.18773654805709</c:v>
                </c:pt>
                <c:pt idx="335">
                  <c:v>0.18278849604258995</c:v>
                </c:pt>
                <c:pt idx="336">
                  <c:v>0.20884816841323997</c:v>
                </c:pt>
                <c:pt idx="337">
                  <c:v>0.22251708122086997</c:v>
                </c:pt>
                <c:pt idx="338">
                  <c:v>0.22541935296770008</c:v>
                </c:pt>
                <c:pt idx="339">
                  <c:v>0.22265943035277005</c:v>
                </c:pt>
                <c:pt idx="340">
                  <c:v>0.22466521212410001</c:v>
                </c:pt>
                <c:pt idx="341">
                  <c:v>0.22697622168094994</c:v>
                </c:pt>
                <c:pt idx="342">
                  <c:v>0.23048226386001999</c:v>
                </c:pt>
                <c:pt idx="343">
                  <c:v>0.23751593334676002</c:v>
                </c:pt>
                <c:pt idx="344">
                  <c:v>0.23877182690016993</c:v>
                </c:pt>
                <c:pt idx="345">
                  <c:v>0.24292880925541993</c:v>
                </c:pt>
                <c:pt idx="346">
                  <c:v>0.23793250205838007</c:v>
                </c:pt>
                <c:pt idx="347">
                  <c:v>0.24717449842484995</c:v>
                </c:pt>
                <c:pt idx="348">
                  <c:v>0.24832260266934994</c:v>
                </c:pt>
                <c:pt idx="349">
                  <c:v>0.24921950471607004</c:v>
                </c:pt>
                <c:pt idx="350">
                  <c:v>0.25310790993791998</c:v>
                </c:pt>
                <c:pt idx="351">
                  <c:v>0.25717278854783998</c:v>
                </c:pt>
                <c:pt idx="352">
                  <c:v>0.25758278482991998</c:v>
                </c:pt>
                <c:pt idx="353">
                  <c:v>0.25758278482991998</c:v>
                </c:pt>
                <c:pt idx="354">
                  <c:v>0.25658129094450999</c:v>
                </c:pt>
                <c:pt idx="355">
                  <c:v>0.25888013287812001</c:v>
                </c:pt>
                <c:pt idx="356">
                  <c:v>0.26024481793064991</c:v>
                </c:pt>
                <c:pt idx="357">
                  <c:v>0.25871770307904995</c:v>
                </c:pt>
                <c:pt idx="358">
                  <c:v>0.25947552730869006</c:v>
                </c:pt>
                <c:pt idx="359">
                  <c:v>0.26939123056019992</c:v>
                </c:pt>
                <c:pt idx="360">
                  <c:v>0.27012353065577999</c:v>
                </c:pt>
                <c:pt idx="361">
                  <c:v>0.27455257449448001</c:v>
                </c:pt>
                <c:pt idx="362">
                  <c:v>0.27175972622699007</c:v>
                </c:pt>
                <c:pt idx="363">
                  <c:v>0.26898391430394997</c:v>
                </c:pt>
                <c:pt idx="364">
                  <c:v>0.26511902093066991</c:v>
                </c:pt>
                <c:pt idx="365">
                  <c:v>0.26886316782343</c:v>
                </c:pt>
                <c:pt idx="366">
                  <c:v>0.27964282391218004</c:v>
                </c:pt>
                <c:pt idx="367">
                  <c:v>0.27539529293448001</c:v>
                </c:pt>
                <c:pt idx="368">
                  <c:v>0.28137329418522</c:v>
                </c:pt>
                <c:pt idx="369">
                  <c:v>0.28137329418522</c:v>
                </c:pt>
                <c:pt idx="370">
                  <c:v>0.28063128266863996</c:v>
                </c:pt>
                <c:pt idx="371">
                  <c:v>0.27417570851338996</c:v>
                </c:pt>
                <c:pt idx="372">
                  <c:v>0.27402840395347994</c:v>
                </c:pt>
                <c:pt idx="373">
                  <c:v>0.27915796909978996</c:v>
                </c:pt>
                <c:pt idx="374">
                  <c:v>0.28827315945204984</c:v>
                </c:pt>
                <c:pt idx="375">
                  <c:v>0.28735614241884005</c:v>
                </c:pt>
                <c:pt idx="376">
                  <c:v>0.29194501124137984</c:v>
                </c:pt>
                <c:pt idx="377">
                  <c:v>0.29084937970612001</c:v>
                </c:pt>
                <c:pt idx="378">
                  <c:v>0.26972294883298004</c:v>
                </c:pt>
                <c:pt idx="379">
                  <c:v>0.27623241195901005</c:v>
                </c:pt>
                <c:pt idx="380">
                  <c:v>0.29354726453055008</c:v>
                </c:pt>
                <c:pt idx="381">
                  <c:v>0.29134743004207991</c:v>
                </c:pt>
                <c:pt idx="382">
                  <c:v>0.29485660977718992</c:v>
                </c:pt>
                <c:pt idx="383">
                  <c:v>0.29704101037952002</c:v>
                </c:pt>
                <c:pt idx="384">
                  <c:v>0.30403297644752997</c:v>
                </c:pt>
                <c:pt idx="385">
                  <c:v>0.30926177695068985</c:v>
                </c:pt>
                <c:pt idx="386">
                  <c:v>0.30648611922093011</c:v>
                </c:pt>
                <c:pt idx="387">
                  <c:v>0.30225090792526998</c:v>
                </c:pt>
                <c:pt idx="388">
                  <c:v>0.3066099816997101</c:v>
                </c:pt>
                <c:pt idx="389">
                  <c:v>0.30809107573874001</c:v>
                </c:pt>
                <c:pt idx="390">
                  <c:v>0.30544188250531989</c:v>
                </c:pt>
                <c:pt idx="391">
                  <c:v>0.31293802497168999</c:v>
                </c:pt>
                <c:pt idx="392">
                  <c:v>0.31950684877757995</c:v>
                </c:pt>
                <c:pt idx="393">
                  <c:v>0.32268497254347012</c:v>
                </c:pt>
                <c:pt idx="394">
                  <c:v>0.32268497254347012</c:v>
                </c:pt>
                <c:pt idx="395">
                  <c:v>0.30179308461754006</c:v>
                </c:pt>
                <c:pt idx="396">
                  <c:v>0.2911669922087799</c:v>
                </c:pt>
                <c:pt idx="397">
                  <c:v>0.28851658974467997</c:v>
                </c:pt>
                <c:pt idx="398">
                  <c:v>0.29930026503432999</c:v>
                </c:pt>
                <c:pt idx="399">
                  <c:v>0.30812866123772009</c:v>
                </c:pt>
                <c:pt idx="400">
                  <c:v>0.29062006902676929</c:v>
                </c:pt>
                <c:pt idx="401">
                  <c:v>0.29251140808673737</c:v>
                </c:pt>
                <c:pt idx="402">
                  <c:v>0.30997624389899586</c:v>
                </c:pt>
                <c:pt idx="403">
                  <c:v>0.29945267891896521</c:v>
                </c:pt>
                <c:pt idx="404">
                  <c:v>0.28960794643351934</c:v>
                </c:pt>
                <c:pt idx="405">
                  <c:v>0.29980092229750427</c:v>
                </c:pt>
                <c:pt idx="406">
                  <c:v>0.30048349831683935</c:v>
                </c:pt>
                <c:pt idx="407">
                  <c:v>0.27819714512579735</c:v>
                </c:pt>
                <c:pt idx="408">
                  <c:v>0.28540348841970908</c:v>
                </c:pt>
                <c:pt idx="409">
                  <c:v>0.27628435606179491</c:v>
                </c:pt>
                <c:pt idx="410">
                  <c:v>0.26114282155048568</c:v>
                </c:pt>
                <c:pt idx="411">
                  <c:v>0.23632865972229966</c:v>
                </c:pt>
                <c:pt idx="412">
                  <c:v>0.25285226035169373</c:v>
                </c:pt>
                <c:pt idx="413">
                  <c:v>0.25812636599133254</c:v>
                </c:pt>
                <c:pt idx="414">
                  <c:v>0.27687672146562081</c:v>
                </c:pt>
                <c:pt idx="415">
                  <c:v>0.2723026040214363</c:v>
                </c:pt>
                <c:pt idx="416">
                  <c:v>0.27892787469865854</c:v>
                </c:pt>
                <c:pt idx="417">
                  <c:v>0.28890677445611912</c:v>
                </c:pt>
                <c:pt idx="418">
                  <c:v>0.29071914141737065</c:v>
                </c:pt>
                <c:pt idx="419">
                  <c:v>0.29046153413836778</c:v>
                </c:pt>
                <c:pt idx="420">
                  <c:v>0.30055552096626825</c:v>
                </c:pt>
                <c:pt idx="421">
                  <c:v>0.31002159226527309</c:v>
                </c:pt>
                <c:pt idx="422">
                  <c:v>0.30697680646439696</c:v>
                </c:pt>
                <c:pt idx="423">
                  <c:v>0.3130257977905373</c:v>
                </c:pt>
                <c:pt idx="424">
                  <c:v>0.31468195004245814</c:v>
                </c:pt>
                <c:pt idx="425">
                  <c:v>0.31616725216376068</c:v>
                </c:pt>
                <c:pt idx="426">
                  <c:v>0.32207910068639078</c:v>
                </c:pt>
                <c:pt idx="427">
                  <c:v>0.31983238756382659</c:v>
                </c:pt>
                <c:pt idx="428">
                  <c:v>0.31534065444060927</c:v>
                </c:pt>
                <c:pt idx="429">
                  <c:v>0.31192022729348795</c:v>
                </c:pt>
                <c:pt idx="430">
                  <c:v>0.30212689479273991</c:v>
                </c:pt>
                <c:pt idx="431">
                  <c:v>0.30178120590001101</c:v>
                </c:pt>
                <c:pt idx="432">
                  <c:v>0.30407068925443698</c:v>
                </c:pt>
                <c:pt idx="433">
                  <c:v>0.31156624175256042</c:v>
                </c:pt>
                <c:pt idx="434">
                  <c:v>0.29811387879568885</c:v>
                </c:pt>
                <c:pt idx="435">
                  <c:v>0.30605164645336658</c:v>
                </c:pt>
                <c:pt idx="436">
                  <c:v>0.32544589215180336</c:v>
                </c:pt>
                <c:pt idx="437">
                  <c:v>0.33222288346599099</c:v>
                </c:pt>
                <c:pt idx="438">
                  <c:v>0.33222288346599099</c:v>
                </c:pt>
                <c:pt idx="439">
                  <c:v>0.32912576161312357</c:v>
                </c:pt>
                <c:pt idx="440">
                  <c:v>0.3437753534090629</c:v>
                </c:pt>
                <c:pt idx="441">
                  <c:v>0.35210033296614712</c:v>
                </c:pt>
                <c:pt idx="442">
                  <c:v>0.35672381758214189</c:v>
                </c:pt>
                <c:pt idx="443">
                  <c:v>0.35702012789702936</c:v>
                </c:pt>
                <c:pt idx="444">
                  <c:v>0.35399764411478601</c:v>
                </c:pt>
                <c:pt idx="445">
                  <c:v>0.35262162315615314</c:v>
                </c:pt>
                <c:pt idx="446">
                  <c:v>0.34589963721509237</c:v>
                </c:pt>
                <c:pt idx="447">
                  <c:v>0.33343339713067993</c:v>
                </c:pt>
                <c:pt idx="448">
                  <c:v>0.33827382209338736</c:v>
                </c:pt>
                <c:pt idx="449">
                  <c:v>0.34195471232918978</c:v>
                </c:pt>
                <c:pt idx="450">
                  <c:v>0.35191543024921884</c:v>
                </c:pt>
                <c:pt idx="451">
                  <c:v>0.3392617323092918</c:v>
                </c:pt>
                <c:pt idx="452">
                  <c:v>0.34709815821602091</c:v>
                </c:pt>
                <c:pt idx="453">
                  <c:v>0.33693322535198744</c:v>
                </c:pt>
                <c:pt idx="454">
                  <c:v>0.32994002918675136</c:v>
                </c:pt>
                <c:pt idx="455">
                  <c:v>0.32683557224807658</c:v>
                </c:pt>
                <c:pt idx="456">
                  <c:v>0.33725404001566661</c:v>
                </c:pt>
                <c:pt idx="457">
                  <c:v>0.33978885612196164</c:v>
                </c:pt>
                <c:pt idx="458">
                  <c:v>0.33054476433202923</c:v>
                </c:pt>
                <c:pt idx="459">
                  <c:v>0.31526065073537324</c:v>
                </c:pt>
                <c:pt idx="460">
                  <c:v>0.31432007097911396</c:v>
                </c:pt>
                <c:pt idx="461">
                  <c:v>0.31595125867111162</c:v>
                </c:pt>
                <c:pt idx="462">
                  <c:v>0.31867988071710018</c:v>
                </c:pt>
                <c:pt idx="463">
                  <c:v>0.3228798548311323</c:v>
                </c:pt>
                <c:pt idx="464">
                  <c:v>0.3228798548311323</c:v>
                </c:pt>
                <c:pt idx="465">
                  <c:v>0.3357958946802671</c:v>
                </c:pt>
                <c:pt idx="466">
                  <c:v>0.30880861830553696</c:v>
                </c:pt>
                <c:pt idx="467">
                  <c:v>0.30579192711071895</c:v>
                </c:pt>
                <c:pt idx="468">
                  <c:v>0.2943009813690412</c:v>
                </c:pt>
                <c:pt idx="469">
                  <c:v>0.28442031472351514</c:v>
                </c:pt>
                <c:pt idx="470">
                  <c:v>0.28278889648579592</c:v>
                </c:pt>
                <c:pt idx="471">
                  <c:v>0.27959099343212102</c:v>
                </c:pt>
                <c:pt idx="472">
                  <c:v>0.28938484976570633</c:v>
                </c:pt>
                <c:pt idx="473">
                  <c:v>0.27283371347967406</c:v>
                </c:pt>
                <c:pt idx="474">
                  <c:v>0.27569564658861367</c:v>
                </c:pt>
                <c:pt idx="475">
                  <c:v>0.28933867444804379</c:v>
                </c:pt>
                <c:pt idx="476">
                  <c:v>0.2696108489160311</c:v>
                </c:pt>
                <c:pt idx="477">
                  <c:v>0.27381686048461135</c:v>
                </c:pt>
                <c:pt idx="478">
                  <c:v>0.27901712747180452</c:v>
                </c:pt>
                <c:pt idx="479">
                  <c:v>0.28690488927155172</c:v>
                </c:pt>
                <c:pt idx="480">
                  <c:v>0.30090493938501622</c:v>
                </c:pt>
                <c:pt idx="481">
                  <c:v>0.29445874991708793</c:v>
                </c:pt>
                <c:pt idx="482">
                  <c:v>0.28899542042279025</c:v>
                </c:pt>
                <c:pt idx="483">
                  <c:v>0.27555059780655766</c:v>
                </c:pt>
                <c:pt idx="484">
                  <c:v>0.28674921320148966</c:v>
                </c:pt>
                <c:pt idx="485">
                  <c:v>0.30310536090821044</c:v>
                </c:pt>
                <c:pt idx="486">
                  <c:v>0.31149925346073359</c:v>
                </c:pt>
                <c:pt idx="487">
                  <c:v>0.32624850903725727</c:v>
                </c:pt>
                <c:pt idx="488">
                  <c:v>0.34437313214508064</c:v>
                </c:pt>
                <c:pt idx="489">
                  <c:v>0.34437313214508064</c:v>
                </c:pt>
                <c:pt idx="490">
                  <c:v>0.34213543435609833</c:v>
                </c:pt>
                <c:pt idx="491">
                  <c:v>0.34617360974354311</c:v>
                </c:pt>
                <c:pt idx="492">
                  <c:v>0.35890542971658673</c:v>
                </c:pt>
                <c:pt idx="493">
                  <c:v>0.35058463174408955</c:v>
                </c:pt>
                <c:pt idx="494">
                  <c:v>0.3292858505076211</c:v>
                </c:pt>
                <c:pt idx="495">
                  <c:v>0.322965000889119</c:v>
                </c:pt>
                <c:pt idx="496">
                  <c:v>0.32746422164221911</c:v>
                </c:pt>
                <c:pt idx="497">
                  <c:v>0.32221508509965247</c:v>
                </c:pt>
                <c:pt idx="498">
                  <c:v>0.32570451117745963</c:v>
                </c:pt>
                <c:pt idx="499">
                  <c:v>0.3152535203505144</c:v>
                </c:pt>
                <c:pt idx="500">
                  <c:v>0.33568812001523868</c:v>
                </c:pt>
                <c:pt idx="501">
                  <c:v>0.33276668605373855</c:v>
                </c:pt>
                <c:pt idx="502">
                  <c:v>0.34819588856916739</c:v>
                </c:pt>
                <c:pt idx="503">
                  <c:v>0.34794869275283219</c:v>
                </c:pt>
                <c:pt idx="504">
                  <c:v>0.34048738315452115</c:v>
                </c:pt>
                <c:pt idx="505">
                  <c:v>0.33369058562807624</c:v>
                </c:pt>
                <c:pt idx="506">
                  <c:v>0.30947662572729767</c:v>
                </c:pt>
                <c:pt idx="507">
                  <c:v>0.30585999443425038</c:v>
                </c:pt>
                <c:pt idx="508">
                  <c:v>0.29608332554503591</c:v>
                </c:pt>
                <c:pt idx="509">
                  <c:v>0.29268245999598119</c:v>
                </c:pt>
                <c:pt idx="510">
                  <c:v>0.2647056035492501</c:v>
                </c:pt>
                <c:pt idx="511">
                  <c:v>0.27059982168727048</c:v>
                </c:pt>
                <c:pt idx="512">
                  <c:v>0.21522734883012773</c:v>
                </c:pt>
                <c:pt idx="513">
                  <c:v>0.21955859540677436</c:v>
                </c:pt>
                <c:pt idx="514">
                  <c:v>0.14884641748692914</c:v>
                </c:pt>
                <c:pt idx="515">
                  <c:v>0.19188524161041415</c:v>
                </c:pt>
                <c:pt idx="516">
                  <c:v>0.14196861387137319</c:v>
                </c:pt>
                <c:pt idx="517">
                  <c:v>0.19161406627753949</c:v>
                </c:pt>
                <c:pt idx="518">
                  <c:v>0.19883854946865426</c:v>
                </c:pt>
                <c:pt idx="519">
                  <c:v>0.22475260935524288</c:v>
                </c:pt>
                <c:pt idx="520">
                  <c:v>0.21534235772814569</c:v>
                </c:pt>
                <c:pt idx="521">
                  <c:v>0.21646539859159433</c:v>
                </c:pt>
                <c:pt idx="522">
                  <c:v>0.16827080617223969</c:v>
                </c:pt>
                <c:pt idx="523">
                  <c:v>0.15002445507502857</c:v>
                </c:pt>
                <c:pt idx="524">
                  <c:v>0.15282328340501436</c:v>
                </c:pt>
                <c:pt idx="525">
                  <c:v>0.18626951455776322</c:v>
                </c:pt>
                <c:pt idx="526">
                  <c:v>0.20049568202334769</c:v>
                </c:pt>
                <c:pt idx="527">
                  <c:v>0.18231071948311126</c:v>
                </c:pt>
                <c:pt idx="528">
                  <c:v>0.1963544454477878</c:v>
                </c:pt>
                <c:pt idx="529">
                  <c:v>0.2262836165159807</c:v>
                </c:pt>
                <c:pt idx="530">
                  <c:v>0.23026512483561248</c:v>
                </c:pt>
                <c:pt idx="531">
                  <c:v>0.23526141888339822</c:v>
                </c:pt>
                <c:pt idx="532">
                  <c:v>0.22332140155149574</c:v>
                </c:pt>
                <c:pt idx="533">
                  <c:v>0.1968481443525181</c:v>
                </c:pt>
                <c:pt idx="534">
                  <c:v>0.1968481443525181</c:v>
                </c:pt>
                <c:pt idx="535">
                  <c:v>0.1865490966147165</c:v>
                </c:pt>
                <c:pt idx="536">
                  <c:v>0.21500797570418612</c:v>
                </c:pt>
                <c:pt idx="537">
                  <c:v>0.20499363397656992</c:v>
                </c:pt>
                <c:pt idx="538">
                  <c:v>0.17390298506452923</c:v>
                </c:pt>
                <c:pt idx="539">
                  <c:v>0.18009157473322332</c:v>
                </c:pt>
                <c:pt idx="540">
                  <c:v>0.19049625797673214</c:v>
                </c:pt>
                <c:pt idx="541">
                  <c:v>0.20637219537485621</c:v>
                </c:pt>
                <c:pt idx="542">
                  <c:v>0.22801306189650375</c:v>
                </c:pt>
                <c:pt idx="543">
                  <c:v>0.23630764426173032</c:v>
                </c:pt>
                <c:pt idx="544">
                  <c:v>0.22221491516548084</c:v>
                </c:pt>
                <c:pt idx="545">
                  <c:v>0.22103133935726746</c:v>
                </c:pt>
                <c:pt idx="546">
                  <c:v>0.18720077039871952</c:v>
                </c:pt>
                <c:pt idx="547">
                  <c:v>0.1500358397808246</c:v>
                </c:pt>
                <c:pt idx="548">
                  <c:v>0.15797015036668724</c:v>
                </c:pt>
                <c:pt idx="549">
                  <c:v>0.18432865326757877</c:v>
                </c:pt>
                <c:pt idx="550">
                  <c:v>0.2008714389101911</c:v>
                </c:pt>
                <c:pt idx="551">
                  <c:v>0.17921012545932841</c:v>
                </c:pt>
                <c:pt idx="552">
                  <c:v>0.19304609541337384</c:v>
                </c:pt>
                <c:pt idx="553">
                  <c:v>0.16611272064342969</c:v>
                </c:pt>
                <c:pt idx="554">
                  <c:v>0.13357705535045925</c:v>
                </c:pt>
                <c:pt idx="555">
                  <c:v>0.15583631749075749</c:v>
                </c:pt>
                <c:pt idx="556">
                  <c:v>0.17598213232274801</c:v>
                </c:pt>
                <c:pt idx="557">
                  <c:v>0.19598870839788177</c:v>
                </c:pt>
                <c:pt idx="558">
                  <c:v>0.19065060516422336</c:v>
                </c:pt>
                <c:pt idx="559">
                  <c:v>0.22671841799803658</c:v>
                </c:pt>
                <c:pt idx="560">
                  <c:v>0.22477643784829282</c:v>
                </c:pt>
                <c:pt idx="561">
                  <c:v>0.23623850074186706</c:v>
                </c:pt>
                <c:pt idx="562">
                  <c:v>0.2331811008492157</c:v>
                </c:pt>
                <c:pt idx="563">
                  <c:v>0.25307467785592708</c:v>
                </c:pt>
                <c:pt idx="564">
                  <c:v>0.23020294543219463</c:v>
                </c:pt>
                <c:pt idx="565">
                  <c:v>0.25228341707594271</c:v>
                </c:pt>
                <c:pt idx="566">
                  <c:v>0.24223032042657736</c:v>
                </c:pt>
                <c:pt idx="567">
                  <c:v>0.24535537802106219</c:v>
                </c:pt>
                <c:pt idx="568">
                  <c:v>0.2669242126183039</c:v>
                </c:pt>
                <c:pt idx="569">
                  <c:v>0.27976825852684556</c:v>
                </c:pt>
                <c:pt idx="570">
                  <c:v>0.25824014498533232</c:v>
                </c:pt>
                <c:pt idx="571">
                  <c:v>0.27150591913910049</c:v>
                </c:pt>
                <c:pt idx="572">
                  <c:v>0.31440055361493024</c:v>
                </c:pt>
                <c:pt idx="573">
                  <c:v>0.31634543156795986</c:v>
                </c:pt>
                <c:pt idx="574">
                  <c:v>0.28597812479794044</c:v>
                </c:pt>
                <c:pt idx="575">
                  <c:v>0.24854646799282493</c:v>
                </c:pt>
                <c:pt idx="576">
                  <c:v>0.26544242798268713</c:v>
                </c:pt>
                <c:pt idx="577">
                  <c:v>0.2873640400226668</c:v>
                </c:pt>
                <c:pt idx="578">
                  <c:v>0.27919756229801068</c:v>
                </c:pt>
                <c:pt idx="579">
                  <c:v>0.28763348937380157</c:v>
                </c:pt>
                <c:pt idx="580">
                  <c:v>0.301567912918556</c:v>
                </c:pt>
                <c:pt idx="581">
                  <c:v>0.25619246112071081</c:v>
                </c:pt>
                <c:pt idx="582">
                  <c:v>0.27070157837461051</c:v>
                </c:pt>
                <c:pt idx="583">
                  <c:v>0.29664978769967321</c:v>
                </c:pt>
                <c:pt idx="584">
                  <c:v>0.28458692445988532</c:v>
                </c:pt>
                <c:pt idx="585">
                  <c:v>0.28915577322319619</c:v>
                </c:pt>
                <c:pt idx="586">
                  <c:v>0.26869850756187236</c:v>
                </c:pt>
                <c:pt idx="587">
                  <c:v>0.24879032237148693</c:v>
                </c:pt>
                <c:pt idx="588">
                  <c:v>0.24724771899352121</c:v>
                </c:pt>
                <c:pt idx="589">
                  <c:v>0.22376922931786467</c:v>
                </c:pt>
                <c:pt idx="590">
                  <c:v>0.21789444887420856</c:v>
                </c:pt>
                <c:pt idx="591">
                  <c:v>0.19261549050056417</c:v>
                </c:pt>
                <c:pt idx="592">
                  <c:v>0.19261549050056417</c:v>
                </c:pt>
                <c:pt idx="593">
                  <c:v>0.18956694863848228</c:v>
                </c:pt>
                <c:pt idx="594">
                  <c:v>0.22182659292811549</c:v>
                </c:pt>
                <c:pt idx="595">
                  <c:v>0.22654750840857305</c:v>
                </c:pt>
                <c:pt idx="596">
                  <c:v>0.28193812815141001</c:v>
                </c:pt>
                <c:pt idx="597">
                  <c:v>0.27828193655389372</c:v>
                </c:pt>
                <c:pt idx="598">
                  <c:v>0.27881008416341202</c:v>
                </c:pt>
                <c:pt idx="599">
                  <c:v>0.29212142714926725</c:v>
                </c:pt>
                <c:pt idx="600">
                  <c:v>0.29575423482337415</c:v>
                </c:pt>
                <c:pt idx="601">
                  <c:v>0.300281711349281</c:v>
                </c:pt>
                <c:pt idx="602">
                  <c:v>0.27219113519552052</c:v>
                </c:pt>
                <c:pt idx="603">
                  <c:v>0.2937584998232447</c:v>
                </c:pt>
                <c:pt idx="604">
                  <c:v>0.27353304076089002</c:v>
                </c:pt>
                <c:pt idx="605">
                  <c:v>0.26384821550791743</c:v>
                </c:pt>
                <c:pt idx="606">
                  <c:v>0.24949295342906821</c:v>
                </c:pt>
                <c:pt idx="607">
                  <c:v>0.25493913530033852</c:v>
                </c:pt>
                <c:pt idx="608">
                  <c:v>0.25564134393863258</c:v>
                </c:pt>
                <c:pt idx="609">
                  <c:v>0.24129306527745867</c:v>
                </c:pt>
                <c:pt idx="610">
                  <c:v>0.27514736051595434</c:v>
                </c:pt>
                <c:pt idx="611">
                  <c:v>0.27772638190675353</c:v>
                </c:pt>
                <c:pt idx="612">
                  <c:v>0.28901921928651914</c:v>
                </c:pt>
                <c:pt idx="613">
                  <c:v>0.30202092252232943</c:v>
                </c:pt>
                <c:pt idx="614">
                  <c:v>0.30202092252232915</c:v>
                </c:pt>
                <c:pt idx="615">
                  <c:v>0.30114319800769951</c:v>
                </c:pt>
                <c:pt idx="616">
                  <c:v>0.28577794177505811</c:v>
                </c:pt>
                <c:pt idx="617">
                  <c:v>0.29941254428344621</c:v>
                </c:pt>
                <c:pt idx="618">
                  <c:v>0.29347005419286715</c:v>
                </c:pt>
                <c:pt idx="619">
                  <c:v>0.29347005419286715</c:v>
                </c:pt>
                <c:pt idx="620">
                  <c:v>0.31197789355384686</c:v>
                </c:pt>
                <c:pt idx="621">
                  <c:v>0.31356877060615462</c:v>
                </c:pt>
                <c:pt idx="622">
                  <c:v>0.31326220511019814</c:v>
                </c:pt>
                <c:pt idx="623">
                  <c:v>0.30981481301079755</c:v>
                </c:pt>
                <c:pt idx="624">
                  <c:v>0.314670436946833</c:v>
                </c:pt>
                <c:pt idx="625">
                  <c:v>0.32374071965555262</c:v>
                </c:pt>
                <c:pt idx="626">
                  <c:v>0.32588992226908231</c:v>
                </c:pt>
                <c:pt idx="627">
                  <c:v>0.32805935216781423</c:v>
                </c:pt>
                <c:pt idx="628">
                  <c:v>0.31937360517019558</c:v>
                </c:pt>
                <c:pt idx="629">
                  <c:v>0.31937360517019525</c:v>
                </c:pt>
                <c:pt idx="630">
                  <c:v>0.32229816106788578</c:v>
                </c:pt>
                <c:pt idx="631">
                  <c:v>0.33647729965131079</c:v>
                </c:pt>
                <c:pt idx="632">
                  <c:v>0.34359868925127757</c:v>
                </c:pt>
                <c:pt idx="633">
                  <c:v>0.34927704736683324</c:v>
                </c:pt>
                <c:pt idx="634">
                  <c:v>0.34700037389256749</c:v>
                </c:pt>
                <c:pt idx="635">
                  <c:v>0.34645127222756911</c:v>
                </c:pt>
                <c:pt idx="636">
                  <c:v>0.3541855884955234</c:v>
                </c:pt>
                <c:pt idx="637">
                  <c:v>0.34971246226669139</c:v>
                </c:pt>
                <c:pt idx="638">
                  <c:v>0.34572541809074153</c:v>
                </c:pt>
                <c:pt idx="639">
                  <c:v>0.34195067546227109</c:v>
                </c:pt>
                <c:pt idx="640">
                  <c:v>0.34085140843948719</c:v>
                </c:pt>
                <c:pt idx="641">
                  <c:v>0.35165569002844477</c:v>
                </c:pt>
                <c:pt idx="642">
                  <c:v>0.35284416634417054</c:v>
                </c:pt>
                <c:pt idx="643">
                  <c:v>0.3700746829355131</c:v>
                </c:pt>
                <c:pt idx="644">
                  <c:v>0.37054426283243003</c:v>
                </c:pt>
                <c:pt idx="645">
                  <c:v>0.37267093514875455</c:v>
                </c:pt>
                <c:pt idx="646">
                  <c:v>0.37569413475344676</c:v>
                </c:pt>
                <c:pt idx="647">
                  <c:v>0.37334499957972866</c:v>
                </c:pt>
                <c:pt idx="648">
                  <c:v>0.36293546765624057</c:v>
                </c:pt>
                <c:pt idx="649">
                  <c:v>0.37010006082265134</c:v>
                </c:pt>
                <c:pt idx="650">
                  <c:v>0.36793418655071436</c:v>
                </c:pt>
                <c:pt idx="651">
                  <c:v>0.36209239128588733</c:v>
                </c:pt>
                <c:pt idx="652">
                  <c:v>0.37600050218612979</c:v>
                </c:pt>
                <c:pt idx="653">
                  <c:v>0.37946137076559694</c:v>
                </c:pt>
                <c:pt idx="654">
                  <c:v>0.37946137076559694</c:v>
                </c:pt>
                <c:pt idx="655">
                  <c:v>0.38082915274932705</c:v>
                </c:pt>
                <c:pt idx="656">
                  <c:v>0.37631354937161687</c:v>
                </c:pt>
                <c:pt idx="657">
                  <c:v>0.38230863543896165</c:v>
                </c:pt>
                <c:pt idx="658">
                  <c:v>0.38293808700297577</c:v>
                </c:pt>
                <c:pt idx="659">
                  <c:v>0.3839080203662627</c:v>
                </c:pt>
                <c:pt idx="660">
                  <c:v>0.38918222268358904</c:v>
                </c:pt>
                <c:pt idx="661">
                  <c:v>0.38074079629213886</c:v>
                </c:pt>
                <c:pt idx="662">
                  <c:v>0.3869999999999999</c:v>
                </c:pt>
                <c:pt idx="663">
                  <c:v>0.38479999999999992</c:v>
                </c:pt>
                <c:pt idx="664">
                  <c:v>0.38030000000000003</c:v>
                </c:pt>
                <c:pt idx="665">
                  <c:v>0.35960000000000009</c:v>
                </c:pt>
                <c:pt idx="666">
                  <c:v>0.36819999999999992</c:v>
                </c:pt>
                <c:pt idx="667">
                  <c:v>0.38090000000000002</c:v>
                </c:pt>
                <c:pt idx="668">
                  <c:v>0.38460000000000005</c:v>
                </c:pt>
                <c:pt idx="669">
                  <c:v>0.38639999999999985</c:v>
                </c:pt>
                <c:pt idx="670">
                  <c:v>0.40789999999999993</c:v>
                </c:pt>
                <c:pt idx="671">
                  <c:v>0.4025999999999999</c:v>
                </c:pt>
                <c:pt idx="672">
                  <c:v>0.41120000000000007</c:v>
                </c:pt>
                <c:pt idx="673">
                  <c:v>0.4116999999999999</c:v>
                </c:pt>
                <c:pt idx="674">
                  <c:v>0.41569999999999996</c:v>
                </c:pt>
                <c:pt idx="675">
                  <c:v>0.41090000000000004</c:v>
                </c:pt>
                <c:pt idx="676">
                  <c:v>0.4074000000000001</c:v>
                </c:pt>
                <c:pt idx="677">
                  <c:v>0.39710000000000006</c:v>
                </c:pt>
                <c:pt idx="678">
                  <c:v>0.40120000000000006</c:v>
                </c:pt>
                <c:pt idx="679">
                  <c:v>0.4178</c:v>
                </c:pt>
                <c:pt idx="680">
                  <c:v>0.4124000000000001</c:v>
                </c:pt>
                <c:pt idx="681">
                  <c:v>0.40360000000000013</c:v>
                </c:pt>
                <c:pt idx="682">
                  <c:v>0.40460000000000007</c:v>
                </c:pt>
                <c:pt idx="683">
                  <c:v>0.41120000000000007</c:v>
                </c:pt>
                <c:pt idx="684">
                  <c:v>0.41900000000000004</c:v>
                </c:pt>
                <c:pt idx="685">
                  <c:v>0.41249999999999998</c:v>
                </c:pt>
                <c:pt idx="686">
                  <c:v>0.3997</c:v>
                </c:pt>
                <c:pt idx="687">
                  <c:v>0.39520000000000011</c:v>
                </c:pt>
                <c:pt idx="688">
                  <c:v>0.39520000000000011</c:v>
                </c:pt>
                <c:pt idx="689">
                  <c:v>0.38009999999999988</c:v>
                </c:pt>
                <c:pt idx="690">
                  <c:v>0.35780000000000001</c:v>
                </c:pt>
                <c:pt idx="691">
                  <c:v>0.36870000000000003</c:v>
                </c:pt>
                <c:pt idx="692">
                  <c:v>0.38710000000000006</c:v>
                </c:pt>
                <c:pt idx="693">
                  <c:v>0.37090000000000001</c:v>
                </c:pt>
                <c:pt idx="694">
                  <c:v>0.37400000000000005</c:v>
                </c:pt>
                <c:pt idx="695">
                  <c:v>0.39340000000000003</c:v>
                </c:pt>
                <c:pt idx="696">
                  <c:v>0.38550000000000012</c:v>
                </c:pt>
                <c:pt idx="697">
                  <c:v>0.37889999999999985</c:v>
                </c:pt>
                <c:pt idx="698">
                  <c:v>0.38349999999999995</c:v>
                </c:pt>
                <c:pt idx="699">
                  <c:v>0.37069999999999992</c:v>
                </c:pt>
                <c:pt idx="700">
                  <c:v>0.37830000000000014</c:v>
                </c:pt>
                <c:pt idx="701">
                  <c:v>0.3894999999999999</c:v>
                </c:pt>
                <c:pt idx="702">
                  <c:v>0.39979999999999988</c:v>
                </c:pt>
                <c:pt idx="703">
                  <c:v>0.4008000000000001</c:v>
                </c:pt>
                <c:pt idx="704">
                  <c:v>0.39889999999999987</c:v>
                </c:pt>
                <c:pt idx="705">
                  <c:v>0.4074000000000001</c:v>
                </c:pt>
                <c:pt idx="706">
                  <c:v>0.4033000000000001</c:v>
                </c:pt>
                <c:pt idx="707">
                  <c:v>0.39479999999999987</c:v>
                </c:pt>
                <c:pt idx="708">
                  <c:v>0.37409999999999999</c:v>
                </c:pt>
                <c:pt idx="709">
                  <c:v>0.37340000000000001</c:v>
                </c:pt>
                <c:pt idx="710">
                  <c:v>0.3680000000000001</c:v>
                </c:pt>
                <c:pt idx="711">
                  <c:v>0.35789999999999994</c:v>
                </c:pt>
                <c:pt idx="712">
                  <c:v>0.35960000000000009</c:v>
                </c:pt>
                <c:pt idx="713">
                  <c:v>0.35569999999999991</c:v>
                </c:pt>
                <c:pt idx="714">
                  <c:v>0.34349999999999992</c:v>
                </c:pt>
                <c:pt idx="715">
                  <c:v>0.33620000000000005</c:v>
                </c:pt>
                <c:pt idx="716">
                  <c:v>0.33379999999999993</c:v>
                </c:pt>
                <c:pt idx="717">
                  <c:v>0.3202000000000001</c:v>
                </c:pt>
                <c:pt idx="718">
                  <c:v>0.31169999999999987</c:v>
                </c:pt>
                <c:pt idx="719">
                  <c:v>0.32680000000000009</c:v>
                </c:pt>
                <c:pt idx="720">
                  <c:v>0.32719999999999999</c:v>
                </c:pt>
                <c:pt idx="721">
                  <c:v>0.32439999999999997</c:v>
                </c:pt>
                <c:pt idx="722">
                  <c:v>0.32740000000000008</c:v>
                </c:pt>
                <c:pt idx="723">
                  <c:v>0.3244999999999999</c:v>
                </c:pt>
                <c:pt idx="724">
                  <c:v>0.3244999999999999</c:v>
                </c:pt>
                <c:pt idx="725">
                  <c:v>0.33900000000000008</c:v>
                </c:pt>
                <c:pt idx="726">
                  <c:v>0.32050000000000012</c:v>
                </c:pt>
                <c:pt idx="727">
                  <c:v>0.31879999999999997</c:v>
                </c:pt>
                <c:pt idx="728">
                  <c:v>0.29120000000000007</c:v>
                </c:pt>
                <c:pt idx="729">
                  <c:v>0.29009999999999991</c:v>
                </c:pt>
                <c:pt idx="730">
                  <c:v>0.29599999999999993</c:v>
                </c:pt>
                <c:pt idx="731">
                  <c:v>0.3252000000000001</c:v>
                </c:pt>
                <c:pt idx="732">
                  <c:v>0.32689999999999997</c:v>
                </c:pt>
                <c:pt idx="733">
                  <c:v>0.33629999999999993</c:v>
                </c:pt>
                <c:pt idx="734">
                  <c:v>0.32210000000000005</c:v>
                </c:pt>
                <c:pt idx="735">
                  <c:v>0.33770000000000011</c:v>
                </c:pt>
                <c:pt idx="736">
                  <c:v>0.33090000000000003</c:v>
                </c:pt>
                <c:pt idx="737">
                  <c:v>0.34770000000000012</c:v>
                </c:pt>
                <c:pt idx="738">
                  <c:v>0.36009999999999992</c:v>
                </c:pt>
                <c:pt idx="739">
                  <c:v>0.35860000000000014</c:v>
                </c:pt>
                <c:pt idx="740">
                  <c:v>0.36789999999999989</c:v>
                </c:pt>
                <c:pt idx="741">
                  <c:v>0.36379999999999996</c:v>
                </c:pt>
                <c:pt idx="742">
                  <c:v>0.33610000000000012</c:v>
                </c:pt>
                <c:pt idx="743">
                  <c:v>0.34349999999999992</c:v>
                </c:pt>
                <c:pt idx="744">
                  <c:v>0.32430000000000009</c:v>
                </c:pt>
                <c:pt idx="745">
                  <c:v>0.32830000000000015</c:v>
                </c:pt>
                <c:pt idx="746">
                  <c:v>0.33949999999999991</c:v>
                </c:pt>
                <c:pt idx="747">
                  <c:v>0.33930000000000005</c:v>
                </c:pt>
                <c:pt idx="748">
                  <c:v>0.36909999999999998</c:v>
                </c:pt>
                <c:pt idx="749">
                  <c:v>0.36990000000000012</c:v>
                </c:pt>
                <c:pt idx="750">
                  <c:v>0.37729999999999991</c:v>
                </c:pt>
                <c:pt idx="751">
                  <c:v>0.37729999999999991</c:v>
                </c:pt>
                <c:pt idx="752">
                  <c:v>0.36949999999999988</c:v>
                </c:pt>
                <c:pt idx="753">
                  <c:v>0.35699999999999987</c:v>
                </c:pt>
                <c:pt idx="754">
                  <c:v>0.35470000000000002</c:v>
                </c:pt>
                <c:pt idx="755">
                  <c:v>0.34370000000000006</c:v>
                </c:pt>
                <c:pt idx="756">
                  <c:v>0.34360000000000013</c:v>
                </c:pt>
                <c:pt idx="757">
                  <c:v>0.33840000000000003</c:v>
                </c:pt>
                <c:pt idx="758">
                  <c:v>0.3597999999999999</c:v>
                </c:pt>
                <c:pt idx="759">
                  <c:v>0.35599999999999993</c:v>
                </c:pt>
                <c:pt idx="760">
                  <c:v>0.36599999999999994</c:v>
                </c:pt>
                <c:pt idx="761">
                  <c:v>0.37780000000000002</c:v>
                </c:pt>
                <c:pt idx="762">
                  <c:v>0.37930000000000008</c:v>
                </c:pt>
                <c:pt idx="763">
                  <c:v>0.36539999999999995</c:v>
                </c:pt>
                <c:pt idx="764">
                  <c:v>0.35300000000000009</c:v>
                </c:pt>
                <c:pt idx="765">
                  <c:v>0.33889999999999987</c:v>
                </c:pt>
                <c:pt idx="766">
                  <c:v>0.34340000000000004</c:v>
                </c:pt>
                <c:pt idx="767">
                  <c:v>0.36710000000000009</c:v>
                </c:pt>
                <c:pt idx="768">
                  <c:v>0.38919999999999988</c:v>
                </c:pt>
                <c:pt idx="769">
                  <c:v>0.38889999999999986</c:v>
                </c:pt>
                <c:pt idx="770">
                  <c:v>0.38319999999999993</c:v>
                </c:pt>
                <c:pt idx="771">
                  <c:v>0.38050000000000012</c:v>
                </c:pt>
                <c:pt idx="772">
                  <c:v>0.37020000000000008</c:v>
                </c:pt>
                <c:pt idx="773">
                  <c:v>0.39550000000000013</c:v>
                </c:pt>
                <c:pt idx="774">
                  <c:v>0.39939999999999998</c:v>
                </c:pt>
                <c:pt idx="775">
                  <c:v>0.4078</c:v>
                </c:pt>
                <c:pt idx="776">
                  <c:v>0.41009999999999991</c:v>
                </c:pt>
                <c:pt idx="777">
                  <c:v>0.41099999999999992</c:v>
                </c:pt>
                <c:pt idx="778">
                  <c:v>0.41650000000000004</c:v>
                </c:pt>
                <c:pt idx="779">
                  <c:v>0.41270000000000012</c:v>
                </c:pt>
                <c:pt idx="780">
                  <c:v>0.41020000000000012</c:v>
                </c:pt>
                <c:pt idx="781">
                  <c:v>0.41090000000000004</c:v>
                </c:pt>
                <c:pt idx="782">
                  <c:v>0.42120000000000002</c:v>
                </c:pt>
                <c:pt idx="783">
                  <c:v>0.42120000000000002</c:v>
                </c:pt>
                <c:pt idx="784">
                  <c:v>0.42060000000000003</c:v>
                </c:pt>
                <c:pt idx="785">
                  <c:v>0.41599999999999993</c:v>
                </c:pt>
                <c:pt idx="786">
                  <c:v>0.41289999999999993</c:v>
                </c:pt>
                <c:pt idx="787">
                  <c:v>0.40159999999999996</c:v>
                </c:pt>
                <c:pt idx="788">
                  <c:v>0.41090000000000004</c:v>
                </c:pt>
                <c:pt idx="789">
                  <c:v>0.40810000000000002</c:v>
                </c:pt>
                <c:pt idx="790">
                  <c:v>0.40599999999999992</c:v>
                </c:pt>
                <c:pt idx="791">
                  <c:v>0.40729999999999988</c:v>
                </c:pt>
                <c:pt idx="792">
                  <c:v>0.39789999999999992</c:v>
                </c:pt>
                <c:pt idx="793">
                  <c:v>0.40520000000000012</c:v>
                </c:pt>
                <c:pt idx="794">
                  <c:v>0.40520000000000012</c:v>
                </c:pt>
                <c:pt idx="795">
                  <c:v>0.4022</c:v>
                </c:pt>
                <c:pt idx="796">
                  <c:v>0.40250000000000002</c:v>
                </c:pt>
                <c:pt idx="797">
                  <c:v>0.43150000000000005</c:v>
                </c:pt>
                <c:pt idx="798">
                  <c:v>0.43530000000000002</c:v>
                </c:pt>
                <c:pt idx="799">
                  <c:v>0.43009999999999993</c:v>
                </c:pt>
                <c:pt idx="800">
                  <c:v>0.43520000000000009</c:v>
                </c:pt>
                <c:pt idx="801">
                  <c:v>0.43889999999999985</c:v>
                </c:pt>
                <c:pt idx="802">
                  <c:v>0.45960000000000006</c:v>
                </c:pt>
                <c:pt idx="803">
                  <c:v>0.46169999999999989</c:v>
                </c:pt>
                <c:pt idx="804">
                  <c:v>0.45800000000000013</c:v>
                </c:pt>
                <c:pt idx="805">
                  <c:v>0.45710000000000006</c:v>
                </c:pt>
                <c:pt idx="806">
                  <c:v>0.45979999999999988</c:v>
                </c:pt>
                <c:pt idx="807">
                  <c:v>0.46129999999999993</c:v>
                </c:pt>
                <c:pt idx="808">
                  <c:v>0.46090000000000003</c:v>
                </c:pt>
                <c:pt idx="809">
                  <c:v>0.45800000000000013</c:v>
                </c:pt>
                <c:pt idx="810">
                  <c:v>0.44620000000000004</c:v>
                </c:pt>
                <c:pt idx="811">
                  <c:v>0.43939999999999996</c:v>
                </c:pt>
                <c:pt idx="812">
                  <c:v>0.4502000000000001</c:v>
                </c:pt>
                <c:pt idx="813">
                  <c:v>0.4444999999999999</c:v>
                </c:pt>
                <c:pt idx="814">
                  <c:v>0.44870000000000004</c:v>
                </c:pt>
                <c:pt idx="815">
                  <c:v>0.44879999999999998</c:v>
                </c:pt>
                <c:pt idx="816">
                  <c:v>0.45039999999999991</c:v>
                </c:pt>
                <c:pt idx="817">
                  <c:v>0.45979999999999988</c:v>
                </c:pt>
                <c:pt idx="818">
                  <c:v>0.46199999999999991</c:v>
                </c:pt>
                <c:pt idx="819">
                  <c:v>0.45879999999999993</c:v>
                </c:pt>
                <c:pt idx="820">
                  <c:v>0.44530000000000003</c:v>
                </c:pt>
                <c:pt idx="821">
                  <c:v>0.43199999999999988</c:v>
                </c:pt>
                <c:pt idx="822">
                  <c:v>0.43259999999999993</c:v>
                </c:pt>
                <c:pt idx="823">
                  <c:v>0.42949999999999988</c:v>
                </c:pt>
                <c:pt idx="824">
                  <c:v>0.44240000000000007</c:v>
                </c:pt>
                <c:pt idx="825">
                  <c:v>0.45689999999999997</c:v>
                </c:pt>
                <c:pt idx="826">
                  <c:v>0.46150000000000008</c:v>
                </c:pt>
                <c:pt idx="827">
                  <c:v>0.45979999999999988</c:v>
                </c:pt>
                <c:pt idx="828">
                  <c:v>0.43430000000000007</c:v>
                </c:pt>
                <c:pt idx="829">
                  <c:v>0.43280000000000002</c:v>
                </c:pt>
                <c:pt idx="830">
                  <c:v>0.41129999999999994</c:v>
                </c:pt>
                <c:pt idx="831">
                  <c:v>0.40699999999999986</c:v>
                </c:pt>
                <c:pt idx="832">
                  <c:v>0.41310000000000002</c:v>
                </c:pt>
                <c:pt idx="833">
                  <c:v>0.41229999999999989</c:v>
                </c:pt>
                <c:pt idx="834">
                  <c:v>0.41229999999999989</c:v>
                </c:pt>
                <c:pt idx="835">
                  <c:v>0.41229999999999989</c:v>
                </c:pt>
                <c:pt idx="836">
                  <c:v>0.41439999999999999</c:v>
                </c:pt>
                <c:pt idx="837">
                  <c:v>0.4305000000000001</c:v>
                </c:pt>
                <c:pt idx="838">
                  <c:v>0.41830000000000012</c:v>
                </c:pt>
                <c:pt idx="839">
                  <c:v>0.42150000000000004</c:v>
                </c:pt>
                <c:pt idx="840">
                  <c:v>0.43349999999999994</c:v>
                </c:pt>
                <c:pt idx="841">
                  <c:v>0.4008000000000001</c:v>
                </c:pt>
                <c:pt idx="842">
                  <c:v>0.38400000000000006</c:v>
                </c:pt>
                <c:pt idx="843">
                  <c:v>0.38389999999999985</c:v>
                </c:pt>
                <c:pt idx="844">
                  <c:v>0.38330000000000014</c:v>
                </c:pt>
                <c:pt idx="845">
                  <c:v>0.37590000000000001</c:v>
                </c:pt>
                <c:pt idx="846">
                  <c:v>0.35879999999999995</c:v>
                </c:pt>
                <c:pt idx="847">
                  <c:v>0.3580000000000001</c:v>
                </c:pt>
                <c:pt idx="848">
                  <c:v>0.36240000000000011</c:v>
                </c:pt>
                <c:pt idx="849">
                  <c:v>0.38500000000000001</c:v>
                </c:pt>
                <c:pt idx="850">
                  <c:v>0.38300000000000012</c:v>
                </c:pt>
                <c:pt idx="851">
                  <c:v>0.38719999999999999</c:v>
                </c:pt>
                <c:pt idx="852">
                  <c:v>0.38719999999999999</c:v>
                </c:pt>
                <c:pt idx="853">
                  <c:v>0.40650000000000008</c:v>
                </c:pt>
                <c:pt idx="854">
                  <c:v>0.40210000000000007</c:v>
                </c:pt>
                <c:pt idx="855">
                  <c:v>0.3927000000000001</c:v>
                </c:pt>
                <c:pt idx="856">
                  <c:v>0.40479999999999988</c:v>
                </c:pt>
                <c:pt idx="857">
                  <c:v>0.40770000000000012</c:v>
                </c:pt>
                <c:pt idx="858">
                  <c:v>0.40729999999999988</c:v>
                </c:pt>
                <c:pt idx="859">
                  <c:v>0.39990000000000009</c:v>
                </c:pt>
                <c:pt idx="860">
                  <c:v>0.39860000000000012</c:v>
                </c:pt>
                <c:pt idx="861">
                  <c:v>0.40789999999999993</c:v>
                </c:pt>
                <c:pt idx="862">
                  <c:v>0.41379999999999995</c:v>
                </c:pt>
                <c:pt idx="863">
                  <c:v>0.42039999999999994</c:v>
                </c:pt>
                <c:pt idx="864">
                  <c:v>0.42280000000000001</c:v>
                </c:pt>
                <c:pt idx="865">
                  <c:v>0.43340000000000001</c:v>
                </c:pt>
                <c:pt idx="866">
                  <c:v>0.43509999999999993</c:v>
                </c:pt>
                <c:pt idx="867">
                  <c:v>0.4272999999999999</c:v>
                </c:pt>
                <c:pt idx="868">
                  <c:v>0.42340000000000005</c:v>
                </c:pt>
                <c:pt idx="869">
                  <c:v>0.43639999999999984</c:v>
                </c:pt>
                <c:pt idx="870">
                  <c:v>0.45080000000000015</c:v>
                </c:pt>
                <c:pt idx="871">
                  <c:v>0.43990000000000007</c:v>
                </c:pt>
                <c:pt idx="872">
                  <c:v>0.44669999999999987</c:v>
                </c:pt>
                <c:pt idx="873">
                  <c:v>0.43240000000000012</c:v>
                </c:pt>
                <c:pt idx="874">
                  <c:v>0.42740000000000011</c:v>
                </c:pt>
                <c:pt idx="875">
                  <c:v>0.42740000000000011</c:v>
                </c:pt>
                <c:pt idx="876">
                  <c:v>0.4230000000000001</c:v>
                </c:pt>
                <c:pt idx="877">
                  <c:v>0.42099999999999993</c:v>
                </c:pt>
                <c:pt idx="878">
                  <c:v>0.40379999999999994</c:v>
                </c:pt>
                <c:pt idx="879">
                  <c:v>0.42449999999999988</c:v>
                </c:pt>
                <c:pt idx="880">
                  <c:v>0.42449999999999988</c:v>
                </c:pt>
                <c:pt idx="881">
                  <c:v>0.45879999999999993</c:v>
                </c:pt>
                <c:pt idx="882">
                  <c:v>0.45669999999999988</c:v>
                </c:pt>
                <c:pt idx="883">
                  <c:v>0.46240000000000009</c:v>
                </c:pt>
                <c:pt idx="884">
                  <c:v>0.45729999999999987</c:v>
                </c:pt>
                <c:pt idx="885">
                  <c:v>0.45240000000000008</c:v>
                </c:pt>
                <c:pt idx="886">
                  <c:v>0.45650000000000007</c:v>
                </c:pt>
                <c:pt idx="887">
                  <c:v>0.46710000000000007</c:v>
                </c:pt>
                <c:pt idx="888">
                  <c:v>0.47110000000000013</c:v>
                </c:pt>
                <c:pt idx="889">
                  <c:v>0.47340000000000004</c:v>
                </c:pt>
                <c:pt idx="890">
                  <c:v>0.47629999999999995</c:v>
                </c:pt>
                <c:pt idx="891">
                  <c:v>0.47599999999999992</c:v>
                </c:pt>
                <c:pt idx="892">
                  <c:v>0.48499999999999999</c:v>
                </c:pt>
                <c:pt idx="893">
                  <c:v>0.49479999999999991</c:v>
                </c:pt>
                <c:pt idx="894">
                  <c:v>0.49479999999999991</c:v>
                </c:pt>
                <c:pt idx="895">
                  <c:v>0.49990000000000007</c:v>
                </c:pt>
                <c:pt idx="896">
                  <c:v>0.50270000000000015</c:v>
                </c:pt>
                <c:pt idx="897">
                  <c:v>0.50939999999999996</c:v>
                </c:pt>
                <c:pt idx="898">
                  <c:v>0.52080000000000015</c:v>
                </c:pt>
                <c:pt idx="899">
                  <c:v>0.51979999999999993</c:v>
                </c:pt>
                <c:pt idx="900">
                  <c:v>0.52669999999999983</c:v>
                </c:pt>
                <c:pt idx="901">
                  <c:v>0.52020000000000011</c:v>
                </c:pt>
                <c:pt idx="902">
                  <c:v>0.51469999999999994</c:v>
                </c:pt>
                <c:pt idx="903">
                  <c:v>0.5293000000000001</c:v>
                </c:pt>
                <c:pt idx="904">
                  <c:v>0.51389999999999991</c:v>
                </c:pt>
                <c:pt idx="905">
                  <c:v>0.52539999999999987</c:v>
                </c:pt>
                <c:pt idx="906">
                  <c:v>0.52550000000000008</c:v>
                </c:pt>
                <c:pt idx="907">
                  <c:v>0.52080000000000015</c:v>
                </c:pt>
                <c:pt idx="908">
                  <c:v>0.52710000000000012</c:v>
                </c:pt>
                <c:pt idx="909">
                  <c:v>0.52659999999999996</c:v>
                </c:pt>
                <c:pt idx="910">
                  <c:v>0.53150000000000008</c:v>
                </c:pt>
                <c:pt idx="911">
                  <c:v>0.53339999999999999</c:v>
                </c:pt>
                <c:pt idx="912">
                  <c:v>0.53560000000000008</c:v>
                </c:pt>
                <c:pt idx="913">
                  <c:v>0.53580000000000017</c:v>
                </c:pt>
                <c:pt idx="914">
                  <c:v>0.53580000000000017</c:v>
                </c:pt>
                <c:pt idx="915">
                  <c:v>0.54830000000000012</c:v>
                </c:pt>
                <c:pt idx="916">
                  <c:v>0.5324000000000001</c:v>
                </c:pt>
                <c:pt idx="917">
                  <c:v>0.52360000000000018</c:v>
                </c:pt>
                <c:pt idx="918">
                  <c:v>0.5363</c:v>
                </c:pt>
                <c:pt idx="919">
                  <c:v>0.51039999999999996</c:v>
                </c:pt>
                <c:pt idx="920">
                  <c:v>0.51960000000000006</c:v>
                </c:pt>
                <c:pt idx="921">
                  <c:v>0.5381999999999999</c:v>
                </c:pt>
                <c:pt idx="922">
                  <c:v>0.53639999999999988</c:v>
                </c:pt>
                <c:pt idx="923">
                  <c:v>0.54039999999999988</c:v>
                </c:pt>
                <c:pt idx="924">
                  <c:v>0.54759999999999986</c:v>
                </c:pt>
                <c:pt idx="925">
                  <c:v>0.56059999999999999</c:v>
                </c:pt>
                <c:pt idx="926">
                  <c:v>0.56440000000000001</c:v>
                </c:pt>
                <c:pt idx="927">
                  <c:v>0.56490000000000007</c:v>
                </c:pt>
                <c:pt idx="928">
                  <c:v>0.57199999999999984</c:v>
                </c:pt>
                <c:pt idx="929">
                  <c:v>0.57680000000000009</c:v>
                </c:pt>
                <c:pt idx="930">
                  <c:v>0.57689999999999997</c:v>
                </c:pt>
                <c:pt idx="931">
                  <c:v>0.57779999999999998</c:v>
                </c:pt>
                <c:pt idx="932">
                  <c:v>0.58750000000000002</c:v>
                </c:pt>
                <c:pt idx="933">
                  <c:v>0.5825999999999999</c:v>
                </c:pt>
                <c:pt idx="934">
                  <c:v>0.57169999999999987</c:v>
                </c:pt>
                <c:pt idx="935">
                  <c:v>0.56999999999999995</c:v>
                </c:pt>
                <c:pt idx="936">
                  <c:v>0.58090000000000008</c:v>
                </c:pt>
                <c:pt idx="937">
                  <c:v>0.56800000000000006</c:v>
                </c:pt>
                <c:pt idx="938">
                  <c:v>0.57979999999999987</c:v>
                </c:pt>
                <c:pt idx="939">
                  <c:v>0.57250000000000001</c:v>
                </c:pt>
                <c:pt idx="940">
                  <c:v>0.57279999999999998</c:v>
                </c:pt>
                <c:pt idx="941">
                  <c:v>0.58650000000000002</c:v>
                </c:pt>
                <c:pt idx="942">
                  <c:v>0.59319999999999995</c:v>
                </c:pt>
                <c:pt idx="943">
                  <c:v>0.59060000000000001</c:v>
                </c:pt>
                <c:pt idx="944">
                  <c:v>0.59900000000000009</c:v>
                </c:pt>
                <c:pt idx="945">
                  <c:v>0.58319999999999994</c:v>
                </c:pt>
                <c:pt idx="946">
                  <c:v>0.58930000000000005</c:v>
                </c:pt>
                <c:pt idx="947">
                  <c:v>0.58240000000000014</c:v>
                </c:pt>
                <c:pt idx="948">
                  <c:v>0.58919999999999983</c:v>
                </c:pt>
                <c:pt idx="949">
                  <c:v>0.59699999999999986</c:v>
                </c:pt>
                <c:pt idx="950">
                  <c:v>0.61680000000000001</c:v>
                </c:pt>
                <c:pt idx="951">
                  <c:v>0.61939999999999995</c:v>
                </c:pt>
                <c:pt idx="952">
                  <c:v>0.61580000000000013</c:v>
                </c:pt>
                <c:pt idx="953">
                  <c:v>0.58279999999999998</c:v>
                </c:pt>
                <c:pt idx="954">
                  <c:v>0.60219999999999996</c:v>
                </c:pt>
                <c:pt idx="955">
                  <c:v>0.58479999999999988</c:v>
                </c:pt>
                <c:pt idx="956">
                  <c:v>0.57919999999999983</c:v>
                </c:pt>
                <c:pt idx="957">
                  <c:v>0.58509999999999995</c:v>
                </c:pt>
                <c:pt idx="958">
                  <c:v>0.59479999999999988</c:v>
                </c:pt>
                <c:pt idx="959">
                  <c:v>0.61129999999999995</c:v>
                </c:pt>
                <c:pt idx="960">
                  <c:v>0.60830000000000017</c:v>
                </c:pt>
                <c:pt idx="961">
                  <c:v>0.61280000000000001</c:v>
                </c:pt>
                <c:pt idx="962">
                  <c:v>0.6130000000000001</c:v>
                </c:pt>
                <c:pt idx="963">
                  <c:v>0.62800000000000011</c:v>
                </c:pt>
                <c:pt idx="964">
                  <c:v>0.63139999999999985</c:v>
                </c:pt>
                <c:pt idx="965">
                  <c:v>0.61599999999999999</c:v>
                </c:pt>
                <c:pt idx="966">
                  <c:v>0.629</c:v>
                </c:pt>
                <c:pt idx="967">
                  <c:v>0.64439999999999997</c:v>
                </c:pt>
                <c:pt idx="968">
                  <c:v>0.64300000000000013</c:v>
                </c:pt>
                <c:pt idx="969">
                  <c:v>0.65150000000000008</c:v>
                </c:pt>
                <c:pt idx="970">
                  <c:v>0.65849999999999997</c:v>
                </c:pt>
                <c:pt idx="971">
                  <c:v>0.65180000000000005</c:v>
                </c:pt>
                <c:pt idx="972">
                  <c:v>0.65699999999999992</c:v>
                </c:pt>
                <c:pt idx="973">
                  <c:v>0.65490000000000004</c:v>
                </c:pt>
                <c:pt idx="974">
                  <c:v>0.67249999999999999</c:v>
                </c:pt>
                <c:pt idx="975">
                  <c:v>0.68159999999999998</c:v>
                </c:pt>
                <c:pt idx="976">
                  <c:v>0.6794</c:v>
                </c:pt>
                <c:pt idx="977">
                  <c:v>0.69530000000000003</c:v>
                </c:pt>
                <c:pt idx="978">
                  <c:v>0.69479999999999986</c:v>
                </c:pt>
                <c:pt idx="979">
                  <c:v>0.69979999999999987</c:v>
                </c:pt>
                <c:pt idx="980">
                  <c:v>0.68810000000000004</c:v>
                </c:pt>
                <c:pt idx="981">
                  <c:v>0.68340000000000001</c:v>
                </c:pt>
                <c:pt idx="982">
                  <c:v>0.68279999999999996</c:v>
                </c:pt>
                <c:pt idx="983">
                  <c:v>0.68279999999999996</c:v>
                </c:pt>
                <c:pt idx="984">
                  <c:v>0.69509999999999994</c:v>
                </c:pt>
                <c:pt idx="985">
                  <c:v>0.68419999999999992</c:v>
                </c:pt>
                <c:pt idx="986">
                  <c:v>0.68800000000000017</c:v>
                </c:pt>
                <c:pt idx="987">
                  <c:v>0.66479999999999995</c:v>
                </c:pt>
                <c:pt idx="988">
                  <c:v>0.67960000000000009</c:v>
                </c:pt>
                <c:pt idx="989">
                  <c:v>0.6722999999999999</c:v>
                </c:pt>
                <c:pt idx="990">
                  <c:v>0.65039999999999987</c:v>
                </c:pt>
                <c:pt idx="991">
                  <c:v>0.66069999999999995</c:v>
                </c:pt>
                <c:pt idx="992">
                  <c:v>0.68099999999999994</c:v>
                </c:pt>
                <c:pt idx="993">
                  <c:v>0.68199999999999994</c:v>
                </c:pt>
                <c:pt idx="994">
                  <c:v>0.66559999999999997</c:v>
                </c:pt>
                <c:pt idx="995">
                  <c:v>0.65310000000000001</c:v>
                </c:pt>
                <c:pt idx="996">
                  <c:v>0.67559999999999998</c:v>
                </c:pt>
                <c:pt idx="997">
                  <c:v>0.66590000000000005</c:v>
                </c:pt>
                <c:pt idx="998">
                  <c:v>0.67949999999999988</c:v>
                </c:pt>
                <c:pt idx="999">
                  <c:v>0.69220000000000004</c:v>
                </c:pt>
                <c:pt idx="1000">
                  <c:v>0.66749999999999998</c:v>
                </c:pt>
                <c:pt idx="1001">
                  <c:v>0.62539999999999996</c:v>
                </c:pt>
                <c:pt idx="1002">
                  <c:v>0.6319999999999999</c:v>
                </c:pt>
                <c:pt idx="1003">
                  <c:v>0.61550000000000016</c:v>
                </c:pt>
                <c:pt idx="1004">
                  <c:v>0.62749999999999995</c:v>
                </c:pt>
                <c:pt idx="1005">
                  <c:v>0.64379999999999993</c:v>
                </c:pt>
                <c:pt idx="1006">
                  <c:v>0.65289999999999992</c:v>
                </c:pt>
                <c:pt idx="1007">
                  <c:v>0.64249999999999996</c:v>
                </c:pt>
                <c:pt idx="1008">
                  <c:v>0.64979999999999993</c:v>
                </c:pt>
                <c:pt idx="1009">
                  <c:v>0.64699999999999991</c:v>
                </c:pt>
                <c:pt idx="1010">
                  <c:v>0.64860000000000018</c:v>
                </c:pt>
                <c:pt idx="1011">
                  <c:v>0.64860000000000018</c:v>
                </c:pt>
                <c:pt idx="1012">
                  <c:v>0.66339999999999999</c:v>
                </c:pt>
                <c:pt idx="1013">
                  <c:v>0.67360000000000009</c:v>
                </c:pt>
                <c:pt idx="1014">
                  <c:v>0.68629999999999991</c:v>
                </c:pt>
                <c:pt idx="1015">
                  <c:v>0.68720000000000003</c:v>
                </c:pt>
                <c:pt idx="1016">
                  <c:v>0.7097</c:v>
                </c:pt>
                <c:pt idx="1017">
                  <c:v>0.71409999999999996</c:v>
                </c:pt>
                <c:pt idx="1018">
                  <c:v>0.71849999999999992</c:v>
                </c:pt>
                <c:pt idx="1019">
                  <c:v>0.71279999999999999</c:v>
                </c:pt>
                <c:pt idx="1020">
                  <c:v>0.71660000000000001</c:v>
                </c:pt>
                <c:pt idx="1021">
                  <c:v>0.72599999999999998</c:v>
                </c:pt>
                <c:pt idx="1022">
                  <c:v>0.7266999999999999</c:v>
                </c:pt>
                <c:pt idx="1023">
                  <c:v>0.7288</c:v>
                </c:pt>
                <c:pt idx="1024">
                  <c:v>0.72849999999999993</c:v>
                </c:pt>
                <c:pt idx="1025">
                  <c:v>0.72270000000000012</c:v>
                </c:pt>
                <c:pt idx="1026">
                  <c:v>0.72650000000000003</c:v>
                </c:pt>
                <c:pt idx="1027">
                  <c:v>0.7288</c:v>
                </c:pt>
                <c:pt idx="1028">
                  <c:v>0.72229999999999994</c:v>
                </c:pt>
                <c:pt idx="1029">
                  <c:v>0.72240000000000004</c:v>
                </c:pt>
                <c:pt idx="1030">
                  <c:v>0.72300000000000009</c:v>
                </c:pt>
                <c:pt idx="1031">
                  <c:v>0.73870000000000002</c:v>
                </c:pt>
                <c:pt idx="1032">
                  <c:v>0.7397999999999999</c:v>
                </c:pt>
                <c:pt idx="1033">
                  <c:v>0.73530000000000006</c:v>
                </c:pt>
                <c:pt idx="1034">
                  <c:v>0.72599999999999998</c:v>
                </c:pt>
                <c:pt idx="1035">
                  <c:v>0.72189999999999999</c:v>
                </c:pt>
                <c:pt idx="1036">
                  <c:v>0.72919999999999985</c:v>
                </c:pt>
                <c:pt idx="1037">
                  <c:v>0.72199999999999986</c:v>
                </c:pt>
                <c:pt idx="1038">
                  <c:v>0.71900000000000008</c:v>
                </c:pt>
                <c:pt idx="1039">
                  <c:v>0.72150000000000003</c:v>
                </c:pt>
                <c:pt idx="1040">
                  <c:v>0.71270000000000011</c:v>
                </c:pt>
                <c:pt idx="1041">
                  <c:v>0.6875</c:v>
                </c:pt>
                <c:pt idx="1042">
                  <c:v>0.68110000000000015</c:v>
                </c:pt>
                <c:pt idx="1043">
                  <c:v>0.67130000000000001</c:v>
                </c:pt>
                <c:pt idx="1044">
                  <c:v>0.67460000000000009</c:v>
                </c:pt>
                <c:pt idx="1045">
                  <c:v>0.66289999999999993</c:v>
                </c:pt>
                <c:pt idx="1046">
                  <c:v>0.67490000000000006</c:v>
                </c:pt>
                <c:pt idx="1047">
                  <c:v>0.68710000000000004</c:v>
                </c:pt>
                <c:pt idx="1048">
                  <c:v>0.67720000000000002</c:v>
                </c:pt>
                <c:pt idx="1049">
                  <c:v>0.65439999999999998</c:v>
                </c:pt>
                <c:pt idx="1050">
                  <c:v>0.66050000000000009</c:v>
                </c:pt>
                <c:pt idx="1051">
                  <c:v>0.66150000000000009</c:v>
                </c:pt>
                <c:pt idx="1052">
                  <c:v>0.65780000000000005</c:v>
                </c:pt>
                <c:pt idx="1053">
                  <c:v>0.65780000000000005</c:v>
                </c:pt>
                <c:pt idx="1054">
                  <c:v>0.66090000000000004</c:v>
                </c:pt>
                <c:pt idx="1055">
                  <c:v>0.6715000000000001</c:v>
                </c:pt>
                <c:pt idx="1056">
                  <c:v>0.67300000000000015</c:v>
                </c:pt>
                <c:pt idx="1057">
                  <c:v>0.67220000000000002</c:v>
                </c:pt>
                <c:pt idx="1058">
                  <c:v>0.68919999999999992</c:v>
                </c:pt>
                <c:pt idx="1059">
                  <c:v>0.70389999999999986</c:v>
                </c:pt>
                <c:pt idx="1060">
                  <c:v>0.71460000000000012</c:v>
                </c:pt>
                <c:pt idx="1061">
                  <c:v>0.70909999999999995</c:v>
                </c:pt>
                <c:pt idx="1062">
                  <c:v>0.71689999999999998</c:v>
                </c:pt>
                <c:pt idx="1063">
                  <c:v>0.7278</c:v>
                </c:pt>
                <c:pt idx="1064">
                  <c:v>0.73319999999999996</c:v>
                </c:pt>
                <c:pt idx="1065">
                  <c:v>0.75349999999999995</c:v>
                </c:pt>
                <c:pt idx="1066">
                  <c:v>0.7478999999999999</c:v>
                </c:pt>
                <c:pt idx="1067">
                  <c:v>0.73099999999999998</c:v>
                </c:pt>
                <c:pt idx="1068">
                  <c:v>0.72319999999999995</c:v>
                </c:pt>
                <c:pt idx="1069">
                  <c:v>0.71789999999999987</c:v>
                </c:pt>
                <c:pt idx="1070">
                  <c:v>0.71340000000000003</c:v>
                </c:pt>
                <c:pt idx="1071">
                  <c:v>0.71639999999999981</c:v>
                </c:pt>
                <c:pt idx="1072">
                  <c:v>0.70789999999999997</c:v>
                </c:pt>
                <c:pt idx="1073">
                  <c:v>0.69699999999999984</c:v>
                </c:pt>
                <c:pt idx="1074">
                  <c:v>0.70779999999999998</c:v>
                </c:pt>
                <c:pt idx="1075">
                  <c:v>0.70740000000000014</c:v>
                </c:pt>
                <c:pt idx="1076">
                  <c:v>0.69180000000000008</c:v>
                </c:pt>
                <c:pt idx="1077">
                  <c:v>0.70229999999999992</c:v>
                </c:pt>
                <c:pt idx="1078">
                  <c:v>0.68930000000000002</c:v>
                </c:pt>
                <c:pt idx="1079">
                  <c:v>0.67030000000000001</c:v>
                </c:pt>
                <c:pt idx="1080">
                  <c:v>0.67449999999999988</c:v>
                </c:pt>
                <c:pt idx="1081">
                  <c:v>0.70919999999999983</c:v>
                </c:pt>
                <c:pt idx="1082">
                  <c:v>0.72089999999999999</c:v>
                </c:pt>
                <c:pt idx="1083">
                  <c:v>0.72800000000000009</c:v>
                </c:pt>
                <c:pt idx="1084">
                  <c:v>0.71479999999999988</c:v>
                </c:pt>
                <c:pt idx="1085">
                  <c:v>0.73659999999999992</c:v>
                </c:pt>
                <c:pt idx="1086">
                  <c:v>0.74430000000000007</c:v>
                </c:pt>
                <c:pt idx="1087">
                  <c:v>0.7511000000000001</c:v>
                </c:pt>
                <c:pt idx="1088">
                  <c:v>0.75080000000000013</c:v>
                </c:pt>
                <c:pt idx="1089">
                  <c:v>0.76159999999999994</c:v>
                </c:pt>
                <c:pt idx="1090">
                  <c:v>0.75009999999999988</c:v>
                </c:pt>
                <c:pt idx="1091">
                  <c:v>0.75419999999999987</c:v>
                </c:pt>
                <c:pt idx="1092">
                  <c:v>0.7641</c:v>
                </c:pt>
                <c:pt idx="1093">
                  <c:v>0.76910000000000001</c:v>
                </c:pt>
                <c:pt idx="1094">
                  <c:v>0.78069999999999995</c:v>
                </c:pt>
                <c:pt idx="1095">
                  <c:v>0.77249999999999996</c:v>
                </c:pt>
                <c:pt idx="1096">
                  <c:v>0.76819999999999988</c:v>
                </c:pt>
                <c:pt idx="1097">
                  <c:v>0.77319999999999989</c:v>
                </c:pt>
                <c:pt idx="1098">
                  <c:v>0.77949999999999986</c:v>
                </c:pt>
                <c:pt idx="1099">
                  <c:v>0.77710000000000012</c:v>
                </c:pt>
                <c:pt idx="1100">
                  <c:v>0.79360000000000008</c:v>
                </c:pt>
                <c:pt idx="1101">
                  <c:v>0.7733000000000001</c:v>
                </c:pt>
                <c:pt idx="1102">
                  <c:v>0.79469999999999996</c:v>
                </c:pt>
                <c:pt idx="1103">
                  <c:v>0.79610000000000014</c:v>
                </c:pt>
                <c:pt idx="1104">
                  <c:v>0.79020000000000012</c:v>
                </c:pt>
                <c:pt idx="1105">
                  <c:v>0.80379999999999996</c:v>
                </c:pt>
                <c:pt idx="1106">
                  <c:v>0.80620000000000003</c:v>
                </c:pt>
                <c:pt idx="1107">
                  <c:v>0.81520000000000015</c:v>
                </c:pt>
                <c:pt idx="1108">
                  <c:v>0.81080000000000008</c:v>
                </c:pt>
                <c:pt idx="1109">
                  <c:v>0.80889999999999984</c:v>
                </c:pt>
                <c:pt idx="1110">
                  <c:v>0.80289999999999995</c:v>
                </c:pt>
                <c:pt idx="1111">
                  <c:v>0.81520000000000015</c:v>
                </c:pt>
                <c:pt idx="1112">
                  <c:v>0.82360000000000011</c:v>
                </c:pt>
                <c:pt idx="1113">
                  <c:v>0.81960000000000011</c:v>
                </c:pt>
                <c:pt idx="1114">
                  <c:v>0.81559999999999999</c:v>
                </c:pt>
                <c:pt idx="1115">
                  <c:v>0.8194999999999999</c:v>
                </c:pt>
                <c:pt idx="1116">
                  <c:v>0.8194999999999999</c:v>
                </c:pt>
                <c:pt idx="1117">
                  <c:v>0.81810000000000005</c:v>
                </c:pt>
                <c:pt idx="1118">
                  <c:v>0.81110000000000015</c:v>
                </c:pt>
                <c:pt idx="1119">
                  <c:v>0.80659999999999998</c:v>
                </c:pt>
                <c:pt idx="1120">
                  <c:v>0.80430000000000001</c:v>
                </c:pt>
                <c:pt idx="1121">
                  <c:v>0.79389999999999983</c:v>
                </c:pt>
                <c:pt idx="1122">
                  <c:v>0.81729999999999992</c:v>
                </c:pt>
                <c:pt idx="1123">
                  <c:v>0.81940000000000002</c:v>
                </c:pt>
                <c:pt idx="1124">
                  <c:v>0.8136000000000001</c:v>
                </c:pt>
                <c:pt idx="1125">
                  <c:v>0.79139999999999988</c:v>
                </c:pt>
                <c:pt idx="1126">
                  <c:v>0.78469999999999995</c:v>
                </c:pt>
                <c:pt idx="1127">
                  <c:v>0.78249999999999997</c:v>
                </c:pt>
                <c:pt idx="1128">
                  <c:v>0.79610000000000014</c:v>
                </c:pt>
                <c:pt idx="1129">
                  <c:v>0.78960000000000008</c:v>
                </c:pt>
                <c:pt idx="1130">
                  <c:v>0.82139999999999991</c:v>
                </c:pt>
                <c:pt idx="1131">
                  <c:v>0.82009999999999994</c:v>
                </c:pt>
                <c:pt idx="1132">
                  <c:v>0.82629999999999992</c:v>
                </c:pt>
                <c:pt idx="1133">
                  <c:v>0.83180000000000009</c:v>
                </c:pt>
                <c:pt idx="1134">
                  <c:v>0.83949999999999991</c:v>
                </c:pt>
                <c:pt idx="1135">
                  <c:v>0.85229999999999995</c:v>
                </c:pt>
                <c:pt idx="1136">
                  <c:v>0.85340000000000005</c:v>
                </c:pt>
                <c:pt idx="1137">
                  <c:v>0.8538</c:v>
                </c:pt>
                <c:pt idx="1138">
                  <c:v>0.85930000000000006</c:v>
                </c:pt>
                <c:pt idx="1139">
                  <c:v>0.85930000000000006</c:v>
                </c:pt>
                <c:pt idx="1140">
                  <c:v>0.84360000000000013</c:v>
                </c:pt>
                <c:pt idx="1141">
                  <c:v>0.84719999999999995</c:v>
                </c:pt>
                <c:pt idx="1142">
                  <c:v>0.84099999999999997</c:v>
                </c:pt>
                <c:pt idx="1143">
                  <c:v>0.85289999999999988</c:v>
                </c:pt>
                <c:pt idx="1144">
                  <c:v>0.84900000000000009</c:v>
                </c:pt>
                <c:pt idx="1145">
                  <c:v>0.85020000000000007</c:v>
                </c:pt>
                <c:pt idx="1146">
                  <c:v>0.85389999999999988</c:v>
                </c:pt>
                <c:pt idx="1147">
                  <c:v>0.82830000000000015</c:v>
                </c:pt>
                <c:pt idx="1148">
                  <c:v>0.84680000000000011</c:v>
                </c:pt>
                <c:pt idx="1149">
                  <c:v>0.85750000000000004</c:v>
                </c:pt>
                <c:pt idx="1150">
                  <c:v>0.85319999999999996</c:v>
                </c:pt>
                <c:pt idx="1151">
                  <c:v>0.84589999999999999</c:v>
                </c:pt>
                <c:pt idx="1152">
                  <c:v>0.84589999999999999</c:v>
                </c:pt>
                <c:pt idx="1153">
                  <c:v>0.84629999999999994</c:v>
                </c:pt>
                <c:pt idx="1154">
                  <c:v>0.84460000000000013</c:v>
                </c:pt>
                <c:pt idx="1155">
                  <c:v>0.82930000000000004</c:v>
                </c:pt>
                <c:pt idx="1156">
                  <c:v>0.79430000000000012</c:v>
                </c:pt>
                <c:pt idx="1157">
                  <c:v>0.78669999999999984</c:v>
                </c:pt>
                <c:pt idx="1158">
                  <c:v>0.79860000000000009</c:v>
                </c:pt>
                <c:pt idx="1159">
                  <c:v>0.78430000000000011</c:v>
                </c:pt>
                <c:pt idx="1160">
                  <c:v>0.79710000000000003</c:v>
                </c:pt>
                <c:pt idx="1161">
                  <c:v>0.78289999999999993</c:v>
                </c:pt>
                <c:pt idx="1162">
                  <c:v>0.73960000000000004</c:v>
                </c:pt>
                <c:pt idx="1163">
                  <c:v>0.7478999999999999</c:v>
                </c:pt>
                <c:pt idx="1164">
                  <c:v>0.74569999999999992</c:v>
                </c:pt>
                <c:pt idx="1165">
                  <c:v>0.7700999999999999</c:v>
                </c:pt>
                <c:pt idx="1166">
                  <c:v>0.79210000000000003</c:v>
                </c:pt>
                <c:pt idx="1167">
                  <c:v>0.79360000000000008</c:v>
                </c:pt>
                <c:pt idx="1168">
                  <c:v>0.81590000000000007</c:v>
                </c:pt>
                <c:pt idx="1169">
                  <c:v>0.81710000000000005</c:v>
                </c:pt>
                <c:pt idx="1170">
                  <c:v>0.82590000000000008</c:v>
                </c:pt>
                <c:pt idx="1171">
                  <c:v>0.83620000000000005</c:v>
                </c:pt>
                <c:pt idx="1172">
                  <c:v>0.83620000000000005</c:v>
                </c:pt>
                <c:pt idx="1173">
                  <c:v>0.83569999999999989</c:v>
                </c:pt>
                <c:pt idx="1174">
                  <c:v>0.82689999999999997</c:v>
                </c:pt>
                <c:pt idx="1175">
                  <c:v>0.84120000000000006</c:v>
                </c:pt>
                <c:pt idx="1176">
                  <c:v>0.83719999999999994</c:v>
                </c:pt>
                <c:pt idx="1177">
                  <c:v>0.84930000000000005</c:v>
                </c:pt>
                <c:pt idx="1178">
                  <c:v>0.84530000000000005</c:v>
                </c:pt>
                <c:pt idx="1179">
                  <c:v>0.84629999999999994</c:v>
                </c:pt>
                <c:pt idx="1180">
                  <c:v>0.85460000000000003</c:v>
                </c:pt>
                <c:pt idx="1181">
                  <c:v>0.86150000000000004</c:v>
                </c:pt>
                <c:pt idx="1182">
                  <c:v>0.8456999999999999</c:v>
                </c:pt>
                <c:pt idx="1183">
                  <c:v>0.87250000000000005</c:v>
                </c:pt>
                <c:pt idx="1184">
                  <c:v>0.86919999999999986</c:v>
                </c:pt>
                <c:pt idx="1185">
                  <c:v>0.8738999999999999</c:v>
                </c:pt>
                <c:pt idx="1186">
                  <c:v>0.87430000000000008</c:v>
                </c:pt>
                <c:pt idx="1187">
                  <c:v>0.87590000000000001</c:v>
                </c:pt>
                <c:pt idx="1188">
                  <c:v>0.86650000000000005</c:v>
                </c:pt>
                <c:pt idx="1189">
                  <c:v>0.86879999999999991</c:v>
                </c:pt>
                <c:pt idx="1190">
                  <c:v>0.85050000000000014</c:v>
                </c:pt>
                <c:pt idx="1191">
                  <c:v>0.84449999999999992</c:v>
                </c:pt>
                <c:pt idx="1192">
                  <c:v>0.86509999999999987</c:v>
                </c:pt>
                <c:pt idx="1193">
                  <c:v>0.87919999999999987</c:v>
                </c:pt>
                <c:pt idx="1194">
                  <c:v>0.87039999999999995</c:v>
                </c:pt>
                <c:pt idx="1195">
                  <c:v>0.88669999999999982</c:v>
                </c:pt>
                <c:pt idx="1196">
                  <c:v>0.88110000000000011</c:v>
                </c:pt>
                <c:pt idx="1197">
                  <c:v>0.87580000000000013</c:v>
                </c:pt>
                <c:pt idx="1198">
                  <c:v>0.8902000000000001</c:v>
                </c:pt>
                <c:pt idx="1199">
                  <c:v>0.88050000000000006</c:v>
                </c:pt>
                <c:pt idx="1200">
                  <c:v>0.87770000000000015</c:v>
                </c:pt>
                <c:pt idx="1201">
                  <c:v>0.88919999999999988</c:v>
                </c:pt>
                <c:pt idx="1202">
                  <c:v>0.90449999999999986</c:v>
                </c:pt>
                <c:pt idx="1203">
                  <c:v>0.91520000000000012</c:v>
                </c:pt>
                <c:pt idx="1204">
                  <c:v>0.92059999999999997</c:v>
                </c:pt>
                <c:pt idx="1205">
                  <c:v>0.91969999999999996</c:v>
                </c:pt>
                <c:pt idx="1206">
                  <c:v>0.9</c:v>
                </c:pt>
                <c:pt idx="1207">
                  <c:v>0.88669999999999982</c:v>
                </c:pt>
                <c:pt idx="1208">
                  <c:v>0.89060000000000006</c:v>
                </c:pt>
                <c:pt idx="1209">
                  <c:v>0.90759999999999996</c:v>
                </c:pt>
                <c:pt idx="1210">
                  <c:v>0.87330000000000008</c:v>
                </c:pt>
                <c:pt idx="1211">
                  <c:v>0.86180000000000012</c:v>
                </c:pt>
                <c:pt idx="1212">
                  <c:v>0.87990000000000013</c:v>
                </c:pt>
                <c:pt idx="1213">
                  <c:v>0.89529999999999998</c:v>
                </c:pt>
                <c:pt idx="1214">
                  <c:v>0.91120000000000001</c:v>
                </c:pt>
                <c:pt idx="1215">
                  <c:v>0.91349999999999998</c:v>
                </c:pt>
                <c:pt idx="1216">
                  <c:v>0.91349999999999998</c:v>
                </c:pt>
                <c:pt idx="1217">
                  <c:v>0.92009999999999992</c:v>
                </c:pt>
                <c:pt idx="1218">
                  <c:v>0.92559999999999998</c:v>
                </c:pt>
                <c:pt idx="1219">
                  <c:v>0.92249999999999999</c:v>
                </c:pt>
                <c:pt idx="1220">
                  <c:v>0.91949999999999987</c:v>
                </c:pt>
                <c:pt idx="1221">
                  <c:v>0.90960000000000008</c:v>
                </c:pt>
                <c:pt idx="1222">
                  <c:v>0.91800000000000015</c:v>
                </c:pt>
                <c:pt idx="1223">
                  <c:v>0.92490000000000006</c:v>
                </c:pt>
                <c:pt idx="1224">
                  <c:v>0.93069999999999997</c:v>
                </c:pt>
                <c:pt idx="1225">
                  <c:v>0.92409999999999992</c:v>
                </c:pt>
                <c:pt idx="1226">
                  <c:v>0.92259999999999986</c:v>
                </c:pt>
                <c:pt idx="1227">
                  <c:v>0.9265000000000001</c:v>
                </c:pt>
                <c:pt idx="1228">
                  <c:v>0.91229999999999989</c:v>
                </c:pt>
                <c:pt idx="1229">
                  <c:v>0.92990000000000006</c:v>
                </c:pt>
                <c:pt idx="1230">
                  <c:v>0.92779999999999996</c:v>
                </c:pt>
                <c:pt idx="1231">
                  <c:v>0.9305000000000001</c:v>
                </c:pt>
                <c:pt idx="1232">
                  <c:v>0.94509999999999994</c:v>
                </c:pt>
                <c:pt idx="1233">
                  <c:v>0.94830000000000014</c:v>
                </c:pt>
                <c:pt idx="1234">
                  <c:v>0.94080000000000008</c:v>
                </c:pt>
                <c:pt idx="1235">
                  <c:v>0.92389999999999983</c:v>
                </c:pt>
                <c:pt idx="1236">
                  <c:v>0.93030000000000002</c:v>
                </c:pt>
                <c:pt idx="1237">
                  <c:v>0.93389999999999984</c:v>
                </c:pt>
                <c:pt idx="1238">
                  <c:v>0.92139999999999989</c:v>
                </c:pt>
                <c:pt idx="1239">
                  <c:v>0.93770000000000009</c:v>
                </c:pt>
                <c:pt idx="1240">
                  <c:v>0.93919999999999992</c:v>
                </c:pt>
                <c:pt idx="1241">
                  <c:v>0.94550000000000012</c:v>
                </c:pt>
                <c:pt idx="1242">
                  <c:v>0.94550000000000012</c:v>
                </c:pt>
                <c:pt idx="1243">
                  <c:v>0.95289999999999997</c:v>
                </c:pt>
                <c:pt idx="1244">
                  <c:v>0.9506</c:v>
                </c:pt>
                <c:pt idx="1245">
                  <c:v>0.96120000000000005</c:v>
                </c:pt>
                <c:pt idx="1246">
                  <c:v>0.96819999999999995</c:v>
                </c:pt>
                <c:pt idx="1247">
                  <c:v>0.97050000000000014</c:v>
                </c:pt>
                <c:pt idx="1248">
                  <c:v>0.96949999999999992</c:v>
                </c:pt>
                <c:pt idx="1249">
                  <c:v>0.97229999999999994</c:v>
                </c:pt>
                <c:pt idx="1250">
                  <c:v>0.98470000000000002</c:v>
                </c:pt>
                <c:pt idx="1251">
                  <c:v>0.99560000000000004</c:v>
                </c:pt>
                <c:pt idx="1252">
                  <c:v>0.99699999999999989</c:v>
                </c:pt>
                <c:pt idx="1253">
                  <c:v>0.99650000000000005</c:v>
                </c:pt>
                <c:pt idx="1254">
                  <c:v>0.98659999999999992</c:v>
                </c:pt>
                <c:pt idx="1255">
                  <c:v>0.97300000000000009</c:v>
                </c:pt>
                <c:pt idx="1256">
                  <c:v>0.98560000000000003</c:v>
                </c:pt>
                <c:pt idx="1257">
                  <c:v>0.98599999999999999</c:v>
                </c:pt>
                <c:pt idx="1258">
                  <c:v>0.98830000000000018</c:v>
                </c:pt>
                <c:pt idx="1259">
                  <c:v>1.0027000000000001</c:v>
                </c:pt>
                <c:pt idx="1260">
                  <c:v>1.0087999999999999</c:v>
                </c:pt>
                <c:pt idx="1261">
                  <c:v>1.0131999999999999</c:v>
                </c:pt>
                <c:pt idx="1262">
                  <c:v>1.0122</c:v>
                </c:pt>
                <c:pt idx="1263">
                  <c:v>0.99939999999999996</c:v>
                </c:pt>
                <c:pt idx="1264">
                  <c:v>1.0097</c:v>
                </c:pt>
                <c:pt idx="1265">
                  <c:v>1.0091999999999999</c:v>
                </c:pt>
                <c:pt idx="1266">
                  <c:v>1.0123</c:v>
                </c:pt>
                <c:pt idx="1267">
                  <c:v>1.0087000000000002</c:v>
                </c:pt>
                <c:pt idx="1268">
                  <c:v>1.0211000000000001</c:v>
                </c:pt>
                <c:pt idx="1269">
                  <c:v>1.0241999999999998</c:v>
                </c:pt>
                <c:pt idx="1270">
                  <c:v>1.0337000000000001</c:v>
                </c:pt>
                <c:pt idx="1271">
                  <c:v>1.0337000000000001</c:v>
                </c:pt>
                <c:pt idx="1272">
                  <c:v>1.0277000000000001</c:v>
                </c:pt>
                <c:pt idx="1273">
                  <c:v>1.0159</c:v>
                </c:pt>
                <c:pt idx="1274">
                  <c:v>1.0233000000000001</c:v>
                </c:pt>
                <c:pt idx="1275">
                  <c:v>1.0161000000000002</c:v>
                </c:pt>
                <c:pt idx="1276">
                  <c:v>1.0168999999999999</c:v>
                </c:pt>
                <c:pt idx="1277">
                  <c:v>1.0263</c:v>
                </c:pt>
                <c:pt idx="1278">
                  <c:v>1.0216999999999998</c:v>
                </c:pt>
                <c:pt idx="1279">
                  <c:v>1.038</c:v>
                </c:pt>
                <c:pt idx="1280">
                  <c:v>1.018</c:v>
                </c:pt>
                <c:pt idx="1281">
                  <c:v>1.0324</c:v>
                </c:pt>
                <c:pt idx="1282">
                  <c:v>1.0297999999999998</c:v>
                </c:pt>
                <c:pt idx="1283">
                  <c:v>1.0397000000000001</c:v>
                </c:pt>
                <c:pt idx="1284">
                  <c:v>1.0447</c:v>
                </c:pt>
                <c:pt idx="1285">
                  <c:v>1.0463999999999998</c:v>
                </c:pt>
                <c:pt idx="1286">
                  <c:v>1.0384</c:v>
                </c:pt>
                <c:pt idx="1287">
                  <c:v>1.0385</c:v>
                </c:pt>
                <c:pt idx="1288">
                  <c:v>1.0290000000000001</c:v>
                </c:pt>
                <c:pt idx="1289">
                  <c:v>1.0285</c:v>
                </c:pt>
                <c:pt idx="1290">
                  <c:v>0.98659999999999992</c:v>
                </c:pt>
                <c:pt idx="1291">
                  <c:v>0.97919999999999985</c:v>
                </c:pt>
                <c:pt idx="1292">
                  <c:v>0.99370000000000003</c:v>
                </c:pt>
                <c:pt idx="1293">
                  <c:v>0.97009999999999996</c:v>
                </c:pt>
                <c:pt idx="1294">
                  <c:v>0.97129999999999994</c:v>
                </c:pt>
                <c:pt idx="1295">
                  <c:v>0.96169999999999989</c:v>
                </c:pt>
                <c:pt idx="1296">
                  <c:v>0.98289999999999988</c:v>
                </c:pt>
                <c:pt idx="1297">
                  <c:v>0.98780000000000001</c:v>
                </c:pt>
                <c:pt idx="1298">
                  <c:v>0.98499999999999999</c:v>
                </c:pt>
                <c:pt idx="1299">
                  <c:v>0.99900000000000011</c:v>
                </c:pt>
                <c:pt idx="1300">
                  <c:v>1.0028999999999999</c:v>
                </c:pt>
                <c:pt idx="1301">
                  <c:v>1.0019</c:v>
                </c:pt>
                <c:pt idx="1302">
                  <c:v>1.0178</c:v>
                </c:pt>
                <c:pt idx="1303">
                  <c:v>1.0259</c:v>
                </c:pt>
                <c:pt idx="1304">
                  <c:v>1.0294999999999999</c:v>
                </c:pt>
                <c:pt idx="1305">
                  <c:v>1.0375000000000001</c:v>
                </c:pt>
                <c:pt idx="1306">
                  <c:v>1.03</c:v>
                </c:pt>
                <c:pt idx="1307">
                  <c:v>1.0386000000000002</c:v>
                </c:pt>
                <c:pt idx="1308">
                  <c:v>1.0412999999999999</c:v>
                </c:pt>
                <c:pt idx="1309">
                  <c:v>1.0425</c:v>
                </c:pt>
                <c:pt idx="1310">
                  <c:v>1.0396000000000001</c:v>
                </c:pt>
                <c:pt idx="1311">
                  <c:v>1.0452000000000001</c:v>
                </c:pt>
                <c:pt idx="1312">
                  <c:v>0</c:v>
                </c:pt>
                <c:pt idx="1313">
                  <c:v>1.0400999999999998</c:v>
                </c:pt>
                <c:pt idx="1314">
                  <c:v>1.0447</c:v>
                </c:pt>
                <c:pt idx="1315">
                  <c:v>1.0405000000000002</c:v>
                </c:pt>
                <c:pt idx="1316">
                  <c:v>1.0508999999999999</c:v>
                </c:pt>
                <c:pt idx="1317">
                  <c:v>1.0448</c:v>
                </c:pt>
                <c:pt idx="1318">
                  <c:v>1.0349999999999999</c:v>
                </c:pt>
                <c:pt idx="1319">
                  <c:v>1.0408999999999999</c:v>
                </c:pt>
                <c:pt idx="1320">
                  <c:v>1.0441999999999998</c:v>
                </c:pt>
                <c:pt idx="1321">
                  <c:v>1.0327999999999999</c:v>
                </c:pt>
                <c:pt idx="1322">
                  <c:v>1.0350999999999999</c:v>
                </c:pt>
                <c:pt idx="1323">
                  <c:v>1.0512999999999999</c:v>
                </c:pt>
                <c:pt idx="1324">
                  <c:v>1.0518000000000001</c:v>
                </c:pt>
                <c:pt idx="1325">
                  <c:v>1.0602</c:v>
                </c:pt>
                <c:pt idx="1326">
                  <c:v>1.0631999999999999</c:v>
                </c:pt>
                <c:pt idx="1327">
                  <c:v>1.0482</c:v>
                </c:pt>
                <c:pt idx="1328">
                  <c:v>1.0345</c:v>
                </c:pt>
                <c:pt idx="1329">
                  <c:v>1.0500999999999998</c:v>
                </c:pt>
                <c:pt idx="1330">
                  <c:v>1.0175999999999998</c:v>
                </c:pt>
                <c:pt idx="1331">
                  <c:v>1.0359</c:v>
                </c:pt>
                <c:pt idx="1332">
                  <c:v>1.0290000000000001</c:v>
                </c:pt>
                <c:pt idx="1333">
                  <c:v>1.0227999999999999</c:v>
                </c:pt>
                <c:pt idx="1334">
                  <c:v>0.99470000000000003</c:v>
                </c:pt>
                <c:pt idx="1335">
                  <c:v>0.99210000000000009</c:v>
                </c:pt>
                <c:pt idx="1336">
                  <c:v>1.0152000000000001</c:v>
                </c:pt>
                <c:pt idx="1337">
                  <c:v>1.0146999999999999</c:v>
                </c:pt>
                <c:pt idx="1338">
                  <c:v>0.98280000000000001</c:v>
                </c:pt>
                <c:pt idx="1339">
                  <c:v>1.0165999999999999</c:v>
                </c:pt>
                <c:pt idx="1340">
                  <c:v>0.96949999999999992</c:v>
                </c:pt>
                <c:pt idx="1341">
                  <c:v>0.94509999999999994</c:v>
                </c:pt>
                <c:pt idx="1342">
                  <c:v>0.9141999999999999</c:v>
                </c:pt>
                <c:pt idx="1343">
                  <c:v>0.91759999999999986</c:v>
                </c:pt>
                <c:pt idx="1344">
                  <c:v>0.90280000000000005</c:v>
                </c:pt>
                <c:pt idx="1345">
                  <c:v>0.90400000000000003</c:v>
                </c:pt>
                <c:pt idx="1346">
                  <c:v>0.93069999999999997</c:v>
                </c:pt>
                <c:pt idx="1347">
                  <c:v>0.94220000000000004</c:v>
                </c:pt>
                <c:pt idx="1348">
                  <c:v>0.97939999999999994</c:v>
                </c:pt>
                <c:pt idx="1349">
                  <c:v>0.96539999999999992</c:v>
                </c:pt>
                <c:pt idx="1350">
                  <c:v>0.99099999999999999</c:v>
                </c:pt>
                <c:pt idx="1351">
                  <c:v>1.0058</c:v>
                </c:pt>
                <c:pt idx="1352">
                  <c:v>1.0005000000000002</c:v>
                </c:pt>
                <c:pt idx="1353">
                  <c:v>1.0258</c:v>
                </c:pt>
                <c:pt idx="1354">
                  <c:v>1.0255000000000001</c:v>
                </c:pt>
                <c:pt idx="1355">
                  <c:v>1.0349000000000002</c:v>
                </c:pt>
                <c:pt idx="1356">
                  <c:v>1.0612000000000001</c:v>
                </c:pt>
                <c:pt idx="1357">
                  <c:v>1.0571999999999999</c:v>
                </c:pt>
                <c:pt idx="1358">
                  <c:v>1.0512000000000001</c:v>
                </c:pt>
                <c:pt idx="1359">
                  <c:v>1.0655000000000001</c:v>
                </c:pt>
                <c:pt idx="1360">
                  <c:v>1.0785</c:v>
                </c:pt>
                <c:pt idx="1361">
                  <c:v>1.0783</c:v>
                </c:pt>
                <c:pt idx="1362">
                  <c:v>1.0859000000000001</c:v>
                </c:pt>
                <c:pt idx="1363">
                  <c:v>1.0869</c:v>
                </c:pt>
                <c:pt idx="1364">
                  <c:v>1.0834000000000001</c:v>
                </c:pt>
                <c:pt idx="1365">
                  <c:v>1.0862000000000001</c:v>
                </c:pt>
                <c:pt idx="1366">
                  <c:v>1.0874000000000001</c:v>
                </c:pt>
                <c:pt idx="1367">
                  <c:v>1.0916999999999999</c:v>
                </c:pt>
                <c:pt idx="1368">
                  <c:v>1.0988</c:v>
                </c:pt>
                <c:pt idx="1369">
                  <c:v>1.0956999999999999</c:v>
                </c:pt>
                <c:pt idx="1370">
                  <c:v>1.1015999999999999</c:v>
                </c:pt>
                <c:pt idx="1371">
                  <c:v>1.1133999999999999</c:v>
                </c:pt>
                <c:pt idx="1372">
                  <c:v>1.1159999999999999</c:v>
                </c:pt>
                <c:pt idx="1373">
                  <c:v>1.1109</c:v>
                </c:pt>
                <c:pt idx="1374">
                  <c:v>1.1155999999999999</c:v>
                </c:pt>
                <c:pt idx="1375">
                  <c:v>1.1155999999999999</c:v>
                </c:pt>
                <c:pt idx="1376">
                  <c:v>1.1040000000000001</c:v>
                </c:pt>
                <c:pt idx="1377">
                  <c:v>1.1015000000000001</c:v>
                </c:pt>
                <c:pt idx="1378">
                  <c:v>1.1194999999999999</c:v>
                </c:pt>
                <c:pt idx="1379">
                  <c:v>1.1277000000000001</c:v>
                </c:pt>
                <c:pt idx="1380">
                  <c:v>1.1253</c:v>
                </c:pt>
                <c:pt idx="1381">
                  <c:v>1.1288</c:v>
                </c:pt>
                <c:pt idx="1382">
                  <c:v>1.1111000000000002</c:v>
                </c:pt>
                <c:pt idx="1383">
                  <c:v>1.109</c:v>
                </c:pt>
                <c:pt idx="1384">
                  <c:v>1.0740000000000001</c:v>
                </c:pt>
                <c:pt idx="1385">
                  <c:v>1.0840000000000001</c:v>
                </c:pt>
                <c:pt idx="1386">
                  <c:v>1.0488</c:v>
                </c:pt>
                <c:pt idx="1387">
                  <c:v>1.0350999999999999</c:v>
                </c:pt>
                <c:pt idx="1388">
                  <c:v>1.018</c:v>
                </c:pt>
                <c:pt idx="1389">
                  <c:v>1.0590000000000002</c:v>
                </c:pt>
                <c:pt idx="1390">
                  <c:v>1.1115000000000002</c:v>
                </c:pt>
                <c:pt idx="1391">
                  <c:v>1.1231</c:v>
                </c:pt>
                <c:pt idx="1392">
                  <c:v>1.1318000000000001</c:v>
                </c:pt>
                <c:pt idx="1393">
                  <c:v>1.1356999999999999</c:v>
                </c:pt>
                <c:pt idx="1394">
                  <c:v>1.1365000000000001</c:v>
                </c:pt>
                <c:pt idx="1395">
                  <c:v>0</c:v>
                </c:pt>
                <c:pt idx="1396">
                  <c:v>1.1403999999999999</c:v>
                </c:pt>
                <c:pt idx="1397">
                  <c:v>1.1400999999999999</c:v>
                </c:pt>
                <c:pt idx="1398">
                  <c:v>1.1307</c:v>
                </c:pt>
                <c:pt idx="1399">
                  <c:v>1.1093000000000002</c:v>
                </c:pt>
                <c:pt idx="1400">
                  <c:v>0</c:v>
                </c:pt>
                <c:pt idx="1401">
                  <c:v>1.1111000000000002</c:v>
                </c:pt>
                <c:pt idx="1402">
                  <c:v>1.0705</c:v>
                </c:pt>
                <c:pt idx="1403">
                  <c:v>1.0474000000000001</c:v>
                </c:pt>
                <c:pt idx="1404">
                  <c:v>1.0763999999999998</c:v>
                </c:pt>
                <c:pt idx="1405">
                  <c:v>1.1122999999999998</c:v>
                </c:pt>
                <c:pt idx="1406">
                  <c:v>1.0943000000000001</c:v>
                </c:pt>
                <c:pt idx="1407">
                  <c:v>1.079</c:v>
                </c:pt>
                <c:pt idx="1408">
                  <c:v>1.0718000000000001</c:v>
                </c:pt>
                <c:pt idx="1409">
                  <c:v>1.0593000000000001</c:v>
                </c:pt>
                <c:pt idx="1410">
                  <c:v>1.0400999999999998</c:v>
                </c:pt>
                <c:pt idx="1411">
                  <c:v>1.0711000000000002</c:v>
                </c:pt>
                <c:pt idx="1412">
                  <c:v>1.0711000000000002</c:v>
                </c:pt>
                <c:pt idx="1413">
                  <c:v>1.0697999999999999</c:v>
                </c:pt>
                <c:pt idx="1414">
                  <c:v>1.0791999999999999</c:v>
                </c:pt>
                <c:pt idx="1415">
                  <c:v>1.1133000000000002</c:v>
                </c:pt>
                <c:pt idx="1416">
                  <c:v>1.0952999999999999</c:v>
                </c:pt>
                <c:pt idx="1417">
                  <c:v>1.0993999999999999</c:v>
                </c:pt>
                <c:pt idx="1418">
                  <c:v>1.0650999999999999</c:v>
                </c:pt>
                <c:pt idx="1419">
                  <c:v>1.0275999999999998</c:v>
                </c:pt>
                <c:pt idx="1420">
                  <c:v>1.0488</c:v>
                </c:pt>
                <c:pt idx="1421">
                  <c:v>1.0156000000000001</c:v>
                </c:pt>
                <c:pt idx="1422">
                  <c:v>1.0443</c:v>
                </c:pt>
                <c:pt idx="1423">
                  <c:v>1.0800999999999998</c:v>
                </c:pt>
                <c:pt idx="1424">
                  <c:v>1.0715000000000001</c:v>
                </c:pt>
                <c:pt idx="1425">
                  <c:v>1.0941000000000001</c:v>
                </c:pt>
                <c:pt idx="1426">
                  <c:v>1.0863999999999998</c:v>
                </c:pt>
                <c:pt idx="1427">
                  <c:v>1.0761000000000001</c:v>
                </c:pt>
                <c:pt idx="1428">
                  <c:v>1.0933999999999999</c:v>
                </c:pt>
                <c:pt idx="1429">
                  <c:v>1.0906</c:v>
                </c:pt>
                <c:pt idx="1430">
                  <c:v>1.1146</c:v>
                </c:pt>
                <c:pt idx="1431">
                  <c:v>1.1261000000000001</c:v>
                </c:pt>
                <c:pt idx="1432">
                  <c:v>0</c:v>
                </c:pt>
                <c:pt idx="1433">
                  <c:v>1.1324000000000001</c:v>
                </c:pt>
                <c:pt idx="1434">
                  <c:v>1.1287</c:v>
                </c:pt>
                <c:pt idx="1435">
                  <c:v>1.1237999999999999</c:v>
                </c:pt>
                <c:pt idx="1436">
                  <c:v>1.1373</c:v>
                </c:pt>
                <c:pt idx="1437">
                  <c:v>1.1347</c:v>
                </c:pt>
                <c:pt idx="1438">
                  <c:v>1.1416999999999999</c:v>
                </c:pt>
                <c:pt idx="1439">
                  <c:v>1.1378999999999999</c:v>
                </c:pt>
                <c:pt idx="1440">
                  <c:v>1.1294999999999999</c:v>
                </c:pt>
                <c:pt idx="1441">
                  <c:v>1.1231</c:v>
                </c:pt>
                <c:pt idx="1442">
                  <c:v>1.1354</c:v>
                </c:pt>
                <c:pt idx="1443">
                  <c:v>1.1234999999999999</c:v>
                </c:pt>
                <c:pt idx="1444">
                  <c:v>1.1144999999999998</c:v>
                </c:pt>
                <c:pt idx="1445">
                  <c:v>1.1159999999999999</c:v>
                </c:pt>
                <c:pt idx="1446">
                  <c:v>1.0841000000000001</c:v>
                </c:pt>
                <c:pt idx="1447">
                  <c:v>1.0925</c:v>
                </c:pt>
                <c:pt idx="1448">
                  <c:v>1.0597999999999999</c:v>
                </c:pt>
                <c:pt idx="1449">
                  <c:v>1.0587</c:v>
                </c:pt>
                <c:pt idx="1450">
                  <c:v>1.0772999999999999</c:v>
                </c:pt>
                <c:pt idx="1451">
                  <c:v>1.0671999999999999</c:v>
                </c:pt>
                <c:pt idx="1452">
                  <c:v>1.0922000000000001</c:v>
                </c:pt>
                <c:pt idx="1453">
                  <c:v>1.0834999999999999</c:v>
                </c:pt>
                <c:pt idx="1454">
                  <c:v>1.1107</c:v>
                </c:pt>
                <c:pt idx="1455">
                  <c:v>1.0991</c:v>
                </c:pt>
                <c:pt idx="1456">
                  <c:v>1.1218999999999999</c:v>
                </c:pt>
                <c:pt idx="1457">
                  <c:v>1.1192</c:v>
                </c:pt>
                <c:pt idx="1458">
                  <c:v>1.1048</c:v>
                </c:pt>
                <c:pt idx="1459">
                  <c:v>1.0748</c:v>
                </c:pt>
                <c:pt idx="1460">
                  <c:v>1.0697999999999999</c:v>
                </c:pt>
                <c:pt idx="1461">
                  <c:v>1.0761000000000001</c:v>
                </c:pt>
                <c:pt idx="1462">
                  <c:v>1.1015000000000001</c:v>
                </c:pt>
                <c:pt idx="1463">
                  <c:v>1.0840000000000001</c:v>
                </c:pt>
                <c:pt idx="1464">
                  <c:v>1.0725</c:v>
                </c:pt>
                <c:pt idx="1465">
                  <c:v>1.0781999999999998</c:v>
                </c:pt>
                <c:pt idx="1466">
                  <c:v>0</c:v>
                </c:pt>
                <c:pt idx="1467">
                  <c:v>1.0953999999999999</c:v>
                </c:pt>
                <c:pt idx="1468">
                  <c:v>1.0962000000000001</c:v>
                </c:pt>
                <c:pt idx="1469">
                  <c:v>1.0977000000000001</c:v>
                </c:pt>
                <c:pt idx="1470">
                  <c:v>1.107</c:v>
                </c:pt>
                <c:pt idx="1471">
                  <c:v>1.1169</c:v>
                </c:pt>
                <c:pt idx="1472">
                  <c:v>1.1077000000000001</c:v>
                </c:pt>
                <c:pt idx="1473">
                  <c:v>1.115</c:v>
                </c:pt>
                <c:pt idx="1474">
                  <c:v>1.1313</c:v>
                </c:pt>
                <c:pt idx="1475">
                  <c:v>1.131</c:v>
                </c:pt>
                <c:pt idx="1476">
                  <c:v>1.1075999999999999</c:v>
                </c:pt>
                <c:pt idx="1477">
                  <c:v>1.1309</c:v>
                </c:pt>
                <c:pt idx="1478">
                  <c:v>1.1246</c:v>
                </c:pt>
                <c:pt idx="1479">
                  <c:v>1.1354</c:v>
                </c:pt>
                <c:pt idx="1480">
                  <c:v>1.1406000000000001</c:v>
                </c:pt>
                <c:pt idx="1481">
                  <c:v>1.151</c:v>
                </c:pt>
                <c:pt idx="1482">
                  <c:v>1.1440000000000001</c:v>
                </c:pt>
                <c:pt idx="1483">
                  <c:v>1.1563999999999999</c:v>
                </c:pt>
                <c:pt idx="1484">
                  <c:v>1.1518999999999999</c:v>
                </c:pt>
                <c:pt idx="1485">
                  <c:v>1.1300999999999999</c:v>
                </c:pt>
                <c:pt idx="1486">
                  <c:v>1.1497999999999999</c:v>
                </c:pt>
                <c:pt idx="1487">
                  <c:v>1.1552</c:v>
                </c:pt>
                <c:pt idx="1488">
                  <c:v>1.1315999999999999</c:v>
                </c:pt>
                <c:pt idx="1489">
                  <c:v>1.1200999999999999</c:v>
                </c:pt>
                <c:pt idx="1490">
                  <c:v>1.1259000000000001</c:v>
                </c:pt>
                <c:pt idx="1491">
                  <c:v>1.1558000000000002</c:v>
                </c:pt>
                <c:pt idx="1492">
                  <c:v>1.145</c:v>
                </c:pt>
                <c:pt idx="1493">
                  <c:v>1.1381999999999999</c:v>
                </c:pt>
                <c:pt idx="1494">
                  <c:v>1.1386000000000001</c:v>
                </c:pt>
                <c:pt idx="1495">
                  <c:v>1.1603000000000001</c:v>
                </c:pt>
                <c:pt idx="1496">
                  <c:v>1.1641999999999999</c:v>
                </c:pt>
                <c:pt idx="1497">
                  <c:v>1.1683000000000001</c:v>
                </c:pt>
                <c:pt idx="1498">
                  <c:v>1.1678999999999999</c:v>
                </c:pt>
                <c:pt idx="1499">
                  <c:v>1.1665999999999999</c:v>
                </c:pt>
                <c:pt idx="1500">
                  <c:v>1.1697</c:v>
                </c:pt>
                <c:pt idx="1501">
                  <c:v>1.1611000000000002</c:v>
                </c:pt>
                <c:pt idx="1502">
                  <c:v>1.1611000000000002</c:v>
                </c:pt>
                <c:pt idx="1503">
                  <c:v>1.1378999999999999</c:v>
                </c:pt>
                <c:pt idx="1504">
                  <c:v>1.1563999999999999</c:v>
                </c:pt>
                <c:pt idx="1505">
                  <c:v>1.1540999999999999</c:v>
                </c:pt>
                <c:pt idx="1506">
                  <c:v>1.1440999999999999</c:v>
                </c:pt>
                <c:pt idx="1507">
                  <c:v>1.1468</c:v>
                </c:pt>
                <c:pt idx="1508">
                  <c:v>1.1431</c:v>
                </c:pt>
                <c:pt idx="1509">
                  <c:v>1.1463999999999999</c:v>
                </c:pt>
                <c:pt idx="1510">
                  <c:v>1.1278999999999999</c:v>
                </c:pt>
                <c:pt idx="1511">
                  <c:v>1.1244999999999998</c:v>
                </c:pt>
                <c:pt idx="1512">
                  <c:v>1.1125</c:v>
                </c:pt>
                <c:pt idx="1513">
                  <c:v>1.1119999999999999</c:v>
                </c:pt>
                <c:pt idx="1514">
                  <c:v>1.139</c:v>
                </c:pt>
                <c:pt idx="1515">
                  <c:v>1.1438999999999999</c:v>
                </c:pt>
                <c:pt idx="1516">
                  <c:v>1.1281999999999999</c:v>
                </c:pt>
                <c:pt idx="1517">
                  <c:v>1.1168</c:v>
                </c:pt>
                <c:pt idx="1518">
                  <c:v>1.1293</c:v>
                </c:pt>
                <c:pt idx="1519">
                  <c:v>1.1349</c:v>
                </c:pt>
                <c:pt idx="1520">
                  <c:v>1.1562000000000001</c:v>
                </c:pt>
                <c:pt idx="1521">
                  <c:v>1.1454</c:v>
                </c:pt>
                <c:pt idx="1522">
                  <c:v>1.1554</c:v>
                </c:pt>
                <c:pt idx="1523">
                  <c:v>1.1553</c:v>
                </c:pt>
                <c:pt idx="1524">
                  <c:v>1.1371</c:v>
                </c:pt>
                <c:pt idx="1525">
                  <c:v>1.1305000000000001</c:v>
                </c:pt>
                <c:pt idx="1526">
                  <c:v>1.1302000000000001</c:v>
                </c:pt>
                <c:pt idx="1527">
                  <c:v>1.0863999999999998</c:v>
                </c:pt>
                <c:pt idx="1528">
                  <c:v>1.0905</c:v>
                </c:pt>
                <c:pt idx="1529">
                  <c:v>1.1007</c:v>
                </c:pt>
                <c:pt idx="1530">
                  <c:v>1.0985</c:v>
                </c:pt>
                <c:pt idx="1531">
                  <c:v>1.0985</c:v>
                </c:pt>
                <c:pt idx="1532">
                  <c:v>1.0911999999999999</c:v>
                </c:pt>
                <c:pt idx="1533">
                  <c:v>1.1022000000000001</c:v>
                </c:pt>
                <c:pt idx="1534">
                  <c:v>1.0691999999999999</c:v>
                </c:pt>
                <c:pt idx="1535">
                  <c:v>1.0728</c:v>
                </c:pt>
                <c:pt idx="1536">
                  <c:v>1.0937999999999999</c:v>
                </c:pt>
                <c:pt idx="1537">
                  <c:v>1.1155999999999999</c:v>
                </c:pt>
                <c:pt idx="1538">
                  <c:v>1.1247</c:v>
                </c:pt>
                <c:pt idx="1539">
                  <c:v>1.1233000000000002</c:v>
                </c:pt>
                <c:pt idx="1540">
                  <c:v>1.139</c:v>
                </c:pt>
                <c:pt idx="1541">
                  <c:v>1.1318999999999999</c:v>
                </c:pt>
                <c:pt idx="1542">
                  <c:v>1.1318999999999999</c:v>
                </c:pt>
                <c:pt idx="1543">
                  <c:v>1.1230000000000002</c:v>
                </c:pt>
                <c:pt idx="1544">
                  <c:v>1.119</c:v>
                </c:pt>
                <c:pt idx="1545">
                  <c:v>1.1112</c:v>
                </c:pt>
                <c:pt idx="1546">
                  <c:v>1.0796000000000001</c:v>
                </c:pt>
                <c:pt idx="1547">
                  <c:v>1.0697000000000001</c:v>
                </c:pt>
                <c:pt idx="1548">
                  <c:v>1.1009</c:v>
                </c:pt>
                <c:pt idx="1549">
                  <c:v>1.1180000000000001</c:v>
                </c:pt>
                <c:pt idx="1550">
                  <c:v>1.1216999999999999</c:v>
                </c:pt>
                <c:pt idx="1551">
                  <c:v>1.1116999999999999</c:v>
                </c:pt>
                <c:pt idx="1552">
                  <c:v>1.1022000000000001</c:v>
                </c:pt>
                <c:pt idx="1553">
                  <c:v>1.1073</c:v>
                </c:pt>
                <c:pt idx="1554">
                  <c:v>1.0922999999999998</c:v>
                </c:pt>
                <c:pt idx="1555">
                  <c:v>1.0848</c:v>
                </c:pt>
                <c:pt idx="1556">
                  <c:v>1.1125</c:v>
                </c:pt>
                <c:pt idx="1557">
                  <c:v>1.0894999999999999</c:v>
                </c:pt>
                <c:pt idx="1558">
                  <c:v>1.0933999999999999</c:v>
                </c:pt>
                <c:pt idx="1559">
                  <c:v>1.0888</c:v>
                </c:pt>
                <c:pt idx="1560">
                  <c:v>1.0974000000000002</c:v>
                </c:pt>
                <c:pt idx="1561">
                  <c:v>1.1074000000000002</c:v>
                </c:pt>
                <c:pt idx="1562">
                  <c:v>1.0997999999999999</c:v>
                </c:pt>
                <c:pt idx="1563">
                  <c:v>1.077</c:v>
                </c:pt>
                <c:pt idx="1564">
                  <c:v>1.0333000000000001</c:v>
                </c:pt>
                <c:pt idx="1565">
                  <c:v>0.97219999999999995</c:v>
                </c:pt>
                <c:pt idx="1566">
                  <c:v>0.89139999999999986</c:v>
                </c:pt>
                <c:pt idx="1567">
                  <c:v>0.86360000000000015</c:v>
                </c:pt>
                <c:pt idx="1568">
                  <c:v>0.93430000000000002</c:v>
                </c:pt>
                <c:pt idx="1569">
                  <c:v>0.98340000000000005</c:v>
                </c:pt>
                <c:pt idx="1570">
                  <c:v>0.98710000000000009</c:v>
                </c:pt>
                <c:pt idx="1571">
                  <c:v>0.97539999999999993</c:v>
                </c:pt>
                <c:pt idx="1572">
                  <c:v>0.91699999999999993</c:v>
                </c:pt>
                <c:pt idx="1573">
                  <c:v>0.9506</c:v>
                </c:pt>
                <c:pt idx="1574">
                  <c:v>0.95660000000000001</c:v>
                </c:pt>
                <c:pt idx="1575">
                  <c:v>0.92419999999999991</c:v>
                </c:pt>
                <c:pt idx="1576">
                  <c:v>0</c:v>
                </c:pt>
                <c:pt idx="1577">
                  <c:v>0.97050000000000014</c:v>
                </c:pt>
                <c:pt idx="1578">
                  <c:v>0.9396000000000001</c:v>
                </c:pt>
                <c:pt idx="1579">
                  <c:v>0.94979999999999987</c:v>
                </c:pt>
                <c:pt idx="1580">
                  <c:v>0.95860000000000012</c:v>
                </c:pt>
                <c:pt idx="1581">
                  <c:v>0.94889999999999985</c:v>
                </c:pt>
                <c:pt idx="1582">
                  <c:v>0.97360000000000013</c:v>
                </c:pt>
                <c:pt idx="1583">
                  <c:v>0.99309999999999998</c:v>
                </c:pt>
                <c:pt idx="1584">
                  <c:v>0.99039999999999995</c:v>
                </c:pt>
                <c:pt idx="1585">
                  <c:v>0.95550000000000013</c:v>
                </c:pt>
                <c:pt idx="1586">
                  <c:v>0.96279999999999999</c:v>
                </c:pt>
                <c:pt idx="1587">
                  <c:v>0.94</c:v>
                </c:pt>
                <c:pt idx="1588">
                  <c:v>0.93469999999999998</c:v>
                </c:pt>
                <c:pt idx="1589">
                  <c:v>0.92740000000000011</c:v>
                </c:pt>
                <c:pt idx="1590">
                  <c:v>0.93069999999999997</c:v>
                </c:pt>
                <c:pt idx="1591">
                  <c:v>0.8881</c:v>
                </c:pt>
                <c:pt idx="1592">
                  <c:v>0.89759999999999995</c:v>
                </c:pt>
                <c:pt idx="1593">
                  <c:v>0.93189999999999995</c:v>
                </c:pt>
                <c:pt idx="1594">
                  <c:v>0</c:v>
                </c:pt>
                <c:pt idx="1595">
                  <c:v>0</c:v>
                </c:pt>
                <c:pt idx="1596">
                  <c:v>1.0002000000000002</c:v>
                </c:pt>
                <c:pt idx="1597">
                  <c:v>0.99690000000000001</c:v>
                </c:pt>
                <c:pt idx="1598">
                  <c:v>1.0162</c:v>
                </c:pt>
                <c:pt idx="1599">
                  <c:v>1.0383000000000002</c:v>
                </c:pt>
                <c:pt idx="1600">
                  <c:v>1.0349999999999999</c:v>
                </c:pt>
                <c:pt idx="1601">
                  <c:v>1.0386000000000002</c:v>
                </c:pt>
                <c:pt idx="1602">
                  <c:v>1.0263</c:v>
                </c:pt>
                <c:pt idx="1603">
                  <c:v>1.0224000000000002</c:v>
                </c:pt>
                <c:pt idx="1604">
                  <c:v>1.0519000000000001</c:v>
                </c:pt>
                <c:pt idx="1605">
                  <c:v>1.0607</c:v>
                </c:pt>
                <c:pt idx="1606">
                  <c:v>1.0597999999999999</c:v>
                </c:pt>
                <c:pt idx="1607">
                  <c:v>1.0538999999999998</c:v>
                </c:pt>
                <c:pt idx="1608">
                  <c:v>1.0415999999999999</c:v>
                </c:pt>
                <c:pt idx="1609">
                  <c:v>1.0765</c:v>
                </c:pt>
                <c:pt idx="1610">
                  <c:v>1.1038999999999999</c:v>
                </c:pt>
                <c:pt idx="1611">
                  <c:v>1.0999000000000001</c:v>
                </c:pt>
                <c:pt idx="1612">
                  <c:v>1.0936000000000001</c:v>
                </c:pt>
                <c:pt idx="1613">
                  <c:v>1.1177000000000001</c:v>
                </c:pt>
                <c:pt idx="1614">
                  <c:v>1.1107</c:v>
                </c:pt>
                <c:pt idx="1615">
                  <c:v>1.1019999999999999</c:v>
                </c:pt>
                <c:pt idx="1616">
                  <c:v>1.1315999999999999</c:v>
                </c:pt>
                <c:pt idx="1617">
                  <c:v>1.1431</c:v>
                </c:pt>
                <c:pt idx="1618">
                  <c:v>1.1322000000000001</c:v>
                </c:pt>
                <c:pt idx="1619">
                  <c:v>1.1296999999999999</c:v>
                </c:pt>
                <c:pt idx="1620">
                  <c:v>1.1347999999999998</c:v>
                </c:pt>
                <c:pt idx="1621">
                  <c:v>1.1127</c:v>
                </c:pt>
                <c:pt idx="1622">
                  <c:v>1.1156999999999999</c:v>
                </c:pt>
                <c:pt idx="1623">
                  <c:v>1.1048</c:v>
                </c:pt>
                <c:pt idx="1624">
                  <c:v>1.0715000000000001</c:v>
                </c:pt>
                <c:pt idx="1625">
                  <c:v>1.0512999999999999</c:v>
                </c:pt>
                <c:pt idx="1626">
                  <c:v>1.0855000000000001</c:v>
                </c:pt>
                <c:pt idx="1627">
                  <c:v>1.0807</c:v>
                </c:pt>
                <c:pt idx="1628">
                  <c:v>1.1140000000000001</c:v>
                </c:pt>
                <c:pt idx="1629">
                  <c:v>1.1099000000000001</c:v>
                </c:pt>
                <c:pt idx="1630">
                  <c:v>1.1169</c:v>
                </c:pt>
                <c:pt idx="1631">
                  <c:v>1.117</c:v>
                </c:pt>
                <c:pt idx="1632">
                  <c:v>1.1211000000000002</c:v>
                </c:pt>
                <c:pt idx="1633">
                  <c:v>1.1171</c:v>
                </c:pt>
                <c:pt idx="1634">
                  <c:v>1.1171</c:v>
                </c:pt>
                <c:pt idx="1635">
                  <c:v>1.1180000000000001</c:v>
                </c:pt>
                <c:pt idx="1636">
                  <c:v>1.1096000000000001</c:v>
                </c:pt>
                <c:pt idx="1637">
                  <c:v>1.1329</c:v>
                </c:pt>
                <c:pt idx="1638">
                  <c:v>1.1105</c:v>
                </c:pt>
                <c:pt idx="1639">
                  <c:v>1.0794999999999999</c:v>
                </c:pt>
                <c:pt idx="1640">
                  <c:v>1.1237999999999999</c:v>
                </c:pt>
                <c:pt idx="1641">
                  <c:v>1.1069</c:v>
                </c:pt>
                <c:pt idx="1642">
                  <c:v>1.0900000000000001</c:v>
                </c:pt>
                <c:pt idx="1643">
                  <c:v>1.0807</c:v>
                </c:pt>
                <c:pt idx="1644">
                  <c:v>1.0858000000000001</c:v>
                </c:pt>
                <c:pt idx="1645">
                  <c:v>1.0456999999999999</c:v>
                </c:pt>
                <c:pt idx="1646">
                  <c:v>1.0613999999999999</c:v>
                </c:pt>
                <c:pt idx="1647">
                  <c:v>1.0918999999999999</c:v>
                </c:pt>
                <c:pt idx="1648">
                  <c:v>1.1209</c:v>
                </c:pt>
                <c:pt idx="1649">
                  <c:v>1.0853999999999999</c:v>
                </c:pt>
                <c:pt idx="1650">
                  <c:v>1.0453000000000001</c:v>
                </c:pt>
                <c:pt idx="1651">
                  <c:v>1.0593000000000001</c:v>
                </c:pt>
                <c:pt idx="1652">
                  <c:v>1.0821000000000001</c:v>
                </c:pt>
                <c:pt idx="1653">
                  <c:v>1.1091</c:v>
                </c:pt>
                <c:pt idx="1654">
                  <c:v>1.1044999999999998</c:v>
                </c:pt>
                <c:pt idx="1655">
                  <c:v>1.0987</c:v>
                </c:pt>
                <c:pt idx="1656">
                  <c:v>1.1196000000000002</c:v>
                </c:pt>
                <c:pt idx="1657">
                  <c:v>1.1041999999999998</c:v>
                </c:pt>
                <c:pt idx="1658">
                  <c:v>1.0846</c:v>
                </c:pt>
                <c:pt idx="1659">
                  <c:v>1.0528</c:v>
                </c:pt>
                <c:pt idx="1660">
                  <c:v>1.0571000000000002</c:v>
                </c:pt>
                <c:pt idx="1661">
                  <c:v>1.0272999999999999</c:v>
                </c:pt>
                <c:pt idx="1662">
                  <c:v>0.97560000000000002</c:v>
                </c:pt>
                <c:pt idx="1663">
                  <c:v>0.95139999999999991</c:v>
                </c:pt>
                <c:pt idx="1664">
                  <c:v>0.95090000000000008</c:v>
                </c:pt>
                <c:pt idx="1665">
                  <c:v>0.96770000000000012</c:v>
                </c:pt>
                <c:pt idx="1666">
                  <c:v>0.92500000000000004</c:v>
                </c:pt>
                <c:pt idx="1667">
                  <c:v>0.96129999999999993</c:v>
                </c:pt>
                <c:pt idx="1668">
                  <c:v>0.91339999999999999</c:v>
                </c:pt>
                <c:pt idx="1669">
                  <c:v>0.91339999999999999</c:v>
                </c:pt>
                <c:pt idx="1670">
                  <c:v>0.90960000000000008</c:v>
                </c:pt>
                <c:pt idx="1671">
                  <c:v>0.8831</c:v>
                </c:pt>
                <c:pt idx="1672">
                  <c:v>0.89180000000000004</c:v>
                </c:pt>
                <c:pt idx="1673">
                  <c:v>0.92800000000000016</c:v>
                </c:pt>
                <c:pt idx="1674">
                  <c:v>0.89449999999999985</c:v>
                </c:pt>
                <c:pt idx="1675">
                  <c:v>0.92740000000000011</c:v>
                </c:pt>
                <c:pt idx="1676">
                  <c:v>0.91430000000000011</c:v>
                </c:pt>
                <c:pt idx="1677">
                  <c:v>0.92280000000000006</c:v>
                </c:pt>
                <c:pt idx="1678">
                  <c:v>0.97620000000000007</c:v>
                </c:pt>
                <c:pt idx="1679">
                  <c:v>0.97080000000000011</c:v>
                </c:pt>
                <c:pt idx="1680">
                  <c:v>0.9294</c:v>
                </c:pt>
                <c:pt idx="1681">
                  <c:v>0.94710000000000005</c:v>
                </c:pt>
                <c:pt idx="1682">
                  <c:v>0.95499999999999996</c:v>
                </c:pt>
                <c:pt idx="1683">
                  <c:v>0.91969999999999996</c:v>
                </c:pt>
                <c:pt idx="1684">
                  <c:v>0.89969999999999994</c:v>
                </c:pt>
                <c:pt idx="1685">
                  <c:v>0.89569999999999994</c:v>
                </c:pt>
                <c:pt idx="1686">
                  <c:v>0.89280000000000004</c:v>
                </c:pt>
                <c:pt idx="1687">
                  <c:v>0.87060000000000004</c:v>
                </c:pt>
                <c:pt idx="1688">
                  <c:v>0.90879999999999994</c:v>
                </c:pt>
                <c:pt idx="1689">
                  <c:v>0.94030000000000002</c:v>
                </c:pt>
                <c:pt idx="1690">
                  <c:v>0.97680000000000011</c:v>
                </c:pt>
                <c:pt idx="1691">
                  <c:v>0.97330000000000017</c:v>
                </c:pt>
                <c:pt idx="1692">
                  <c:v>0.9706999999999999</c:v>
                </c:pt>
                <c:pt idx="1693">
                  <c:v>0.99699999999999989</c:v>
                </c:pt>
                <c:pt idx="1694">
                  <c:v>0.96960000000000013</c:v>
                </c:pt>
                <c:pt idx="1695">
                  <c:v>0.97620000000000007</c:v>
                </c:pt>
                <c:pt idx="1696">
                  <c:v>1.0003</c:v>
                </c:pt>
                <c:pt idx="1697">
                  <c:v>0.99550000000000016</c:v>
                </c:pt>
                <c:pt idx="1698">
                  <c:v>0.97809999999999997</c:v>
                </c:pt>
                <c:pt idx="1699">
                  <c:v>1.0249000000000001</c:v>
                </c:pt>
                <c:pt idx="1700">
                  <c:v>1.0368999999999999</c:v>
                </c:pt>
                <c:pt idx="1701">
                  <c:v>1.0428999999999999</c:v>
                </c:pt>
                <c:pt idx="1702">
                  <c:v>1.0490000000000002</c:v>
                </c:pt>
                <c:pt idx="1703">
                  <c:v>1.0567</c:v>
                </c:pt>
                <c:pt idx="1704">
                  <c:v>1.0333000000000001</c:v>
                </c:pt>
                <c:pt idx="1705">
                  <c:v>1.0443</c:v>
                </c:pt>
                <c:pt idx="1706">
                  <c:v>1.0438000000000001</c:v>
                </c:pt>
                <c:pt idx="1707">
                  <c:v>1.0747</c:v>
                </c:pt>
                <c:pt idx="1708">
                  <c:v>1.0713999999999999</c:v>
                </c:pt>
                <c:pt idx="1709">
                  <c:v>1.0678999999999998</c:v>
                </c:pt>
                <c:pt idx="1710">
                  <c:v>1.0796000000000001</c:v>
                </c:pt>
                <c:pt idx="1711">
                  <c:v>1.0952999999999999</c:v>
                </c:pt>
                <c:pt idx="1712">
                  <c:v>1.1066999999999998</c:v>
                </c:pt>
                <c:pt idx="1713">
                  <c:v>1.1048</c:v>
                </c:pt>
                <c:pt idx="1714">
                  <c:v>1.1048</c:v>
                </c:pt>
                <c:pt idx="1715">
                  <c:v>1.0893999999999999</c:v>
                </c:pt>
                <c:pt idx="1716">
                  <c:v>1.0922999999999998</c:v>
                </c:pt>
                <c:pt idx="1717">
                  <c:v>1.0927</c:v>
                </c:pt>
                <c:pt idx="1718">
                  <c:v>1.1099000000000001</c:v>
                </c:pt>
                <c:pt idx="1719">
                  <c:v>1.1175999999999999</c:v>
                </c:pt>
                <c:pt idx="1720">
                  <c:v>1.1149</c:v>
                </c:pt>
                <c:pt idx="1721">
                  <c:v>1.1259000000000001</c:v>
                </c:pt>
                <c:pt idx="1722">
                  <c:v>1.1173</c:v>
                </c:pt>
                <c:pt idx="1723">
                  <c:v>1.0962000000000001</c:v>
                </c:pt>
                <c:pt idx="1724">
                  <c:v>1.1194999999999999</c:v>
                </c:pt>
                <c:pt idx="1725">
                  <c:v>1.0948</c:v>
                </c:pt>
                <c:pt idx="1726">
                  <c:v>1.1002000000000001</c:v>
                </c:pt>
                <c:pt idx="1727">
                  <c:v>1.0974999999999999</c:v>
                </c:pt>
                <c:pt idx="1728">
                  <c:v>1.1165</c:v>
                </c:pt>
                <c:pt idx="1729">
                  <c:v>1.1409</c:v>
                </c:pt>
                <c:pt idx="1730">
                  <c:v>1.1436000000000002</c:v>
                </c:pt>
                <c:pt idx="1731">
                  <c:v>1.143</c:v>
                </c:pt>
                <c:pt idx="1732">
                  <c:v>1.1609</c:v>
                </c:pt>
                <c:pt idx="1733">
                  <c:v>1.1722999999999999</c:v>
                </c:pt>
                <c:pt idx="1734">
                  <c:v>1.1768000000000001</c:v>
                </c:pt>
                <c:pt idx="1735">
                  <c:v>1.1706000000000001</c:v>
                </c:pt>
                <c:pt idx="1736">
                  <c:v>1.1647999999999998</c:v>
                </c:pt>
                <c:pt idx="1737">
                  <c:v>1.1613</c:v>
                </c:pt>
                <c:pt idx="1738">
                  <c:v>1.1655000000000002</c:v>
                </c:pt>
                <c:pt idx="1739">
                  <c:v>1.1721999999999999</c:v>
                </c:pt>
                <c:pt idx="1740">
                  <c:v>1.1521999999999999</c:v>
                </c:pt>
                <c:pt idx="1741">
                  <c:v>1.1405000000000001</c:v>
                </c:pt>
                <c:pt idx="1742">
                  <c:v>1.1552</c:v>
                </c:pt>
                <c:pt idx="1743">
                  <c:v>1.1346000000000001</c:v>
                </c:pt>
                <c:pt idx="1744">
                  <c:v>1.1218999999999999</c:v>
                </c:pt>
                <c:pt idx="1745">
                  <c:v>1.125</c:v>
                </c:pt>
                <c:pt idx="1746">
                  <c:v>1.1327</c:v>
                </c:pt>
                <c:pt idx="1747">
                  <c:v>1.1321000000000001</c:v>
                </c:pt>
                <c:pt idx="1748">
                  <c:v>1.1574</c:v>
                </c:pt>
                <c:pt idx="1749">
                  <c:v>1.1384999999999998</c:v>
                </c:pt>
                <c:pt idx="1750">
                  <c:v>1.1409</c:v>
                </c:pt>
                <c:pt idx="1751">
                  <c:v>1.1229</c:v>
                </c:pt>
                <c:pt idx="1752">
                  <c:v>1.1441999999999999</c:v>
                </c:pt>
                <c:pt idx="1753">
                  <c:v>1.1255999999999999</c:v>
                </c:pt>
                <c:pt idx="1754">
                  <c:v>1.1263999999999998</c:v>
                </c:pt>
                <c:pt idx="1755">
                  <c:v>1.1159999999999999</c:v>
                </c:pt>
                <c:pt idx="1756">
                  <c:v>1.1258000000000001</c:v>
                </c:pt>
                <c:pt idx="1757">
                  <c:v>1.1208</c:v>
                </c:pt>
                <c:pt idx="1758">
                  <c:v>1.1483000000000001</c:v>
                </c:pt>
                <c:pt idx="1759">
                  <c:v>1.1662999999999999</c:v>
                </c:pt>
                <c:pt idx="1760">
                  <c:v>1.1624000000000001</c:v>
                </c:pt>
                <c:pt idx="1761">
                  <c:v>1.1725999999999999</c:v>
                </c:pt>
                <c:pt idx="1762">
                  <c:v>1.1725999999999999</c:v>
                </c:pt>
                <c:pt idx="1763">
                  <c:v>1.1703000000000001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876600"/>
        <c:axId val="154806816"/>
      </c:barChart>
      <c:dateAx>
        <c:axId val="15487660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06816"/>
        <c:crosses val="autoZero"/>
        <c:auto val="1"/>
        <c:lblOffset val="100"/>
        <c:baseTimeUnit val="days"/>
      </c:dateAx>
      <c:valAx>
        <c:axId val="15480681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76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GRI Reporters</a:t>
            </a:r>
            <a:r>
              <a:rPr lang="en-US" baseline="0"/>
              <a:t> under $10B market Cap. since 2010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661204789540619E-2"/>
          <c:y val="0.13513346223678935"/>
          <c:w val="0.89418337509726831"/>
          <c:h val="0.70042473295762697"/>
        </c:manualLayout>
      </c:layout>
      <c:lineChart>
        <c:grouping val="standard"/>
        <c:varyColors val="0"/>
        <c:ser>
          <c:idx val="0"/>
          <c:order val="0"/>
          <c:tx>
            <c:v>GRI Reporters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'Adjusted Close Price'!$AK$2:$AK$340</c:f>
              <c:numCache>
                <c:formatCode>yyyy\-mm\-dd;@</c:formatCode>
                <c:ptCount val="339"/>
                <c:pt idx="0">
                  <c:v>40178</c:v>
                </c:pt>
                <c:pt idx="1">
                  <c:v>40182</c:v>
                </c:pt>
                <c:pt idx="2">
                  <c:v>40189</c:v>
                </c:pt>
                <c:pt idx="3">
                  <c:v>40197</c:v>
                </c:pt>
                <c:pt idx="4">
                  <c:v>40203</c:v>
                </c:pt>
                <c:pt idx="5">
                  <c:v>40210</c:v>
                </c:pt>
                <c:pt idx="6">
                  <c:v>40217</c:v>
                </c:pt>
                <c:pt idx="7">
                  <c:v>40225</c:v>
                </c:pt>
                <c:pt idx="8">
                  <c:v>40231</c:v>
                </c:pt>
                <c:pt idx="9">
                  <c:v>40238</c:v>
                </c:pt>
                <c:pt idx="10">
                  <c:v>40245</c:v>
                </c:pt>
                <c:pt idx="11">
                  <c:v>40252</c:v>
                </c:pt>
                <c:pt idx="12">
                  <c:v>40259</c:v>
                </c:pt>
                <c:pt idx="13">
                  <c:v>40266</c:v>
                </c:pt>
                <c:pt idx="14">
                  <c:v>40273</c:v>
                </c:pt>
                <c:pt idx="15">
                  <c:v>40280</c:v>
                </c:pt>
                <c:pt idx="16">
                  <c:v>40287</c:v>
                </c:pt>
                <c:pt idx="17">
                  <c:v>40294</c:v>
                </c:pt>
                <c:pt idx="18">
                  <c:v>40301</c:v>
                </c:pt>
                <c:pt idx="19">
                  <c:v>40308</c:v>
                </c:pt>
                <c:pt idx="20">
                  <c:v>40315</c:v>
                </c:pt>
                <c:pt idx="21">
                  <c:v>40322</c:v>
                </c:pt>
                <c:pt idx="22">
                  <c:v>40330</c:v>
                </c:pt>
                <c:pt idx="23">
                  <c:v>40336</c:v>
                </c:pt>
                <c:pt idx="24">
                  <c:v>40343</c:v>
                </c:pt>
                <c:pt idx="25">
                  <c:v>40350</c:v>
                </c:pt>
                <c:pt idx="26">
                  <c:v>40357</c:v>
                </c:pt>
                <c:pt idx="27">
                  <c:v>40365</c:v>
                </c:pt>
                <c:pt idx="28">
                  <c:v>40371</c:v>
                </c:pt>
                <c:pt idx="29">
                  <c:v>40378</c:v>
                </c:pt>
                <c:pt idx="30">
                  <c:v>40385</c:v>
                </c:pt>
                <c:pt idx="31">
                  <c:v>40392</c:v>
                </c:pt>
                <c:pt idx="32">
                  <c:v>40399</c:v>
                </c:pt>
                <c:pt idx="33">
                  <c:v>40406</c:v>
                </c:pt>
                <c:pt idx="34">
                  <c:v>40413</c:v>
                </c:pt>
                <c:pt idx="35">
                  <c:v>40420</c:v>
                </c:pt>
                <c:pt idx="36">
                  <c:v>40428</c:v>
                </c:pt>
                <c:pt idx="37">
                  <c:v>40434</c:v>
                </c:pt>
                <c:pt idx="38">
                  <c:v>40441</c:v>
                </c:pt>
                <c:pt idx="39">
                  <c:v>40448</c:v>
                </c:pt>
                <c:pt idx="40">
                  <c:v>40455</c:v>
                </c:pt>
                <c:pt idx="41">
                  <c:v>40462</c:v>
                </c:pt>
                <c:pt idx="42">
                  <c:v>40469</c:v>
                </c:pt>
                <c:pt idx="43">
                  <c:v>40476</c:v>
                </c:pt>
                <c:pt idx="44">
                  <c:v>40483</c:v>
                </c:pt>
                <c:pt idx="45">
                  <c:v>40490</c:v>
                </c:pt>
                <c:pt idx="46">
                  <c:v>40497</c:v>
                </c:pt>
                <c:pt idx="47">
                  <c:v>40504</c:v>
                </c:pt>
                <c:pt idx="48">
                  <c:v>40511</c:v>
                </c:pt>
                <c:pt idx="49">
                  <c:v>40518</c:v>
                </c:pt>
                <c:pt idx="50">
                  <c:v>40525</c:v>
                </c:pt>
                <c:pt idx="51">
                  <c:v>40532</c:v>
                </c:pt>
                <c:pt idx="52">
                  <c:v>40539</c:v>
                </c:pt>
                <c:pt idx="53">
                  <c:v>40546</c:v>
                </c:pt>
                <c:pt idx="54">
                  <c:v>40553</c:v>
                </c:pt>
                <c:pt idx="55">
                  <c:v>40561</c:v>
                </c:pt>
                <c:pt idx="56">
                  <c:v>40567</c:v>
                </c:pt>
                <c:pt idx="57">
                  <c:v>40574</c:v>
                </c:pt>
                <c:pt idx="58">
                  <c:v>40581</c:v>
                </c:pt>
                <c:pt idx="59">
                  <c:v>40588</c:v>
                </c:pt>
                <c:pt idx="60">
                  <c:v>40596</c:v>
                </c:pt>
                <c:pt idx="61">
                  <c:v>40602</c:v>
                </c:pt>
                <c:pt idx="62">
                  <c:v>40609</c:v>
                </c:pt>
                <c:pt idx="63">
                  <c:v>40616</c:v>
                </c:pt>
                <c:pt idx="64">
                  <c:v>40623</c:v>
                </c:pt>
                <c:pt idx="65">
                  <c:v>40630</c:v>
                </c:pt>
                <c:pt idx="66">
                  <c:v>40637</c:v>
                </c:pt>
                <c:pt idx="67">
                  <c:v>40644</c:v>
                </c:pt>
                <c:pt idx="68">
                  <c:v>40651</c:v>
                </c:pt>
                <c:pt idx="69">
                  <c:v>40658</c:v>
                </c:pt>
                <c:pt idx="70">
                  <c:v>40665</c:v>
                </c:pt>
                <c:pt idx="71">
                  <c:v>40672</c:v>
                </c:pt>
                <c:pt idx="72">
                  <c:v>40679</c:v>
                </c:pt>
                <c:pt idx="73">
                  <c:v>40686</c:v>
                </c:pt>
                <c:pt idx="74">
                  <c:v>40694</c:v>
                </c:pt>
                <c:pt idx="75">
                  <c:v>40700</c:v>
                </c:pt>
                <c:pt idx="76">
                  <c:v>40707</c:v>
                </c:pt>
                <c:pt idx="77">
                  <c:v>40714</c:v>
                </c:pt>
                <c:pt idx="78">
                  <c:v>40721</c:v>
                </c:pt>
                <c:pt idx="79">
                  <c:v>40729</c:v>
                </c:pt>
                <c:pt idx="80">
                  <c:v>40735</c:v>
                </c:pt>
                <c:pt idx="81">
                  <c:v>40742</c:v>
                </c:pt>
                <c:pt idx="82">
                  <c:v>40749</c:v>
                </c:pt>
                <c:pt idx="83">
                  <c:v>40756</c:v>
                </c:pt>
                <c:pt idx="84">
                  <c:v>40763</c:v>
                </c:pt>
                <c:pt idx="85">
                  <c:v>40770</c:v>
                </c:pt>
                <c:pt idx="86">
                  <c:v>40777</c:v>
                </c:pt>
                <c:pt idx="87">
                  <c:v>40784</c:v>
                </c:pt>
                <c:pt idx="88">
                  <c:v>40792</c:v>
                </c:pt>
                <c:pt idx="89">
                  <c:v>40798</c:v>
                </c:pt>
                <c:pt idx="90">
                  <c:v>40805</c:v>
                </c:pt>
                <c:pt idx="91">
                  <c:v>40812</c:v>
                </c:pt>
                <c:pt idx="92">
                  <c:v>40819</c:v>
                </c:pt>
                <c:pt idx="93">
                  <c:v>40826</c:v>
                </c:pt>
                <c:pt idx="94">
                  <c:v>40833</c:v>
                </c:pt>
                <c:pt idx="95">
                  <c:v>40840</c:v>
                </c:pt>
                <c:pt idx="96">
                  <c:v>40847</c:v>
                </c:pt>
                <c:pt idx="97">
                  <c:v>40854</c:v>
                </c:pt>
                <c:pt idx="98">
                  <c:v>40861</c:v>
                </c:pt>
                <c:pt idx="99">
                  <c:v>40868</c:v>
                </c:pt>
                <c:pt idx="100">
                  <c:v>40875</c:v>
                </c:pt>
                <c:pt idx="101">
                  <c:v>40882</c:v>
                </c:pt>
                <c:pt idx="102">
                  <c:v>40889</c:v>
                </c:pt>
                <c:pt idx="103">
                  <c:v>40896</c:v>
                </c:pt>
                <c:pt idx="104">
                  <c:v>40904</c:v>
                </c:pt>
                <c:pt idx="105">
                  <c:v>40911</c:v>
                </c:pt>
                <c:pt idx="106">
                  <c:v>40917</c:v>
                </c:pt>
                <c:pt idx="107">
                  <c:v>40925</c:v>
                </c:pt>
                <c:pt idx="108">
                  <c:v>40931</c:v>
                </c:pt>
                <c:pt idx="109">
                  <c:v>40938</c:v>
                </c:pt>
                <c:pt idx="110">
                  <c:v>40945</c:v>
                </c:pt>
                <c:pt idx="111">
                  <c:v>40952</c:v>
                </c:pt>
                <c:pt idx="112">
                  <c:v>40960</c:v>
                </c:pt>
                <c:pt idx="113">
                  <c:v>40966</c:v>
                </c:pt>
                <c:pt idx="114">
                  <c:v>40973</c:v>
                </c:pt>
                <c:pt idx="115">
                  <c:v>40980</c:v>
                </c:pt>
                <c:pt idx="116">
                  <c:v>40987</c:v>
                </c:pt>
                <c:pt idx="117">
                  <c:v>40994</c:v>
                </c:pt>
                <c:pt idx="118">
                  <c:v>41001</c:v>
                </c:pt>
                <c:pt idx="119">
                  <c:v>41008</c:v>
                </c:pt>
                <c:pt idx="120">
                  <c:v>41015</c:v>
                </c:pt>
                <c:pt idx="121">
                  <c:v>41022</c:v>
                </c:pt>
                <c:pt idx="122">
                  <c:v>41029</c:v>
                </c:pt>
                <c:pt idx="123">
                  <c:v>41036</c:v>
                </c:pt>
                <c:pt idx="124">
                  <c:v>41043</c:v>
                </c:pt>
                <c:pt idx="125">
                  <c:v>41050</c:v>
                </c:pt>
                <c:pt idx="126">
                  <c:v>41058</c:v>
                </c:pt>
                <c:pt idx="127">
                  <c:v>41064</c:v>
                </c:pt>
                <c:pt idx="128">
                  <c:v>41071</c:v>
                </c:pt>
                <c:pt idx="129">
                  <c:v>41078</c:v>
                </c:pt>
                <c:pt idx="130">
                  <c:v>41085</c:v>
                </c:pt>
                <c:pt idx="131">
                  <c:v>41092</c:v>
                </c:pt>
                <c:pt idx="132">
                  <c:v>41099</c:v>
                </c:pt>
                <c:pt idx="133">
                  <c:v>41106</c:v>
                </c:pt>
                <c:pt idx="134">
                  <c:v>41113</c:v>
                </c:pt>
                <c:pt idx="135">
                  <c:v>41120</c:v>
                </c:pt>
                <c:pt idx="136">
                  <c:v>41127</c:v>
                </c:pt>
                <c:pt idx="137">
                  <c:v>41134</c:v>
                </c:pt>
                <c:pt idx="138">
                  <c:v>41141</c:v>
                </c:pt>
                <c:pt idx="139">
                  <c:v>41148</c:v>
                </c:pt>
                <c:pt idx="140">
                  <c:v>41156</c:v>
                </c:pt>
                <c:pt idx="141">
                  <c:v>41162</c:v>
                </c:pt>
                <c:pt idx="142">
                  <c:v>41169</c:v>
                </c:pt>
                <c:pt idx="143">
                  <c:v>41176</c:v>
                </c:pt>
                <c:pt idx="144">
                  <c:v>41183</c:v>
                </c:pt>
                <c:pt idx="145">
                  <c:v>41190</c:v>
                </c:pt>
                <c:pt idx="146">
                  <c:v>41197</c:v>
                </c:pt>
                <c:pt idx="147">
                  <c:v>41204</c:v>
                </c:pt>
                <c:pt idx="148">
                  <c:v>41213</c:v>
                </c:pt>
                <c:pt idx="149">
                  <c:v>41218</c:v>
                </c:pt>
                <c:pt idx="150">
                  <c:v>41225</c:v>
                </c:pt>
                <c:pt idx="151">
                  <c:v>41232</c:v>
                </c:pt>
                <c:pt idx="152">
                  <c:v>41239</c:v>
                </c:pt>
                <c:pt idx="153">
                  <c:v>41246</c:v>
                </c:pt>
                <c:pt idx="154">
                  <c:v>41253</c:v>
                </c:pt>
                <c:pt idx="155">
                  <c:v>41260</c:v>
                </c:pt>
                <c:pt idx="156">
                  <c:v>41267</c:v>
                </c:pt>
                <c:pt idx="157">
                  <c:v>41274</c:v>
                </c:pt>
                <c:pt idx="158">
                  <c:v>41281</c:v>
                </c:pt>
                <c:pt idx="159">
                  <c:v>41288</c:v>
                </c:pt>
                <c:pt idx="160">
                  <c:v>41296</c:v>
                </c:pt>
                <c:pt idx="161">
                  <c:v>41302</c:v>
                </c:pt>
                <c:pt idx="162">
                  <c:v>41309</c:v>
                </c:pt>
                <c:pt idx="163">
                  <c:v>41316</c:v>
                </c:pt>
                <c:pt idx="164">
                  <c:v>41324</c:v>
                </c:pt>
                <c:pt idx="165">
                  <c:v>41330</c:v>
                </c:pt>
                <c:pt idx="166">
                  <c:v>41337</c:v>
                </c:pt>
                <c:pt idx="167">
                  <c:v>41344</c:v>
                </c:pt>
                <c:pt idx="168">
                  <c:v>41351</c:v>
                </c:pt>
                <c:pt idx="169">
                  <c:v>41358</c:v>
                </c:pt>
                <c:pt idx="170">
                  <c:v>41365</c:v>
                </c:pt>
                <c:pt idx="171">
                  <c:v>41372</c:v>
                </c:pt>
                <c:pt idx="172">
                  <c:v>41379</c:v>
                </c:pt>
                <c:pt idx="173">
                  <c:v>41386</c:v>
                </c:pt>
                <c:pt idx="174">
                  <c:v>41393</c:v>
                </c:pt>
                <c:pt idx="175">
                  <c:v>41400</c:v>
                </c:pt>
                <c:pt idx="176">
                  <c:v>41407</c:v>
                </c:pt>
                <c:pt idx="177">
                  <c:v>41414</c:v>
                </c:pt>
                <c:pt idx="178">
                  <c:v>41422</c:v>
                </c:pt>
                <c:pt idx="179">
                  <c:v>41428</c:v>
                </c:pt>
                <c:pt idx="180">
                  <c:v>41435</c:v>
                </c:pt>
                <c:pt idx="181">
                  <c:v>41442</c:v>
                </c:pt>
                <c:pt idx="182">
                  <c:v>41449</c:v>
                </c:pt>
                <c:pt idx="183">
                  <c:v>41456</c:v>
                </c:pt>
                <c:pt idx="184">
                  <c:v>41463</c:v>
                </c:pt>
                <c:pt idx="185">
                  <c:v>41470</c:v>
                </c:pt>
                <c:pt idx="186">
                  <c:v>41477</c:v>
                </c:pt>
                <c:pt idx="187">
                  <c:v>41484</c:v>
                </c:pt>
                <c:pt idx="188">
                  <c:v>41491</c:v>
                </c:pt>
                <c:pt idx="189">
                  <c:v>41498</c:v>
                </c:pt>
                <c:pt idx="190">
                  <c:v>41505</c:v>
                </c:pt>
                <c:pt idx="191">
                  <c:v>41512</c:v>
                </c:pt>
                <c:pt idx="192">
                  <c:v>41520</c:v>
                </c:pt>
                <c:pt idx="193">
                  <c:v>41526</c:v>
                </c:pt>
                <c:pt idx="194">
                  <c:v>41533</c:v>
                </c:pt>
                <c:pt idx="195">
                  <c:v>41540</c:v>
                </c:pt>
                <c:pt idx="196">
                  <c:v>41547</c:v>
                </c:pt>
                <c:pt idx="197">
                  <c:v>41554</c:v>
                </c:pt>
                <c:pt idx="198">
                  <c:v>41561</c:v>
                </c:pt>
                <c:pt idx="199">
                  <c:v>41568</c:v>
                </c:pt>
                <c:pt idx="200">
                  <c:v>41575</c:v>
                </c:pt>
                <c:pt idx="201">
                  <c:v>41582</c:v>
                </c:pt>
                <c:pt idx="202">
                  <c:v>41589</c:v>
                </c:pt>
                <c:pt idx="203">
                  <c:v>41596</c:v>
                </c:pt>
                <c:pt idx="204">
                  <c:v>41603</c:v>
                </c:pt>
                <c:pt idx="205">
                  <c:v>41610</c:v>
                </c:pt>
                <c:pt idx="206">
                  <c:v>41617</c:v>
                </c:pt>
                <c:pt idx="207">
                  <c:v>41624</c:v>
                </c:pt>
                <c:pt idx="208">
                  <c:v>41631</c:v>
                </c:pt>
                <c:pt idx="209">
                  <c:v>41638</c:v>
                </c:pt>
                <c:pt idx="210">
                  <c:v>41645</c:v>
                </c:pt>
                <c:pt idx="211">
                  <c:v>41652</c:v>
                </c:pt>
                <c:pt idx="212">
                  <c:v>41660</c:v>
                </c:pt>
                <c:pt idx="213">
                  <c:v>41666</c:v>
                </c:pt>
                <c:pt idx="214">
                  <c:v>41673</c:v>
                </c:pt>
                <c:pt idx="215">
                  <c:v>41680</c:v>
                </c:pt>
                <c:pt idx="216">
                  <c:v>41688</c:v>
                </c:pt>
                <c:pt idx="217">
                  <c:v>41694</c:v>
                </c:pt>
                <c:pt idx="218">
                  <c:v>41701</c:v>
                </c:pt>
                <c:pt idx="219">
                  <c:v>41708</c:v>
                </c:pt>
                <c:pt idx="220">
                  <c:v>41715</c:v>
                </c:pt>
                <c:pt idx="221">
                  <c:v>41722</c:v>
                </c:pt>
                <c:pt idx="222">
                  <c:v>41729</c:v>
                </c:pt>
                <c:pt idx="223">
                  <c:v>41736</c:v>
                </c:pt>
                <c:pt idx="224">
                  <c:v>41743</c:v>
                </c:pt>
                <c:pt idx="225">
                  <c:v>41750</c:v>
                </c:pt>
                <c:pt idx="226">
                  <c:v>41757</c:v>
                </c:pt>
                <c:pt idx="227">
                  <c:v>41764</c:v>
                </c:pt>
                <c:pt idx="228">
                  <c:v>41771</c:v>
                </c:pt>
                <c:pt idx="229">
                  <c:v>41778</c:v>
                </c:pt>
                <c:pt idx="230">
                  <c:v>41786</c:v>
                </c:pt>
                <c:pt idx="231">
                  <c:v>41792</c:v>
                </c:pt>
                <c:pt idx="232">
                  <c:v>41799</c:v>
                </c:pt>
                <c:pt idx="233">
                  <c:v>41806</c:v>
                </c:pt>
                <c:pt idx="234">
                  <c:v>41813</c:v>
                </c:pt>
                <c:pt idx="235">
                  <c:v>41820</c:v>
                </c:pt>
                <c:pt idx="236">
                  <c:v>41827</c:v>
                </c:pt>
                <c:pt idx="237">
                  <c:v>41834</c:v>
                </c:pt>
                <c:pt idx="238">
                  <c:v>41841</c:v>
                </c:pt>
                <c:pt idx="239">
                  <c:v>41848</c:v>
                </c:pt>
                <c:pt idx="240">
                  <c:v>41855</c:v>
                </c:pt>
                <c:pt idx="241">
                  <c:v>41862</c:v>
                </c:pt>
                <c:pt idx="242">
                  <c:v>41869</c:v>
                </c:pt>
                <c:pt idx="243">
                  <c:v>41876</c:v>
                </c:pt>
                <c:pt idx="244">
                  <c:v>41884</c:v>
                </c:pt>
                <c:pt idx="245">
                  <c:v>41890</c:v>
                </c:pt>
                <c:pt idx="246">
                  <c:v>41897</c:v>
                </c:pt>
                <c:pt idx="247">
                  <c:v>41904</c:v>
                </c:pt>
                <c:pt idx="248">
                  <c:v>41911</c:v>
                </c:pt>
                <c:pt idx="249">
                  <c:v>41918</c:v>
                </c:pt>
                <c:pt idx="250">
                  <c:v>41925</c:v>
                </c:pt>
                <c:pt idx="251">
                  <c:v>41932</c:v>
                </c:pt>
                <c:pt idx="252">
                  <c:v>41939</c:v>
                </c:pt>
                <c:pt idx="253">
                  <c:v>41946</c:v>
                </c:pt>
                <c:pt idx="254">
                  <c:v>41953</c:v>
                </c:pt>
                <c:pt idx="255">
                  <c:v>41960</c:v>
                </c:pt>
                <c:pt idx="256">
                  <c:v>41967</c:v>
                </c:pt>
                <c:pt idx="257">
                  <c:v>41974</c:v>
                </c:pt>
                <c:pt idx="258">
                  <c:v>41981</c:v>
                </c:pt>
                <c:pt idx="259">
                  <c:v>41988</c:v>
                </c:pt>
                <c:pt idx="260">
                  <c:v>41995</c:v>
                </c:pt>
                <c:pt idx="261">
                  <c:v>42002</c:v>
                </c:pt>
                <c:pt idx="262">
                  <c:v>42009</c:v>
                </c:pt>
                <c:pt idx="263">
                  <c:v>42016</c:v>
                </c:pt>
                <c:pt idx="264">
                  <c:v>42024</c:v>
                </c:pt>
                <c:pt idx="265">
                  <c:v>42030</c:v>
                </c:pt>
                <c:pt idx="266">
                  <c:v>42037</c:v>
                </c:pt>
                <c:pt idx="267">
                  <c:v>42044</c:v>
                </c:pt>
                <c:pt idx="268">
                  <c:v>42052</c:v>
                </c:pt>
                <c:pt idx="269">
                  <c:v>42058</c:v>
                </c:pt>
                <c:pt idx="270">
                  <c:v>42065</c:v>
                </c:pt>
                <c:pt idx="271">
                  <c:v>42072</c:v>
                </c:pt>
                <c:pt idx="272">
                  <c:v>42079</c:v>
                </c:pt>
                <c:pt idx="273">
                  <c:v>42086</c:v>
                </c:pt>
                <c:pt idx="274">
                  <c:v>42093</c:v>
                </c:pt>
                <c:pt idx="275">
                  <c:v>42100</c:v>
                </c:pt>
                <c:pt idx="276">
                  <c:v>42107</c:v>
                </c:pt>
                <c:pt idx="277">
                  <c:v>42114</c:v>
                </c:pt>
                <c:pt idx="278">
                  <c:v>42121</c:v>
                </c:pt>
                <c:pt idx="279">
                  <c:v>42128</c:v>
                </c:pt>
                <c:pt idx="280">
                  <c:v>42135</c:v>
                </c:pt>
                <c:pt idx="281">
                  <c:v>42142</c:v>
                </c:pt>
                <c:pt idx="282">
                  <c:v>42150</c:v>
                </c:pt>
                <c:pt idx="283">
                  <c:v>42156</c:v>
                </c:pt>
                <c:pt idx="284">
                  <c:v>42163</c:v>
                </c:pt>
                <c:pt idx="285">
                  <c:v>42170</c:v>
                </c:pt>
                <c:pt idx="286">
                  <c:v>42177</c:v>
                </c:pt>
                <c:pt idx="287">
                  <c:v>42184</c:v>
                </c:pt>
                <c:pt idx="288">
                  <c:v>42191</c:v>
                </c:pt>
                <c:pt idx="289">
                  <c:v>42198</c:v>
                </c:pt>
                <c:pt idx="290">
                  <c:v>42205</c:v>
                </c:pt>
                <c:pt idx="291">
                  <c:v>42212</c:v>
                </c:pt>
                <c:pt idx="292">
                  <c:v>42219</c:v>
                </c:pt>
                <c:pt idx="293">
                  <c:v>42226</c:v>
                </c:pt>
                <c:pt idx="294">
                  <c:v>42233</c:v>
                </c:pt>
                <c:pt idx="295">
                  <c:v>42240</c:v>
                </c:pt>
                <c:pt idx="296">
                  <c:v>42247</c:v>
                </c:pt>
                <c:pt idx="297">
                  <c:v>42255</c:v>
                </c:pt>
                <c:pt idx="298">
                  <c:v>42261</c:v>
                </c:pt>
                <c:pt idx="299">
                  <c:v>42268</c:v>
                </c:pt>
                <c:pt idx="300">
                  <c:v>42275</c:v>
                </c:pt>
                <c:pt idx="301">
                  <c:v>42282</c:v>
                </c:pt>
                <c:pt idx="302">
                  <c:v>42289</c:v>
                </c:pt>
                <c:pt idx="303">
                  <c:v>42296</c:v>
                </c:pt>
                <c:pt idx="304">
                  <c:v>42303</c:v>
                </c:pt>
                <c:pt idx="305">
                  <c:v>42310</c:v>
                </c:pt>
                <c:pt idx="306">
                  <c:v>42317</c:v>
                </c:pt>
                <c:pt idx="307">
                  <c:v>42324</c:v>
                </c:pt>
                <c:pt idx="308">
                  <c:v>42331</c:v>
                </c:pt>
                <c:pt idx="309">
                  <c:v>42338</c:v>
                </c:pt>
                <c:pt idx="310">
                  <c:v>42345</c:v>
                </c:pt>
                <c:pt idx="311">
                  <c:v>42352</c:v>
                </c:pt>
                <c:pt idx="312">
                  <c:v>42359</c:v>
                </c:pt>
                <c:pt idx="313">
                  <c:v>42366</c:v>
                </c:pt>
                <c:pt idx="314">
                  <c:v>42373</c:v>
                </c:pt>
                <c:pt idx="315">
                  <c:v>42380</c:v>
                </c:pt>
                <c:pt idx="316">
                  <c:v>42388</c:v>
                </c:pt>
                <c:pt idx="317">
                  <c:v>42394</c:v>
                </c:pt>
                <c:pt idx="318">
                  <c:v>42401</c:v>
                </c:pt>
                <c:pt idx="319">
                  <c:v>42408</c:v>
                </c:pt>
                <c:pt idx="320">
                  <c:v>42416</c:v>
                </c:pt>
                <c:pt idx="321">
                  <c:v>42422</c:v>
                </c:pt>
                <c:pt idx="322">
                  <c:v>42429</c:v>
                </c:pt>
                <c:pt idx="323">
                  <c:v>42436</c:v>
                </c:pt>
                <c:pt idx="324">
                  <c:v>42443</c:v>
                </c:pt>
                <c:pt idx="325">
                  <c:v>42450</c:v>
                </c:pt>
                <c:pt idx="326">
                  <c:v>42457</c:v>
                </c:pt>
                <c:pt idx="327">
                  <c:v>42464</c:v>
                </c:pt>
                <c:pt idx="328">
                  <c:v>42471</c:v>
                </c:pt>
                <c:pt idx="329">
                  <c:v>42478</c:v>
                </c:pt>
                <c:pt idx="330">
                  <c:v>42485</c:v>
                </c:pt>
                <c:pt idx="331">
                  <c:v>42492</c:v>
                </c:pt>
                <c:pt idx="332">
                  <c:v>42499</c:v>
                </c:pt>
                <c:pt idx="333">
                  <c:v>42506</c:v>
                </c:pt>
                <c:pt idx="334">
                  <c:v>42513</c:v>
                </c:pt>
                <c:pt idx="335">
                  <c:v>42521</c:v>
                </c:pt>
                <c:pt idx="336">
                  <c:v>42527</c:v>
                </c:pt>
                <c:pt idx="337">
                  <c:v>42534</c:v>
                </c:pt>
                <c:pt idx="338">
                  <c:v>42541</c:v>
                </c:pt>
              </c:numCache>
            </c:numRef>
          </c:cat>
          <c:val>
            <c:numRef>
              <c:f>'Adjusted Close Price'!$AL$2:$AL$340</c:f>
              <c:numCache>
                <c:formatCode>0.00%</c:formatCode>
                <c:ptCount val="339"/>
                <c:pt idx="0">
                  <c:v>3.4647944343635079E-2</c:v>
                </c:pt>
                <c:pt idx="1">
                  <c:v>1.3883350251320332E-2</c:v>
                </c:pt>
                <c:pt idx="2">
                  <c:v>-3.0712465692947017E-2</c:v>
                </c:pt>
                <c:pt idx="3">
                  <c:v>-4.3478299592468801E-2</c:v>
                </c:pt>
                <c:pt idx="4">
                  <c:v>-3.8913481619290854E-2</c:v>
                </c:pt>
                <c:pt idx="5">
                  <c:v>-8.380566833301609E-3</c:v>
                </c:pt>
                <c:pt idx="6">
                  <c:v>3.6057963873616657E-2</c:v>
                </c:pt>
                <c:pt idx="7">
                  <c:v>3.9439170316494604E-2</c:v>
                </c:pt>
                <c:pt idx="8">
                  <c:v>9.8418942641752827E-2</c:v>
                </c:pt>
                <c:pt idx="9">
                  <c:v>0.12290011272845155</c:v>
                </c:pt>
                <c:pt idx="10">
                  <c:v>0.12345605400642631</c:v>
                </c:pt>
                <c:pt idx="11">
                  <c:v>0.15186162394857602</c:v>
                </c:pt>
                <c:pt idx="12">
                  <c:v>0.17122608843567738</c:v>
                </c:pt>
                <c:pt idx="13">
                  <c:v>0.21578336664432601</c:v>
                </c:pt>
                <c:pt idx="14">
                  <c:v>0.2190375185411807</c:v>
                </c:pt>
                <c:pt idx="15">
                  <c:v>0.27593972809238165</c:v>
                </c:pt>
                <c:pt idx="16">
                  <c:v>0.22933135144841041</c:v>
                </c:pt>
                <c:pt idx="17">
                  <c:v>0.11763179399388239</c:v>
                </c:pt>
                <c:pt idx="18">
                  <c:v>0.16563400018724242</c:v>
                </c:pt>
                <c:pt idx="19">
                  <c:v>0.10211942989422663</c:v>
                </c:pt>
                <c:pt idx="20">
                  <c:v>0.13910048533495872</c:v>
                </c:pt>
                <c:pt idx="21">
                  <c:v>8.30622453286229E-2</c:v>
                </c:pt>
                <c:pt idx="22">
                  <c:v>0.12224995243970892</c:v>
                </c:pt>
                <c:pt idx="23">
                  <c:v>0.15117227744941311</c:v>
                </c:pt>
                <c:pt idx="24">
                  <c:v>9.3070939487746557E-2</c:v>
                </c:pt>
                <c:pt idx="25">
                  <c:v>7.5832903223985639E-3</c:v>
                </c:pt>
                <c:pt idx="26">
                  <c:v>6.7850650408734378E-2</c:v>
                </c:pt>
                <c:pt idx="27">
                  <c:v>3.7005036695574818E-2</c:v>
                </c:pt>
                <c:pt idx="28">
                  <c:v>0.10595163414446095</c:v>
                </c:pt>
                <c:pt idx="29">
                  <c:v>9.3817175285792462E-2</c:v>
                </c:pt>
                <c:pt idx="30">
                  <c:v>0.10765283801357756</c:v>
                </c:pt>
                <c:pt idx="31">
                  <c:v>4.4073983893615165E-2</c:v>
                </c:pt>
                <c:pt idx="32">
                  <c:v>5.828213519888624E-2</c:v>
                </c:pt>
                <c:pt idx="33">
                  <c:v>5.1450655642500252E-2</c:v>
                </c:pt>
                <c:pt idx="34">
                  <c:v>0.11047059783510339</c:v>
                </c:pt>
                <c:pt idx="35">
                  <c:v>9.1433525564978163E-2</c:v>
                </c:pt>
                <c:pt idx="36">
                  <c:v>0.10820068430125607</c:v>
                </c:pt>
                <c:pt idx="37">
                  <c:v>0.14056400540415417</c:v>
                </c:pt>
                <c:pt idx="38">
                  <c:v>0.16405444143510814</c:v>
                </c:pt>
                <c:pt idx="39">
                  <c:v>0.19874595808666048</c:v>
                </c:pt>
                <c:pt idx="40">
                  <c:v>0.20427410316263295</c:v>
                </c:pt>
                <c:pt idx="41">
                  <c:v>0.20790301603495975</c:v>
                </c:pt>
                <c:pt idx="42">
                  <c:v>0.18523410454735958</c:v>
                </c:pt>
                <c:pt idx="43">
                  <c:v>0.24021212245550841</c:v>
                </c:pt>
                <c:pt idx="44">
                  <c:v>0.20385419657540077</c:v>
                </c:pt>
                <c:pt idx="45">
                  <c:v>0.21629191453817942</c:v>
                </c:pt>
                <c:pt idx="46">
                  <c:v>0.22059580485726363</c:v>
                </c:pt>
                <c:pt idx="47">
                  <c:v>0.26505911578375851</c:v>
                </c:pt>
                <c:pt idx="48">
                  <c:v>0.27966400917132717</c:v>
                </c:pt>
                <c:pt idx="49">
                  <c:v>0.28049328257813144</c:v>
                </c:pt>
                <c:pt idx="50">
                  <c:v>0.28867315740509303</c:v>
                </c:pt>
                <c:pt idx="51">
                  <c:v>0.28021367912337353</c:v>
                </c:pt>
                <c:pt idx="52">
                  <c:v>0.29593629134010468</c:v>
                </c:pt>
                <c:pt idx="53">
                  <c:v>0.34255767441854357</c:v>
                </c:pt>
                <c:pt idx="54">
                  <c:v>0.30344700036789601</c:v>
                </c:pt>
                <c:pt idx="55">
                  <c:v>0.31151289411972682</c:v>
                </c:pt>
                <c:pt idx="56">
                  <c:v>0.36318980043152427</c:v>
                </c:pt>
                <c:pt idx="57">
                  <c:v>0.37642632853443048</c:v>
                </c:pt>
                <c:pt idx="58">
                  <c:v>0.41454184686148826</c:v>
                </c:pt>
                <c:pt idx="59">
                  <c:v>0.37577563332238073</c:v>
                </c:pt>
                <c:pt idx="60">
                  <c:v>0.38469999689607642</c:v>
                </c:pt>
                <c:pt idx="61">
                  <c:v>0.36087493829091893</c:v>
                </c:pt>
                <c:pt idx="62">
                  <c:v>0.332616684312113</c:v>
                </c:pt>
                <c:pt idx="63">
                  <c:v>0.37489691302791711</c:v>
                </c:pt>
                <c:pt idx="64">
                  <c:v>0.4304701104118922</c:v>
                </c:pt>
                <c:pt idx="65">
                  <c:v>0.41626914021259809</c:v>
                </c:pt>
                <c:pt idx="66">
                  <c:v>0.40598689503019658</c:v>
                </c:pt>
                <c:pt idx="67">
                  <c:v>0.44427145733071954</c:v>
                </c:pt>
                <c:pt idx="68">
                  <c:v>0.45510477202154231</c:v>
                </c:pt>
                <c:pt idx="69">
                  <c:v>0.41755270989246868</c:v>
                </c:pt>
                <c:pt idx="70">
                  <c:v>0.42323201800170485</c:v>
                </c:pt>
                <c:pt idx="71">
                  <c:v>0.41058723409988518</c:v>
                </c:pt>
                <c:pt idx="72">
                  <c:v>0.42620836821872393</c:v>
                </c:pt>
                <c:pt idx="73">
                  <c:v>0.37768423831266179</c:v>
                </c:pt>
                <c:pt idx="74">
                  <c:v>0.32843542823929678</c:v>
                </c:pt>
                <c:pt idx="75">
                  <c:v>0.32574403618246439</c:v>
                </c:pt>
                <c:pt idx="76">
                  <c:v>0.3563728322089344</c:v>
                </c:pt>
                <c:pt idx="77">
                  <c:v>0.44302012943491359</c:v>
                </c:pt>
                <c:pt idx="78">
                  <c:v>0.45971328953503526</c:v>
                </c:pt>
                <c:pt idx="79">
                  <c:v>0.43066987348491936</c:v>
                </c:pt>
                <c:pt idx="80">
                  <c:v>0.43582924982092824</c:v>
                </c:pt>
                <c:pt idx="81">
                  <c:v>0.35178081796871236</c:v>
                </c:pt>
                <c:pt idx="82">
                  <c:v>0.22883758166596155</c:v>
                </c:pt>
                <c:pt idx="83">
                  <c:v>0.21532639028236517</c:v>
                </c:pt>
                <c:pt idx="84">
                  <c:v>8.3689620073443952E-2</c:v>
                </c:pt>
                <c:pt idx="85">
                  <c:v>0.17068733447612283</c:v>
                </c:pt>
                <c:pt idx="86">
                  <c:v>0.16568895637453382</c:v>
                </c:pt>
                <c:pt idx="87">
                  <c:v>0.14186711004539707</c:v>
                </c:pt>
                <c:pt idx="88">
                  <c:v>0.19940068369272909</c:v>
                </c:pt>
                <c:pt idx="89">
                  <c:v>9.3784163266889486E-2</c:v>
                </c:pt>
                <c:pt idx="90">
                  <c:v>5.7162119346112553E-2</c:v>
                </c:pt>
                <c:pt idx="91">
                  <c:v>0.10698211122337735</c:v>
                </c:pt>
                <c:pt idx="92">
                  <c:v>0.19396765646285105</c:v>
                </c:pt>
                <c:pt idx="93">
                  <c:v>0.18200837472645615</c:v>
                </c:pt>
                <c:pt idx="94">
                  <c:v>0.27496929102430556</c:v>
                </c:pt>
                <c:pt idx="95">
                  <c:v>0.23943364897766795</c:v>
                </c:pt>
                <c:pt idx="96">
                  <c:v>0.23629098275923849</c:v>
                </c:pt>
                <c:pt idx="97">
                  <c:v>0.195051794147546</c:v>
                </c:pt>
                <c:pt idx="98">
                  <c:v>0.11770832633327144</c:v>
                </c:pt>
                <c:pt idx="99">
                  <c:v>0.23471233515524317</c:v>
                </c:pt>
                <c:pt idx="100">
                  <c:v>0.22464389512469315</c:v>
                </c:pt>
                <c:pt idx="101">
                  <c:v>0.17904252323438702</c:v>
                </c:pt>
                <c:pt idx="102">
                  <c:v>0.22951011707153679</c:v>
                </c:pt>
                <c:pt idx="103">
                  <c:v>0.21680147755503409</c:v>
                </c:pt>
                <c:pt idx="104">
                  <c:v>0.24390609623007098</c:v>
                </c:pt>
                <c:pt idx="105">
                  <c:v>0.27970430490297971</c:v>
                </c:pt>
                <c:pt idx="106">
                  <c:v>0.32618431500233175</c:v>
                </c:pt>
                <c:pt idx="107">
                  <c:v>0.36018782725130377</c:v>
                </c:pt>
                <c:pt idx="108">
                  <c:v>0.41752383087435729</c:v>
                </c:pt>
                <c:pt idx="109">
                  <c:v>0.42078982085656502</c:v>
                </c:pt>
                <c:pt idx="110">
                  <c:v>0.43472673184307248</c:v>
                </c:pt>
                <c:pt idx="111">
                  <c:v>0.43127026948905389</c:v>
                </c:pt>
                <c:pt idx="112">
                  <c:v>0.42717645627575768</c:v>
                </c:pt>
                <c:pt idx="113">
                  <c:v>0.4393539265253209</c:v>
                </c:pt>
                <c:pt idx="114">
                  <c:v>0.48123939141739841</c:v>
                </c:pt>
                <c:pt idx="115">
                  <c:v>0.46547160349092009</c:v>
                </c:pt>
                <c:pt idx="116">
                  <c:v>0.46613645296519807</c:v>
                </c:pt>
                <c:pt idx="117">
                  <c:v>0.4459069080439097</c:v>
                </c:pt>
                <c:pt idx="118">
                  <c:v>0.43046649591732328</c:v>
                </c:pt>
                <c:pt idx="119">
                  <c:v>0.43234293573659588</c:v>
                </c:pt>
                <c:pt idx="120">
                  <c:v>0.4426278527993503</c:v>
                </c:pt>
                <c:pt idx="121">
                  <c:v>0.38736287658299862</c:v>
                </c:pt>
                <c:pt idx="122">
                  <c:v>0.36690449666983849</c:v>
                </c:pt>
                <c:pt idx="123">
                  <c:v>0.27122758184304713</c:v>
                </c:pt>
                <c:pt idx="124">
                  <c:v>0.33238316087478897</c:v>
                </c:pt>
                <c:pt idx="125">
                  <c:v>0.26430477541878411</c:v>
                </c:pt>
                <c:pt idx="126">
                  <c:v>0.33482917635995119</c:v>
                </c:pt>
                <c:pt idx="127">
                  <c:v>0.3320161200328719</c:v>
                </c:pt>
                <c:pt idx="128">
                  <c:v>0.3270153258838156</c:v>
                </c:pt>
                <c:pt idx="129">
                  <c:v>0.36756384505302608</c:v>
                </c:pt>
                <c:pt idx="130">
                  <c:v>0.37125950294674653</c:v>
                </c:pt>
                <c:pt idx="131">
                  <c:v>0.34123608003691647</c:v>
                </c:pt>
                <c:pt idx="132">
                  <c:v>0.364046539619162</c:v>
                </c:pt>
                <c:pt idx="133">
                  <c:v>0.36051902002312869</c:v>
                </c:pt>
                <c:pt idx="134">
                  <c:v>0.36811859746053099</c:v>
                </c:pt>
                <c:pt idx="135">
                  <c:v>0.41011575187648958</c:v>
                </c:pt>
                <c:pt idx="136">
                  <c:v>0.44184642151028475</c:v>
                </c:pt>
                <c:pt idx="137">
                  <c:v>0.40659810305196015</c:v>
                </c:pt>
                <c:pt idx="138">
                  <c:v>0.41122617878436074</c:v>
                </c:pt>
                <c:pt idx="139">
                  <c:v>0.44998701436050476</c:v>
                </c:pt>
                <c:pt idx="140">
                  <c:v>0.482746825817086</c:v>
                </c:pt>
                <c:pt idx="141">
                  <c:v>0.45555541002114985</c:v>
                </c:pt>
                <c:pt idx="142">
                  <c:v>0.42975739829852039</c:v>
                </c:pt>
                <c:pt idx="143">
                  <c:v>0.4496391158380445</c:v>
                </c:pt>
                <c:pt idx="144">
                  <c:v>0.40294414455053873</c:v>
                </c:pt>
                <c:pt idx="145">
                  <c:v>0.44863622903617761</c:v>
                </c:pt>
                <c:pt idx="146">
                  <c:v>0.41739316593803666</c:v>
                </c:pt>
                <c:pt idx="147">
                  <c:v>0.45069706553824535</c:v>
                </c:pt>
                <c:pt idx="148">
                  <c:v>0.42907064296238251</c:v>
                </c:pt>
                <c:pt idx="149">
                  <c:v>0.40949579765344712</c:v>
                </c:pt>
                <c:pt idx="150">
                  <c:v>0.45546887967785915</c:v>
                </c:pt>
                <c:pt idx="151">
                  <c:v>0.47093836098710867</c:v>
                </c:pt>
                <c:pt idx="152">
                  <c:v>0.45876825790380249</c:v>
                </c:pt>
                <c:pt idx="153">
                  <c:v>0.46517935477753242</c:v>
                </c:pt>
                <c:pt idx="154">
                  <c:v>0.49579321125794318</c:v>
                </c:pt>
                <c:pt idx="155">
                  <c:v>0.47064939021807572</c:v>
                </c:pt>
                <c:pt idx="156">
                  <c:v>0.55912902140019394</c:v>
                </c:pt>
                <c:pt idx="157">
                  <c:v>0.56903560813988796</c:v>
                </c:pt>
                <c:pt idx="158">
                  <c:v>0.58561135052204916</c:v>
                </c:pt>
                <c:pt idx="159">
                  <c:v>0.62275133154039819</c:v>
                </c:pt>
                <c:pt idx="160">
                  <c:v>0.60831346008883325</c:v>
                </c:pt>
                <c:pt idx="161">
                  <c:v>0.60876247279716678</c:v>
                </c:pt>
                <c:pt idx="162">
                  <c:v>0.63088153648098155</c:v>
                </c:pt>
                <c:pt idx="163">
                  <c:v>0.6034453282879334</c:v>
                </c:pt>
                <c:pt idx="164">
                  <c:v>0.60472874063741988</c:v>
                </c:pt>
                <c:pt idx="165">
                  <c:v>0.64903046505066653</c:v>
                </c:pt>
                <c:pt idx="166">
                  <c:v>0.65066747265061642</c:v>
                </c:pt>
                <c:pt idx="167">
                  <c:v>0.62937293920454063</c:v>
                </c:pt>
                <c:pt idx="168">
                  <c:v>0.63045443510686894</c:v>
                </c:pt>
                <c:pt idx="169">
                  <c:v>0.57826970872525774</c:v>
                </c:pt>
                <c:pt idx="170">
                  <c:v>0.62069678962179409</c:v>
                </c:pt>
                <c:pt idx="171">
                  <c:v>0.57891519835372074</c:v>
                </c:pt>
                <c:pt idx="172">
                  <c:v>0.60113075481438094</c:v>
                </c:pt>
                <c:pt idx="173">
                  <c:v>0.63435103947172533</c:v>
                </c:pt>
                <c:pt idx="174">
                  <c:v>0.67768915221939607</c:v>
                </c:pt>
                <c:pt idx="175">
                  <c:v>0.7166278080682702</c:v>
                </c:pt>
                <c:pt idx="176">
                  <c:v>0.68394962371934964</c:v>
                </c:pt>
                <c:pt idx="177">
                  <c:v>0.68381271071463612</c:v>
                </c:pt>
                <c:pt idx="178">
                  <c:v>0.66806319910645562</c:v>
                </c:pt>
                <c:pt idx="179">
                  <c:v>0.67027720699834481</c:v>
                </c:pt>
                <c:pt idx="180">
                  <c:v>0.60728328125360165</c:v>
                </c:pt>
                <c:pt idx="181">
                  <c:v>0.63061002528033894</c:v>
                </c:pt>
                <c:pt idx="182">
                  <c:v>0.65392328540909417</c:v>
                </c:pt>
                <c:pt idx="183">
                  <c:v>0.72072867515514516</c:v>
                </c:pt>
                <c:pt idx="184">
                  <c:v>0.72957182341636062</c:v>
                </c:pt>
                <c:pt idx="185">
                  <c:v>0.72482795799345512</c:v>
                </c:pt>
                <c:pt idx="186">
                  <c:v>0.77314490840898187</c:v>
                </c:pt>
                <c:pt idx="187">
                  <c:v>0.74422295278365813</c:v>
                </c:pt>
                <c:pt idx="188">
                  <c:v>0.71428066720516126</c:v>
                </c:pt>
                <c:pt idx="189">
                  <c:v>0.72709138404310669</c:v>
                </c:pt>
                <c:pt idx="190">
                  <c:v>0.68067459886881077</c:v>
                </c:pt>
                <c:pt idx="191">
                  <c:v>0.69388061171760829</c:v>
                </c:pt>
                <c:pt idx="192">
                  <c:v>0.72465006658003017</c:v>
                </c:pt>
                <c:pt idx="193">
                  <c:v>0.76489061767832311</c:v>
                </c:pt>
                <c:pt idx="194">
                  <c:v>0.76222322192532588</c:v>
                </c:pt>
                <c:pt idx="195">
                  <c:v>0.75248162003518138</c:v>
                </c:pt>
                <c:pt idx="196">
                  <c:v>0.7487883426185804</c:v>
                </c:pt>
                <c:pt idx="197">
                  <c:v>0.76288142248075319</c:v>
                </c:pt>
                <c:pt idx="198">
                  <c:v>0.78447769508261733</c:v>
                </c:pt>
                <c:pt idx="199">
                  <c:v>0.80165372265359924</c:v>
                </c:pt>
                <c:pt idx="200">
                  <c:v>0.79499723279111489</c:v>
                </c:pt>
                <c:pt idx="201">
                  <c:v>0.83919563218456728</c:v>
                </c:pt>
                <c:pt idx="202">
                  <c:v>0.81397216366370151</c:v>
                </c:pt>
                <c:pt idx="203">
                  <c:v>0.83017023514232613</c:v>
                </c:pt>
                <c:pt idx="204">
                  <c:v>0.81044839810744718</c:v>
                </c:pt>
                <c:pt idx="205">
                  <c:v>0.78168025687438603</c:v>
                </c:pt>
                <c:pt idx="206">
                  <c:v>0.82797047317471573</c:v>
                </c:pt>
                <c:pt idx="207">
                  <c:v>0.8667848339156986</c:v>
                </c:pt>
                <c:pt idx="208">
                  <c:v>0.8694484551075613</c:v>
                </c:pt>
                <c:pt idx="209">
                  <c:v>0.88355519124709381</c:v>
                </c:pt>
                <c:pt idx="210">
                  <c:v>0.84325856349555561</c:v>
                </c:pt>
                <c:pt idx="211">
                  <c:v>0.77546069537862805</c:v>
                </c:pt>
                <c:pt idx="212">
                  <c:v>0.75014244145761</c:v>
                </c:pt>
                <c:pt idx="213">
                  <c:v>0.75733691914908163</c:v>
                </c:pt>
                <c:pt idx="214">
                  <c:v>0.80627638895695952</c:v>
                </c:pt>
                <c:pt idx="215">
                  <c:v>0.80918486410999857</c:v>
                </c:pt>
                <c:pt idx="216">
                  <c:v>0.8373600298607049</c:v>
                </c:pt>
                <c:pt idx="217">
                  <c:v>0.84649209553543103</c:v>
                </c:pt>
                <c:pt idx="218">
                  <c:v>0.79350051327464588</c:v>
                </c:pt>
                <c:pt idx="219">
                  <c:v>0.83437284847279236</c:v>
                </c:pt>
                <c:pt idx="220">
                  <c:v>0.83921713172360879</c:v>
                </c:pt>
                <c:pt idx="221">
                  <c:v>0.87361442003511169</c:v>
                </c:pt>
                <c:pt idx="222">
                  <c:v>0.81368150877551149</c:v>
                </c:pt>
                <c:pt idx="223">
                  <c:v>0.85545762631429978</c:v>
                </c:pt>
                <c:pt idx="224">
                  <c:v>0.82998058499278526</c:v>
                </c:pt>
                <c:pt idx="225">
                  <c:v>0.85609513450396213</c:v>
                </c:pt>
                <c:pt idx="226">
                  <c:v>0.84505671297940566</c:v>
                </c:pt>
                <c:pt idx="227">
                  <c:v>0.85147902135313136</c:v>
                </c:pt>
                <c:pt idx="228">
                  <c:v>0.86600711151943244</c:v>
                </c:pt>
                <c:pt idx="229">
                  <c:v>0.86995456232832269</c:v>
                </c:pt>
                <c:pt idx="230">
                  <c:v>0.88787174871425278</c:v>
                </c:pt>
                <c:pt idx="231">
                  <c:v>0.86192474374957384</c:v>
                </c:pt>
                <c:pt idx="232">
                  <c:v>0.87211922730741509</c:v>
                </c:pt>
                <c:pt idx="233">
                  <c:v>0.86292477945125745</c:v>
                </c:pt>
                <c:pt idx="234">
                  <c:v>0.88528451894847804</c:v>
                </c:pt>
                <c:pt idx="235">
                  <c:v>0.84644631102550127</c:v>
                </c:pt>
                <c:pt idx="236">
                  <c:v>0.83974751433862671</c:v>
                </c:pt>
                <c:pt idx="237">
                  <c:v>0.85327992890702364</c:v>
                </c:pt>
                <c:pt idx="238">
                  <c:v>0.77603437257923291</c:v>
                </c:pt>
                <c:pt idx="239">
                  <c:v>0.79801868073673532</c:v>
                </c:pt>
                <c:pt idx="240">
                  <c:v>0.80427856532595099</c:v>
                </c:pt>
                <c:pt idx="241">
                  <c:v>0.83888156653518886</c:v>
                </c:pt>
                <c:pt idx="242">
                  <c:v>0.85050227602068906</c:v>
                </c:pt>
                <c:pt idx="243">
                  <c:v>0.86377172174426786</c:v>
                </c:pt>
                <c:pt idx="244">
                  <c:v>0.8518323607707089</c:v>
                </c:pt>
                <c:pt idx="245">
                  <c:v>0.84838715095939565</c:v>
                </c:pt>
                <c:pt idx="246">
                  <c:v>0.79738315080564459</c:v>
                </c:pt>
                <c:pt idx="247">
                  <c:v>0.75100103440760269</c:v>
                </c:pt>
                <c:pt idx="248">
                  <c:v>0.68071510939063962</c:v>
                </c:pt>
                <c:pt idx="249">
                  <c:v>0.71329470368028813</c:v>
                </c:pt>
                <c:pt idx="250">
                  <c:v>0.77904592239154291</c:v>
                </c:pt>
                <c:pt idx="251">
                  <c:v>0.82854746799429402</c:v>
                </c:pt>
                <c:pt idx="252">
                  <c:v>0.86858082455305763</c:v>
                </c:pt>
                <c:pt idx="253">
                  <c:v>0.86950468361883038</c:v>
                </c:pt>
                <c:pt idx="254">
                  <c:v>0.90621241650736462</c:v>
                </c:pt>
                <c:pt idx="255">
                  <c:v>0.90925171939947058</c:v>
                </c:pt>
                <c:pt idx="256">
                  <c:v>0.91529341684360865</c:v>
                </c:pt>
                <c:pt idx="257">
                  <c:v>0.8504498877388883</c:v>
                </c:pt>
                <c:pt idx="258">
                  <c:v>0.89220579311160642</c:v>
                </c:pt>
                <c:pt idx="259">
                  <c:v>0.93637750516760543</c:v>
                </c:pt>
                <c:pt idx="260">
                  <c:v>0.9200946654459945</c:v>
                </c:pt>
                <c:pt idx="261">
                  <c:v>0.90137770441627707</c:v>
                </c:pt>
                <c:pt idx="262">
                  <c:v>0.86276974609053991</c:v>
                </c:pt>
                <c:pt idx="263">
                  <c:v>0.86489671881381813</c:v>
                </c:pt>
                <c:pt idx="264">
                  <c:v>0.84791123749152331</c:v>
                </c:pt>
                <c:pt idx="265">
                  <c:v>0.91078175328279865</c:v>
                </c:pt>
                <c:pt idx="266">
                  <c:v>0.93972927988389099</c:v>
                </c:pt>
                <c:pt idx="267">
                  <c:v>0.95261351242211711</c:v>
                </c:pt>
                <c:pt idx="268">
                  <c:v>0.93612904355231208</c:v>
                </c:pt>
                <c:pt idx="269">
                  <c:v>0.888923119268208</c:v>
                </c:pt>
                <c:pt idx="270">
                  <c:v>0.85737730462745732</c:v>
                </c:pt>
                <c:pt idx="271">
                  <c:v>0.90246905467302507</c:v>
                </c:pt>
                <c:pt idx="272">
                  <c:v>0.88894857806057326</c:v>
                </c:pt>
                <c:pt idx="273">
                  <c:v>0.90971331853854975</c:v>
                </c:pt>
                <c:pt idx="274">
                  <c:v>0.93812333751035037</c:v>
                </c:pt>
                <c:pt idx="275">
                  <c:v>0.90258276623436706</c:v>
                </c:pt>
                <c:pt idx="276">
                  <c:v>0.9336882911105282</c:v>
                </c:pt>
                <c:pt idx="277">
                  <c:v>0.89962589215083733</c:v>
                </c:pt>
                <c:pt idx="278">
                  <c:v>0.90550828642443593</c:v>
                </c:pt>
                <c:pt idx="279">
                  <c:v>0.91923953239636746</c:v>
                </c:pt>
                <c:pt idx="280">
                  <c:v>0.92456306725538495</c:v>
                </c:pt>
                <c:pt idx="281">
                  <c:v>0.90385915617635115</c:v>
                </c:pt>
                <c:pt idx="282">
                  <c:v>0.91231448093592449</c:v>
                </c:pt>
                <c:pt idx="283">
                  <c:v>0.91210310004008177</c:v>
                </c:pt>
                <c:pt idx="284">
                  <c:v>0.92383641293378116</c:v>
                </c:pt>
                <c:pt idx="285">
                  <c:v>0.90939583129533508</c:v>
                </c:pt>
                <c:pt idx="286">
                  <c:v>0.86629166472489061</c:v>
                </c:pt>
                <c:pt idx="287">
                  <c:v>0.85696151599202364</c:v>
                </c:pt>
                <c:pt idx="288">
                  <c:v>0.85331507788297334</c:v>
                </c:pt>
                <c:pt idx="289">
                  <c:v>0.80827593227747307</c:v>
                </c:pt>
                <c:pt idx="290">
                  <c:v>0.85525476998910721</c:v>
                </c:pt>
                <c:pt idx="291">
                  <c:v>0.82416105173222254</c:v>
                </c:pt>
                <c:pt idx="292">
                  <c:v>0.8575343217191076</c:v>
                </c:pt>
                <c:pt idx="293">
                  <c:v>0.78296139408970578</c:v>
                </c:pt>
                <c:pt idx="294">
                  <c:v>0.7680195140678977</c:v>
                </c:pt>
                <c:pt idx="295">
                  <c:v>0.72586385270995402</c:v>
                </c:pt>
                <c:pt idx="296">
                  <c:v>0.75040753631475354</c:v>
                </c:pt>
                <c:pt idx="297">
                  <c:v>0.75491344705585794</c:v>
                </c:pt>
                <c:pt idx="298">
                  <c:v>0.71190166215091066</c:v>
                </c:pt>
                <c:pt idx="299">
                  <c:v>0.703708998415839</c:v>
                </c:pt>
                <c:pt idx="300">
                  <c:v>0.76982179792062988</c:v>
                </c:pt>
                <c:pt idx="301">
                  <c:v>0.75712051872993313</c:v>
                </c:pt>
                <c:pt idx="302">
                  <c:v>0.76225561967168487</c:v>
                </c:pt>
                <c:pt idx="303">
                  <c:v>0.78553804441320185</c:v>
                </c:pt>
                <c:pt idx="304">
                  <c:v>0.793143222812286</c:v>
                </c:pt>
                <c:pt idx="305">
                  <c:v>0.71887302757222915</c:v>
                </c:pt>
                <c:pt idx="306">
                  <c:v>0.80026001486424647</c:v>
                </c:pt>
                <c:pt idx="307">
                  <c:v>0.82156796517187969</c:v>
                </c:pt>
                <c:pt idx="308">
                  <c:v>0.79298821818146481</c:v>
                </c:pt>
                <c:pt idx="309">
                  <c:v>0.69829802890584358</c:v>
                </c:pt>
                <c:pt idx="310">
                  <c:v>0.67524358546785179</c:v>
                </c:pt>
                <c:pt idx="311">
                  <c:v>0.73076185129016047</c:v>
                </c:pt>
                <c:pt idx="312">
                  <c:v>0.71276405155148126</c:v>
                </c:pt>
                <c:pt idx="313">
                  <c:v>0.61422852572685083</c:v>
                </c:pt>
                <c:pt idx="314">
                  <c:v>0.57288534857156836</c:v>
                </c:pt>
                <c:pt idx="315">
                  <c:v>0.6030300909928904</c:v>
                </c:pt>
                <c:pt idx="316">
                  <c:v>0.62932867737911335</c:v>
                </c:pt>
                <c:pt idx="317">
                  <c:v>0.60265323820735206</c:v>
                </c:pt>
                <c:pt idx="318">
                  <c:v>0.58100408481117916</c:v>
                </c:pt>
                <c:pt idx="319">
                  <c:v>0.65238309619147983</c:v>
                </c:pt>
                <c:pt idx="320">
                  <c:v>0.70334829593627513</c:v>
                </c:pt>
                <c:pt idx="321">
                  <c:v>0.77577255977071635</c:v>
                </c:pt>
                <c:pt idx="322">
                  <c:v>0.81084202504813563</c:v>
                </c:pt>
                <c:pt idx="323">
                  <c:v>0.86900076944681859</c:v>
                </c:pt>
                <c:pt idx="324">
                  <c:v>0.85863853612893326</c:v>
                </c:pt>
                <c:pt idx="325">
                  <c:v>0.9107536376590738</c:v>
                </c:pt>
                <c:pt idx="326">
                  <c:v>0.86790231743332968</c:v>
                </c:pt>
                <c:pt idx="327">
                  <c:v>0.90774189905030245</c:v>
                </c:pt>
                <c:pt idx="328">
                  <c:v>0.95362840832062445</c:v>
                </c:pt>
                <c:pt idx="329">
                  <c:v>0.9076912769730775</c:v>
                </c:pt>
                <c:pt idx="330">
                  <c:v>0.91190017257419353</c:v>
                </c:pt>
                <c:pt idx="331">
                  <c:v>0.89125768874956279</c:v>
                </c:pt>
                <c:pt idx="332">
                  <c:v>0.90259617625547339</c:v>
                </c:pt>
                <c:pt idx="333">
                  <c:v>0.95678331484295465</c:v>
                </c:pt>
                <c:pt idx="334">
                  <c:v>0.96993671641123258</c:v>
                </c:pt>
                <c:pt idx="335">
                  <c:v>0.97664163530219361</c:v>
                </c:pt>
                <c:pt idx="336">
                  <c:v>0.96771730182648408</c:v>
                </c:pt>
                <c:pt idx="337">
                  <c:v>0.91494735703450902</c:v>
                </c:pt>
                <c:pt idx="338">
                  <c:v>0.94356898126896105</c:v>
                </c:pt>
              </c:numCache>
            </c:numRef>
          </c:val>
          <c:smooth val="0"/>
        </c:ser>
        <c:ser>
          <c:idx val="1"/>
          <c:order val="1"/>
          <c:tx>
            <c:v>DJI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'Adjusted Close Price'!$AK$2:$AK$340</c:f>
              <c:numCache>
                <c:formatCode>yyyy\-mm\-dd;@</c:formatCode>
                <c:ptCount val="339"/>
                <c:pt idx="0">
                  <c:v>40178</c:v>
                </c:pt>
                <c:pt idx="1">
                  <c:v>40182</c:v>
                </c:pt>
                <c:pt idx="2">
                  <c:v>40189</c:v>
                </c:pt>
                <c:pt idx="3">
                  <c:v>40197</c:v>
                </c:pt>
                <c:pt idx="4">
                  <c:v>40203</c:v>
                </c:pt>
                <c:pt idx="5">
                  <c:v>40210</c:v>
                </c:pt>
                <c:pt idx="6">
                  <c:v>40217</c:v>
                </c:pt>
                <c:pt idx="7">
                  <c:v>40225</c:v>
                </c:pt>
                <c:pt idx="8">
                  <c:v>40231</c:v>
                </c:pt>
                <c:pt idx="9">
                  <c:v>40238</c:v>
                </c:pt>
                <c:pt idx="10">
                  <c:v>40245</c:v>
                </c:pt>
                <c:pt idx="11">
                  <c:v>40252</c:v>
                </c:pt>
                <c:pt idx="12">
                  <c:v>40259</c:v>
                </c:pt>
                <c:pt idx="13">
                  <c:v>40266</c:v>
                </c:pt>
                <c:pt idx="14">
                  <c:v>40273</c:v>
                </c:pt>
                <c:pt idx="15">
                  <c:v>40280</c:v>
                </c:pt>
                <c:pt idx="16">
                  <c:v>40287</c:v>
                </c:pt>
                <c:pt idx="17">
                  <c:v>40294</c:v>
                </c:pt>
                <c:pt idx="18">
                  <c:v>40301</c:v>
                </c:pt>
                <c:pt idx="19">
                  <c:v>40308</c:v>
                </c:pt>
                <c:pt idx="20">
                  <c:v>40315</c:v>
                </c:pt>
                <c:pt idx="21">
                  <c:v>40322</c:v>
                </c:pt>
                <c:pt idx="22">
                  <c:v>40330</c:v>
                </c:pt>
                <c:pt idx="23">
                  <c:v>40336</c:v>
                </c:pt>
                <c:pt idx="24">
                  <c:v>40343</c:v>
                </c:pt>
                <c:pt idx="25">
                  <c:v>40350</c:v>
                </c:pt>
                <c:pt idx="26">
                  <c:v>40357</c:v>
                </c:pt>
                <c:pt idx="27">
                  <c:v>40365</c:v>
                </c:pt>
                <c:pt idx="28">
                  <c:v>40371</c:v>
                </c:pt>
                <c:pt idx="29">
                  <c:v>40378</c:v>
                </c:pt>
                <c:pt idx="30">
                  <c:v>40385</c:v>
                </c:pt>
                <c:pt idx="31">
                  <c:v>40392</c:v>
                </c:pt>
                <c:pt idx="32">
                  <c:v>40399</c:v>
                </c:pt>
                <c:pt idx="33">
                  <c:v>40406</c:v>
                </c:pt>
                <c:pt idx="34">
                  <c:v>40413</c:v>
                </c:pt>
                <c:pt idx="35">
                  <c:v>40420</c:v>
                </c:pt>
                <c:pt idx="36">
                  <c:v>40428</c:v>
                </c:pt>
                <c:pt idx="37">
                  <c:v>40434</c:v>
                </c:pt>
                <c:pt idx="38">
                  <c:v>40441</c:v>
                </c:pt>
                <c:pt idx="39">
                  <c:v>40448</c:v>
                </c:pt>
                <c:pt idx="40">
                  <c:v>40455</c:v>
                </c:pt>
                <c:pt idx="41">
                  <c:v>40462</c:v>
                </c:pt>
                <c:pt idx="42">
                  <c:v>40469</c:v>
                </c:pt>
                <c:pt idx="43">
                  <c:v>40476</c:v>
                </c:pt>
                <c:pt idx="44">
                  <c:v>40483</c:v>
                </c:pt>
                <c:pt idx="45">
                  <c:v>40490</c:v>
                </c:pt>
                <c:pt idx="46">
                  <c:v>40497</c:v>
                </c:pt>
                <c:pt idx="47">
                  <c:v>40504</c:v>
                </c:pt>
                <c:pt idx="48">
                  <c:v>40511</c:v>
                </c:pt>
                <c:pt idx="49">
                  <c:v>40518</c:v>
                </c:pt>
                <c:pt idx="50">
                  <c:v>40525</c:v>
                </c:pt>
                <c:pt idx="51">
                  <c:v>40532</c:v>
                </c:pt>
                <c:pt idx="52">
                  <c:v>40539</c:v>
                </c:pt>
                <c:pt idx="53">
                  <c:v>40546</c:v>
                </c:pt>
                <c:pt idx="54">
                  <c:v>40553</c:v>
                </c:pt>
                <c:pt idx="55">
                  <c:v>40561</c:v>
                </c:pt>
                <c:pt idx="56">
                  <c:v>40567</c:v>
                </c:pt>
                <c:pt idx="57">
                  <c:v>40574</c:v>
                </c:pt>
                <c:pt idx="58">
                  <c:v>40581</c:v>
                </c:pt>
                <c:pt idx="59">
                  <c:v>40588</c:v>
                </c:pt>
                <c:pt idx="60">
                  <c:v>40596</c:v>
                </c:pt>
                <c:pt idx="61">
                  <c:v>40602</c:v>
                </c:pt>
                <c:pt idx="62">
                  <c:v>40609</c:v>
                </c:pt>
                <c:pt idx="63">
                  <c:v>40616</c:v>
                </c:pt>
                <c:pt idx="64">
                  <c:v>40623</c:v>
                </c:pt>
                <c:pt idx="65">
                  <c:v>40630</c:v>
                </c:pt>
                <c:pt idx="66">
                  <c:v>40637</c:v>
                </c:pt>
                <c:pt idx="67">
                  <c:v>40644</c:v>
                </c:pt>
                <c:pt idx="68">
                  <c:v>40651</c:v>
                </c:pt>
                <c:pt idx="69">
                  <c:v>40658</c:v>
                </c:pt>
                <c:pt idx="70">
                  <c:v>40665</c:v>
                </c:pt>
                <c:pt idx="71">
                  <c:v>40672</c:v>
                </c:pt>
                <c:pt idx="72">
                  <c:v>40679</c:v>
                </c:pt>
                <c:pt idx="73">
                  <c:v>40686</c:v>
                </c:pt>
                <c:pt idx="74">
                  <c:v>40694</c:v>
                </c:pt>
                <c:pt idx="75">
                  <c:v>40700</c:v>
                </c:pt>
                <c:pt idx="76">
                  <c:v>40707</c:v>
                </c:pt>
                <c:pt idx="77">
                  <c:v>40714</c:v>
                </c:pt>
                <c:pt idx="78">
                  <c:v>40721</c:v>
                </c:pt>
                <c:pt idx="79">
                  <c:v>40729</c:v>
                </c:pt>
                <c:pt idx="80">
                  <c:v>40735</c:v>
                </c:pt>
                <c:pt idx="81">
                  <c:v>40742</c:v>
                </c:pt>
                <c:pt idx="82">
                  <c:v>40749</c:v>
                </c:pt>
                <c:pt idx="83">
                  <c:v>40756</c:v>
                </c:pt>
                <c:pt idx="84">
                  <c:v>40763</c:v>
                </c:pt>
                <c:pt idx="85">
                  <c:v>40770</c:v>
                </c:pt>
                <c:pt idx="86">
                  <c:v>40777</c:v>
                </c:pt>
                <c:pt idx="87">
                  <c:v>40784</c:v>
                </c:pt>
                <c:pt idx="88">
                  <c:v>40792</c:v>
                </c:pt>
                <c:pt idx="89">
                  <c:v>40798</c:v>
                </c:pt>
                <c:pt idx="90">
                  <c:v>40805</c:v>
                </c:pt>
                <c:pt idx="91">
                  <c:v>40812</c:v>
                </c:pt>
                <c:pt idx="92">
                  <c:v>40819</c:v>
                </c:pt>
                <c:pt idx="93">
                  <c:v>40826</c:v>
                </c:pt>
                <c:pt idx="94">
                  <c:v>40833</c:v>
                </c:pt>
                <c:pt idx="95">
                  <c:v>40840</c:v>
                </c:pt>
                <c:pt idx="96">
                  <c:v>40847</c:v>
                </c:pt>
                <c:pt idx="97">
                  <c:v>40854</c:v>
                </c:pt>
                <c:pt idx="98">
                  <c:v>40861</c:v>
                </c:pt>
                <c:pt idx="99">
                  <c:v>40868</c:v>
                </c:pt>
                <c:pt idx="100">
                  <c:v>40875</c:v>
                </c:pt>
                <c:pt idx="101">
                  <c:v>40882</c:v>
                </c:pt>
                <c:pt idx="102">
                  <c:v>40889</c:v>
                </c:pt>
                <c:pt idx="103">
                  <c:v>40896</c:v>
                </c:pt>
                <c:pt idx="104">
                  <c:v>40904</c:v>
                </c:pt>
                <c:pt idx="105">
                  <c:v>40911</c:v>
                </c:pt>
                <c:pt idx="106">
                  <c:v>40917</c:v>
                </c:pt>
                <c:pt idx="107">
                  <c:v>40925</c:v>
                </c:pt>
                <c:pt idx="108">
                  <c:v>40931</c:v>
                </c:pt>
                <c:pt idx="109">
                  <c:v>40938</c:v>
                </c:pt>
                <c:pt idx="110">
                  <c:v>40945</c:v>
                </c:pt>
                <c:pt idx="111">
                  <c:v>40952</c:v>
                </c:pt>
                <c:pt idx="112">
                  <c:v>40960</c:v>
                </c:pt>
                <c:pt idx="113">
                  <c:v>40966</c:v>
                </c:pt>
                <c:pt idx="114">
                  <c:v>40973</c:v>
                </c:pt>
                <c:pt idx="115">
                  <c:v>40980</c:v>
                </c:pt>
                <c:pt idx="116">
                  <c:v>40987</c:v>
                </c:pt>
                <c:pt idx="117">
                  <c:v>40994</c:v>
                </c:pt>
                <c:pt idx="118">
                  <c:v>41001</c:v>
                </c:pt>
                <c:pt idx="119">
                  <c:v>41008</c:v>
                </c:pt>
                <c:pt idx="120">
                  <c:v>41015</c:v>
                </c:pt>
                <c:pt idx="121">
                  <c:v>41022</c:v>
                </c:pt>
                <c:pt idx="122">
                  <c:v>41029</c:v>
                </c:pt>
                <c:pt idx="123">
                  <c:v>41036</c:v>
                </c:pt>
                <c:pt idx="124">
                  <c:v>41043</c:v>
                </c:pt>
                <c:pt idx="125">
                  <c:v>41050</c:v>
                </c:pt>
                <c:pt idx="126">
                  <c:v>41058</c:v>
                </c:pt>
                <c:pt idx="127">
                  <c:v>41064</c:v>
                </c:pt>
                <c:pt idx="128">
                  <c:v>41071</c:v>
                </c:pt>
                <c:pt idx="129">
                  <c:v>41078</c:v>
                </c:pt>
                <c:pt idx="130">
                  <c:v>41085</c:v>
                </c:pt>
                <c:pt idx="131">
                  <c:v>41092</c:v>
                </c:pt>
                <c:pt idx="132">
                  <c:v>41099</c:v>
                </c:pt>
                <c:pt idx="133">
                  <c:v>41106</c:v>
                </c:pt>
                <c:pt idx="134">
                  <c:v>41113</c:v>
                </c:pt>
                <c:pt idx="135">
                  <c:v>41120</c:v>
                </c:pt>
                <c:pt idx="136">
                  <c:v>41127</c:v>
                </c:pt>
                <c:pt idx="137">
                  <c:v>41134</c:v>
                </c:pt>
                <c:pt idx="138">
                  <c:v>41141</c:v>
                </c:pt>
                <c:pt idx="139">
                  <c:v>41148</c:v>
                </c:pt>
                <c:pt idx="140">
                  <c:v>41156</c:v>
                </c:pt>
                <c:pt idx="141">
                  <c:v>41162</c:v>
                </c:pt>
                <c:pt idx="142">
                  <c:v>41169</c:v>
                </c:pt>
                <c:pt idx="143">
                  <c:v>41176</c:v>
                </c:pt>
                <c:pt idx="144">
                  <c:v>41183</c:v>
                </c:pt>
                <c:pt idx="145">
                  <c:v>41190</c:v>
                </c:pt>
                <c:pt idx="146">
                  <c:v>41197</c:v>
                </c:pt>
                <c:pt idx="147">
                  <c:v>41204</c:v>
                </c:pt>
                <c:pt idx="148">
                  <c:v>41213</c:v>
                </c:pt>
                <c:pt idx="149">
                  <c:v>41218</c:v>
                </c:pt>
                <c:pt idx="150">
                  <c:v>41225</c:v>
                </c:pt>
                <c:pt idx="151">
                  <c:v>41232</c:v>
                </c:pt>
                <c:pt idx="152">
                  <c:v>41239</c:v>
                </c:pt>
                <c:pt idx="153">
                  <c:v>41246</c:v>
                </c:pt>
                <c:pt idx="154">
                  <c:v>41253</c:v>
                </c:pt>
                <c:pt idx="155">
                  <c:v>41260</c:v>
                </c:pt>
                <c:pt idx="156">
                  <c:v>41267</c:v>
                </c:pt>
                <c:pt idx="157">
                  <c:v>41274</c:v>
                </c:pt>
                <c:pt idx="158">
                  <c:v>41281</c:v>
                </c:pt>
                <c:pt idx="159">
                  <c:v>41288</c:v>
                </c:pt>
                <c:pt idx="160">
                  <c:v>41296</c:v>
                </c:pt>
                <c:pt idx="161">
                  <c:v>41302</c:v>
                </c:pt>
                <c:pt idx="162">
                  <c:v>41309</c:v>
                </c:pt>
                <c:pt idx="163">
                  <c:v>41316</c:v>
                </c:pt>
                <c:pt idx="164">
                  <c:v>41324</c:v>
                </c:pt>
                <c:pt idx="165">
                  <c:v>41330</c:v>
                </c:pt>
                <c:pt idx="166">
                  <c:v>41337</c:v>
                </c:pt>
                <c:pt idx="167">
                  <c:v>41344</c:v>
                </c:pt>
                <c:pt idx="168">
                  <c:v>41351</c:v>
                </c:pt>
                <c:pt idx="169">
                  <c:v>41358</c:v>
                </c:pt>
                <c:pt idx="170">
                  <c:v>41365</c:v>
                </c:pt>
                <c:pt idx="171">
                  <c:v>41372</c:v>
                </c:pt>
                <c:pt idx="172">
                  <c:v>41379</c:v>
                </c:pt>
                <c:pt idx="173">
                  <c:v>41386</c:v>
                </c:pt>
                <c:pt idx="174">
                  <c:v>41393</c:v>
                </c:pt>
                <c:pt idx="175">
                  <c:v>41400</c:v>
                </c:pt>
                <c:pt idx="176">
                  <c:v>41407</c:v>
                </c:pt>
                <c:pt idx="177">
                  <c:v>41414</c:v>
                </c:pt>
                <c:pt idx="178">
                  <c:v>41422</c:v>
                </c:pt>
                <c:pt idx="179">
                  <c:v>41428</c:v>
                </c:pt>
                <c:pt idx="180">
                  <c:v>41435</c:v>
                </c:pt>
                <c:pt idx="181">
                  <c:v>41442</c:v>
                </c:pt>
                <c:pt idx="182">
                  <c:v>41449</c:v>
                </c:pt>
                <c:pt idx="183">
                  <c:v>41456</c:v>
                </c:pt>
                <c:pt idx="184">
                  <c:v>41463</c:v>
                </c:pt>
                <c:pt idx="185">
                  <c:v>41470</c:v>
                </c:pt>
                <c:pt idx="186">
                  <c:v>41477</c:v>
                </c:pt>
                <c:pt idx="187">
                  <c:v>41484</c:v>
                </c:pt>
                <c:pt idx="188">
                  <c:v>41491</c:v>
                </c:pt>
                <c:pt idx="189">
                  <c:v>41498</c:v>
                </c:pt>
                <c:pt idx="190">
                  <c:v>41505</c:v>
                </c:pt>
                <c:pt idx="191">
                  <c:v>41512</c:v>
                </c:pt>
                <c:pt idx="192">
                  <c:v>41520</c:v>
                </c:pt>
                <c:pt idx="193">
                  <c:v>41526</c:v>
                </c:pt>
                <c:pt idx="194">
                  <c:v>41533</c:v>
                </c:pt>
                <c:pt idx="195">
                  <c:v>41540</c:v>
                </c:pt>
                <c:pt idx="196">
                  <c:v>41547</c:v>
                </c:pt>
                <c:pt idx="197">
                  <c:v>41554</c:v>
                </c:pt>
                <c:pt idx="198">
                  <c:v>41561</c:v>
                </c:pt>
                <c:pt idx="199">
                  <c:v>41568</c:v>
                </c:pt>
                <c:pt idx="200">
                  <c:v>41575</c:v>
                </c:pt>
                <c:pt idx="201">
                  <c:v>41582</c:v>
                </c:pt>
                <c:pt idx="202">
                  <c:v>41589</c:v>
                </c:pt>
                <c:pt idx="203">
                  <c:v>41596</c:v>
                </c:pt>
                <c:pt idx="204">
                  <c:v>41603</c:v>
                </c:pt>
                <c:pt idx="205">
                  <c:v>41610</c:v>
                </c:pt>
                <c:pt idx="206">
                  <c:v>41617</c:v>
                </c:pt>
                <c:pt idx="207">
                  <c:v>41624</c:v>
                </c:pt>
                <c:pt idx="208">
                  <c:v>41631</c:v>
                </c:pt>
                <c:pt idx="209">
                  <c:v>41638</c:v>
                </c:pt>
                <c:pt idx="210">
                  <c:v>41645</c:v>
                </c:pt>
                <c:pt idx="211">
                  <c:v>41652</c:v>
                </c:pt>
                <c:pt idx="212">
                  <c:v>41660</c:v>
                </c:pt>
                <c:pt idx="213">
                  <c:v>41666</c:v>
                </c:pt>
                <c:pt idx="214">
                  <c:v>41673</c:v>
                </c:pt>
                <c:pt idx="215">
                  <c:v>41680</c:v>
                </c:pt>
                <c:pt idx="216">
                  <c:v>41688</c:v>
                </c:pt>
                <c:pt idx="217">
                  <c:v>41694</c:v>
                </c:pt>
                <c:pt idx="218">
                  <c:v>41701</c:v>
                </c:pt>
                <c:pt idx="219">
                  <c:v>41708</c:v>
                </c:pt>
                <c:pt idx="220">
                  <c:v>41715</c:v>
                </c:pt>
                <c:pt idx="221">
                  <c:v>41722</c:v>
                </c:pt>
                <c:pt idx="222">
                  <c:v>41729</c:v>
                </c:pt>
                <c:pt idx="223">
                  <c:v>41736</c:v>
                </c:pt>
                <c:pt idx="224">
                  <c:v>41743</c:v>
                </c:pt>
                <c:pt idx="225">
                  <c:v>41750</c:v>
                </c:pt>
                <c:pt idx="226">
                  <c:v>41757</c:v>
                </c:pt>
                <c:pt idx="227">
                  <c:v>41764</c:v>
                </c:pt>
                <c:pt idx="228">
                  <c:v>41771</c:v>
                </c:pt>
                <c:pt idx="229">
                  <c:v>41778</c:v>
                </c:pt>
                <c:pt idx="230">
                  <c:v>41786</c:v>
                </c:pt>
                <c:pt idx="231">
                  <c:v>41792</c:v>
                </c:pt>
                <c:pt idx="232">
                  <c:v>41799</c:v>
                </c:pt>
                <c:pt idx="233">
                  <c:v>41806</c:v>
                </c:pt>
                <c:pt idx="234">
                  <c:v>41813</c:v>
                </c:pt>
                <c:pt idx="235">
                  <c:v>41820</c:v>
                </c:pt>
                <c:pt idx="236">
                  <c:v>41827</c:v>
                </c:pt>
                <c:pt idx="237">
                  <c:v>41834</c:v>
                </c:pt>
                <c:pt idx="238">
                  <c:v>41841</c:v>
                </c:pt>
                <c:pt idx="239">
                  <c:v>41848</c:v>
                </c:pt>
                <c:pt idx="240">
                  <c:v>41855</c:v>
                </c:pt>
                <c:pt idx="241">
                  <c:v>41862</c:v>
                </c:pt>
                <c:pt idx="242">
                  <c:v>41869</c:v>
                </c:pt>
                <c:pt idx="243">
                  <c:v>41876</c:v>
                </c:pt>
                <c:pt idx="244">
                  <c:v>41884</c:v>
                </c:pt>
                <c:pt idx="245">
                  <c:v>41890</c:v>
                </c:pt>
                <c:pt idx="246">
                  <c:v>41897</c:v>
                </c:pt>
                <c:pt idx="247">
                  <c:v>41904</c:v>
                </c:pt>
                <c:pt idx="248">
                  <c:v>41911</c:v>
                </c:pt>
                <c:pt idx="249">
                  <c:v>41918</c:v>
                </c:pt>
                <c:pt idx="250">
                  <c:v>41925</c:v>
                </c:pt>
                <c:pt idx="251">
                  <c:v>41932</c:v>
                </c:pt>
                <c:pt idx="252">
                  <c:v>41939</c:v>
                </c:pt>
                <c:pt idx="253">
                  <c:v>41946</c:v>
                </c:pt>
                <c:pt idx="254">
                  <c:v>41953</c:v>
                </c:pt>
                <c:pt idx="255">
                  <c:v>41960</c:v>
                </c:pt>
                <c:pt idx="256">
                  <c:v>41967</c:v>
                </c:pt>
                <c:pt idx="257">
                  <c:v>41974</c:v>
                </c:pt>
                <c:pt idx="258">
                  <c:v>41981</c:v>
                </c:pt>
                <c:pt idx="259">
                  <c:v>41988</c:v>
                </c:pt>
                <c:pt idx="260">
                  <c:v>41995</c:v>
                </c:pt>
                <c:pt idx="261">
                  <c:v>42002</c:v>
                </c:pt>
                <c:pt idx="262">
                  <c:v>42009</c:v>
                </c:pt>
                <c:pt idx="263">
                  <c:v>42016</c:v>
                </c:pt>
                <c:pt idx="264">
                  <c:v>42024</c:v>
                </c:pt>
                <c:pt idx="265">
                  <c:v>42030</c:v>
                </c:pt>
                <c:pt idx="266">
                  <c:v>42037</c:v>
                </c:pt>
                <c:pt idx="267">
                  <c:v>42044</c:v>
                </c:pt>
                <c:pt idx="268">
                  <c:v>42052</c:v>
                </c:pt>
                <c:pt idx="269">
                  <c:v>42058</c:v>
                </c:pt>
                <c:pt idx="270">
                  <c:v>42065</c:v>
                </c:pt>
                <c:pt idx="271">
                  <c:v>42072</c:v>
                </c:pt>
                <c:pt idx="272">
                  <c:v>42079</c:v>
                </c:pt>
                <c:pt idx="273">
                  <c:v>42086</c:v>
                </c:pt>
                <c:pt idx="274">
                  <c:v>42093</c:v>
                </c:pt>
                <c:pt idx="275">
                  <c:v>42100</c:v>
                </c:pt>
                <c:pt idx="276">
                  <c:v>42107</c:v>
                </c:pt>
                <c:pt idx="277">
                  <c:v>42114</c:v>
                </c:pt>
                <c:pt idx="278">
                  <c:v>42121</c:v>
                </c:pt>
                <c:pt idx="279">
                  <c:v>42128</c:v>
                </c:pt>
                <c:pt idx="280">
                  <c:v>42135</c:v>
                </c:pt>
                <c:pt idx="281">
                  <c:v>42142</c:v>
                </c:pt>
                <c:pt idx="282">
                  <c:v>42150</c:v>
                </c:pt>
                <c:pt idx="283">
                  <c:v>42156</c:v>
                </c:pt>
                <c:pt idx="284">
                  <c:v>42163</c:v>
                </c:pt>
                <c:pt idx="285">
                  <c:v>42170</c:v>
                </c:pt>
                <c:pt idx="286">
                  <c:v>42177</c:v>
                </c:pt>
                <c:pt idx="287">
                  <c:v>42184</c:v>
                </c:pt>
                <c:pt idx="288">
                  <c:v>42191</c:v>
                </c:pt>
                <c:pt idx="289">
                  <c:v>42198</c:v>
                </c:pt>
                <c:pt idx="290">
                  <c:v>42205</c:v>
                </c:pt>
                <c:pt idx="291">
                  <c:v>42212</c:v>
                </c:pt>
                <c:pt idx="292">
                  <c:v>42219</c:v>
                </c:pt>
                <c:pt idx="293">
                  <c:v>42226</c:v>
                </c:pt>
                <c:pt idx="294">
                  <c:v>42233</c:v>
                </c:pt>
                <c:pt idx="295">
                  <c:v>42240</c:v>
                </c:pt>
                <c:pt idx="296">
                  <c:v>42247</c:v>
                </c:pt>
                <c:pt idx="297">
                  <c:v>42255</c:v>
                </c:pt>
                <c:pt idx="298">
                  <c:v>42261</c:v>
                </c:pt>
                <c:pt idx="299">
                  <c:v>42268</c:v>
                </c:pt>
                <c:pt idx="300">
                  <c:v>42275</c:v>
                </c:pt>
                <c:pt idx="301">
                  <c:v>42282</c:v>
                </c:pt>
                <c:pt idx="302">
                  <c:v>42289</c:v>
                </c:pt>
                <c:pt idx="303">
                  <c:v>42296</c:v>
                </c:pt>
                <c:pt idx="304">
                  <c:v>42303</c:v>
                </c:pt>
                <c:pt idx="305">
                  <c:v>42310</c:v>
                </c:pt>
                <c:pt idx="306">
                  <c:v>42317</c:v>
                </c:pt>
                <c:pt idx="307">
                  <c:v>42324</c:v>
                </c:pt>
                <c:pt idx="308">
                  <c:v>42331</c:v>
                </c:pt>
                <c:pt idx="309">
                  <c:v>42338</c:v>
                </c:pt>
                <c:pt idx="310">
                  <c:v>42345</c:v>
                </c:pt>
                <c:pt idx="311">
                  <c:v>42352</c:v>
                </c:pt>
                <c:pt idx="312">
                  <c:v>42359</c:v>
                </c:pt>
                <c:pt idx="313">
                  <c:v>42366</c:v>
                </c:pt>
                <c:pt idx="314">
                  <c:v>42373</c:v>
                </c:pt>
                <c:pt idx="315">
                  <c:v>42380</c:v>
                </c:pt>
                <c:pt idx="316">
                  <c:v>42388</c:v>
                </c:pt>
                <c:pt idx="317">
                  <c:v>42394</c:v>
                </c:pt>
                <c:pt idx="318">
                  <c:v>42401</c:v>
                </c:pt>
                <c:pt idx="319">
                  <c:v>42408</c:v>
                </c:pt>
                <c:pt idx="320">
                  <c:v>42416</c:v>
                </c:pt>
                <c:pt idx="321">
                  <c:v>42422</c:v>
                </c:pt>
                <c:pt idx="322">
                  <c:v>42429</c:v>
                </c:pt>
                <c:pt idx="323">
                  <c:v>42436</c:v>
                </c:pt>
                <c:pt idx="324">
                  <c:v>42443</c:v>
                </c:pt>
                <c:pt idx="325">
                  <c:v>42450</c:v>
                </c:pt>
                <c:pt idx="326">
                  <c:v>42457</c:v>
                </c:pt>
                <c:pt idx="327">
                  <c:v>42464</c:v>
                </c:pt>
                <c:pt idx="328">
                  <c:v>42471</c:v>
                </c:pt>
                <c:pt idx="329">
                  <c:v>42478</c:v>
                </c:pt>
                <c:pt idx="330">
                  <c:v>42485</c:v>
                </c:pt>
                <c:pt idx="331">
                  <c:v>42492</c:v>
                </c:pt>
                <c:pt idx="332">
                  <c:v>42499</c:v>
                </c:pt>
                <c:pt idx="333">
                  <c:v>42506</c:v>
                </c:pt>
                <c:pt idx="334">
                  <c:v>42513</c:v>
                </c:pt>
                <c:pt idx="335">
                  <c:v>42521</c:v>
                </c:pt>
                <c:pt idx="336">
                  <c:v>42527</c:v>
                </c:pt>
                <c:pt idx="337">
                  <c:v>42534</c:v>
                </c:pt>
                <c:pt idx="338">
                  <c:v>42541</c:v>
                </c:pt>
              </c:numCache>
            </c:numRef>
          </c:cat>
          <c:val>
            <c:numRef>
              <c:f>'Adjusted Close Price'!$AM$2:$AM$340</c:f>
              <c:numCache>
                <c:formatCode>0.00%</c:formatCode>
                <c:ptCount val="339"/>
                <c:pt idx="0">
                  <c:v>1.823357469091029E-2</c:v>
                </c:pt>
                <c:pt idx="1">
                  <c:v>1.741462587884127E-2</c:v>
                </c:pt>
                <c:pt idx="2">
                  <c:v>-2.4459926905767253E-2</c:v>
                </c:pt>
                <c:pt idx="3">
                  <c:v>-3.4591293074477183E-2</c:v>
                </c:pt>
                <c:pt idx="4">
                  <c:v>-3.9875081513383745E-2</c:v>
                </c:pt>
                <c:pt idx="5">
                  <c:v>-3.1540907758447381E-2</c:v>
                </c:pt>
                <c:pt idx="6">
                  <c:v>-2.4645256285290417E-3</c:v>
                </c:pt>
                <c:pt idx="7">
                  <c:v>-9.8570721201116599E-3</c:v>
                </c:pt>
                <c:pt idx="8">
                  <c:v>1.3247960316967327E-2</c:v>
                </c:pt>
                <c:pt idx="9">
                  <c:v>1.8856893539740818E-2</c:v>
                </c:pt>
                <c:pt idx="10">
                  <c:v>3.010444616878194E-2</c:v>
                </c:pt>
                <c:pt idx="11">
                  <c:v>4.0497557539235313E-2</c:v>
                </c:pt>
                <c:pt idx="12">
                  <c:v>4.7853675071702372E-2</c:v>
                </c:pt>
                <c:pt idx="13">
                  <c:v>5.4593122841342261E-2</c:v>
                </c:pt>
                <c:pt idx="14">
                  <c:v>5.663670216810969E-2</c:v>
                </c:pt>
                <c:pt idx="15">
                  <c:v>7.4436781806298605E-2</c:v>
                </c:pt>
                <c:pt idx="16">
                  <c:v>5.5672974128070832E-2</c:v>
                </c:pt>
                <c:pt idx="17">
                  <c:v>-4.5665410014792684E-3</c:v>
                </c:pt>
                <c:pt idx="18">
                  <c:v>1.8422461974422776E-2</c:v>
                </c:pt>
                <c:pt idx="19">
                  <c:v>-2.2502784450404746E-2</c:v>
                </c:pt>
                <c:pt idx="20">
                  <c:v>-2.7945773893434233E-2</c:v>
                </c:pt>
                <c:pt idx="21">
                  <c:v>-4.7571702022572077E-2</c:v>
                </c:pt>
                <c:pt idx="22">
                  <c:v>-2.0807293507167972E-2</c:v>
                </c:pt>
                <c:pt idx="23">
                  <c:v>2.1662576821572578E-3</c:v>
                </c:pt>
                <c:pt idx="24">
                  <c:v>-2.7257276318695248E-2</c:v>
                </c:pt>
                <c:pt idx="25">
                  <c:v>-7.1112945360544383E-2</c:v>
                </c:pt>
                <c:pt idx="26">
                  <c:v>-2.2057770753042567E-2</c:v>
                </c:pt>
                <c:pt idx="27">
                  <c:v>-3.1659746565623668E-2</c:v>
                </c:pt>
                <c:pt idx="28">
                  <c:v>-3.2889064246276574E-4</c:v>
                </c:pt>
                <c:pt idx="29">
                  <c:v>3.6335293471491045E-3</c:v>
                </c:pt>
                <c:pt idx="30">
                  <c:v>2.1625305710744912E-2</c:v>
                </c:pt>
                <c:pt idx="31">
                  <c:v>-1.1977255223705881E-2</c:v>
                </c:pt>
                <c:pt idx="32">
                  <c:v>-2.056277942757679E-2</c:v>
                </c:pt>
                <c:pt idx="33">
                  <c:v>-2.6601274369345163E-2</c:v>
                </c:pt>
                <c:pt idx="34">
                  <c:v>1.9063855056069717E-3</c:v>
                </c:pt>
                <c:pt idx="35">
                  <c:v>3.3294553295432168E-3</c:v>
                </c:pt>
                <c:pt idx="36">
                  <c:v>1.7241939515266844E-2</c:v>
                </c:pt>
                <c:pt idx="37">
                  <c:v>4.1446863899016313E-2</c:v>
                </c:pt>
                <c:pt idx="38">
                  <c:v>3.8514380973461375E-2</c:v>
                </c:pt>
                <c:pt idx="39">
                  <c:v>5.5468728555808762E-2</c:v>
                </c:pt>
                <c:pt idx="40">
                  <c:v>6.0867609943295597E-2</c:v>
                </c:pt>
                <c:pt idx="41">
                  <c:v>6.7559110109179116E-2</c:v>
                </c:pt>
                <c:pt idx="42">
                  <c:v>6.620992821389772E-2</c:v>
                </c:pt>
                <c:pt idx="43">
                  <c:v>9.7432433868204008E-2</c:v>
                </c:pt>
                <c:pt idx="44">
                  <c:v>7.3314789178838241E-2</c:v>
                </c:pt>
                <c:pt idx="45">
                  <c:v>7.4366733425857465E-2</c:v>
                </c:pt>
                <c:pt idx="46">
                  <c:v>6.3657186570178617E-2</c:v>
                </c:pt>
                <c:pt idx="47">
                  <c:v>9.1487867515032406E-2</c:v>
                </c:pt>
                <c:pt idx="48">
                  <c:v>9.4195034102064229E-2</c:v>
                </c:pt>
                <c:pt idx="49">
                  <c:v>0.10201910912334766</c:v>
                </c:pt>
                <c:pt idx="50">
                  <c:v>0.10984224763203461</c:v>
                </c:pt>
                <c:pt idx="51">
                  <c:v>0.11022770148727715</c:v>
                </c:pt>
                <c:pt idx="52">
                  <c:v>0.11955351041785695</c:v>
                </c:pt>
                <c:pt idx="53">
                  <c:v>0.13035323990764147</c:v>
                </c:pt>
                <c:pt idx="54">
                  <c:v>0.13845254539422477</c:v>
                </c:pt>
                <c:pt idx="55">
                  <c:v>0.13383618376379616</c:v>
                </c:pt>
                <c:pt idx="56">
                  <c:v>0.15957927101595759</c:v>
                </c:pt>
                <c:pt idx="57">
                  <c:v>0.17694679211402162</c:v>
                </c:pt>
                <c:pt idx="58">
                  <c:v>0.18826149008788698</c:v>
                </c:pt>
                <c:pt idx="59">
                  <c:v>0.16325203866822141</c:v>
                </c:pt>
                <c:pt idx="60">
                  <c:v>0.16703315678113018</c:v>
                </c:pt>
                <c:pt idx="61">
                  <c:v>0.15500027485724102</c:v>
                </c:pt>
                <c:pt idx="62">
                  <c:v>0.1371751912149598</c:v>
                </c:pt>
                <c:pt idx="63">
                  <c:v>0.17189599901417035</c:v>
                </c:pt>
                <c:pt idx="64">
                  <c:v>0.1868681065433403</c:v>
                </c:pt>
                <c:pt idx="65">
                  <c:v>0.18718744506418283</c:v>
                </c:pt>
                <c:pt idx="66">
                  <c:v>0.18352235641245102</c:v>
                </c:pt>
                <c:pt idx="67">
                  <c:v>0.1992645286373371</c:v>
                </c:pt>
                <c:pt idx="68">
                  <c:v>0.22846939538566952</c:v>
                </c:pt>
                <c:pt idx="69">
                  <c:v>0.21199461743460671</c:v>
                </c:pt>
                <c:pt idx="70">
                  <c:v>0.2078720600241705</c:v>
                </c:pt>
                <c:pt idx="71">
                  <c:v>0.19984467594322147</c:v>
                </c:pt>
                <c:pt idx="72">
                  <c:v>0.19308790336181178</c:v>
                </c:pt>
                <c:pt idx="73">
                  <c:v>0.16524757679751018</c:v>
                </c:pt>
                <c:pt idx="74">
                  <c:v>0.14613090457904648</c:v>
                </c:pt>
                <c:pt idx="75">
                  <c:v>0.15116062700853192</c:v>
                </c:pt>
                <c:pt idx="76">
                  <c:v>0.1444690331530307</c:v>
                </c:pt>
                <c:pt idx="77">
                  <c:v>0.20662729525580734</c:v>
                </c:pt>
                <c:pt idx="78">
                  <c:v>0.21376483922537218</c:v>
                </c:pt>
                <c:pt idx="79">
                  <c:v>0.19674634302343547</c:v>
                </c:pt>
                <c:pt idx="80">
                  <c:v>0.21606248465745598</c:v>
                </c:pt>
                <c:pt idx="81">
                  <c:v>0.1644785421122181</c:v>
                </c:pt>
                <c:pt idx="82">
                  <c:v>9.7483284603472331E-2</c:v>
                </c:pt>
                <c:pt idx="83">
                  <c:v>8.0644966386406641E-2</c:v>
                </c:pt>
                <c:pt idx="84">
                  <c:v>3.7360829041418124E-2</c:v>
                </c:pt>
                <c:pt idx="85">
                  <c:v>8.2133308721764289E-2</c:v>
                </c:pt>
                <c:pt idx="86">
                  <c:v>7.7887042753724031E-2</c:v>
                </c:pt>
                <c:pt idx="87">
                  <c:v>5.4092576133414338E-2</c:v>
                </c:pt>
                <c:pt idx="88">
                  <c:v>0.10366655886910577</c:v>
                </c:pt>
                <c:pt idx="89">
                  <c:v>3.2933354790397405E-2</c:v>
                </c:pt>
                <c:pt idx="90">
                  <c:v>4.6540828541813725E-2</c:v>
                </c:pt>
                <c:pt idx="91">
                  <c:v>6.4736007654692992E-2</c:v>
                </c:pt>
                <c:pt idx="92">
                  <c:v>0.11665080736541421</c:v>
                </c:pt>
                <c:pt idx="93">
                  <c:v>0.13240637126013408</c:v>
                </c:pt>
                <c:pt idx="94">
                  <c:v>0.17290486531196608</c:v>
                </c:pt>
                <c:pt idx="95">
                  <c:v>0.14913530891023588</c:v>
                </c:pt>
                <c:pt idx="96">
                  <c:v>0.16547963571986407</c:v>
                </c:pt>
                <c:pt idx="97">
                  <c:v>0.13119522600899194</c:v>
                </c:pt>
                <c:pt idx="98">
                  <c:v>7.706144495154707E-2</c:v>
                </c:pt>
                <c:pt idx="99">
                  <c:v>0.15260476759872921</c:v>
                </c:pt>
                <c:pt idx="100">
                  <c:v>0.168412118645419</c:v>
                </c:pt>
                <c:pt idx="101">
                  <c:v>0.13792989771782163</c:v>
                </c:pt>
                <c:pt idx="102">
                  <c:v>0.17893568115730718</c:v>
                </c:pt>
                <c:pt idx="103">
                  <c:v>0.17160541026012091</c:v>
                </c:pt>
                <c:pt idx="104">
                  <c:v>0.18525708575669758</c:v>
                </c:pt>
                <c:pt idx="105">
                  <c:v>0.1912159801964044</c:v>
                </c:pt>
                <c:pt idx="106">
                  <c:v>0.21983311423204308</c:v>
                </c:pt>
                <c:pt idx="107">
                  <c:v>0.21407743516238412</c:v>
                </c:pt>
                <c:pt idx="108">
                  <c:v>0.23342625989692417</c:v>
                </c:pt>
                <c:pt idx="109">
                  <c:v>0.22757665223866846</c:v>
                </c:pt>
                <c:pt idx="110">
                  <c:v>0.24183048212819691</c:v>
                </c:pt>
                <c:pt idx="111">
                  <c:v>0.24500270307253283</c:v>
                </c:pt>
                <c:pt idx="112">
                  <c:v>0.24448679807585549</c:v>
                </c:pt>
                <c:pt idx="113">
                  <c:v>0.23915974440438523</c:v>
                </c:pt>
                <c:pt idx="114">
                  <c:v>0.26894485205232482</c:v>
                </c:pt>
                <c:pt idx="115">
                  <c:v>0.25437936273838113</c:v>
                </c:pt>
                <c:pt idx="116">
                  <c:v>0.2669713212018936</c:v>
                </c:pt>
                <c:pt idx="117">
                  <c:v>0.2524048016857357</c:v>
                </c:pt>
                <c:pt idx="118">
                  <c:v>0.23221408453946288</c:v>
                </c:pt>
                <c:pt idx="119">
                  <c:v>0.24944356899338749</c:v>
                </c:pt>
                <c:pt idx="120">
                  <c:v>0.26853149125326781</c:v>
                </c:pt>
                <c:pt idx="121">
                  <c:v>0.2503075622777004</c:v>
                </c:pt>
                <c:pt idx="122">
                  <c:v>0.22943405993830504</c:v>
                </c:pt>
                <c:pt idx="123">
                  <c:v>0.18616425067985173</c:v>
                </c:pt>
                <c:pt idx="124">
                  <c:v>0.19435851486135095</c:v>
                </c:pt>
                <c:pt idx="125">
                  <c:v>0.16211281482271356</c:v>
                </c:pt>
                <c:pt idx="126">
                  <c:v>0.20388763285159614</c:v>
                </c:pt>
                <c:pt idx="127">
                  <c:v>0.2243104090161179</c:v>
                </c:pt>
                <c:pt idx="128">
                  <c:v>0.21219024739784503</c:v>
                </c:pt>
                <c:pt idx="129">
                  <c:v>0.23513888836859073</c:v>
                </c:pt>
                <c:pt idx="130">
                  <c:v>0.22481863491636814</c:v>
                </c:pt>
                <c:pt idx="131">
                  <c:v>0.22526168199481469</c:v>
                </c:pt>
                <c:pt idx="132">
                  <c:v>0.22962304091143523</c:v>
                </c:pt>
                <c:pt idx="133">
                  <c:v>0.25389314402109331</c:v>
                </c:pt>
                <c:pt idx="134">
                  <c:v>0.25585993228769377</c:v>
                </c:pt>
                <c:pt idx="135">
                  <c:v>0.26657912476282031</c:v>
                </c:pt>
                <c:pt idx="136">
                  <c:v>0.27302807746802843</c:v>
                </c:pt>
                <c:pt idx="137">
                  <c:v>0.26178623741239399</c:v>
                </c:pt>
                <c:pt idx="138">
                  <c:v>0.25534880335182664</c:v>
                </c:pt>
                <c:pt idx="139">
                  <c:v>0.27604297033753949</c:v>
                </c:pt>
                <c:pt idx="140">
                  <c:v>0.30353904816241906</c:v>
                </c:pt>
                <c:pt idx="141">
                  <c:v>0.30220606737886585</c:v>
                </c:pt>
                <c:pt idx="142">
                  <c:v>0.28855635850120481</c:v>
                </c:pt>
                <c:pt idx="143">
                  <c:v>0.30514819601976367</c:v>
                </c:pt>
                <c:pt idx="144">
                  <c:v>0.27817279915647664</c:v>
                </c:pt>
                <c:pt idx="145">
                  <c:v>0.27957863795415566</c:v>
                </c:pt>
                <c:pt idx="146">
                  <c:v>0.2569186191185438</c:v>
                </c:pt>
                <c:pt idx="147">
                  <c:v>0.25557131015256013</c:v>
                </c:pt>
                <c:pt idx="148">
                  <c:v>0.22893444964707854</c:v>
                </c:pt>
                <c:pt idx="149">
                  <c:v>0.20715855844533904</c:v>
                </c:pt>
                <c:pt idx="150">
                  <c:v>0.24755160516803837</c:v>
                </c:pt>
                <c:pt idx="151">
                  <c:v>0.2490907045490468</c:v>
                </c:pt>
                <c:pt idx="152">
                  <c:v>0.26151390998271118</c:v>
                </c:pt>
                <c:pt idx="153">
                  <c:v>0.25958448718782262</c:v>
                </c:pt>
                <c:pt idx="154">
                  <c:v>0.26493832410306556</c:v>
                </c:pt>
                <c:pt idx="155">
                  <c:v>0.2407027770232249</c:v>
                </c:pt>
                <c:pt idx="156">
                  <c:v>0.28837224718260729</c:v>
                </c:pt>
                <c:pt idx="157">
                  <c:v>0.29347576394702496</c:v>
                </c:pt>
                <c:pt idx="158">
                  <c:v>0.30894083268141803</c:v>
                </c:pt>
                <c:pt idx="159">
                  <c:v>0.33255793066285605</c:v>
                </c:pt>
                <c:pt idx="160">
                  <c:v>0.3434717229949017</c:v>
                </c:pt>
                <c:pt idx="161">
                  <c:v>0.34185873568523861</c:v>
                </c:pt>
                <c:pt idx="162">
                  <c:v>0.34078375414893775</c:v>
                </c:pt>
                <c:pt idx="163">
                  <c:v>0.34258759536102917</c:v>
                </c:pt>
                <c:pt idx="164">
                  <c:v>0.35113088443865553</c:v>
                </c:pt>
                <c:pt idx="165">
                  <c:v>0.38061004513969132</c:v>
                </c:pt>
                <c:pt idx="166">
                  <c:v>0.39183362406274957</c:v>
                </c:pt>
                <c:pt idx="167">
                  <c:v>0.39163415445540245</c:v>
                </c:pt>
                <c:pt idx="168">
                  <c:v>0.39801212226757282</c:v>
                </c:pt>
                <c:pt idx="169">
                  <c:v>0.39673767121982012</c:v>
                </c:pt>
                <c:pt idx="170">
                  <c:v>0.42548797214917011</c:v>
                </c:pt>
                <c:pt idx="171">
                  <c:v>0.3950364677990717</c:v>
                </c:pt>
                <c:pt idx="172">
                  <c:v>0.41086301658682955</c:v>
                </c:pt>
                <c:pt idx="173">
                  <c:v>0.43593099774229549</c:v>
                </c:pt>
                <c:pt idx="174">
                  <c:v>0.44979075826345272</c:v>
                </c:pt>
                <c:pt idx="175">
                  <c:v>0.47241341172324774</c:v>
                </c:pt>
                <c:pt idx="176">
                  <c:v>0.46749391258781009</c:v>
                </c:pt>
                <c:pt idx="177">
                  <c:v>0.44951075173734262</c:v>
                </c:pt>
                <c:pt idx="178">
                  <c:v>0.46222164279354433</c:v>
                </c:pt>
                <c:pt idx="179">
                  <c:v>0.44515800842974584</c:v>
                </c:pt>
                <c:pt idx="180">
                  <c:v>0.41919157155387199</c:v>
                </c:pt>
                <c:pt idx="181">
                  <c:v>0.42975914843168511</c:v>
                </c:pt>
                <c:pt idx="182">
                  <c:v>0.45145450271466164</c:v>
                </c:pt>
                <c:pt idx="183">
                  <c:v>0.4829522388342678</c:v>
                </c:pt>
                <c:pt idx="184">
                  <c:v>0.49057019525809598</c:v>
                </c:pt>
                <c:pt idx="185">
                  <c:v>0.49201723897980559</c:v>
                </c:pt>
                <c:pt idx="186">
                  <c:v>0.50156171525880033</c:v>
                </c:pt>
                <c:pt idx="187">
                  <c:v>0.47923245999494901</c:v>
                </c:pt>
                <c:pt idx="188">
                  <c:v>0.44624066906247373</c:v>
                </c:pt>
                <c:pt idx="189">
                  <c:v>0.43943594887730769</c:v>
                </c:pt>
                <c:pt idx="190">
                  <c:v>0.42023770953786682</c:v>
                </c:pt>
                <c:pt idx="191">
                  <c:v>0.43099623410362098</c:v>
                </c:pt>
                <c:pt idx="192">
                  <c:v>0.47449042318800072</c:v>
                </c:pt>
                <c:pt idx="193">
                  <c:v>0.48168546688294217</c:v>
                </c:pt>
                <c:pt idx="194">
                  <c:v>0.46319211351330902</c:v>
                </c:pt>
                <c:pt idx="195">
                  <c:v>0.44538819432690657</c:v>
                </c:pt>
                <c:pt idx="196">
                  <c:v>0.4611658590942066</c:v>
                </c:pt>
                <c:pt idx="197">
                  <c:v>0.47675266986318332</c:v>
                </c:pt>
                <c:pt idx="198">
                  <c:v>0.49311525780538784</c:v>
                </c:pt>
                <c:pt idx="199">
                  <c:v>0.49745638897051658</c:v>
                </c:pt>
                <c:pt idx="200">
                  <c:v>0.51147919004401032</c:v>
                </c:pt>
                <c:pt idx="201">
                  <c:v>0.53065055245006076</c:v>
                </c:pt>
                <c:pt idx="202">
                  <c:v>0.54053440781394491</c:v>
                </c:pt>
                <c:pt idx="203">
                  <c:v>0.54260964003901768</c:v>
                </c:pt>
                <c:pt idx="204">
                  <c:v>0.5362604220895355</c:v>
                </c:pt>
                <c:pt idx="205">
                  <c:v>0.51086355038750209</c:v>
                </c:pt>
                <c:pt idx="206">
                  <c:v>0.55552955263239645</c:v>
                </c:pt>
                <c:pt idx="207">
                  <c:v>0.58020056138387432</c:v>
                </c:pt>
                <c:pt idx="208">
                  <c:v>0.57939313121644609</c:v>
                </c:pt>
                <c:pt idx="209">
                  <c:v>0.57623439553566658</c:v>
                </c:pt>
                <c:pt idx="210">
                  <c:v>0.57829707900977945</c:v>
                </c:pt>
                <c:pt idx="211">
                  <c:v>0.52273058231716019</c:v>
                </c:pt>
                <c:pt idx="212">
                  <c:v>0.50544444096083796</c:v>
                </c:pt>
                <c:pt idx="213">
                  <c:v>0.51457658654709504</c:v>
                </c:pt>
                <c:pt idx="214">
                  <c:v>0.54912854753094453</c:v>
                </c:pt>
                <c:pt idx="215">
                  <c:v>0.54422927643468422</c:v>
                </c:pt>
                <c:pt idx="216">
                  <c:v>0.56517376366711736</c:v>
                </c:pt>
                <c:pt idx="217">
                  <c:v>0.57773706595755925</c:v>
                </c:pt>
                <c:pt idx="218">
                  <c:v>0.54062075099573215</c:v>
                </c:pt>
                <c:pt idx="219">
                  <c:v>0.5633574672018935</c:v>
                </c:pt>
                <c:pt idx="220">
                  <c:v>0.56530318470223284</c:v>
                </c:pt>
                <c:pt idx="221">
                  <c:v>0.5739003212403625</c:v>
                </c:pt>
                <c:pt idx="222">
                  <c:v>0.53688851699917628</c:v>
                </c:pt>
                <c:pt idx="223">
                  <c:v>0.57350025832562646</c:v>
                </c:pt>
                <c:pt idx="224">
                  <c:v>0.5689855981657348</c:v>
                </c:pt>
                <c:pt idx="225">
                  <c:v>0.5835070731137536</c:v>
                </c:pt>
                <c:pt idx="226">
                  <c:v>0.59026281558884419</c:v>
                </c:pt>
                <c:pt idx="227">
                  <c:v>0.58143764705581014</c:v>
                </c:pt>
                <c:pt idx="228">
                  <c:v>0.59246166268190359</c:v>
                </c:pt>
                <c:pt idx="229">
                  <c:v>0.60309647869005356</c:v>
                </c:pt>
                <c:pt idx="230">
                  <c:v>0.62295727518343968</c:v>
                </c:pt>
                <c:pt idx="231">
                  <c:v>0.6087130909133589</c:v>
                </c:pt>
                <c:pt idx="232">
                  <c:v>0.62514376080887912</c:v>
                </c:pt>
                <c:pt idx="233">
                  <c:v>0.61601067880592053</c:v>
                </c:pt>
                <c:pt idx="234">
                  <c:v>0.63676431213592566</c:v>
                </c:pt>
                <c:pt idx="235">
                  <c:v>0.62483022845516611</c:v>
                </c:pt>
                <c:pt idx="236">
                  <c:v>0.639825279679895</c:v>
                </c:pt>
                <c:pt idx="237">
                  <c:v>0.62643740959769989</c:v>
                </c:pt>
                <c:pt idx="238">
                  <c:v>0.58163505635462376</c:v>
                </c:pt>
                <c:pt idx="239">
                  <c:v>0.58744252257625262</c:v>
                </c:pt>
                <c:pt idx="240">
                  <c:v>0.59789322716991</c:v>
                </c:pt>
                <c:pt idx="241">
                  <c:v>0.63033558727810446</c:v>
                </c:pt>
                <c:pt idx="242">
                  <c:v>0.63965933599604607</c:v>
                </c:pt>
                <c:pt idx="243">
                  <c:v>0.64339063348000558</c:v>
                </c:pt>
                <c:pt idx="244">
                  <c:v>0.62902077412930024</c:v>
                </c:pt>
                <c:pt idx="245">
                  <c:v>0.65704427549960287</c:v>
                </c:pt>
                <c:pt idx="246">
                  <c:v>0.64106910793566141</c:v>
                </c:pt>
                <c:pt idx="247">
                  <c:v>0.63114769981672503</c:v>
                </c:pt>
                <c:pt idx="248">
                  <c:v>0.58649986511068453</c:v>
                </c:pt>
                <c:pt idx="249">
                  <c:v>0.57080283104766005</c:v>
                </c:pt>
                <c:pt idx="250">
                  <c:v>0.6115582942404254</c:v>
                </c:pt>
                <c:pt idx="251">
                  <c:v>0.66766747917349445</c:v>
                </c:pt>
                <c:pt idx="252">
                  <c:v>0.68525563423888913</c:v>
                </c:pt>
                <c:pt idx="253">
                  <c:v>0.69108707416650084</c:v>
                </c:pt>
                <c:pt idx="254">
                  <c:v>0.70789945196277282</c:v>
                </c:pt>
                <c:pt idx="255">
                  <c:v>0.70964279682014808</c:v>
                </c:pt>
                <c:pt idx="256">
                  <c:v>0.72216180377170713</c:v>
                </c:pt>
                <c:pt idx="257">
                  <c:v>0.65714878631613882</c:v>
                </c:pt>
                <c:pt idx="258">
                  <c:v>0.70739506561073628</c:v>
                </c:pt>
                <c:pt idx="259">
                  <c:v>0.73126435676819235</c:v>
                </c:pt>
                <c:pt idx="260">
                  <c:v>0.71009829905583188</c:v>
                </c:pt>
                <c:pt idx="261">
                  <c:v>0.70092869450003537</c:v>
                </c:pt>
                <c:pt idx="262">
                  <c:v>0.67927566893702607</c:v>
                </c:pt>
                <c:pt idx="263">
                  <c:v>0.69471760678841521</c:v>
                </c:pt>
                <c:pt idx="264">
                  <c:v>0.64603636729561986</c:v>
                </c:pt>
                <c:pt idx="265">
                  <c:v>0.70926389836129089</c:v>
                </c:pt>
                <c:pt idx="266">
                  <c:v>0.727969269993336</c:v>
                </c:pt>
                <c:pt idx="267">
                  <c:v>0.73958120571135866</c:v>
                </c:pt>
                <c:pt idx="268">
                  <c:v>0.7388389543657341</c:v>
                </c:pt>
                <c:pt idx="269">
                  <c:v>0.71237955618874227</c:v>
                </c:pt>
                <c:pt idx="270">
                  <c:v>0.70207381810639524</c:v>
                </c:pt>
                <c:pt idx="271">
                  <c:v>0.73835479595697984</c:v>
                </c:pt>
                <c:pt idx="272">
                  <c:v>0.69855922125604009</c:v>
                </c:pt>
                <c:pt idx="273">
                  <c:v>0.70340960833184285</c:v>
                </c:pt>
                <c:pt idx="274">
                  <c:v>0.73164213143111256</c:v>
                </c:pt>
                <c:pt idx="275">
                  <c:v>0.70945681257225268</c:v>
                </c:pt>
                <c:pt idx="276">
                  <c:v>0.7337988370875449</c:v>
                </c:pt>
                <c:pt idx="277">
                  <c:v>0.72842102637042405</c:v>
                </c:pt>
                <c:pt idx="278">
                  <c:v>0.7444402083961853</c:v>
                </c:pt>
                <c:pt idx="279">
                  <c:v>0.75225098543725266</c:v>
                </c:pt>
                <c:pt idx="280">
                  <c:v>0.74836329629516962</c:v>
                </c:pt>
                <c:pt idx="281">
                  <c:v>0.72713786611992492</c:v>
                </c:pt>
                <c:pt idx="282">
                  <c:v>0.71167776063378696</c:v>
                </c:pt>
                <c:pt idx="283">
                  <c:v>0.71641296107139152</c:v>
                </c:pt>
                <c:pt idx="284">
                  <c:v>0.72764318888866275</c:v>
                </c:pt>
                <c:pt idx="285">
                  <c:v>0.72100057283913199</c:v>
                </c:pt>
                <c:pt idx="286">
                  <c:v>0.70023251773297401</c:v>
                </c:pt>
                <c:pt idx="287">
                  <c:v>0.70313821741475668</c:v>
                </c:pt>
                <c:pt idx="288">
                  <c:v>0.73440380101828606</c:v>
                </c:pt>
                <c:pt idx="289">
                  <c:v>0.68473776262329622</c:v>
                </c:pt>
                <c:pt idx="290">
                  <c:v>0.69637273563060043</c:v>
                </c:pt>
                <c:pt idx="291">
                  <c:v>0.66602396266556763</c:v>
                </c:pt>
                <c:pt idx="292">
                  <c:v>0.67599893727204907</c:v>
                </c:pt>
                <c:pt idx="293">
                  <c:v>0.57841114185204057</c:v>
                </c:pt>
                <c:pt idx="294">
                  <c:v>0.59598487514128229</c:v>
                </c:pt>
                <c:pt idx="295">
                  <c:v>0.54414106032359888</c:v>
                </c:pt>
                <c:pt idx="296">
                  <c:v>0.57585456066010776</c:v>
                </c:pt>
                <c:pt idx="297">
                  <c:v>0.57120270658316041</c:v>
                </c:pt>
                <c:pt idx="298">
                  <c:v>0.56449865766631691</c:v>
                </c:pt>
                <c:pt idx="299">
                  <c:v>0.57962125699686362</c:v>
                </c:pt>
                <c:pt idx="300">
                  <c:v>0.63832073623280894</c:v>
                </c:pt>
                <c:pt idx="301">
                  <c:v>0.65092908309138997</c:v>
                </c:pt>
                <c:pt idx="302">
                  <c:v>0.69223388351471316</c:v>
                </c:pt>
                <c:pt idx="303">
                  <c:v>0.69384874375367434</c:v>
                </c:pt>
                <c:pt idx="304">
                  <c:v>0.71751481944518758</c:v>
                </c:pt>
                <c:pt idx="305">
                  <c:v>0.65373589084042549</c:v>
                </c:pt>
                <c:pt idx="306">
                  <c:v>0.70921801106606819</c:v>
                </c:pt>
                <c:pt idx="307">
                  <c:v>0.70821879048361513</c:v>
                </c:pt>
                <c:pt idx="308">
                  <c:v>0.71150226482831802</c:v>
                </c:pt>
                <c:pt idx="309">
                  <c:v>0.65565098564467383</c:v>
                </c:pt>
                <c:pt idx="310">
                  <c:v>0.64254593153048345</c:v>
                </c:pt>
                <c:pt idx="311">
                  <c:v>0.68316897696289824</c:v>
                </c:pt>
                <c:pt idx="312">
                  <c:v>0.67097680034526841</c:v>
                </c:pt>
                <c:pt idx="313">
                  <c:v>0.56754623354045231</c:v>
                </c:pt>
                <c:pt idx="314">
                  <c:v>0.53318025680449843</c:v>
                </c:pt>
                <c:pt idx="315">
                  <c:v>0.54329045861322467</c:v>
                </c:pt>
                <c:pt idx="316">
                  <c:v>0.579039330355404</c:v>
                </c:pt>
                <c:pt idx="317">
                  <c:v>0.55397893470264248</c:v>
                </c:pt>
                <c:pt idx="318">
                  <c:v>0.53181468661004339</c:v>
                </c:pt>
                <c:pt idx="319">
                  <c:v>0.57191330503047977</c:v>
                </c:pt>
                <c:pt idx="320">
                  <c:v>0.59569344356425402</c:v>
                </c:pt>
                <c:pt idx="321">
                  <c:v>0.63086769329061532</c:v>
                </c:pt>
                <c:pt idx="322">
                  <c:v>0.65067398687975486</c:v>
                </c:pt>
                <c:pt idx="323">
                  <c:v>0.68797628608947758</c:v>
                </c:pt>
                <c:pt idx="324">
                  <c:v>0.67967460805582502</c:v>
                </c:pt>
                <c:pt idx="325">
                  <c:v>0.70623945346605477</c:v>
                </c:pt>
                <c:pt idx="326">
                  <c:v>0.6855463165866611</c:v>
                </c:pt>
                <c:pt idx="327">
                  <c:v>0.71628073059438169</c:v>
                </c:pt>
                <c:pt idx="328">
                  <c:v>0.72647334225116877</c:v>
                </c:pt>
                <c:pt idx="329">
                  <c:v>0.7044069559849977</c:v>
                </c:pt>
                <c:pt idx="330">
                  <c:v>0.7012414776244924</c:v>
                </c:pt>
                <c:pt idx="331">
                  <c:v>0.6815531801154453</c:v>
                </c:pt>
                <c:pt idx="332">
                  <c:v>0.67825622050718604</c:v>
                </c:pt>
                <c:pt idx="333">
                  <c:v>0.71395620822890749</c:v>
                </c:pt>
                <c:pt idx="334">
                  <c:v>0.7076117663402357</c:v>
                </c:pt>
                <c:pt idx="335">
                  <c:v>0.71320047161972655</c:v>
                </c:pt>
                <c:pt idx="336">
                  <c:v>0.69496315097432548</c:v>
                </c:pt>
                <c:pt idx="337">
                  <c:v>0.66864853212119835</c:v>
                </c:pt>
                <c:pt idx="338">
                  <c:v>0.71940013418453364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449376"/>
        <c:axId val="137449768"/>
      </c:lineChart>
      <c:dateAx>
        <c:axId val="137449376"/>
        <c:scaling>
          <c:orientation val="minMax"/>
        </c:scaling>
        <c:delete val="0"/>
        <c:axPos val="b"/>
        <c:numFmt formatCode="yyyy\-mm\-dd;@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449768"/>
        <c:crosses val="autoZero"/>
        <c:auto val="1"/>
        <c:lblOffset val="100"/>
        <c:baseTimeUnit val="days"/>
        <c:majorUnit val="1"/>
        <c:majorTimeUnit val="years"/>
      </c:dateAx>
      <c:valAx>
        <c:axId val="137449768"/>
        <c:scaling>
          <c:orientation val="minMax"/>
          <c:min val="-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449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Market</a:t>
            </a:r>
            <a:r>
              <a:rPr lang="en-US" baseline="0" dirty="0" smtClean="0"/>
              <a:t> Index Growth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512256280464945E-2"/>
          <c:y val="9.0991574854180177E-2"/>
          <c:w val="0.89462551556055492"/>
          <c:h val="0.71578916212919919"/>
        </c:manualLayout>
      </c:layout>
      <c:lineChart>
        <c:grouping val="standard"/>
        <c:varyColors val="0"/>
        <c:ser>
          <c:idx val="1"/>
          <c:order val="0"/>
          <c:tx>
            <c:strRef>
              <c:f>Sheet7!$GC$1</c:f>
              <c:strCache>
                <c:ptCount val="1"/>
                <c:pt idx="0">
                  <c:v>GRI Index Growth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Sheet7!$GA$2:$GA$859</c:f>
              <c:numCache>
                <c:formatCode>yyyy\-mm\-dd;@</c:formatCode>
                <c:ptCount val="858"/>
                <c:pt idx="0">
                  <c:v>36528</c:v>
                </c:pt>
                <c:pt idx="1">
                  <c:v>36535</c:v>
                </c:pt>
                <c:pt idx="2">
                  <c:v>36543</c:v>
                </c:pt>
                <c:pt idx="3">
                  <c:v>36549</c:v>
                </c:pt>
                <c:pt idx="4">
                  <c:v>36556</c:v>
                </c:pt>
                <c:pt idx="5">
                  <c:v>36563</c:v>
                </c:pt>
                <c:pt idx="6">
                  <c:v>36570</c:v>
                </c:pt>
                <c:pt idx="7">
                  <c:v>36578</c:v>
                </c:pt>
                <c:pt idx="8">
                  <c:v>36584</c:v>
                </c:pt>
                <c:pt idx="9">
                  <c:v>36591</c:v>
                </c:pt>
                <c:pt idx="10">
                  <c:v>36598</c:v>
                </c:pt>
                <c:pt idx="11">
                  <c:v>36605</c:v>
                </c:pt>
                <c:pt idx="12">
                  <c:v>36612</c:v>
                </c:pt>
                <c:pt idx="13">
                  <c:v>36619</c:v>
                </c:pt>
                <c:pt idx="14">
                  <c:v>36626</c:v>
                </c:pt>
                <c:pt idx="15">
                  <c:v>36633</c:v>
                </c:pt>
                <c:pt idx="16">
                  <c:v>36640</c:v>
                </c:pt>
                <c:pt idx="17">
                  <c:v>36647</c:v>
                </c:pt>
                <c:pt idx="18">
                  <c:v>36654</c:v>
                </c:pt>
                <c:pt idx="19">
                  <c:v>36661</c:v>
                </c:pt>
                <c:pt idx="20">
                  <c:v>36668</c:v>
                </c:pt>
                <c:pt idx="21">
                  <c:v>36676</c:v>
                </c:pt>
                <c:pt idx="22">
                  <c:v>36682</c:v>
                </c:pt>
                <c:pt idx="23">
                  <c:v>36689</c:v>
                </c:pt>
                <c:pt idx="24">
                  <c:v>36696</c:v>
                </c:pt>
                <c:pt idx="25">
                  <c:v>36703</c:v>
                </c:pt>
                <c:pt idx="26">
                  <c:v>36710</c:v>
                </c:pt>
                <c:pt idx="27">
                  <c:v>36717</c:v>
                </c:pt>
                <c:pt idx="28">
                  <c:v>36724</c:v>
                </c:pt>
                <c:pt idx="29">
                  <c:v>36731</c:v>
                </c:pt>
                <c:pt idx="30">
                  <c:v>36738</c:v>
                </c:pt>
                <c:pt idx="31">
                  <c:v>36745</c:v>
                </c:pt>
                <c:pt idx="32">
                  <c:v>36752</c:v>
                </c:pt>
                <c:pt idx="33">
                  <c:v>36759</c:v>
                </c:pt>
                <c:pt idx="34">
                  <c:v>36766</c:v>
                </c:pt>
                <c:pt idx="35">
                  <c:v>36774</c:v>
                </c:pt>
                <c:pt idx="36">
                  <c:v>36780</c:v>
                </c:pt>
                <c:pt idx="37">
                  <c:v>36787</c:v>
                </c:pt>
                <c:pt idx="38">
                  <c:v>36794</c:v>
                </c:pt>
                <c:pt idx="39">
                  <c:v>36801</c:v>
                </c:pt>
                <c:pt idx="40">
                  <c:v>36808</c:v>
                </c:pt>
                <c:pt idx="41">
                  <c:v>36815</c:v>
                </c:pt>
                <c:pt idx="42">
                  <c:v>36822</c:v>
                </c:pt>
                <c:pt idx="43">
                  <c:v>36829</c:v>
                </c:pt>
                <c:pt idx="44">
                  <c:v>36836</c:v>
                </c:pt>
                <c:pt idx="45">
                  <c:v>36843</c:v>
                </c:pt>
                <c:pt idx="46">
                  <c:v>36850</c:v>
                </c:pt>
                <c:pt idx="47">
                  <c:v>36857</c:v>
                </c:pt>
                <c:pt idx="48">
                  <c:v>36864</c:v>
                </c:pt>
                <c:pt idx="49">
                  <c:v>36871</c:v>
                </c:pt>
                <c:pt idx="50">
                  <c:v>36878</c:v>
                </c:pt>
                <c:pt idx="51">
                  <c:v>36886</c:v>
                </c:pt>
                <c:pt idx="52">
                  <c:v>36893</c:v>
                </c:pt>
                <c:pt idx="53">
                  <c:v>36899</c:v>
                </c:pt>
                <c:pt idx="54">
                  <c:v>36907</c:v>
                </c:pt>
                <c:pt idx="55">
                  <c:v>36913</c:v>
                </c:pt>
                <c:pt idx="56">
                  <c:v>36920</c:v>
                </c:pt>
                <c:pt idx="57">
                  <c:v>36927</c:v>
                </c:pt>
                <c:pt idx="58">
                  <c:v>36934</c:v>
                </c:pt>
                <c:pt idx="59">
                  <c:v>36942</c:v>
                </c:pt>
                <c:pt idx="60">
                  <c:v>36948</c:v>
                </c:pt>
                <c:pt idx="61">
                  <c:v>36955</c:v>
                </c:pt>
                <c:pt idx="62">
                  <c:v>36962</c:v>
                </c:pt>
                <c:pt idx="63">
                  <c:v>36969</c:v>
                </c:pt>
                <c:pt idx="64">
                  <c:v>36976</c:v>
                </c:pt>
                <c:pt idx="65">
                  <c:v>36983</c:v>
                </c:pt>
                <c:pt idx="66">
                  <c:v>36990</c:v>
                </c:pt>
                <c:pt idx="67">
                  <c:v>36997</c:v>
                </c:pt>
                <c:pt idx="68">
                  <c:v>37004</c:v>
                </c:pt>
                <c:pt idx="69">
                  <c:v>37011</c:v>
                </c:pt>
                <c:pt idx="70">
                  <c:v>37018</c:v>
                </c:pt>
                <c:pt idx="71">
                  <c:v>37025</c:v>
                </c:pt>
                <c:pt idx="72">
                  <c:v>37032</c:v>
                </c:pt>
                <c:pt idx="73">
                  <c:v>37040</c:v>
                </c:pt>
                <c:pt idx="74">
                  <c:v>37046</c:v>
                </c:pt>
                <c:pt idx="75">
                  <c:v>37053</c:v>
                </c:pt>
                <c:pt idx="76">
                  <c:v>37060</c:v>
                </c:pt>
                <c:pt idx="77">
                  <c:v>37067</c:v>
                </c:pt>
                <c:pt idx="78">
                  <c:v>37074</c:v>
                </c:pt>
                <c:pt idx="79">
                  <c:v>37081</c:v>
                </c:pt>
                <c:pt idx="80">
                  <c:v>37088</c:v>
                </c:pt>
                <c:pt idx="81">
                  <c:v>37095</c:v>
                </c:pt>
                <c:pt idx="82">
                  <c:v>37102</c:v>
                </c:pt>
                <c:pt idx="83">
                  <c:v>37109</c:v>
                </c:pt>
                <c:pt idx="84">
                  <c:v>37116</c:v>
                </c:pt>
                <c:pt idx="85">
                  <c:v>37123</c:v>
                </c:pt>
                <c:pt idx="86">
                  <c:v>37130</c:v>
                </c:pt>
                <c:pt idx="87">
                  <c:v>37138</c:v>
                </c:pt>
                <c:pt idx="88">
                  <c:v>37144</c:v>
                </c:pt>
                <c:pt idx="89">
                  <c:v>37158</c:v>
                </c:pt>
                <c:pt idx="90">
                  <c:v>37165</c:v>
                </c:pt>
                <c:pt idx="91">
                  <c:v>37172</c:v>
                </c:pt>
                <c:pt idx="92">
                  <c:v>37179</c:v>
                </c:pt>
                <c:pt idx="93">
                  <c:v>37186</c:v>
                </c:pt>
                <c:pt idx="94">
                  <c:v>37193</c:v>
                </c:pt>
                <c:pt idx="95">
                  <c:v>37200</c:v>
                </c:pt>
                <c:pt idx="96">
                  <c:v>37207</c:v>
                </c:pt>
                <c:pt idx="97">
                  <c:v>37214</c:v>
                </c:pt>
                <c:pt idx="98">
                  <c:v>37221</c:v>
                </c:pt>
                <c:pt idx="99">
                  <c:v>37228</c:v>
                </c:pt>
                <c:pt idx="100">
                  <c:v>37235</c:v>
                </c:pt>
                <c:pt idx="101">
                  <c:v>37242</c:v>
                </c:pt>
                <c:pt idx="102">
                  <c:v>37249</c:v>
                </c:pt>
                <c:pt idx="103">
                  <c:v>37256</c:v>
                </c:pt>
                <c:pt idx="104">
                  <c:v>37263</c:v>
                </c:pt>
                <c:pt idx="105">
                  <c:v>37270</c:v>
                </c:pt>
                <c:pt idx="106">
                  <c:v>37278</c:v>
                </c:pt>
                <c:pt idx="107">
                  <c:v>37284</c:v>
                </c:pt>
                <c:pt idx="108">
                  <c:v>37291</c:v>
                </c:pt>
                <c:pt idx="109">
                  <c:v>37298</c:v>
                </c:pt>
                <c:pt idx="110">
                  <c:v>37306</c:v>
                </c:pt>
                <c:pt idx="111">
                  <c:v>37312</c:v>
                </c:pt>
                <c:pt idx="112">
                  <c:v>37319</c:v>
                </c:pt>
                <c:pt idx="113">
                  <c:v>37326</c:v>
                </c:pt>
                <c:pt idx="114">
                  <c:v>37333</c:v>
                </c:pt>
                <c:pt idx="115">
                  <c:v>37340</c:v>
                </c:pt>
                <c:pt idx="116">
                  <c:v>37347</c:v>
                </c:pt>
                <c:pt idx="117">
                  <c:v>37354</c:v>
                </c:pt>
                <c:pt idx="118">
                  <c:v>37361</c:v>
                </c:pt>
                <c:pt idx="119">
                  <c:v>37368</c:v>
                </c:pt>
                <c:pt idx="120">
                  <c:v>37375</c:v>
                </c:pt>
                <c:pt idx="121">
                  <c:v>37382</c:v>
                </c:pt>
                <c:pt idx="122">
                  <c:v>37389</c:v>
                </c:pt>
                <c:pt idx="123">
                  <c:v>37396</c:v>
                </c:pt>
                <c:pt idx="124">
                  <c:v>37404</c:v>
                </c:pt>
                <c:pt idx="125">
                  <c:v>37410</c:v>
                </c:pt>
                <c:pt idx="126">
                  <c:v>37417</c:v>
                </c:pt>
                <c:pt idx="127">
                  <c:v>37424</c:v>
                </c:pt>
                <c:pt idx="128">
                  <c:v>37431</c:v>
                </c:pt>
                <c:pt idx="129">
                  <c:v>37438</c:v>
                </c:pt>
                <c:pt idx="130">
                  <c:v>37445</c:v>
                </c:pt>
                <c:pt idx="131">
                  <c:v>37452</c:v>
                </c:pt>
                <c:pt idx="132">
                  <c:v>37459</c:v>
                </c:pt>
                <c:pt idx="133">
                  <c:v>37466</c:v>
                </c:pt>
                <c:pt idx="134">
                  <c:v>37473</c:v>
                </c:pt>
                <c:pt idx="135">
                  <c:v>37480</c:v>
                </c:pt>
                <c:pt idx="136">
                  <c:v>37487</c:v>
                </c:pt>
                <c:pt idx="137">
                  <c:v>37494</c:v>
                </c:pt>
                <c:pt idx="138">
                  <c:v>37502</c:v>
                </c:pt>
                <c:pt idx="139">
                  <c:v>37508</c:v>
                </c:pt>
                <c:pt idx="140">
                  <c:v>37515</c:v>
                </c:pt>
                <c:pt idx="141">
                  <c:v>37522</c:v>
                </c:pt>
                <c:pt idx="142">
                  <c:v>37529</c:v>
                </c:pt>
                <c:pt idx="143">
                  <c:v>37536</c:v>
                </c:pt>
                <c:pt idx="144">
                  <c:v>37543</c:v>
                </c:pt>
                <c:pt idx="145">
                  <c:v>37550</c:v>
                </c:pt>
                <c:pt idx="146">
                  <c:v>37557</c:v>
                </c:pt>
                <c:pt idx="147">
                  <c:v>37564</c:v>
                </c:pt>
                <c:pt idx="148">
                  <c:v>37571</c:v>
                </c:pt>
                <c:pt idx="149">
                  <c:v>37578</c:v>
                </c:pt>
                <c:pt idx="150">
                  <c:v>37585</c:v>
                </c:pt>
                <c:pt idx="151">
                  <c:v>37592</c:v>
                </c:pt>
                <c:pt idx="152">
                  <c:v>37599</c:v>
                </c:pt>
                <c:pt idx="153">
                  <c:v>37606</c:v>
                </c:pt>
                <c:pt idx="154">
                  <c:v>37613</c:v>
                </c:pt>
                <c:pt idx="155">
                  <c:v>37620</c:v>
                </c:pt>
                <c:pt idx="156">
                  <c:v>37627</c:v>
                </c:pt>
                <c:pt idx="157">
                  <c:v>37634</c:v>
                </c:pt>
                <c:pt idx="158">
                  <c:v>37642</c:v>
                </c:pt>
                <c:pt idx="159">
                  <c:v>37648</c:v>
                </c:pt>
                <c:pt idx="160">
                  <c:v>37655</c:v>
                </c:pt>
                <c:pt idx="161">
                  <c:v>37662</c:v>
                </c:pt>
                <c:pt idx="162">
                  <c:v>37670</c:v>
                </c:pt>
                <c:pt idx="163">
                  <c:v>37676</c:v>
                </c:pt>
                <c:pt idx="164">
                  <c:v>37683</c:v>
                </c:pt>
                <c:pt idx="165">
                  <c:v>37690</c:v>
                </c:pt>
                <c:pt idx="166">
                  <c:v>37697</c:v>
                </c:pt>
                <c:pt idx="167">
                  <c:v>37704</c:v>
                </c:pt>
                <c:pt idx="168">
                  <c:v>37711</c:v>
                </c:pt>
                <c:pt idx="169">
                  <c:v>37718</c:v>
                </c:pt>
                <c:pt idx="170">
                  <c:v>37725</c:v>
                </c:pt>
                <c:pt idx="171">
                  <c:v>37732</c:v>
                </c:pt>
                <c:pt idx="172">
                  <c:v>37739</c:v>
                </c:pt>
                <c:pt idx="173">
                  <c:v>37746</c:v>
                </c:pt>
                <c:pt idx="174">
                  <c:v>37753</c:v>
                </c:pt>
                <c:pt idx="175">
                  <c:v>37760</c:v>
                </c:pt>
                <c:pt idx="176">
                  <c:v>37768</c:v>
                </c:pt>
                <c:pt idx="177">
                  <c:v>37774</c:v>
                </c:pt>
                <c:pt idx="178">
                  <c:v>37781</c:v>
                </c:pt>
                <c:pt idx="179">
                  <c:v>37788</c:v>
                </c:pt>
                <c:pt idx="180">
                  <c:v>37795</c:v>
                </c:pt>
                <c:pt idx="181">
                  <c:v>37802</c:v>
                </c:pt>
                <c:pt idx="182">
                  <c:v>37809</c:v>
                </c:pt>
                <c:pt idx="183">
                  <c:v>37816</c:v>
                </c:pt>
                <c:pt idx="184">
                  <c:v>37823</c:v>
                </c:pt>
                <c:pt idx="185">
                  <c:v>37830</c:v>
                </c:pt>
                <c:pt idx="186">
                  <c:v>37837</c:v>
                </c:pt>
                <c:pt idx="187">
                  <c:v>37844</c:v>
                </c:pt>
                <c:pt idx="188">
                  <c:v>37851</c:v>
                </c:pt>
                <c:pt idx="189">
                  <c:v>37858</c:v>
                </c:pt>
                <c:pt idx="190">
                  <c:v>37866</c:v>
                </c:pt>
                <c:pt idx="191">
                  <c:v>37872</c:v>
                </c:pt>
                <c:pt idx="192">
                  <c:v>37879</c:v>
                </c:pt>
                <c:pt idx="193">
                  <c:v>37886</c:v>
                </c:pt>
                <c:pt idx="194">
                  <c:v>37893</c:v>
                </c:pt>
                <c:pt idx="195">
                  <c:v>37900</c:v>
                </c:pt>
                <c:pt idx="196">
                  <c:v>37907</c:v>
                </c:pt>
                <c:pt idx="197">
                  <c:v>37914</c:v>
                </c:pt>
                <c:pt idx="198">
                  <c:v>37921</c:v>
                </c:pt>
                <c:pt idx="199">
                  <c:v>37928</c:v>
                </c:pt>
                <c:pt idx="200">
                  <c:v>37935</c:v>
                </c:pt>
                <c:pt idx="201">
                  <c:v>37942</c:v>
                </c:pt>
                <c:pt idx="202">
                  <c:v>37949</c:v>
                </c:pt>
                <c:pt idx="203">
                  <c:v>37956</c:v>
                </c:pt>
                <c:pt idx="204">
                  <c:v>37963</c:v>
                </c:pt>
                <c:pt idx="205">
                  <c:v>37970</c:v>
                </c:pt>
                <c:pt idx="206">
                  <c:v>37977</c:v>
                </c:pt>
                <c:pt idx="207">
                  <c:v>37984</c:v>
                </c:pt>
                <c:pt idx="208">
                  <c:v>37991</c:v>
                </c:pt>
                <c:pt idx="209">
                  <c:v>37998</c:v>
                </c:pt>
                <c:pt idx="210">
                  <c:v>38006</c:v>
                </c:pt>
                <c:pt idx="211">
                  <c:v>38012</c:v>
                </c:pt>
                <c:pt idx="212">
                  <c:v>38019</c:v>
                </c:pt>
                <c:pt idx="213">
                  <c:v>38026</c:v>
                </c:pt>
                <c:pt idx="214">
                  <c:v>38034</c:v>
                </c:pt>
                <c:pt idx="215">
                  <c:v>38040</c:v>
                </c:pt>
                <c:pt idx="216">
                  <c:v>38047</c:v>
                </c:pt>
                <c:pt idx="217">
                  <c:v>38054</c:v>
                </c:pt>
                <c:pt idx="218">
                  <c:v>38061</c:v>
                </c:pt>
                <c:pt idx="219">
                  <c:v>38068</c:v>
                </c:pt>
                <c:pt idx="220">
                  <c:v>38075</c:v>
                </c:pt>
                <c:pt idx="221">
                  <c:v>38082</c:v>
                </c:pt>
                <c:pt idx="222">
                  <c:v>38089</c:v>
                </c:pt>
                <c:pt idx="223">
                  <c:v>38096</c:v>
                </c:pt>
                <c:pt idx="224">
                  <c:v>38103</c:v>
                </c:pt>
                <c:pt idx="225">
                  <c:v>38110</c:v>
                </c:pt>
                <c:pt idx="226">
                  <c:v>38117</c:v>
                </c:pt>
                <c:pt idx="227">
                  <c:v>38124</c:v>
                </c:pt>
                <c:pt idx="228">
                  <c:v>38131</c:v>
                </c:pt>
                <c:pt idx="229">
                  <c:v>38139</c:v>
                </c:pt>
                <c:pt idx="230">
                  <c:v>38145</c:v>
                </c:pt>
                <c:pt idx="231">
                  <c:v>38152</c:v>
                </c:pt>
                <c:pt idx="232">
                  <c:v>38159</c:v>
                </c:pt>
                <c:pt idx="233">
                  <c:v>38166</c:v>
                </c:pt>
                <c:pt idx="234">
                  <c:v>38174</c:v>
                </c:pt>
                <c:pt idx="235">
                  <c:v>38180</c:v>
                </c:pt>
                <c:pt idx="236">
                  <c:v>38187</c:v>
                </c:pt>
                <c:pt idx="237">
                  <c:v>38194</c:v>
                </c:pt>
                <c:pt idx="238">
                  <c:v>38201</c:v>
                </c:pt>
                <c:pt idx="239">
                  <c:v>38208</c:v>
                </c:pt>
                <c:pt idx="240">
                  <c:v>38215</c:v>
                </c:pt>
                <c:pt idx="241">
                  <c:v>38222</c:v>
                </c:pt>
                <c:pt idx="242">
                  <c:v>38229</c:v>
                </c:pt>
                <c:pt idx="243">
                  <c:v>38237</c:v>
                </c:pt>
                <c:pt idx="244">
                  <c:v>38243</c:v>
                </c:pt>
                <c:pt idx="245">
                  <c:v>38250</c:v>
                </c:pt>
                <c:pt idx="246">
                  <c:v>38257</c:v>
                </c:pt>
                <c:pt idx="247">
                  <c:v>38264</c:v>
                </c:pt>
                <c:pt idx="248">
                  <c:v>38271</c:v>
                </c:pt>
                <c:pt idx="249">
                  <c:v>38278</c:v>
                </c:pt>
                <c:pt idx="250">
                  <c:v>38285</c:v>
                </c:pt>
                <c:pt idx="251">
                  <c:v>38292</c:v>
                </c:pt>
                <c:pt idx="252">
                  <c:v>38299</c:v>
                </c:pt>
                <c:pt idx="253">
                  <c:v>38306</c:v>
                </c:pt>
                <c:pt idx="254">
                  <c:v>38313</c:v>
                </c:pt>
                <c:pt idx="255">
                  <c:v>38320</c:v>
                </c:pt>
                <c:pt idx="256">
                  <c:v>38327</c:v>
                </c:pt>
                <c:pt idx="257">
                  <c:v>38334</c:v>
                </c:pt>
                <c:pt idx="258">
                  <c:v>38341</c:v>
                </c:pt>
                <c:pt idx="259">
                  <c:v>38348</c:v>
                </c:pt>
                <c:pt idx="260">
                  <c:v>38355</c:v>
                </c:pt>
                <c:pt idx="261">
                  <c:v>38362</c:v>
                </c:pt>
                <c:pt idx="262">
                  <c:v>38370</c:v>
                </c:pt>
                <c:pt idx="263">
                  <c:v>38376</c:v>
                </c:pt>
                <c:pt idx="264">
                  <c:v>38383</c:v>
                </c:pt>
                <c:pt idx="265">
                  <c:v>38390</c:v>
                </c:pt>
                <c:pt idx="266">
                  <c:v>38397</c:v>
                </c:pt>
                <c:pt idx="267">
                  <c:v>38405</c:v>
                </c:pt>
                <c:pt idx="268">
                  <c:v>38411</c:v>
                </c:pt>
                <c:pt idx="269">
                  <c:v>38418</c:v>
                </c:pt>
                <c:pt idx="270">
                  <c:v>38425</c:v>
                </c:pt>
                <c:pt idx="271">
                  <c:v>38432</c:v>
                </c:pt>
                <c:pt idx="272">
                  <c:v>38439</c:v>
                </c:pt>
                <c:pt idx="273">
                  <c:v>38446</c:v>
                </c:pt>
                <c:pt idx="274">
                  <c:v>38453</c:v>
                </c:pt>
                <c:pt idx="275">
                  <c:v>38460</c:v>
                </c:pt>
                <c:pt idx="276">
                  <c:v>38467</c:v>
                </c:pt>
                <c:pt idx="277">
                  <c:v>38474</c:v>
                </c:pt>
                <c:pt idx="278">
                  <c:v>38481</c:v>
                </c:pt>
                <c:pt idx="279">
                  <c:v>38488</c:v>
                </c:pt>
                <c:pt idx="280">
                  <c:v>38495</c:v>
                </c:pt>
                <c:pt idx="281">
                  <c:v>38503</c:v>
                </c:pt>
                <c:pt idx="282">
                  <c:v>38509</c:v>
                </c:pt>
                <c:pt idx="283">
                  <c:v>38516</c:v>
                </c:pt>
                <c:pt idx="284">
                  <c:v>38523</c:v>
                </c:pt>
                <c:pt idx="285">
                  <c:v>38530</c:v>
                </c:pt>
                <c:pt idx="286">
                  <c:v>38538</c:v>
                </c:pt>
                <c:pt idx="287">
                  <c:v>38544</c:v>
                </c:pt>
                <c:pt idx="288">
                  <c:v>38551</c:v>
                </c:pt>
                <c:pt idx="289">
                  <c:v>38558</c:v>
                </c:pt>
                <c:pt idx="290">
                  <c:v>38565</c:v>
                </c:pt>
                <c:pt idx="291">
                  <c:v>38572</c:v>
                </c:pt>
                <c:pt idx="292">
                  <c:v>38579</c:v>
                </c:pt>
                <c:pt idx="293">
                  <c:v>38586</c:v>
                </c:pt>
                <c:pt idx="294">
                  <c:v>38593</c:v>
                </c:pt>
                <c:pt idx="295">
                  <c:v>38601</c:v>
                </c:pt>
                <c:pt idx="296">
                  <c:v>38607</c:v>
                </c:pt>
                <c:pt idx="297">
                  <c:v>38614</c:v>
                </c:pt>
                <c:pt idx="298">
                  <c:v>38621</c:v>
                </c:pt>
                <c:pt idx="299">
                  <c:v>38628</c:v>
                </c:pt>
                <c:pt idx="300">
                  <c:v>38635</c:v>
                </c:pt>
                <c:pt idx="301">
                  <c:v>38642</c:v>
                </c:pt>
                <c:pt idx="302">
                  <c:v>38649</c:v>
                </c:pt>
                <c:pt idx="303">
                  <c:v>38656</c:v>
                </c:pt>
                <c:pt idx="304">
                  <c:v>38663</c:v>
                </c:pt>
                <c:pt idx="305">
                  <c:v>38670</c:v>
                </c:pt>
                <c:pt idx="306">
                  <c:v>38677</c:v>
                </c:pt>
                <c:pt idx="307">
                  <c:v>38684</c:v>
                </c:pt>
                <c:pt idx="308">
                  <c:v>38691</c:v>
                </c:pt>
                <c:pt idx="309">
                  <c:v>38698</c:v>
                </c:pt>
                <c:pt idx="310">
                  <c:v>38705</c:v>
                </c:pt>
                <c:pt idx="311">
                  <c:v>38713</c:v>
                </c:pt>
                <c:pt idx="312">
                  <c:v>38720</c:v>
                </c:pt>
                <c:pt idx="313">
                  <c:v>38726</c:v>
                </c:pt>
                <c:pt idx="314">
                  <c:v>38734</c:v>
                </c:pt>
                <c:pt idx="315">
                  <c:v>38740</c:v>
                </c:pt>
                <c:pt idx="316">
                  <c:v>38747</c:v>
                </c:pt>
                <c:pt idx="317">
                  <c:v>38754</c:v>
                </c:pt>
                <c:pt idx="318">
                  <c:v>38761</c:v>
                </c:pt>
                <c:pt idx="319">
                  <c:v>38769</c:v>
                </c:pt>
                <c:pt idx="320">
                  <c:v>38775</c:v>
                </c:pt>
                <c:pt idx="321">
                  <c:v>38782</c:v>
                </c:pt>
                <c:pt idx="322">
                  <c:v>38789</c:v>
                </c:pt>
                <c:pt idx="323">
                  <c:v>38796</c:v>
                </c:pt>
                <c:pt idx="324">
                  <c:v>38803</c:v>
                </c:pt>
                <c:pt idx="325">
                  <c:v>38810</c:v>
                </c:pt>
                <c:pt idx="326">
                  <c:v>38817</c:v>
                </c:pt>
                <c:pt idx="327">
                  <c:v>38824</c:v>
                </c:pt>
                <c:pt idx="328">
                  <c:v>38831</c:v>
                </c:pt>
                <c:pt idx="329">
                  <c:v>38838</c:v>
                </c:pt>
                <c:pt idx="330">
                  <c:v>38845</c:v>
                </c:pt>
                <c:pt idx="331">
                  <c:v>38852</c:v>
                </c:pt>
                <c:pt idx="332">
                  <c:v>38859</c:v>
                </c:pt>
                <c:pt idx="333">
                  <c:v>38867</c:v>
                </c:pt>
                <c:pt idx="334">
                  <c:v>38873</c:v>
                </c:pt>
                <c:pt idx="335">
                  <c:v>38880</c:v>
                </c:pt>
                <c:pt idx="336">
                  <c:v>38887</c:v>
                </c:pt>
                <c:pt idx="337">
                  <c:v>38894</c:v>
                </c:pt>
                <c:pt idx="338">
                  <c:v>38901</c:v>
                </c:pt>
                <c:pt idx="339">
                  <c:v>38908</c:v>
                </c:pt>
                <c:pt idx="340">
                  <c:v>38915</c:v>
                </c:pt>
                <c:pt idx="341">
                  <c:v>38922</c:v>
                </c:pt>
                <c:pt idx="342">
                  <c:v>38929</c:v>
                </c:pt>
                <c:pt idx="343">
                  <c:v>38936</c:v>
                </c:pt>
                <c:pt idx="344">
                  <c:v>38943</c:v>
                </c:pt>
                <c:pt idx="345">
                  <c:v>38950</c:v>
                </c:pt>
                <c:pt idx="346">
                  <c:v>38957</c:v>
                </c:pt>
                <c:pt idx="347">
                  <c:v>38965</c:v>
                </c:pt>
                <c:pt idx="348">
                  <c:v>38971</c:v>
                </c:pt>
                <c:pt idx="349">
                  <c:v>38978</c:v>
                </c:pt>
                <c:pt idx="350">
                  <c:v>38985</c:v>
                </c:pt>
                <c:pt idx="351">
                  <c:v>38992</c:v>
                </c:pt>
                <c:pt idx="352">
                  <c:v>38999</c:v>
                </c:pt>
                <c:pt idx="353">
                  <c:v>39006</c:v>
                </c:pt>
                <c:pt idx="354">
                  <c:v>39013</c:v>
                </c:pt>
                <c:pt idx="355">
                  <c:v>39020</c:v>
                </c:pt>
                <c:pt idx="356">
                  <c:v>39027</c:v>
                </c:pt>
                <c:pt idx="357">
                  <c:v>39034</c:v>
                </c:pt>
                <c:pt idx="358">
                  <c:v>39041</c:v>
                </c:pt>
                <c:pt idx="359">
                  <c:v>39048</c:v>
                </c:pt>
                <c:pt idx="360">
                  <c:v>39055</c:v>
                </c:pt>
                <c:pt idx="361">
                  <c:v>39062</c:v>
                </c:pt>
                <c:pt idx="362">
                  <c:v>39069</c:v>
                </c:pt>
                <c:pt idx="363">
                  <c:v>39077</c:v>
                </c:pt>
                <c:pt idx="364">
                  <c:v>39085</c:v>
                </c:pt>
                <c:pt idx="365">
                  <c:v>39090</c:v>
                </c:pt>
                <c:pt idx="366">
                  <c:v>39098</c:v>
                </c:pt>
                <c:pt idx="367">
                  <c:v>39104</c:v>
                </c:pt>
                <c:pt idx="368">
                  <c:v>39111</c:v>
                </c:pt>
                <c:pt idx="369">
                  <c:v>39118</c:v>
                </c:pt>
                <c:pt idx="370">
                  <c:v>39125</c:v>
                </c:pt>
                <c:pt idx="371">
                  <c:v>39133</c:v>
                </c:pt>
                <c:pt idx="372">
                  <c:v>39139</c:v>
                </c:pt>
                <c:pt idx="373">
                  <c:v>39146</c:v>
                </c:pt>
                <c:pt idx="374">
                  <c:v>39153</c:v>
                </c:pt>
                <c:pt idx="375">
                  <c:v>39160</c:v>
                </c:pt>
                <c:pt idx="376">
                  <c:v>39167</c:v>
                </c:pt>
                <c:pt idx="377">
                  <c:v>39174</c:v>
                </c:pt>
                <c:pt idx="378">
                  <c:v>39181</c:v>
                </c:pt>
                <c:pt idx="379">
                  <c:v>39188</c:v>
                </c:pt>
                <c:pt idx="380">
                  <c:v>39195</c:v>
                </c:pt>
                <c:pt idx="381">
                  <c:v>39202</c:v>
                </c:pt>
                <c:pt idx="382">
                  <c:v>39209</c:v>
                </c:pt>
                <c:pt idx="383">
                  <c:v>39216</c:v>
                </c:pt>
                <c:pt idx="384">
                  <c:v>39223</c:v>
                </c:pt>
                <c:pt idx="385">
                  <c:v>39231</c:v>
                </c:pt>
                <c:pt idx="386">
                  <c:v>39237</c:v>
                </c:pt>
                <c:pt idx="387">
                  <c:v>39244</c:v>
                </c:pt>
                <c:pt idx="388">
                  <c:v>39251</c:v>
                </c:pt>
                <c:pt idx="389">
                  <c:v>39258</c:v>
                </c:pt>
                <c:pt idx="390">
                  <c:v>39265</c:v>
                </c:pt>
                <c:pt idx="391">
                  <c:v>39272</c:v>
                </c:pt>
                <c:pt idx="392">
                  <c:v>39279</c:v>
                </c:pt>
                <c:pt idx="393">
                  <c:v>39286</c:v>
                </c:pt>
                <c:pt idx="394">
                  <c:v>39293</c:v>
                </c:pt>
                <c:pt idx="395">
                  <c:v>39300</c:v>
                </c:pt>
                <c:pt idx="396">
                  <c:v>39307</c:v>
                </c:pt>
                <c:pt idx="397">
                  <c:v>39314</c:v>
                </c:pt>
                <c:pt idx="398">
                  <c:v>39321</c:v>
                </c:pt>
                <c:pt idx="399">
                  <c:v>39329</c:v>
                </c:pt>
                <c:pt idx="400">
                  <c:v>39335</c:v>
                </c:pt>
                <c:pt idx="401">
                  <c:v>39342</c:v>
                </c:pt>
                <c:pt idx="402">
                  <c:v>39349</c:v>
                </c:pt>
                <c:pt idx="403">
                  <c:v>39356</c:v>
                </c:pt>
                <c:pt idx="404">
                  <c:v>39363</c:v>
                </c:pt>
                <c:pt idx="405">
                  <c:v>39370</c:v>
                </c:pt>
                <c:pt idx="406">
                  <c:v>39377</c:v>
                </c:pt>
                <c:pt idx="407">
                  <c:v>39384</c:v>
                </c:pt>
                <c:pt idx="408">
                  <c:v>39391</c:v>
                </c:pt>
                <c:pt idx="409">
                  <c:v>39398</c:v>
                </c:pt>
                <c:pt idx="410">
                  <c:v>39405</c:v>
                </c:pt>
                <c:pt idx="411">
                  <c:v>39412</c:v>
                </c:pt>
                <c:pt idx="412">
                  <c:v>39419</c:v>
                </c:pt>
                <c:pt idx="413">
                  <c:v>39426</c:v>
                </c:pt>
                <c:pt idx="414">
                  <c:v>39433</c:v>
                </c:pt>
                <c:pt idx="415">
                  <c:v>39440</c:v>
                </c:pt>
                <c:pt idx="416">
                  <c:v>39447</c:v>
                </c:pt>
                <c:pt idx="417">
                  <c:v>39454</c:v>
                </c:pt>
                <c:pt idx="418">
                  <c:v>39461</c:v>
                </c:pt>
                <c:pt idx="419">
                  <c:v>39469</c:v>
                </c:pt>
                <c:pt idx="420">
                  <c:v>39475</c:v>
                </c:pt>
                <c:pt idx="421">
                  <c:v>39482</c:v>
                </c:pt>
                <c:pt idx="422">
                  <c:v>39489</c:v>
                </c:pt>
                <c:pt idx="423">
                  <c:v>39497</c:v>
                </c:pt>
                <c:pt idx="424">
                  <c:v>39503</c:v>
                </c:pt>
                <c:pt idx="425">
                  <c:v>39510</c:v>
                </c:pt>
                <c:pt idx="426">
                  <c:v>39517</c:v>
                </c:pt>
                <c:pt idx="427">
                  <c:v>39524</c:v>
                </c:pt>
                <c:pt idx="428">
                  <c:v>39531</c:v>
                </c:pt>
                <c:pt idx="429">
                  <c:v>39538</c:v>
                </c:pt>
                <c:pt idx="430">
                  <c:v>39545</c:v>
                </c:pt>
                <c:pt idx="431">
                  <c:v>39552</c:v>
                </c:pt>
                <c:pt idx="432">
                  <c:v>39559</c:v>
                </c:pt>
                <c:pt idx="433">
                  <c:v>39566</c:v>
                </c:pt>
                <c:pt idx="434">
                  <c:v>39573</c:v>
                </c:pt>
                <c:pt idx="435">
                  <c:v>39580</c:v>
                </c:pt>
                <c:pt idx="436">
                  <c:v>39587</c:v>
                </c:pt>
                <c:pt idx="437">
                  <c:v>39595</c:v>
                </c:pt>
                <c:pt idx="438">
                  <c:v>39601</c:v>
                </c:pt>
                <c:pt idx="439">
                  <c:v>39608</c:v>
                </c:pt>
                <c:pt idx="440">
                  <c:v>39615</c:v>
                </c:pt>
                <c:pt idx="441">
                  <c:v>39622</c:v>
                </c:pt>
                <c:pt idx="442">
                  <c:v>39629</c:v>
                </c:pt>
                <c:pt idx="443">
                  <c:v>39636</c:v>
                </c:pt>
                <c:pt idx="444">
                  <c:v>39643</c:v>
                </c:pt>
                <c:pt idx="445">
                  <c:v>39650</c:v>
                </c:pt>
                <c:pt idx="446">
                  <c:v>39657</c:v>
                </c:pt>
                <c:pt idx="447">
                  <c:v>39664</c:v>
                </c:pt>
                <c:pt idx="448">
                  <c:v>39671</c:v>
                </c:pt>
                <c:pt idx="449">
                  <c:v>39678</c:v>
                </c:pt>
                <c:pt idx="450">
                  <c:v>39685</c:v>
                </c:pt>
                <c:pt idx="451">
                  <c:v>39693</c:v>
                </c:pt>
                <c:pt idx="452">
                  <c:v>39699</c:v>
                </c:pt>
                <c:pt idx="453">
                  <c:v>39706</c:v>
                </c:pt>
                <c:pt idx="454">
                  <c:v>39713</c:v>
                </c:pt>
                <c:pt idx="455">
                  <c:v>39720</c:v>
                </c:pt>
                <c:pt idx="456">
                  <c:v>39727</c:v>
                </c:pt>
                <c:pt idx="457">
                  <c:v>39734</c:v>
                </c:pt>
                <c:pt idx="458">
                  <c:v>39741</c:v>
                </c:pt>
                <c:pt idx="459">
                  <c:v>39748</c:v>
                </c:pt>
                <c:pt idx="460">
                  <c:v>39755</c:v>
                </c:pt>
                <c:pt idx="461">
                  <c:v>39762</c:v>
                </c:pt>
                <c:pt idx="462">
                  <c:v>39769</c:v>
                </c:pt>
                <c:pt idx="463">
                  <c:v>39776</c:v>
                </c:pt>
                <c:pt idx="464">
                  <c:v>39783</c:v>
                </c:pt>
                <c:pt idx="465">
                  <c:v>39790</c:v>
                </c:pt>
                <c:pt idx="466">
                  <c:v>39797</c:v>
                </c:pt>
                <c:pt idx="467">
                  <c:v>39804</c:v>
                </c:pt>
                <c:pt idx="468">
                  <c:v>39811</c:v>
                </c:pt>
                <c:pt idx="469">
                  <c:v>39818</c:v>
                </c:pt>
                <c:pt idx="470">
                  <c:v>39825</c:v>
                </c:pt>
                <c:pt idx="471">
                  <c:v>39833</c:v>
                </c:pt>
                <c:pt idx="472">
                  <c:v>39839</c:v>
                </c:pt>
                <c:pt idx="473">
                  <c:v>39846</c:v>
                </c:pt>
                <c:pt idx="474">
                  <c:v>39853</c:v>
                </c:pt>
                <c:pt idx="475">
                  <c:v>39861</c:v>
                </c:pt>
                <c:pt idx="476">
                  <c:v>39867</c:v>
                </c:pt>
                <c:pt idx="477">
                  <c:v>39874</c:v>
                </c:pt>
                <c:pt idx="478">
                  <c:v>39881</c:v>
                </c:pt>
                <c:pt idx="479">
                  <c:v>39888</c:v>
                </c:pt>
                <c:pt idx="480">
                  <c:v>39895</c:v>
                </c:pt>
                <c:pt idx="481">
                  <c:v>39902</c:v>
                </c:pt>
                <c:pt idx="482">
                  <c:v>39909</c:v>
                </c:pt>
                <c:pt idx="483">
                  <c:v>39916</c:v>
                </c:pt>
                <c:pt idx="484">
                  <c:v>39923</c:v>
                </c:pt>
                <c:pt idx="485">
                  <c:v>39930</c:v>
                </c:pt>
                <c:pt idx="486">
                  <c:v>39937</c:v>
                </c:pt>
                <c:pt idx="487">
                  <c:v>39944</c:v>
                </c:pt>
                <c:pt idx="488">
                  <c:v>39951</c:v>
                </c:pt>
                <c:pt idx="489">
                  <c:v>39959</c:v>
                </c:pt>
                <c:pt idx="490">
                  <c:v>39965</c:v>
                </c:pt>
                <c:pt idx="491">
                  <c:v>39972</c:v>
                </c:pt>
                <c:pt idx="492">
                  <c:v>39979</c:v>
                </c:pt>
                <c:pt idx="493">
                  <c:v>39986</c:v>
                </c:pt>
                <c:pt idx="494">
                  <c:v>39993</c:v>
                </c:pt>
                <c:pt idx="495">
                  <c:v>40000</c:v>
                </c:pt>
                <c:pt idx="496">
                  <c:v>40007</c:v>
                </c:pt>
                <c:pt idx="497">
                  <c:v>40014</c:v>
                </c:pt>
                <c:pt idx="498">
                  <c:v>40021</c:v>
                </c:pt>
                <c:pt idx="499">
                  <c:v>40028</c:v>
                </c:pt>
                <c:pt idx="500">
                  <c:v>40035</c:v>
                </c:pt>
                <c:pt idx="501">
                  <c:v>40042</c:v>
                </c:pt>
                <c:pt idx="502">
                  <c:v>40049</c:v>
                </c:pt>
                <c:pt idx="503">
                  <c:v>40056</c:v>
                </c:pt>
                <c:pt idx="504">
                  <c:v>40064</c:v>
                </c:pt>
                <c:pt idx="505">
                  <c:v>40070</c:v>
                </c:pt>
                <c:pt idx="506">
                  <c:v>40077</c:v>
                </c:pt>
                <c:pt idx="507">
                  <c:v>40084</c:v>
                </c:pt>
                <c:pt idx="508">
                  <c:v>40091</c:v>
                </c:pt>
                <c:pt idx="509">
                  <c:v>40098</c:v>
                </c:pt>
                <c:pt idx="510">
                  <c:v>40105</c:v>
                </c:pt>
                <c:pt idx="511">
                  <c:v>40112</c:v>
                </c:pt>
                <c:pt idx="512">
                  <c:v>40119</c:v>
                </c:pt>
                <c:pt idx="513">
                  <c:v>40126</c:v>
                </c:pt>
                <c:pt idx="514">
                  <c:v>40133</c:v>
                </c:pt>
                <c:pt idx="515">
                  <c:v>40140</c:v>
                </c:pt>
                <c:pt idx="516">
                  <c:v>40147</c:v>
                </c:pt>
                <c:pt idx="517">
                  <c:v>40154</c:v>
                </c:pt>
                <c:pt idx="518">
                  <c:v>40161</c:v>
                </c:pt>
                <c:pt idx="519">
                  <c:v>40168</c:v>
                </c:pt>
                <c:pt idx="520">
                  <c:v>40175</c:v>
                </c:pt>
                <c:pt idx="521">
                  <c:v>40182</c:v>
                </c:pt>
                <c:pt idx="522">
                  <c:v>40189</c:v>
                </c:pt>
                <c:pt idx="523">
                  <c:v>40197</c:v>
                </c:pt>
                <c:pt idx="524">
                  <c:v>40203</c:v>
                </c:pt>
                <c:pt idx="525">
                  <c:v>40210</c:v>
                </c:pt>
                <c:pt idx="526">
                  <c:v>40217</c:v>
                </c:pt>
                <c:pt idx="527">
                  <c:v>40225</c:v>
                </c:pt>
                <c:pt idx="528">
                  <c:v>40231</c:v>
                </c:pt>
                <c:pt idx="529">
                  <c:v>40238</c:v>
                </c:pt>
                <c:pt idx="530">
                  <c:v>40245</c:v>
                </c:pt>
                <c:pt idx="531">
                  <c:v>40252</c:v>
                </c:pt>
                <c:pt idx="532">
                  <c:v>40259</c:v>
                </c:pt>
                <c:pt idx="533">
                  <c:v>40266</c:v>
                </c:pt>
                <c:pt idx="534">
                  <c:v>40273</c:v>
                </c:pt>
                <c:pt idx="535">
                  <c:v>40280</c:v>
                </c:pt>
                <c:pt idx="536">
                  <c:v>40287</c:v>
                </c:pt>
                <c:pt idx="537">
                  <c:v>40294</c:v>
                </c:pt>
                <c:pt idx="538">
                  <c:v>40301</c:v>
                </c:pt>
                <c:pt idx="539">
                  <c:v>40308</c:v>
                </c:pt>
                <c:pt idx="540">
                  <c:v>40315</c:v>
                </c:pt>
                <c:pt idx="541">
                  <c:v>40322</c:v>
                </c:pt>
                <c:pt idx="542">
                  <c:v>40330</c:v>
                </c:pt>
                <c:pt idx="543">
                  <c:v>40336</c:v>
                </c:pt>
                <c:pt idx="544">
                  <c:v>40343</c:v>
                </c:pt>
                <c:pt idx="545">
                  <c:v>40350</c:v>
                </c:pt>
                <c:pt idx="546">
                  <c:v>40357</c:v>
                </c:pt>
                <c:pt idx="547">
                  <c:v>40365</c:v>
                </c:pt>
                <c:pt idx="548">
                  <c:v>40371</c:v>
                </c:pt>
                <c:pt idx="549">
                  <c:v>40378</c:v>
                </c:pt>
                <c:pt idx="550">
                  <c:v>40385</c:v>
                </c:pt>
                <c:pt idx="551">
                  <c:v>40392</c:v>
                </c:pt>
                <c:pt idx="552">
                  <c:v>40399</c:v>
                </c:pt>
                <c:pt idx="553">
                  <c:v>40406</c:v>
                </c:pt>
                <c:pt idx="554">
                  <c:v>40413</c:v>
                </c:pt>
                <c:pt idx="555">
                  <c:v>40420</c:v>
                </c:pt>
                <c:pt idx="556">
                  <c:v>40428</c:v>
                </c:pt>
                <c:pt idx="557">
                  <c:v>40434</c:v>
                </c:pt>
                <c:pt idx="558">
                  <c:v>40441</c:v>
                </c:pt>
                <c:pt idx="559">
                  <c:v>40448</c:v>
                </c:pt>
                <c:pt idx="560">
                  <c:v>40455</c:v>
                </c:pt>
                <c:pt idx="561">
                  <c:v>40462</c:v>
                </c:pt>
                <c:pt idx="562">
                  <c:v>40469</c:v>
                </c:pt>
                <c:pt idx="563">
                  <c:v>40476</c:v>
                </c:pt>
                <c:pt idx="564">
                  <c:v>40483</c:v>
                </c:pt>
                <c:pt idx="565">
                  <c:v>40490</c:v>
                </c:pt>
                <c:pt idx="566">
                  <c:v>40497</c:v>
                </c:pt>
                <c:pt idx="567">
                  <c:v>40504</c:v>
                </c:pt>
                <c:pt idx="568">
                  <c:v>40511</c:v>
                </c:pt>
                <c:pt idx="569">
                  <c:v>40518</c:v>
                </c:pt>
                <c:pt idx="570">
                  <c:v>40525</c:v>
                </c:pt>
                <c:pt idx="571">
                  <c:v>40532</c:v>
                </c:pt>
                <c:pt idx="572">
                  <c:v>40539</c:v>
                </c:pt>
                <c:pt idx="573">
                  <c:v>40546</c:v>
                </c:pt>
                <c:pt idx="574">
                  <c:v>40553</c:v>
                </c:pt>
                <c:pt idx="575">
                  <c:v>40561</c:v>
                </c:pt>
                <c:pt idx="576">
                  <c:v>40567</c:v>
                </c:pt>
                <c:pt idx="577">
                  <c:v>40574</c:v>
                </c:pt>
                <c:pt idx="578">
                  <c:v>40581</c:v>
                </c:pt>
                <c:pt idx="579">
                  <c:v>40588</c:v>
                </c:pt>
                <c:pt idx="580">
                  <c:v>40596</c:v>
                </c:pt>
                <c:pt idx="581">
                  <c:v>40602</c:v>
                </c:pt>
                <c:pt idx="582">
                  <c:v>40609</c:v>
                </c:pt>
                <c:pt idx="583">
                  <c:v>40616</c:v>
                </c:pt>
                <c:pt idx="584">
                  <c:v>40623</c:v>
                </c:pt>
                <c:pt idx="585">
                  <c:v>40630</c:v>
                </c:pt>
                <c:pt idx="586">
                  <c:v>40637</c:v>
                </c:pt>
                <c:pt idx="587">
                  <c:v>40644</c:v>
                </c:pt>
                <c:pt idx="588">
                  <c:v>40651</c:v>
                </c:pt>
                <c:pt idx="589">
                  <c:v>40658</c:v>
                </c:pt>
                <c:pt idx="590">
                  <c:v>40665</c:v>
                </c:pt>
                <c:pt idx="591">
                  <c:v>40672</c:v>
                </c:pt>
                <c:pt idx="592">
                  <c:v>40679</c:v>
                </c:pt>
                <c:pt idx="593">
                  <c:v>40686</c:v>
                </c:pt>
                <c:pt idx="594">
                  <c:v>40694</c:v>
                </c:pt>
                <c:pt idx="595">
                  <c:v>40700</c:v>
                </c:pt>
                <c:pt idx="596">
                  <c:v>40707</c:v>
                </c:pt>
                <c:pt idx="597">
                  <c:v>40714</c:v>
                </c:pt>
                <c:pt idx="598">
                  <c:v>40721</c:v>
                </c:pt>
                <c:pt idx="599">
                  <c:v>40729</c:v>
                </c:pt>
                <c:pt idx="600">
                  <c:v>40735</c:v>
                </c:pt>
                <c:pt idx="601">
                  <c:v>40742</c:v>
                </c:pt>
                <c:pt idx="602">
                  <c:v>40749</c:v>
                </c:pt>
                <c:pt idx="603">
                  <c:v>40756</c:v>
                </c:pt>
                <c:pt idx="604">
                  <c:v>40763</c:v>
                </c:pt>
                <c:pt idx="605">
                  <c:v>40770</c:v>
                </c:pt>
                <c:pt idx="606">
                  <c:v>40777</c:v>
                </c:pt>
                <c:pt idx="607">
                  <c:v>40784</c:v>
                </c:pt>
                <c:pt idx="608">
                  <c:v>40792</c:v>
                </c:pt>
                <c:pt idx="609">
                  <c:v>40798</c:v>
                </c:pt>
                <c:pt idx="610">
                  <c:v>40805</c:v>
                </c:pt>
                <c:pt idx="611">
                  <c:v>40812</c:v>
                </c:pt>
                <c:pt idx="612">
                  <c:v>40819</c:v>
                </c:pt>
                <c:pt idx="613">
                  <c:v>40826</c:v>
                </c:pt>
                <c:pt idx="614">
                  <c:v>40833</c:v>
                </c:pt>
                <c:pt idx="615">
                  <c:v>40840</c:v>
                </c:pt>
                <c:pt idx="616">
                  <c:v>40847</c:v>
                </c:pt>
                <c:pt idx="617">
                  <c:v>40854</c:v>
                </c:pt>
                <c:pt idx="618">
                  <c:v>40861</c:v>
                </c:pt>
                <c:pt idx="619">
                  <c:v>40868</c:v>
                </c:pt>
                <c:pt idx="620">
                  <c:v>40875</c:v>
                </c:pt>
                <c:pt idx="621">
                  <c:v>40882</c:v>
                </c:pt>
                <c:pt idx="622">
                  <c:v>40889</c:v>
                </c:pt>
                <c:pt idx="623">
                  <c:v>40896</c:v>
                </c:pt>
                <c:pt idx="624">
                  <c:v>40904</c:v>
                </c:pt>
                <c:pt idx="625">
                  <c:v>40911</c:v>
                </c:pt>
                <c:pt idx="626">
                  <c:v>40917</c:v>
                </c:pt>
                <c:pt idx="627">
                  <c:v>40925</c:v>
                </c:pt>
                <c:pt idx="628">
                  <c:v>40931</c:v>
                </c:pt>
                <c:pt idx="629">
                  <c:v>40938</c:v>
                </c:pt>
                <c:pt idx="630">
                  <c:v>40945</c:v>
                </c:pt>
                <c:pt idx="631">
                  <c:v>40952</c:v>
                </c:pt>
                <c:pt idx="632">
                  <c:v>40960</c:v>
                </c:pt>
                <c:pt idx="633">
                  <c:v>40966</c:v>
                </c:pt>
                <c:pt idx="634">
                  <c:v>40973</c:v>
                </c:pt>
                <c:pt idx="635">
                  <c:v>40980</c:v>
                </c:pt>
                <c:pt idx="636">
                  <c:v>40987</c:v>
                </c:pt>
                <c:pt idx="637">
                  <c:v>40994</c:v>
                </c:pt>
                <c:pt idx="638">
                  <c:v>41001</c:v>
                </c:pt>
                <c:pt idx="639">
                  <c:v>41008</c:v>
                </c:pt>
                <c:pt idx="640">
                  <c:v>41015</c:v>
                </c:pt>
                <c:pt idx="641">
                  <c:v>41022</c:v>
                </c:pt>
                <c:pt idx="642">
                  <c:v>41029</c:v>
                </c:pt>
                <c:pt idx="643">
                  <c:v>41036</c:v>
                </c:pt>
                <c:pt idx="644">
                  <c:v>41043</c:v>
                </c:pt>
                <c:pt idx="645">
                  <c:v>41050</c:v>
                </c:pt>
                <c:pt idx="646">
                  <c:v>41058</c:v>
                </c:pt>
                <c:pt idx="647">
                  <c:v>41064</c:v>
                </c:pt>
                <c:pt idx="648">
                  <c:v>41071</c:v>
                </c:pt>
                <c:pt idx="649">
                  <c:v>41078</c:v>
                </c:pt>
                <c:pt idx="650">
                  <c:v>41085</c:v>
                </c:pt>
                <c:pt idx="651">
                  <c:v>41092</c:v>
                </c:pt>
                <c:pt idx="652">
                  <c:v>41099</c:v>
                </c:pt>
                <c:pt idx="653">
                  <c:v>41106</c:v>
                </c:pt>
                <c:pt idx="654">
                  <c:v>41113</c:v>
                </c:pt>
                <c:pt idx="655">
                  <c:v>41120</c:v>
                </c:pt>
                <c:pt idx="656">
                  <c:v>41127</c:v>
                </c:pt>
                <c:pt idx="657">
                  <c:v>41134</c:v>
                </c:pt>
                <c:pt idx="658">
                  <c:v>41141</c:v>
                </c:pt>
                <c:pt idx="659">
                  <c:v>41148</c:v>
                </c:pt>
                <c:pt idx="660">
                  <c:v>41156</c:v>
                </c:pt>
                <c:pt idx="661">
                  <c:v>41162</c:v>
                </c:pt>
                <c:pt idx="662">
                  <c:v>41169</c:v>
                </c:pt>
                <c:pt idx="663">
                  <c:v>41176</c:v>
                </c:pt>
                <c:pt idx="664">
                  <c:v>41183</c:v>
                </c:pt>
                <c:pt idx="665">
                  <c:v>41190</c:v>
                </c:pt>
                <c:pt idx="666">
                  <c:v>41197</c:v>
                </c:pt>
                <c:pt idx="667">
                  <c:v>41204</c:v>
                </c:pt>
                <c:pt idx="668">
                  <c:v>41213</c:v>
                </c:pt>
                <c:pt idx="669">
                  <c:v>41218</c:v>
                </c:pt>
                <c:pt idx="670">
                  <c:v>41225</c:v>
                </c:pt>
                <c:pt idx="671">
                  <c:v>41232</c:v>
                </c:pt>
                <c:pt idx="672">
                  <c:v>41239</c:v>
                </c:pt>
                <c:pt idx="673">
                  <c:v>41246</c:v>
                </c:pt>
                <c:pt idx="674">
                  <c:v>41253</c:v>
                </c:pt>
                <c:pt idx="675">
                  <c:v>41260</c:v>
                </c:pt>
                <c:pt idx="676">
                  <c:v>41267</c:v>
                </c:pt>
                <c:pt idx="677">
                  <c:v>41274</c:v>
                </c:pt>
                <c:pt idx="678">
                  <c:v>41281</c:v>
                </c:pt>
                <c:pt idx="679">
                  <c:v>41288</c:v>
                </c:pt>
                <c:pt idx="680">
                  <c:v>41296</c:v>
                </c:pt>
                <c:pt idx="681">
                  <c:v>41302</c:v>
                </c:pt>
                <c:pt idx="682">
                  <c:v>41309</c:v>
                </c:pt>
                <c:pt idx="683">
                  <c:v>41316</c:v>
                </c:pt>
                <c:pt idx="684">
                  <c:v>41324</c:v>
                </c:pt>
                <c:pt idx="685">
                  <c:v>41330</c:v>
                </c:pt>
                <c:pt idx="686">
                  <c:v>41337</c:v>
                </c:pt>
                <c:pt idx="687">
                  <c:v>41344</c:v>
                </c:pt>
                <c:pt idx="688">
                  <c:v>41351</c:v>
                </c:pt>
                <c:pt idx="689">
                  <c:v>41358</c:v>
                </c:pt>
                <c:pt idx="690">
                  <c:v>41365</c:v>
                </c:pt>
                <c:pt idx="691">
                  <c:v>41372</c:v>
                </c:pt>
                <c:pt idx="692">
                  <c:v>41379</c:v>
                </c:pt>
                <c:pt idx="693">
                  <c:v>41386</c:v>
                </c:pt>
                <c:pt idx="694">
                  <c:v>41393</c:v>
                </c:pt>
                <c:pt idx="695">
                  <c:v>41400</c:v>
                </c:pt>
                <c:pt idx="696">
                  <c:v>41407</c:v>
                </c:pt>
                <c:pt idx="697">
                  <c:v>41414</c:v>
                </c:pt>
                <c:pt idx="698">
                  <c:v>41422</c:v>
                </c:pt>
                <c:pt idx="699">
                  <c:v>41428</c:v>
                </c:pt>
                <c:pt idx="700">
                  <c:v>41435</c:v>
                </c:pt>
                <c:pt idx="701">
                  <c:v>41442</c:v>
                </c:pt>
                <c:pt idx="702">
                  <c:v>41449</c:v>
                </c:pt>
                <c:pt idx="703">
                  <c:v>41456</c:v>
                </c:pt>
                <c:pt idx="704">
                  <c:v>41463</c:v>
                </c:pt>
                <c:pt idx="705">
                  <c:v>41470</c:v>
                </c:pt>
                <c:pt idx="706">
                  <c:v>41477</c:v>
                </c:pt>
                <c:pt idx="707">
                  <c:v>41484</c:v>
                </c:pt>
                <c:pt idx="708">
                  <c:v>41491</c:v>
                </c:pt>
                <c:pt idx="709">
                  <c:v>41498</c:v>
                </c:pt>
                <c:pt idx="710">
                  <c:v>41505</c:v>
                </c:pt>
                <c:pt idx="711">
                  <c:v>41512</c:v>
                </c:pt>
                <c:pt idx="712">
                  <c:v>41520</c:v>
                </c:pt>
                <c:pt idx="713">
                  <c:v>41526</c:v>
                </c:pt>
                <c:pt idx="714">
                  <c:v>41533</c:v>
                </c:pt>
                <c:pt idx="715">
                  <c:v>41540</c:v>
                </c:pt>
                <c:pt idx="716">
                  <c:v>41547</c:v>
                </c:pt>
                <c:pt idx="717">
                  <c:v>41554</c:v>
                </c:pt>
                <c:pt idx="718">
                  <c:v>41561</c:v>
                </c:pt>
                <c:pt idx="719">
                  <c:v>41568</c:v>
                </c:pt>
                <c:pt idx="720">
                  <c:v>41575</c:v>
                </c:pt>
                <c:pt idx="721">
                  <c:v>41582</c:v>
                </c:pt>
                <c:pt idx="722">
                  <c:v>41589</c:v>
                </c:pt>
                <c:pt idx="723">
                  <c:v>41596</c:v>
                </c:pt>
                <c:pt idx="724">
                  <c:v>41603</c:v>
                </c:pt>
                <c:pt idx="725">
                  <c:v>41610</c:v>
                </c:pt>
                <c:pt idx="726">
                  <c:v>41617</c:v>
                </c:pt>
                <c:pt idx="727">
                  <c:v>41624</c:v>
                </c:pt>
                <c:pt idx="728">
                  <c:v>41631</c:v>
                </c:pt>
                <c:pt idx="729">
                  <c:v>41638</c:v>
                </c:pt>
                <c:pt idx="730">
                  <c:v>41645</c:v>
                </c:pt>
                <c:pt idx="731">
                  <c:v>41652</c:v>
                </c:pt>
                <c:pt idx="732">
                  <c:v>41660</c:v>
                </c:pt>
                <c:pt idx="733">
                  <c:v>41666</c:v>
                </c:pt>
                <c:pt idx="734">
                  <c:v>41673</c:v>
                </c:pt>
                <c:pt idx="735">
                  <c:v>41680</c:v>
                </c:pt>
                <c:pt idx="736">
                  <c:v>41688</c:v>
                </c:pt>
                <c:pt idx="737">
                  <c:v>41694</c:v>
                </c:pt>
                <c:pt idx="738">
                  <c:v>41701</c:v>
                </c:pt>
                <c:pt idx="739">
                  <c:v>41708</c:v>
                </c:pt>
                <c:pt idx="740">
                  <c:v>41715</c:v>
                </c:pt>
                <c:pt idx="741">
                  <c:v>41722</c:v>
                </c:pt>
                <c:pt idx="742">
                  <c:v>41729</c:v>
                </c:pt>
                <c:pt idx="743">
                  <c:v>41736</c:v>
                </c:pt>
                <c:pt idx="744">
                  <c:v>41743</c:v>
                </c:pt>
                <c:pt idx="745">
                  <c:v>41750</c:v>
                </c:pt>
                <c:pt idx="746">
                  <c:v>41757</c:v>
                </c:pt>
                <c:pt idx="747">
                  <c:v>41764</c:v>
                </c:pt>
                <c:pt idx="748">
                  <c:v>41771</c:v>
                </c:pt>
                <c:pt idx="749">
                  <c:v>41778</c:v>
                </c:pt>
                <c:pt idx="750">
                  <c:v>41786</c:v>
                </c:pt>
                <c:pt idx="751">
                  <c:v>41792</c:v>
                </c:pt>
                <c:pt idx="752">
                  <c:v>41799</c:v>
                </c:pt>
                <c:pt idx="753">
                  <c:v>41806</c:v>
                </c:pt>
                <c:pt idx="754">
                  <c:v>41813</c:v>
                </c:pt>
                <c:pt idx="755">
                  <c:v>41820</c:v>
                </c:pt>
                <c:pt idx="756">
                  <c:v>41827</c:v>
                </c:pt>
                <c:pt idx="757">
                  <c:v>41834</c:v>
                </c:pt>
                <c:pt idx="758">
                  <c:v>41841</c:v>
                </c:pt>
                <c:pt idx="759">
                  <c:v>41848</c:v>
                </c:pt>
                <c:pt idx="760">
                  <c:v>41855</c:v>
                </c:pt>
                <c:pt idx="761">
                  <c:v>41862</c:v>
                </c:pt>
                <c:pt idx="762">
                  <c:v>41869</c:v>
                </c:pt>
                <c:pt idx="763">
                  <c:v>41876</c:v>
                </c:pt>
                <c:pt idx="764">
                  <c:v>41884</c:v>
                </c:pt>
                <c:pt idx="765">
                  <c:v>41890</c:v>
                </c:pt>
                <c:pt idx="766">
                  <c:v>41897</c:v>
                </c:pt>
                <c:pt idx="767">
                  <c:v>41904</c:v>
                </c:pt>
                <c:pt idx="768">
                  <c:v>41911</c:v>
                </c:pt>
                <c:pt idx="769">
                  <c:v>41918</c:v>
                </c:pt>
                <c:pt idx="770">
                  <c:v>41925</c:v>
                </c:pt>
                <c:pt idx="771">
                  <c:v>41932</c:v>
                </c:pt>
                <c:pt idx="772">
                  <c:v>41939</c:v>
                </c:pt>
                <c:pt idx="773">
                  <c:v>41946</c:v>
                </c:pt>
                <c:pt idx="774">
                  <c:v>41953</c:v>
                </c:pt>
                <c:pt idx="775">
                  <c:v>41960</c:v>
                </c:pt>
                <c:pt idx="776">
                  <c:v>41967</c:v>
                </c:pt>
                <c:pt idx="777">
                  <c:v>41974</c:v>
                </c:pt>
                <c:pt idx="778">
                  <c:v>41981</c:v>
                </c:pt>
                <c:pt idx="779">
                  <c:v>41988</c:v>
                </c:pt>
                <c:pt idx="780">
                  <c:v>41995</c:v>
                </c:pt>
                <c:pt idx="781">
                  <c:v>42002</c:v>
                </c:pt>
                <c:pt idx="782">
                  <c:v>42009</c:v>
                </c:pt>
                <c:pt idx="783">
                  <c:v>42016</c:v>
                </c:pt>
                <c:pt idx="784">
                  <c:v>42024</c:v>
                </c:pt>
                <c:pt idx="785">
                  <c:v>42030</c:v>
                </c:pt>
                <c:pt idx="786">
                  <c:v>42037</c:v>
                </c:pt>
                <c:pt idx="787">
                  <c:v>42044</c:v>
                </c:pt>
                <c:pt idx="788">
                  <c:v>42052</c:v>
                </c:pt>
                <c:pt idx="789">
                  <c:v>42058</c:v>
                </c:pt>
                <c:pt idx="790">
                  <c:v>42065</c:v>
                </c:pt>
                <c:pt idx="791">
                  <c:v>42072</c:v>
                </c:pt>
                <c:pt idx="792">
                  <c:v>42079</c:v>
                </c:pt>
                <c:pt idx="793">
                  <c:v>42086</c:v>
                </c:pt>
                <c:pt idx="794">
                  <c:v>42093</c:v>
                </c:pt>
                <c:pt idx="795">
                  <c:v>42100</c:v>
                </c:pt>
                <c:pt idx="796">
                  <c:v>42107</c:v>
                </c:pt>
                <c:pt idx="797">
                  <c:v>42114</c:v>
                </c:pt>
                <c:pt idx="798">
                  <c:v>42121</c:v>
                </c:pt>
                <c:pt idx="799">
                  <c:v>42128</c:v>
                </c:pt>
                <c:pt idx="800">
                  <c:v>42135</c:v>
                </c:pt>
                <c:pt idx="801">
                  <c:v>42142</c:v>
                </c:pt>
                <c:pt idx="802">
                  <c:v>42150</c:v>
                </c:pt>
                <c:pt idx="803">
                  <c:v>42156</c:v>
                </c:pt>
                <c:pt idx="804">
                  <c:v>42163</c:v>
                </c:pt>
                <c:pt idx="805">
                  <c:v>42170</c:v>
                </c:pt>
                <c:pt idx="806">
                  <c:v>42177</c:v>
                </c:pt>
                <c:pt idx="807">
                  <c:v>42184</c:v>
                </c:pt>
                <c:pt idx="808">
                  <c:v>42191</c:v>
                </c:pt>
                <c:pt idx="809">
                  <c:v>42198</c:v>
                </c:pt>
                <c:pt idx="810">
                  <c:v>42205</c:v>
                </c:pt>
                <c:pt idx="811">
                  <c:v>42212</c:v>
                </c:pt>
                <c:pt idx="812">
                  <c:v>42219</c:v>
                </c:pt>
                <c:pt idx="813">
                  <c:v>42226</c:v>
                </c:pt>
                <c:pt idx="814">
                  <c:v>42233</c:v>
                </c:pt>
                <c:pt idx="815">
                  <c:v>42240</c:v>
                </c:pt>
                <c:pt idx="816">
                  <c:v>42247</c:v>
                </c:pt>
                <c:pt idx="817">
                  <c:v>42255</c:v>
                </c:pt>
                <c:pt idx="818">
                  <c:v>42261</c:v>
                </c:pt>
                <c:pt idx="819">
                  <c:v>42268</c:v>
                </c:pt>
                <c:pt idx="820">
                  <c:v>42275</c:v>
                </c:pt>
                <c:pt idx="821">
                  <c:v>42282</c:v>
                </c:pt>
                <c:pt idx="822">
                  <c:v>42289</c:v>
                </c:pt>
                <c:pt idx="823">
                  <c:v>42296</c:v>
                </c:pt>
                <c:pt idx="824">
                  <c:v>42303</c:v>
                </c:pt>
                <c:pt idx="825">
                  <c:v>42310</c:v>
                </c:pt>
                <c:pt idx="826">
                  <c:v>42317</c:v>
                </c:pt>
                <c:pt idx="827">
                  <c:v>42324</c:v>
                </c:pt>
                <c:pt idx="828">
                  <c:v>42331</c:v>
                </c:pt>
                <c:pt idx="829">
                  <c:v>42338</c:v>
                </c:pt>
                <c:pt idx="830">
                  <c:v>42345</c:v>
                </c:pt>
                <c:pt idx="831">
                  <c:v>42352</c:v>
                </c:pt>
                <c:pt idx="832">
                  <c:v>42359</c:v>
                </c:pt>
                <c:pt idx="833">
                  <c:v>42366</c:v>
                </c:pt>
                <c:pt idx="834">
                  <c:v>42373</c:v>
                </c:pt>
                <c:pt idx="835">
                  <c:v>42380</c:v>
                </c:pt>
                <c:pt idx="836">
                  <c:v>42388</c:v>
                </c:pt>
                <c:pt idx="837">
                  <c:v>42394</c:v>
                </c:pt>
                <c:pt idx="838">
                  <c:v>42401</c:v>
                </c:pt>
                <c:pt idx="839">
                  <c:v>42408</c:v>
                </c:pt>
                <c:pt idx="840">
                  <c:v>42416</c:v>
                </c:pt>
                <c:pt idx="841">
                  <c:v>42422</c:v>
                </c:pt>
                <c:pt idx="842">
                  <c:v>42429</c:v>
                </c:pt>
                <c:pt idx="843">
                  <c:v>42436</c:v>
                </c:pt>
                <c:pt idx="844">
                  <c:v>42443</c:v>
                </c:pt>
                <c:pt idx="845">
                  <c:v>42450</c:v>
                </c:pt>
                <c:pt idx="846">
                  <c:v>42457</c:v>
                </c:pt>
                <c:pt idx="847">
                  <c:v>42464</c:v>
                </c:pt>
                <c:pt idx="848">
                  <c:v>42471</c:v>
                </c:pt>
                <c:pt idx="849">
                  <c:v>42478</c:v>
                </c:pt>
                <c:pt idx="850">
                  <c:v>42485</c:v>
                </c:pt>
                <c:pt idx="851">
                  <c:v>42492</c:v>
                </c:pt>
                <c:pt idx="852">
                  <c:v>42499</c:v>
                </c:pt>
                <c:pt idx="853">
                  <c:v>42506</c:v>
                </c:pt>
                <c:pt idx="854">
                  <c:v>42513</c:v>
                </c:pt>
                <c:pt idx="855">
                  <c:v>42521</c:v>
                </c:pt>
                <c:pt idx="856">
                  <c:v>42527</c:v>
                </c:pt>
                <c:pt idx="857">
                  <c:v>42534</c:v>
                </c:pt>
              </c:numCache>
            </c:numRef>
          </c:cat>
          <c:val>
            <c:numRef>
              <c:f>Sheet7!$GC$2:$GC$859</c:f>
              <c:numCache>
                <c:formatCode>0.00%</c:formatCode>
                <c:ptCount val="858"/>
                <c:pt idx="0">
                  <c:v>3.2765860715853551E-2</c:v>
                </c:pt>
                <c:pt idx="1">
                  <c:v>2.0233900500185264E-2</c:v>
                </c:pt>
                <c:pt idx="2">
                  <c:v>-3.1030977646896944E-2</c:v>
                </c:pt>
                <c:pt idx="3">
                  <c:v>1.1022241995076015E-2</c:v>
                </c:pt>
                <c:pt idx="4">
                  <c:v>-9.6007361311093355E-3</c:v>
                </c:pt>
                <c:pt idx="5">
                  <c:v>-1.7270798040079652E-2</c:v>
                </c:pt>
                <c:pt idx="6">
                  <c:v>-2.6256590423014047E-2</c:v>
                </c:pt>
                <c:pt idx="7">
                  <c:v>2.4881302585144531E-2</c:v>
                </c:pt>
                <c:pt idx="8">
                  <c:v>1.7130440999292479E-2</c:v>
                </c:pt>
                <c:pt idx="9">
                  <c:v>5.2897650887528277E-2</c:v>
                </c:pt>
                <c:pt idx="10">
                  <c:v>9.7558372588403525E-2</c:v>
                </c:pt>
                <c:pt idx="11">
                  <c:v>6.8884182210796036E-2</c:v>
                </c:pt>
                <c:pt idx="12">
                  <c:v>9.300502054029397E-2</c:v>
                </c:pt>
                <c:pt idx="13">
                  <c:v>-2.1476072442410614E-2</c:v>
                </c:pt>
                <c:pt idx="14">
                  <c:v>2.2641120318165026E-2</c:v>
                </c:pt>
                <c:pt idx="15">
                  <c:v>4.0659562007723256E-2</c:v>
                </c:pt>
                <c:pt idx="16">
                  <c:v>3.5325257868046481E-2</c:v>
                </c:pt>
                <c:pt idx="17">
                  <c:v>1.9166984175761362E-2</c:v>
                </c:pt>
                <c:pt idx="18">
                  <c:v>2.0124145874349636E-3</c:v>
                </c:pt>
                <c:pt idx="19">
                  <c:v>-3.5072811221068881E-2</c:v>
                </c:pt>
                <c:pt idx="20">
                  <c:v>4.8229847192597208E-2</c:v>
                </c:pt>
                <c:pt idx="21">
                  <c:v>2.2882639660668423E-2</c:v>
                </c:pt>
                <c:pt idx="22">
                  <c:v>1.5341673591783948E-2</c:v>
                </c:pt>
                <c:pt idx="23">
                  <c:v>-1.9155897261555887E-3</c:v>
                </c:pt>
                <c:pt idx="24">
                  <c:v>-8.2243168069790606E-3</c:v>
                </c:pt>
                <c:pt idx="25">
                  <c:v>1.5206594221199011E-2</c:v>
                </c:pt>
                <c:pt idx="26">
                  <c:v>4.4653135193287695E-2</c:v>
                </c:pt>
                <c:pt idx="27">
                  <c:v>2.958084568507648E-2</c:v>
                </c:pt>
                <c:pt idx="28">
                  <c:v>-8.0713226194917762E-3</c:v>
                </c:pt>
                <c:pt idx="29">
                  <c:v>3.0827163352596155E-2</c:v>
                </c:pt>
                <c:pt idx="30">
                  <c:v>4.039815290715891E-2</c:v>
                </c:pt>
                <c:pt idx="31">
                  <c:v>6.5798913174654305E-2</c:v>
                </c:pt>
                <c:pt idx="32">
                  <c:v>7.5407450460927283E-2</c:v>
                </c:pt>
                <c:pt idx="33">
                  <c:v>9.1637226562981774E-2</c:v>
                </c:pt>
                <c:pt idx="34">
                  <c:v>7.5736667556254786E-2</c:v>
                </c:pt>
                <c:pt idx="35">
                  <c:v>6.0196969650930708E-2</c:v>
                </c:pt>
                <c:pt idx="36">
                  <c:v>3.6423761326113829E-2</c:v>
                </c:pt>
                <c:pt idx="37">
                  <c:v>2.6562970025303421E-2</c:v>
                </c:pt>
                <c:pt idx="38">
                  <c:v>9.9240210645865617E-3</c:v>
                </c:pt>
                <c:pt idx="39">
                  <c:v>-2.9358704248720679E-2</c:v>
                </c:pt>
                <c:pt idx="40">
                  <c:v>-2.2219317651180567E-2</c:v>
                </c:pt>
                <c:pt idx="41">
                  <c:v>-2.1949794597061218E-2</c:v>
                </c:pt>
                <c:pt idx="42">
                  <c:v>3.7491988927074789E-2</c:v>
                </c:pt>
                <c:pt idx="43">
                  <c:v>-6.3186407717452427E-3</c:v>
                </c:pt>
                <c:pt idx="44">
                  <c:v>3.5951327056913721E-3</c:v>
                </c:pt>
                <c:pt idx="45">
                  <c:v>-1.3276919853152156E-2</c:v>
                </c:pt>
                <c:pt idx="46">
                  <c:v>-2.5869466640332819E-2</c:v>
                </c:pt>
                <c:pt idx="47">
                  <c:v>1.4394032063554567E-2</c:v>
                </c:pt>
                <c:pt idx="48">
                  <c:v>-3.6409606510976231E-2</c:v>
                </c:pt>
                <c:pt idx="49">
                  <c:v>-1.1444130429361106E-2</c:v>
                </c:pt>
                <c:pt idx="50">
                  <c:v>8.7850047111820116E-3</c:v>
                </c:pt>
                <c:pt idx="51">
                  <c:v>-6.4664990114683728E-3</c:v>
                </c:pt>
                <c:pt idx="52">
                  <c:v>-3.3726128841858895E-3</c:v>
                </c:pt>
                <c:pt idx="53">
                  <c:v>1.7285263360364289E-2</c:v>
                </c:pt>
                <c:pt idx="54">
                  <c:v>3.6709826461677454E-2</c:v>
                </c:pt>
                <c:pt idx="55">
                  <c:v>4.1004502496625003E-2</c:v>
                </c:pt>
                <c:pt idx="56">
                  <c:v>2.4189921826201333E-2</c:v>
                </c:pt>
                <c:pt idx="57">
                  <c:v>2.0060446454345036E-2</c:v>
                </c:pt>
                <c:pt idx="58">
                  <c:v>-4.1834244257360161E-2</c:v>
                </c:pt>
                <c:pt idx="59">
                  <c:v>-3.9765487433169357E-2</c:v>
                </c:pt>
                <c:pt idx="60">
                  <c:v>-3.9294354350239737E-2</c:v>
                </c:pt>
                <c:pt idx="61">
                  <c:v>-9.8196718426123986E-2</c:v>
                </c:pt>
                <c:pt idx="62">
                  <c:v>-0.10831863996910986</c:v>
                </c:pt>
                <c:pt idx="63">
                  <c:v>-9.5497740266686865E-2</c:v>
                </c:pt>
                <c:pt idx="64">
                  <c:v>-0.12045098831621176</c:v>
                </c:pt>
                <c:pt idx="65">
                  <c:v>-6.6584395339097283E-2</c:v>
                </c:pt>
                <c:pt idx="66">
                  <c:v>-2.0592182620139392E-2</c:v>
                </c:pt>
                <c:pt idx="67">
                  <c:v>-9.4786566983200964E-3</c:v>
                </c:pt>
                <c:pt idx="68">
                  <c:v>2.8616567135128054E-3</c:v>
                </c:pt>
                <c:pt idx="69">
                  <c:v>-1.3663687724469074E-2</c:v>
                </c:pt>
                <c:pt idx="70">
                  <c:v>2.5141329318628475E-2</c:v>
                </c:pt>
                <c:pt idx="71">
                  <c:v>2.4440348584452713E-2</c:v>
                </c:pt>
                <c:pt idx="72">
                  <c:v>1.1690196356094085E-2</c:v>
                </c:pt>
                <c:pt idx="73">
                  <c:v>1.3098023023589219E-2</c:v>
                </c:pt>
                <c:pt idx="74">
                  <c:v>-2.5920815569058772E-2</c:v>
                </c:pt>
                <c:pt idx="75">
                  <c:v>-1.4901869881946229E-2</c:v>
                </c:pt>
                <c:pt idx="76">
                  <c:v>-6.9904867666960354E-3</c:v>
                </c:pt>
                <c:pt idx="77">
                  <c:v>-3.8524724918295908E-2</c:v>
                </c:pt>
                <c:pt idx="78">
                  <c:v>-2.5265513031498096E-2</c:v>
                </c:pt>
                <c:pt idx="79">
                  <c:v>-2.7546288915981106E-2</c:v>
                </c:pt>
                <c:pt idx="80">
                  <c:v>-3.1013192627566449E-2</c:v>
                </c:pt>
                <c:pt idx="81">
                  <c:v>-2.161472239286126E-2</c:v>
                </c:pt>
                <c:pt idx="82">
                  <c:v>-4.3922732605821059E-2</c:v>
                </c:pt>
                <c:pt idx="83">
                  <c:v>-6.1852466598194475E-2</c:v>
                </c:pt>
                <c:pt idx="84">
                  <c:v>-3.0932412213928749E-2</c:v>
                </c:pt>
                <c:pt idx="85">
                  <c:v>-6.0921312572218903E-2</c:v>
                </c:pt>
                <c:pt idx="86">
                  <c:v>-9.7773247195291693E-2</c:v>
                </c:pt>
                <c:pt idx="87">
                  <c:v>-0.21014348445138029</c:v>
                </c:pt>
                <c:pt idx="88">
                  <c:v>-0.1530857709124441</c:v>
                </c:pt>
                <c:pt idx="89">
                  <c:v>-0.12502977518475639</c:v>
                </c:pt>
                <c:pt idx="90">
                  <c:v>-0.10013979817738762</c:v>
                </c:pt>
                <c:pt idx="91">
                  <c:v>-0.10464004054454207</c:v>
                </c:pt>
                <c:pt idx="92">
                  <c:v>-7.3699426316515049E-2</c:v>
                </c:pt>
                <c:pt idx="93">
                  <c:v>-8.2975594215178722E-2</c:v>
                </c:pt>
                <c:pt idx="94">
                  <c:v>-5.4633605818416787E-2</c:v>
                </c:pt>
                <c:pt idx="95">
                  <c:v>-3.7729501973479504E-2</c:v>
                </c:pt>
                <c:pt idx="96">
                  <c:v>-2.8497224917579091E-2</c:v>
                </c:pt>
                <c:pt idx="97">
                  <c:v>-3.7564289844171053E-2</c:v>
                </c:pt>
                <c:pt idx="98">
                  <c:v>-1.6211925495964005E-2</c:v>
                </c:pt>
                <c:pt idx="99">
                  <c:v>-3.9109865217489798E-2</c:v>
                </c:pt>
                <c:pt idx="100">
                  <c:v>-1.5033484620507142E-2</c:v>
                </c:pt>
                <c:pt idx="101">
                  <c:v>2.6703194975272338E-3</c:v>
                </c:pt>
                <c:pt idx="102">
                  <c:v>1.6414702785631643E-2</c:v>
                </c:pt>
                <c:pt idx="103">
                  <c:v>-1.6663487581657459E-2</c:v>
                </c:pt>
                <c:pt idx="104">
                  <c:v>-3.0111591169751765E-2</c:v>
                </c:pt>
                <c:pt idx="105">
                  <c:v>-2.7393197036326752E-2</c:v>
                </c:pt>
                <c:pt idx="106">
                  <c:v>-4.1222545907148064E-2</c:v>
                </c:pt>
                <c:pt idx="107">
                  <c:v>-6.495105203971091E-2</c:v>
                </c:pt>
                <c:pt idx="108">
                  <c:v>-5.4260290571129514E-2</c:v>
                </c:pt>
                <c:pt idx="109">
                  <c:v>-6.7657761181066089E-2</c:v>
                </c:pt>
                <c:pt idx="110">
                  <c:v>-2.2180608621047235E-2</c:v>
                </c:pt>
                <c:pt idx="111">
                  <c:v>1.9633727073658642E-2</c:v>
                </c:pt>
                <c:pt idx="112">
                  <c:v>2.7818558816962224E-2</c:v>
                </c:pt>
                <c:pt idx="113">
                  <c:v>1.6280464576700023E-2</c:v>
                </c:pt>
                <c:pt idx="114">
                  <c:v>1.7432783117372487E-2</c:v>
                </c:pt>
                <c:pt idx="115">
                  <c:v>-6.7599474732610793E-3</c:v>
                </c:pt>
                <c:pt idx="116">
                  <c:v>-1.5335380473434204E-2</c:v>
                </c:pt>
                <c:pt idx="117">
                  <c:v>-1.5768698891129376E-3</c:v>
                </c:pt>
                <c:pt idx="118">
                  <c:v>-4.7295706905156075E-2</c:v>
                </c:pt>
                <c:pt idx="119">
                  <c:v>-3.9618729491596096E-2</c:v>
                </c:pt>
                <c:pt idx="120">
                  <c:v>-5.7160681081803041E-2</c:v>
                </c:pt>
                <c:pt idx="121">
                  <c:v>-2.0316509546055055E-2</c:v>
                </c:pt>
                <c:pt idx="122">
                  <c:v>-3.9658468646633589E-2</c:v>
                </c:pt>
                <c:pt idx="123">
                  <c:v>-5.8899892876870974E-2</c:v>
                </c:pt>
                <c:pt idx="124">
                  <c:v>-9.720745865927248E-2</c:v>
                </c:pt>
                <c:pt idx="125">
                  <c:v>-0.11430751372577821</c:v>
                </c:pt>
                <c:pt idx="126">
                  <c:v>-0.12853330933072013</c:v>
                </c:pt>
                <c:pt idx="127">
                  <c:v>-0.13162646620662286</c:v>
                </c:pt>
                <c:pt idx="128">
                  <c:v>-0.13355866727017141</c:v>
                </c:pt>
                <c:pt idx="129">
                  <c:v>-0.19212927654765954</c:v>
                </c:pt>
                <c:pt idx="130">
                  <c:v>-0.24189778315033703</c:v>
                </c:pt>
                <c:pt idx="131">
                  <c:v>-0.25836521264528756</c:v>
                </c:pt>
                <c:pt idx="132">
                  <c:v>-0.25186597299877966</c:v>
                </c:pt>
                <c:pt idx="133">
                  <c:v>-0.21166232565259249</c:v>
                </c:pt>
                <c:pt idx="134">
                  <c:v>-0.19500767164424654</c:v>
                </c:pt>
                <c:pt idx="135">
                  <c:v>-0.18394769387150769</c:v>
                </c:pt>
                <c:pt idx="136">
                  <c:v>-0.20442153733873131</c:v>
                </c:pt>
                <c:pt idx="137">
                  <c:v>-0.22671075579853758</c:v>
                </c:pt>
                <c:pt idx="138">
                  <c:v>-0.23377832443602686</c:v>
                </c:pt>
                <c:pt idx="139">
                  <c:v>-0.27629910795700946</c:v>
                </c:pt>
                <c:pt idx="140">
                  <c:v>-0.27635608083568086</c:v>
                </c:pt>
                <c:pt idx="141">
                  <c:v>-0.30835644133353224</c:v>
                </c:pt>
                <c:pt idx="142">
                  <c:v>-0.2815833822415249</c:v>
                </c:pt>
                <c:pt idx="143">
                  <c:v>-0.23381218050462255</c:v>
                </c:pt>
                <c:pt idx="144">
                  <c:v>-0.21718302736211934</c:v>
                </c:pt>
                <c:pt idx="145">
                  <c:v>-0.2014688301506459</c:v>
                </c:pt>
                <c:pt idx="146">
                  <c:v>-0.21457816711953426</c:v>
                </c:pt>
                <c:pt idx="147">
                  <c:v>-0.19720057824130585</c:v>
                </c:pt>
                <c:pt idx="148">
                  <c:v>-0.17056642548435444</c:v>
                </c:pt>
                <c:pt idx="149">
                  <c:v>-0.16123846606100201</c:v>
                </c:pt>
                <c:pt idx="150">
                  <c:v>-0.18853362189978606</c:v>
                </c:pt>
                <c:pt idx="151">
                  <c:v>-0.20858198846555961</c:v>
                </c:pt>
                <c:pt idx="152">
                  <c:v>-0.20088756726727691</c:v>
                </c:pt>
                <c:pt idx="153">
                  <c:v>-0.2248913171787717</c:v>
                </c:pt>
                <c:pt idx="154">
                  <c:v>-0.19986683640489397</c:v>
                </c:pt>
                <c:pt idx="155">
                  <c:v>-0.18242124323027417</c:v>
                </c:pt>
                <c:pt idx="156">
                  <c:v>-0.20252860806722842</c:v>
                </c:pt>
                <c:pt idx="157">
                  <c:v>-0.22956152465136243</c:v>
                </c:pt>
                <c:pt idx="158">
                  <c:v>-0.2389664659600991</c:v>
                </c:pt>
                <c:pt idx="159">
                  <c:v>-0.26387529984873165</c:v>
                </c:pt>
                <c:pt idx="160">
                  <c:v>-0.26372731731521937</c:v>
                </c:pt>
                <c:pt idx="161">
                  <c:v>-0.25307531120028592</c:v>
                </c:pt>
                <c:pt idx="162">
                  <c:v>-0.25833970719295835</c:v>
                </c:pt>
                <c:pt idx="163">
                  <c:v>-0.26955870304476764</c:v>
                </c:pt>
                <c:pt idx="164">
                  <c:v>-0.26288932033714124</c:v>
                </c:pt>
                <c:pt idx="165">
                  <c:v>-0.20612282255829062</c:v>
                </c:pt>
                <c:pt idx="166">
                  <c:v>-0.23339495423402939</c:v>
                </c:pt>
                <c:pt idx="167">
                  <c:v>-0.21750747038347917</c:v>
                </c:pt>
                <c:pt idx="168">
                  <c:v>-0.22375042678691665</c:v>
                </c:pt>
                <c:pt idx="169">
                  <c:v>-0.19616023281006276</c:v>
                </c:pt>
                <c:pt idx="170">
                  <c:v>-0.19697209048335576</c:v>
                </c:pt>
                <c:pt idx="171">
                  <c:v>-0.17019383581925709</c:v>
                </c:pt>
                <c:pt idx="172">
                  <c:v>-0.17155733546910726</c:v>
                </c:pt>
                <c:pt idx="173">
                  <c:v>-0.16289874258601575</c:v>
                </c:pt>
                <c:pt idx="174">
                  <c:v>-0.16699661752341716</c:v>
                </c:pt>
                <c:pt idx="175">
                  <c:v>-0.13089735792569263</c:v>
                </c:pt>
                <c:pt idx="176">
                  <c:v>-0.10661752811874625</c:v>
                </c:pt>
                <c:pt idx="177">
                  <c:v>-0.10435097722264686</c:v>
                </c:pt>
                <c:pt idx="178">
                  <c:v>-0.10114861197147557</c:v>
                </c:pt>
                <c:pt idx="179">
                  <c:v>-0.11973522533552322</c:v>
                </c:pt>
                <c:pt idx="180">
                  <c:v>-0.10855247006672482</c:v>
                </c:pt>
                <c:pt idx="181">
                  <c:v>-9.0802453426377674E-2</c:v>
                </c:pt>
                <c:pt idx="182">
                  <c:v>-9.2170360231261586E-2</c:v>
                </c:pt>
                <c:pt idx="183">
                  <c:v>-8.9481755787357675E-2</c:v>
                </c:pt>
                <c:pt idx="184">
                  <c:v>-0.10546207609038689</c:v>
                </c:pt>
                <c:pt idx="185">
                  <c:v>-0.10454039453531573</c:v>
                </c:pt>
                <c:pt idx="186">
                  <c:v>-8.8411204672253704E-2</c:v>
                </c:pt>
                <c:pt idx="187">
                  <c:v>-8.8479685045961001E-2</c:v>
                </c:pt>
                <c:pt idx="188">
                  <c:v>-7.4714142001640116E-2</c:v>
                </c:pt>
                <c:pt idx="189">
                  <c:v>-6.1129894519406258E-2</c:v>
                </c:pt>
                <c:pt idx="190">
                  <c:v>-5.8538940504381361E-2</c:v>
                </c:pt>
                <c:pt idx="191">
                  <c:v>-3.2695382009907133E-2</c:v>
                </c:pt>
                <c:pt idx="192">
                  <c:v>-7.0242417032605975E-2</c:v>
                </c:pt>
                <c:pt idx="193">
                  <c:v>-3.9742744880405995E-2</c:v>
                </c:pt>
                <c:pt idx="194">
                  <c:v>-2.8644596531067792E-2</c:v>
                </c:pt>
                <c:pt idx="195">
                  <c:v>-2.5890382395458537E-2</c:v>
                </c:pt>
                <c:pt idx="196">
                  <c:v>-3.795137372441857E-2</c:v>
                </c:pt>
                <c:pt idx="197">
                  <c:v>-1.3426132941035991E-2</c:v>
                </c:pt>
                <c:pt idx="198">
                  <c:v>-3.7583107281645226E-3</c:v>
                </c:pt>
                <c:pt idx="199">
                  <c:v>-1.0582072742251866E-2</c:v>
                </c:pt>
                <c:pt idx="200">
                  <c:v>-2.2330090477049327E-2</c:v>
                </c:pt>
                <c:pt idx="201">
                  <c:v>3.83686302658279E-3</c:v>
                </c:pt>
                <c:pt idx="202">
                  <c:v>1.5680968574252293E-3</c:v>
                </c:pt>
                <c:pt idx="203">
                  <c:v>1.3393340937345788E-2</c:v>
                </c:pt>
                <c:pt idx="204">
                  <c:v>2.5474245415448741E-2</c:v>
                </c:pt>
                <c:pt idx="205">
                  <c:v>3.1924439466832211E-2</c:v>
                </c:pt>
                <c:pt idx="206">
                  <c:v>4.2511802262800533E-2</c:v>
                </c:pt>
                <c:pt idx="207">
                  <c:v>5.7668790878854292E-2</c:v>
                </c:pt>
                <c:pt idx="208">
                  <c:v>7.2380206443497463E-2</c:v>
                </c:pt>
                <c:pt idx="209">
                  <c:v>7.4614818422426524E-2</c:v>
                </c:pt>
                <c:pt idx="210">
                  <c:v>6.8513612434424068E-2</c:v>
                </c:pt>
                <c:pt idx="211">
                  <c:v>8.3318246047237352E-2</c:v>
                </c:pt>
                <c:pt idx="212">
                  <c:v>9.1586758698344095E-2</c:v>
                </c:pt>
                <c:pt idx="213">
                  <c:v>9.3044051541790088E-2</c:v>
                </c:pt>
                <c:pt idx="214">
                  <c:v>0.10472796074196786</c:v>
                </c:pt>
                <c:pt idx="215">
                  <c:v>0.11717588643171008</c:v>
                </c:pt>
                <c:pt idx="216">
                  <c:v>8.6744545592400468E-2</c:v>
                </c:pt>
                <c:pt idx="217">
                  <c:v>8.4789932203127819E-2</c:v>
                </c:pt>
                <c:pt idx="218">
                  <c:v>8.574984533506963E-2</c:v>
                </c:pt>
                <c:pt idx="219">
                  <c:v>0.12256711162275938</c:v>
                </c:pt>
                <c:pt idx="220">
                  <c:v>0.11739442472414406</c:v>
                </c:pt>
                <c:pt idx="221">
                  <c:v>0.10419810411840684</c:v>
                </c:pt>
                <c:pt idx="222">
                  <c:v>0.10991815517747072</c:v>
                </c:pt>
                <c:pt idx="223">
                  <c:v>7.6814103905136003E-2</c:v>
                </c:pt>
                <c:pt idx="224">
                  <c:v>6.2179885332100317E-2</c:v>
                </c:pt>
                <c:pt idx="225">
                  <c:v>5.4458949195774535E-2</c:v>
                </c:pt>
                <c:pt idx="226">
                  <c:v>5.5612638178660335E-2</c:v>
                </c:pt>
                <c:pt idx="227">
                  <c:v>8.4174083082486459E-2</c:v>
                </c:pt>
                <c:pt idx="228">
                  <c:v>7.9177655783602682E-2</c:v>
                </c:pt>
                <c:pt idx="229">
                  <c:v>9.4309310481927991E-2</c:v>
                </c:pt>
                <c:pt idx="230">
                  <c:v>8.863153398772966E-2</c:v>
                </c:pt>
                <c:pt idx="231">
                  <c:v>0.10233076239734516</c:v>
                </c:pt>
                <c:pt idx="232">
                  <c:v>9.1485442290674734E-2</c:v>
                </c:pt>
                <c:pt idx="233">
                  <c:v>7.9931095834925622E-2</c:v>
                </c:pt>
                <c:pt idx="234">
                  <c:v>6.1477849247343549E-2</c:v>
                </c:pt>
                <c:pt idx="235">
                  <c:v>4.7236641671270292E-2</c:v>
                </c:pt>
                <c:pt idx="236">
                  <c:v>6.6929522956655427E-2</c:v>
                </c:pt>
                <c:pt idx="237">
                  <c:v>3.6551899507783862E-2</c:v>
                </c:pt>
                <c:pt idx="238">
                  <c:v>4.2124809194988178E-2</c:v>
                </c:pt>
                <c:pt idx="239">
                  <c:v>8.008547009625025E-2</c:v>
                </c:pt>
                <c:pt idx="240">
                  <c:v>9.1441036385458349E-2</c:v>
                </c:pt>
                <c:pt idx="241">
                  <c:v>9.7584328892372729E-2</c:v>
                </c:pt>
                <c:pt idx="242">
                  <c:v>0.10533283027218857</c:v>
                </c:pt>
                <c:pt idx="243">
                  <c:v>0.10983295981177037</c:v>
                </c:pt>
                <c:pt idx="244">
                  <c:v>8.8979652453240021E-2</c:v>
                </c:pt>
                <c:pt idx="245">
                  <c:v>0.11698909350671061</c:v>
                </c:pt>
                <c:pt idx="246">
                  <c:v>0.10657862783211923</c:v>
                </c:pt>
                <c:pt idx="247">
                  <c:v>9.653476141239753E-2</c:v>
                </c:pt>
                <c:pt idx="248">
                  <c:v>8.8539936803947256E-2</c:v>
                </c:pt>
                <c:pt idx="249">
                  <c:v>0.12565978829350918</c:v>
                </c:pt>
                <c:pt idx="250">
                  <c:v>0.16216369663945263</c:v>
                </c:pt>
                <c:pt idx="251">
                  <c:v>0.18601965114609126</c:v>
                </c:pt>
                <c:pt idx="252">
                  <c:v>0.16637813071429683</c:v>
                </c:pt>
                <c:pt idx="253">
                  <c:v>0.18707862138237291</c:v>
                </c:pt>
                <c:pt idx="254">
                  <c:v>0.19817808651203217</c:v>
                </c:pt>
                <c:pt idx="255">
                  <c:v>0.1906478908897756</c:v>
                </c:pt>
                <c:pt idx="256">
                  <c:v>0.20192261255453187</c:v>
                </c:pt>
                <c:pt idx="257">
                  <c:v>0.2220590662658454</c:v>
                </c:pt>
                <c:pt idx="258">
                  <c:v>0.2213427744632443</c:v>
                </c:pt>
                <c:pt idx="259">
                  <c:v>0.19786659985684354</c:v>
                </c:pt>
                <c:pt idx="260">
                  <c:v>0.19306870184368155</c:v>
                </c:pt>
                <c:pt idx="261">
                  <c:v>0.18129162458804018</c:v>
                </c:pt>
                <c:pt idx="262">
                  <c:v>0.18614859242157575</c:v>
                </c:pt>
                <c:pt idx="263">
                  <c:v>0.22370274291968328</c:v>
                </c:pt>
                <c:pt idx="264">
                  <c:v>0.22542920840966682</c:v>
                </c:pt>
                <c:pt idx="265">
                  <c:v>0.21613099785610373</c:v>
                </c:pt>
                <c:pt idx="266">
                  <c:v>0.22868475947747341</c:v>
                </c:pt>
                <c:pt idx="267">
                  <c:v>0.22746580662397595</c:v>
                </c:pt>
                <c:pt idx="268">
                  <c:v>0.20589826862995025</c:v>
                </c:pt>
                <c:pt idx="269">
                  <c:v>0.1962528119606404</c:v>
                </c:pt>
                <c:pt idx="270">
                  <c:v>0.17498194856312582</c:v>
                </c:pt>
                <c:pt idx="271">
                  <c:v>0.17222663963315005</c:v>
                </c:pt>
                <c:pt idx="272">
                  <c:v>0.17681753757837559</c:v>
                </c:pt>
                <c:pt idx="273">
                  <c:v>0.14021426483348656</c:v>
                </c:pt>
                <c:pt idx="274">
                  <c:v>0.15471846430667074</c:v>
                </c:pt>
                <c:pt idx="275">
                  <c:v>0.15962713147651383</c:v>
                </c:pt>
                <c:pt idx="276">
                  <c:v>0.17145711523175089</c:v>
                </c:pt>
                <c:pt idx="277">
                  <c:v>0.15062011466789949</c:v>
                </c:pt>
                <c:pt idx="278">
                  <c:v>0.19096174142018832</c:v>
                </c:pt>
                <c:pt idx="279">
                  <c:v>0.19394092914766758</c:v>
                </c:pt>
                <c:pt idx="280">
                  <c:v>0.19728010333354434</c:v>
                </c:pt>
                <c:pt idx="281">
                  <c:v>0.19757515890026345</c:v>
                </c:pt>
                <c:pt idx="282">
                  <c:v>0.21797796089962782</c:v>
                </c:pt>
                <c:pt idx="283">
                  <c:v>0.19098454955971228</c:v>
                </c:pt>
                <c:pt idx="284">
                  <c:v>0.19249879510128845</c:v>
                </c:pt>
                <c:pt idx="285">
                  <c:v>0.21265256967948237</c:v>
                </c:pt>
                <c:pt idx="286">
                  <c:v>0.22969430527483278</c:v>
                </c:pt>
                <c:pt idx="287">
                  <c:v>0.23816289148172001</c:v>
                </c:pt>
                <c:pt idx="288">
                  <c:v>0.23658728654562755</c:v>
                </c:pt>
                <c:pt idx="289">
                  <c:v>0.22669882267753916</c:v>
                </c:pt>
                <c:pt idx="290">
                  <c:v>0.23592964123068044</c:v>
                </c:pt>
                <c:pt idx="291">
                  <c:v>0.22600595039313379</c:v>
                </c:pt>
                <c:pt idx="292">
                  <c:v>0.21110889081839856</c:v>
                </c:pt>
                <c:pt idx="293">
                  <c:v>0.22676275921891001</c:v>
                </c:pt>
                <c:pt idx="294">
                  <c:v>0.25114103796206383</c:v>
                </c:pt>
                <c:pt idx="295">
                  <c:v>0.25123827606579291</c:v>
                </c:pt>
                <c:pt idx="296">
                  <c:v>0.22810326405923032</c:v>
                </c:pt>
                <c:pt idx="297">
                  <c:v>0.24452296428072895</c:v>
                </c:pt>
                <c:pt idx="298">
                  <c:v>0.20737217510403499</c:v>
                </c:pt>
                <c:pt idx="299">
                  <c:v>0.19156470388925451</c:v>
                </c:pt>
                <c:pt idx="300">
                  <c:v>0.19564099206853128</c:v>
                </c:pt>
                <c:pt idx="301">
                  <c:v>0.21421250213199997</c:v>
                </c:pt>
                <c:pt idx="302">
                  <c:v>0.24325426318235155</c:v>
                </c:pt>
                <c:pt idx="303">
                  <c:v>0.26595645073583057</c:v>
                </c:pt>
                <c:pt idx="304">
                  <c:v>0.27975307731755839</c:v>
                </c:pt>
                <c:pt idx="305">
                  <c:v>0.30334227900802369</c:v>
                </c:pt>
                <c:pt idx="306">
                  <c:v>0.30207308944881595</c:v>
                </c:pt>
                <c:pt idx="307">
                  <c:v>0.29605979173337388</c:v>
                </c:pt>
                <c:pt idx="308">
                  <c:v>0.29682601707491685</c:v>
                </c:pt>
                <c:pt idx="309">
                  <c:v>0.30228437788178242</c:v>
                </c:pt>
                <c:pt idx="310">
                  <c:v>0.28415505787716239</c:v>
                </c:pt>
                <c:pt idx="311">
                  <c:v>0.32026772882053611</c:v>
                </c:pt>
                <c:pt idx="312">
                  <c:v>0.32273332727534859</c:v>
                </c:pt>
                <c:pt idx="313">
                  <c:v>0.29399215171868548</c:v>
                </c:pt>
                <c:pt idx="314">
                  <c:v>0.32357599742468812</c:v>
                </c:pt>
                <c:pt idx="315">
                  <c:v>0.31195347467929774</c:v>
                </c:pt>
                <c:pt idx="316">
                  <c:v>0.31759267698607102</c:v>
                </c:pt>
                <c:pt idx="317">
                  <c:v>0.33732332065074228</c:v>
                </c:pt>
                <c:pt idx="318">
                  <c:v>0.34562111205675572</c:v>
                </c:pt>
                <c:pt idx="319">
                  <c:v>0.33785728401445986</c:v>
                </c:pt>
                <c:pt idx="320">
                  <c:v>0.33303117956697331</c:v>
                </c:pt>
                <c:pt idx="321">
                  <c:v>0.36105192218222798</c:v>
                </c:pt>
                <c:pt idx="322">
                  <c:v>0.360340154031421</c:v>
                </c:pt>
                <c:pt idx="323">
                  <c:v>0.35626984066831952</c:v>
                </c:pt>
                <c:pt idx="324">
                  <c:v>0.36023495103495451</c:v>
                </c:pt>
                <c:pt idx="325">
                  <c:v>0.3559102949712899</c:v>
                </c:pt>
                <c:pt idx="326">
                  <c:v>0.37947090725579335</c:v>
                </c:pt>
                <c:pt idx="327">
                  <c:v>0.39110483292432441</c:v>
                </c:pt>
                <c:pt idx="328">
                  <c:v>0.41673691952636488</c:v>
                </c:pt>
                <c:pt idx="329">
                  <c:v>0.37683698795101289</c:v>
                </c:pt>
                <c:pt idx="330">
                  <c:v>0.34871433681266184</c:v>
                </c:pt>
                <c:pt idx="331">
                  <c:v>0.36635621739832214</c:v>
                </c:pt>
                <c:pt idx="332">
                  <c:v>0.37815590832645163</c:v>
                </c:pt>
                <c:pt idx="333">
                  <c:v>0.33413822443915192</c:v>
                </c:pt>
                <c:pt idx="334">
                  <c:v>0.32302964274995405</c:v>
                </c:pt>
                <c:pt idx="335">
                  <c:v>0.31720095203996879</c:v>
                </c:pt>
                <c:pt idx="336">
                  <c:v>0.34349331705894959</c:v>
                </c:pt>
                <c:pt idx="337">
                  <c:v>0.3373418684028045</c:v>
                </c:pt>
                <c:pt idx="338">
                  <c:v>0.30389346417050983</c:v>
                </c:pt>
                <c:pt idx="339">
                  <c:v>0.30457795281594552</c:v>
                </c:pt>
                <c:pt idx="340">
                  <c:v>0.35002149514305442</c:v>
                </c:pt>
                <c:pt idx="341">
                  <c:v>0.35952455561960706</c:v>
                </c:pt>
                <c:pt idx="342">
                  <c:v>0.34040206449230981</c:v>
                </c:pt>
                <c:pt idx="343">
                  <c:v>0.38383810665244139</c:v>
                </c:pt>
                <c:pt idx="344">
                  <c:v>0.37296915971837902</c:v>
                </c:pt>
                <c:pt idx="345">
                  <c:v>0.39744951255679756</c:v>
                </c:pt>
                <c:pt idx="346">
                  <c:v>0.38617132075623117</c:v>
                </c:pt>
                <c:pt idx="347">
                  <c:v>0.41326098502254111</c:v>
                </c:pt>
                <c:pt idx="348">
                  <c:v>0.41411773064079838</c:v>
                </c:pt>
                <c:pt idx="349">
                  <c:v>0.42913407877118837</c:v>
                </c:pt>
                <c:pt idx="350">
                  <c:v>0.45246418478496081</c:v>
                </c:pt>
                <c:pt idx="351">
                  <c:v>0.47508389492473801</c:v>
                </c:pt>
                <c:pt idx="352">
                  <c:v>0.46612989973653512</c:v>
                </c:pt>
                <c:pt idx="353">
                  <c:v>0.47258660705762906</c:v>
                </c:pt>
                <c:pt idx="354">
                  <c:v>0.46029378350464323</c:v>
                </c:pt>
                <c:pt idx="355">
                  <c:v>0.47876616216268902</c:v>
                </c:pt>
                <c:pt idx="356">
                  <c:v>0.49972657224046152</c:v>
                </c:pt>
                <c:pt idx="357">
                  <c:v>0.50584305352229253</c:v>
                </c:pt>
                <c:pt idx="358">
                  <c:v>0.49175088795815064</c:v>
                </c:pt>
                <c:pt idx="359">
                  <c:v>0.52293373151681732</c:v>
                </c:pt>
                <c:pt idx="360">
                  <c:v>0.53916112723229348</c:v>
                </c:pt>
                <c:pt idx="361">
                  <c:v>0.52445250850721592</c:v>
                </c:pt>
                <c:pt idx="362">
                  <c:v>0.53485635725749925</c:v>
                </c:pt>
                <c:pt idx="363">
                  <c:v>0.51767250799696929</c:v>
                </c:pt>
                <c:pt idx="364">
                  <c:v>0.53870910603928468</c:v>
                </c:pt>
                <c:pt idx="365">
                  <c:v>0.54159613749025726</c:v>
                </c:pt>
                <c:pt idx="366">
                  <c:v>0.53946606254993223</c:v>
                </c:pt>
                <c:pt idx="367">
                  <c:v>0.57239931260031118</c:v>
                </c:pt>
                <c:pt idx="368">
                  <c:v>0.55775265639274529</c:v>
                </c:pt>
                <c:pt idx="369">
                  <c:v>0.58645435009627367</c:v>
                </c:pt>
                <c:pt idx="370">
                  <c:v>0.58097080489114428</c:v>
                </c:pt>
                <c:pt idx="371">
                  <c:v>0.50035639271677401</c:v>
                </c:pt>
                <c:pt idx="372">
                  <c:v>0.51843848612688115</c:v>
                </c:pt>
                <c:pt idx="373">
                  <c:v>0.50351312288430472</c:v>
                </c:pt>
                <c:pt idx="374">
                  <c:v>0.55750432565889885</c:v>
                </c:pt>
                <c:pt idx="375">
                  <c:v>0.54493527911207895</c:v>
                </c:pt>
                <c:pt idx="376">
                  <c:v>0.56524641696495637</c:v>
                </c:pt>
                <c:pt idx="377">
                  <c:v>0.5728513461768342</c:v>
                </c:pt>
                <c:pt idx="378">
                  <c:v>0.61737825896393062</c:v>
                </c:pt>
                <c:pt idx="379">
                  <c:v>0.63524367298464701</c:v>
                </c:pt>
                <c:pt idx="380">
                  <c:v>0.64461085145545005</c:v>
                </c:pt>
                <c:pt idx="381">
                  <c:v>0.64144605549247558</c:v>
                </c:pt>
                <c:pt idx="382">
                  <c:v>0.66498710641136349</c:v>
                </c:pt>
                <c:pt idx="383">
                  <c:v>0.65106051943681376</c:v>
                </c:pt>
                <c:pt idx="384">
                  <c:v>0.67850380686992662</c:v>
                </c:pt>
                <c:pt idx="385">
                  <c:v>0.64172844226573611</c:v>
                </c:pt>
                <c:pt idx="386">
                  <c:v>0.66898276094457565</c:v>
                </c:pt>
                <c:pt idx="387">
                  <c:v>0.64064456878282361</c:v>
                </c:pt>
                <c:pt idx="388">
                  <c:v>0.63361481618651383</c:v>
                </c:pt>
                <c:pt idx="389">
                  <c:v>0.66363584992900992</c:v>
                </c:pt>
                <c:pt idx="390">
                  <c:v>0.68607322933665915</c:v>
                </c:pt>
                <c:pt idx="391">
                  <c:v>0.65512917111579794</c:v>
                </c:pt>
                <c:pt idx="392">
                  <c:v>0.56962091162728823</c:v>
                </c:pt>
                <c:pt idx="393">
                  <c:v>0.5401227589207882</c:v>
                </c:pt>
                <c:pt idx="394">
                  <c:v>0.56477589342610324</c:v>
                </c:pt>
                <c:pt idx="395">
                  <c:v>0.55003228072508881</c:v>
                </c:pt>
                <c:pt idx="396">
                  <c:v>0.59352399778816722</c:v>
                </c:pt>
                <c:pt idx="397">
                  <c:v>0.58853412778926462</c:v>
                </c:pt>
                <c:pt idx="398">
                  <c:v>0.5628862765152679</c:v>
                </c:pt>
                <c:pt idx="399">
                  <c:v>0.59160903962122502</c:v>
                </c:pt>
                <c:pt idx="400">
                  <c:v>0.65068391705453532</c:v>
                </c:pt>
                <c:pt idx="401">
                  <c:v>0.65354152527627052</c:v>
                </c:pt>
                <c:pt idx="402">
                  <c:v>0.69171494916596221</c:v>
                </c:pt>
                <c:pt idx="403">
                  <c:v>0.69946557913423757</c:v>
                </c:pt>
                <c:pt idx="404">
                  <c:v>0.63565695533535971</c:v>
                </c:pt>
                <c:pt idx="405">
                  <c:v>0.66366619687665962</c:v>
                </c:pt>
                <c:pt idx="406">
                  <c:v>0.61357157410228835</c:v>
                </c:pt>
                <c:pt idx="407">
                  <c:v>0.5437393004289226</c:v>
                </c:pt>
                <c:pt idx="408">
                  <c:v>0.55658262621652987</c:v>
                </c:pt>
                <c:pt idx="409">
                  <c:v>0.53014917628132796</c:v>
                </c:pt>
                <c:pt idx="410">
                  <c:v>0.57695925267786319</c:v>
                </c:pt>
                <c:pt idx="411">
                  <c:v>0.6050524296769767</c:v>
                </c:pt>
                <c:pt idx="412">
                  <c:v>0.55223645540258071</c:v>
                </c:pt>
                <c:pt idx="413">
                  <c:v>0.56623028394078934</c:v>
                </c:pt>
                <c:pt idx="414">
                  <c:v>0.55952204543545747</c:v>
                </c:pt>
                <c:pt idx="415">
                  <c:v>0.48770744360986362</c:v>
                </c:pt>
                <c:pt idx="416">
                  <c:v>0.47286168297114844</c:v>
                </c:pt>
                <c:pt idx="417">
                  <c:v>0.39511680342518896</c:v>
                </c:pt>
                <c:pt idx="418">
                  <c:v>0.41574917192416572</c:v>
                </c:pt>
                <c:pt idx="419">
                  <c:v>0.50363772259151385</c:v>
                </c:pt>
                <c:pt idx="420">
                  <c:v>0.43465253998198139</c:v>
                </c:pt>
                <c:pt idx="421">
                  <c:v>0.44121339357301331</c:v>
                </c:pt>
                <c:pt idx="422">
                  <c:v>0.44796089744931145</c:v>
                </c:pt>
                <c:pt idx="423">
                  <c:v>0.41575208755373749</c:v>
                </c:pt>
                <c:pt idx="424">
                  <c:v>0.36573868778896673</c:v>
                </c:pt>
                <c:pt idx="425">
                  <c:v>0.36730699654207616</c:v>
                </c:pt>
                <c:pt idx="426">
                  <c:v>0.41951581767454277</c:v>
                </c:pt>
                <c:pt idx="427">
                  <c:v>0.40229965982601718</c:v>
                </c:pt>
                <c:pt idx="428">
                  <c:v>0.47311234639211225</c:v>
                </c:pt>
                <c:pt idx="429">
                  <c:v>0.44006289770214096</c:v>
                </c:pt>
                <c:pt idx="430">
                  <c:v>0.50579403773933274</c:v>
                </c:pt>
                <c:pt idx="431">
                  <c:v>0.51721954473960086</c:v>
                </c:pt>
                <c:pt idx="432">
                  <c:v>0.54022147295592515</c:v>
                </c:pt>
                <c:pt idx="433">
                  <c:v>0.51286220170279051</c:v>
                </c:pt>
                <c:pt idx="434">
                  <c:v>0.56020280847777704</c:v>
                </c:pt>
                <c:pt idx="435">
                  <c:v>0.50095884149933412</c:v>
                </c:pt>
                <c:pt idx="436">
                  <c:v>0.53978999280208273</c:v>
                </c:pt>
                <c:pt idx="437">
                  <c:v>0.48975395322184978</c:v>
                </c:pt>
                <c:pt idx="438">
                  <c:v>0.49771585327714524</c:v>
                </c:pt>
                <c:pt idx="439">
                  <c:v>0.45439203740050582</c:v>
                </c:pt>
                <c:pt idx="440">
                  <c:v>0.40766209426434064</c:v>
                </c:pt>
                <c:pt idx="441">
                  <c:v>0.37832322519448841</c:v>
                </c:pt>
                <c:pt idx="442">
                  <c:v>0.36335234061313931</c:v>
                </c:pt>
                <c:pt idx="443">
                  <c:v>0.4144049602853252</c:v>
                </c:pt>
                <c:pt idx="444">
                  <c:v>0.41004897163802634</c:v>
                </c:pt>
                <c:pt idx="445">
                  <c:v>0.41264630086951215</c:v>
                </c:pt>
                <c:pt idx="446">
                  <c:v>0.44234346123229179</c:v>
                </c:pt>
                <c:pt idx="447">
                  <c:v>0.44376960816211231</c:v>
                </c:pt>
                <c:pt idx="448">
                  <c:v>0.42988457842591238</c:v>
                </c:pt>
                <c:pt idx="449">
                  <c:v>0.42706910946768434</c:v>
                </c:pt>
                <c:pt idx="450">
                  <c:v>0.38289718295122677</c:v>
                </c:pt>
                <c:pt idx="451">
                  <c:v>0.39319656346020643</c:v>
                </c:pt>
                <c:pt idx="452">
                  <c:v>0.39252271225328667</c:v>
                </c:pt>
                <c:pt idx="453">
                  <c:v>0.3426018700826054</c:v>
                </c:pt>
                <c:pt idx="454">
                  <c:v>0.21514468123774402</c:v>
                </c:pt>
                <c:pt idx="455">
                  <c:v>9.186934590105243E-4</c:v>
                </c:pt>
                <c:pt idx="456">
                  <c:v>3.8047368431613847E-2</c:v>
                </c:pt>
                <c:pt idx="457">
                  <c:v>-5.0179025595175022E-2</c:v>
                </c:pt>
                <c:pt idx="458">
                  <c:v>3.4239948814809025E-2</c:v>
                </c:pt>
                <c:pt idx="459">
                  <c:v>-1.57133230271157E-2</c:v>
                </c:pt>
                <c:pt idx="460">
                  <c:v>-8.1296655275935728E-2</c:v>
                </c:pt>
                <c:pt idx="461">
                  <c:v>-0.18188077301792815</c:v>
                </c:pt>
                <c:pt idx="462">
                  <c:v>-6.5006529265080978E-2</c:v>
                </c:pt>
                <c:pt idx="463">
                  <c:v>-8.907526143690625E-2</c:v>
                </c:pt>
                <c:pt idx="464">
                  <c:v>-8.0594817327402493E-2</c:v>
                </c:pt>
                <c:pt idx="465">
                  <c:v>-6.3407557555391209E-2</c:v>
                </c:pt>
                <c:pt idx="466">
                  <c:v>-7.9791525376600572E-2</c:v>
                </c:pt>
                <c:pt idx="467">
                  <c:v>-1.2967483357503837E-2</c:v>
                </c:pt>
                <c:pt idx="468">
                  <c:v>-5.1415812543410197E-2</c:v>
                </c:pt>
                <c:pt idx="469">
                  <c:v>-9.6658070940909321E-2</c:v>
                </c:pt>
                <c:pt idx="470">
                  <c:v>-0.12119567322314467</c:v>
                </c:pt>
                <c:pt idx="471">
                  <c:v>-0.1281593964642197</c:v>
                </c:pt>
                <c:pt idx="472">
                  <c:v>-6.9957218743021327E-2</c:v>
                </c:pt>
                <c:pt idx="473">
                  <c:v>-0.11561586454270295</c:v>
                </c:pt>
                <c:pt idx="474">
                  <c:v>-0.17922962320005498</c:v>
                </c:pt>
                <c:pt idx="475">
                  <c:v>-0.21017455973311225</c:v>
                </c:pt>
                <c:pt idx="476">
                  <c:v>-0.26735044272495789</c:v>
                </c:pt>
                <c:pt idx="477">
                  <c:v>-0.18940785716763237</c:v>
                </c:pt>
                <c:pt idx="478">
                  <c:v>-0.16881397663013081</c:v>
                </c:pt>
                <c:pt idx="479">
                  <c:v>-0.10997791709868016</c:v>
                </c:pt>
                <c:pt idx="480">
                  <c:v>-7.4442064274450451E-2</c:v>
                </c:pt>
                <c:pt idx="481">
                  <c:v>-6.0337168916577096E-2</c:v>
                </c:pt>
                <c:pt idx="482">
                  <c:v>-4.3174146891981388E-2</c:v>
                </c:pt>
                <c:pt idx="483">
                  <c:v>-4.7475295376907194E-2</c:v>
                </c:pt>
                <c:pt idx="484">
                  <c:v>-3.6241150818300844E-2</c:v>
                </c:pt>
                <c:pt idx="485">
                  <c:v>3.5582546010344521E-3</c:v>
                </c:pt>
                <c:pt idx="486">
                  <c:v>-4.8832101049474254E-2</c:v>
                </c:pt>
                <c:pt idx="487">
                  <c:v>-3.496560576452596E-2</c:v>
                </c:pt>
                <c:pt idx="488">
                  <c:v>8.9775752334312611E-4</c:v>
                </c:pt>
                <c:pt idx="489">
                  <c:v>2.6786216804944456E-2</c:v>
                </c:pt>
                <c:pt idx="490">
                  <c:v>3.5739592358798866E-2</c:v>
                </c:pt>
                <c:pt idx="491">
                  <c:v>8.5521162192790014E-3</c:v>
                </c:pt>
                <c:pt idx="492">
                  <c:v>1.1219600350751114E-2</c:v>
                </c:pt>
                <c:pt idx="493">
                  <c:v>-8.1726647114857519E-3</c:v>
                </c:pt>
                <c:pt idx="494">
                  <c:v>-2.7173273166272698E-2</c:v>
                </c:pt>
                <c:pt idx="495">
                  <c:v>4.8941001212839279E-2</c:v>
                </c:pt>
                <c:pt idx="496">
                  <c:v>9.3137803457007604E-2</c:v>
                </c:pt>
                <c:pt idx="497">
                  <c:v>0.10030335963014633</c:v>
                </c:pt>
                <c:pt idx="498">
                  <c:v>0.121294554206396</c:v>
                </c:pt>
                <c:pt idx="499">
                  <c:v>0.11404232673615071</c:v>
                </c:pt>
                <c:pt idx="500">
                  <c:v>0.14284511302679775</c:v>
                </c:pt>
                <c:pt idx="501">
                  <c:v>0.14539470931564208</c:v>
                </c:pt>
                <c:pt idx="502">
                  <c:v>0.13328523331887654</c:v>
                </c:pt>
                <c:pt idx="503">
                  <c:v>0.16348597524042527</c:v>
                </c:pt>
                <c:pt idx="504">
                  <c:v>0.19535923685448439</c:v>
                </c:pt>
                <c:pt idx="505">
                  <c:v>0.16697695663104181</c:v>
                </c:pt>
                <c:pt idx="506">
                  <c:v>0.14500502443880714</c:v>
                </c:pt>
                <c:pt idx="507">
                  <c:v>0.19794199894568185</c:v>
                </c:pt>
                <c:pt idx="508">
                  <c:v>0.20517219155805569</c:v>
                </c:pt>
                <c:pt idx="509">
                  <c:v>0.19138463750559323</c:v>
                </c:pt>
                <c:pt idx="510">
                  <c:v>0.14572248120902087</c:v>
                </c:pt>
                <c:pt idx="511">
                  <c:v>0.17498637865059269</c:v>
                </c:pt>
                <c:pt idx="512">
                  <c:v>0.20028352192870949</c:v>
                </c:pt>
                <c:pt idx="513">
                  <c:v>0.19488976316242845</c:v>
                </c:pt>
                <c:pt idx="514">
                  <c:v>0.19320931618637083</c:v>
                </c:pt>
                <c:pt idx="515">
                  <c:v>0.21616073021454185</c:v>
                </c:pt>
                <c:pt idx="516">
                  <c:v>0.22222019733932166</c:v>
                </c:pt>
                <c:pt idx="517">
                  <c:v>0.21413042374263644</c:v>
                </c:pt>
                <c:pt idx="518">
                  <c:v>0.24441114160806213</c:v>
                </c:pt>
                <c:pt idx="519">
                  <c:v>0.23271381097196561</c:v>
                </c:pt>
                <c:pt idx="520">
                  <c:v>0.26453177744417505</c:v>
                </c:pt>
                <c:pt idx="521">
                  <c:v>0.24920825945984382</c:v>
                </c:pt>
                <c:pt idx="522">
                  <c:v>0.20097312267217918</c:v>
                </c:pt>
                <c:pt idx="523">
                  <c:v>0.17444030191695101</c:v>
                </c:pt>
                <c:pt idx="524">
                  <c:v>0.17531267507121306</c:v>
                </c:pt>
                <c:pt idx="525">
                  <c:v>0.19367322692875369</c:v>
                </c:pt>
                <c:pt idx="526">
                  <c:v>0.23277006698277117</c:v>
                </c:pt>
                <c:pt idx="527">
                  <c:v>0.22789489263178081</c:v>
                </c:pt>
                <c:pt idx="528">
                  <c:v>0.27239979074154602</c:v>
                </c:pt>
                <c:pt idx="529">
                  <c:v>0.28900294859494396</c:v>
                </c:pt>
                <c:pt idx="530">
                  <c:v>0.29911402676616233</c:v>
                </c:pt>
                <c:pt idx="531">
                  <c:v>0.31014100339142031</c:v>
                </c:pt>
                <c:pt idx="532">
                  <c:v>0.31945984717253101</c:v>
                </c:pt>
                <c:pt idx="533">
                  <c:v>0.34316283730384534</c:v>
                </c:pt>
                <c:pt idx="534">
                  <c:v>0.33430710484049253</c:v>
                </c:pt>
                <c:pt idx="535">
                  <c:v>0.36276697465880114</c:v>
                </c:pt>
                <c:pt idx="536">
                  <c:v>0.32937312714400341</c:v>
                </c:pt>
                <c:pt idx="537">
                  <c:v>0.24469775070094429</c:v>
                </c:pt>
                <c:pt idx="538">
                  <c:v>0.27356724514685243</c:v>
                </c:pt>
                <c:pt idx="539">
                  <c:v>0.22373221660027284</c:v>
                </c:pt>
                <c:pt idx="540">
                  <c:v>0.23509921333154046</c:v>
                </c:pt>
                <c:pt idx="541">
                  <c:v>0.19998586398945817</c:v>
                </c:pt>
                <c:pt idx="542">
                  <c:v>0.23289793731361996</c:v>
                </c:pt>
                <c:pt idx="543">
                  <c:v>0.25859822084449363</c:v>
                </c:pt>
                <c:pt idx="544">
                  <c:v>0.21320980074868648</c:v>
                </c:pt>
                <c:pt idx="545">
                  <c:v>0.15305772362920722</c:v>
                </c:pt>
                <c:pt idx="546">
                  <c:v>0.21837236710583222</c:v>
                </c:pt>
                <c:pt idx="547">
                  <c:v>0.20630555690124328</c:v>
                </c:pt>
                <c:pt idx="548">
                  <c:v>0.24972131807600345</c:v>
                </c:pt>
                <c:pt idx="549">
                  <c:v>0.24775699417716834</c:v>
                </c:pt>
                <c:pt idx="550">
                  <c:v>0.26909873759821218</c:v>
                </c:pt>
                <c:pt idx="551">
                  <c:v>0.22467101125437866</c:v>
                </c:pt>
                <c:pt idx="552">
                  <c:v>0.22507402996523684</c:v>
                </c:pt>
                <c:pt idx="553">
                  <c:v>0.21685037911612176</c:v>
                </c:pt>
                <c:pt idx="554">
                  <c:v>0.26355277673068955</c:v>
                </c:pt>
                <c:pt idx="555">
                  <c:v>0.26278078663406046</c:v>
                </c:pt>
                <c:pt idx="556">
                  <c:v>0.28386694762719572</c:v>
                </c:pt>
                <c:pt idx="557">
                  <c:v>0.30874426776597153</c:v>
                </c:pt>
                <c:pt idx="558">
                  <c:v>0.31973730255533211</c:v>
                </c:pt>
                <c:pt idx="559">
                  <c:v>0.34341242244179393</c:v>
                </c:pt>
                <c:pt idx="560">
                  <c:v>0.35209327216871161</c:v>
                </c:pt>
                <c:pt idx="561">
                  <c:v>0.36433299108587719</c:v>
                </c:pt>
                <c:pt idx="562">
                  <c:v>0.36068571644791492</c:v>
                </c:pt>
                <c:pt idx="563">
                  <c:v>0.40645149340305603</c:v>
                </c:pt>
                <c:pt idx="564">
                  <c:v>0.37181612889632787</c:v>
                </c:pt>
                <c:pt idx="565">
                  <c:v>0.38029075825804115</c:v>
                </c:pt>
                <c:pt idx="566">
                  <c:v>0.37001166332092045</c:v>
                </c:pt>
                <c:pt idx="567">
                  <c:v>0.41135623912680197</c:v>
                </c:pt>
                <c:pt idx="568">
                  <c:v>0.42778758214469248</c:v>
                </c:pt>
                <c:pt idx="569">
                  <c:v>0.43689309513032659</c:v>
                </c:pt>
                <c:pt idx="570">
                  <c:v>0.44795910092248642</c:v>
                </c:pt>
                <c:pt idx="571">
                  <c:v>0.44678382426417729</c:v>
                </c:pt>
                <c:pt idx="572">
                  <c:v>0.45559002221292838</c:v>
                </c:pt>
                <c:pt idx="573">
                  <c:v>0.48437506246938161</c:v>
                </c:pt>
                <c:pt idx="574">
                  <c:v>0.46810418043926416</c:v>
                </c:pt>
                <c:pt idx="575">
                  <c:v>0.45851404688937369</c:v>
                </c:pt>
                <c:pt idx="576">
                  <c:v>0.4959129232574721</c:v>
                </c:pt>
                <c:pt idx="577">
                  <c:v>0.50846210527190783</c:v>
                </c:pt>
                <c:pt idx="578">
                  <c:v>0.52730163814970799</c:v>
                </c:pt>
                <c:pt idx="579">
                  <c:v>0.50206979359950032</c:v>
                </c:pt>
                <c:pt idx="580">
                  <c:v>0.50402658373534381</c:v>
                </c:pt>
                <c:pt idx="581">
                  <c:v>0.48706093107399223</c:v>
                </c:pt>
                <c:pt idx="582">
                  <c:v>0.45987130754141675</c:v>
                </c:pt>
                <c:pt idx="583">
                  <c:v>0.49599737102584557</c:v>
                </c:pt>
                <c:pt idx="584">
                  <c:v>0.52791949385826453</c:v>
                </c:pt>
                <c:pt idx="585">
                  <c:v>0.52370996548955473</c:v>
                </c:pt>
                <c:pt idx="586">
                  <c:v>0.52336182592620506</c:v>
                </c:pt>
                <c:pt idx="587">
                  <c:v>0.55317820054355626</c:v>
                </c:pt>
                <c:pt idx="588">
                  <c:v>0.57945490637977448</c:v>
                </c:pt>
                <c:pt idx="589">
                  <c:v>0.55623378767261289</c:v>
                </c:pt>
                <c:pt idx="590">
                  <c:v>0.55537378335558274</c:v>
                </c:pt>
                <c:pt idx="591">
                  <c:v>0.54518774915013857</c:v>
                </c:pt>
                <c:pt idx="592">
                  <c:v>0.54641848927435777</c:v>
                </c:pt>
                <c:pt idx="593">
                  <c:v>0.50708126274004217</c:v>
                </c:pt>
                <c:pt idx="594">
                  <c:v>0.47504663384844359</c:v>
                </c:pt>
                <c:pt idx="595">
                  <c:v>0.47764019849167649</c:v>
                </c:pt>
                <c:pt idx="596">
                  <c:v>0.48550487970648781</c:v>
                </c:pt>
                <c:pt idx="597">
                  <c:v>0.56422188207053503</c:v>
                </c:pt>
                <c:pt idx="598">
                  <c:v>0.56524389439729095</c:v>
                </c:pt>
                <c:pt idx="599">
                  <c:v>0.54025134520220497</c:v>
                </c:pt>
                <c:pt idx="600">
                  <c:v>0.56059386792466326</c:v>
                </c:pt>
                <c:pt idx="601">
                  <c:v>0.5035483145378159</c:v>
                </c:pt>
                <c:pt idx="602">
                  <c:v>0.39772472606491749</c:v>
                </c:pt>
                <c:pt idx="603">
                  <c:v>0.3733786059316464</c:v>
                </c:pt>
                <c:pt idx="604">
                  <c:v>0.29762728271591155</c:v>
                </c:pt>
                <c:pt idx="605">
                  <c:v>0.36195740885289435</c:v>
                </c:pt>
                <c:pt idx="606">
                  <c:v>0.36241377895255639</c:v>
                </c:pt>
                <c:pt idx="607">
                  <c:v>0.33197103152091678</c:v>
                </c:pt>
                <c:pt idx="608">
                  <c:v>0.4029438116972035</c:v>
                </c:pt>
                <c:pt idx="609">
                  <c:v>0.30807610242656647</c:v>
                </c:pt>
                <c:pt idx="610">
                  <c:v>0.3010963828959593</c:v>
                </c:pt>
                <c:pt idx="611">
                  <c:v>0.33997039812710866</c:v>
                </c:pt>
                <c:pt idx="612">
                  <c:v>0.40905774014055762</c:v>
                </c:pt>
                <c:pt idx="613">
                  <c:v>0.42249886768243999</c:v>
                </c:pt>
                <c:pt idx="614">
                  <c:v>0.48336158513565453</c:v>
                </c:pt>
                <c:pt idx="615">
                  <c:v>0.44398191708836043</c:v>
                </c:pt>
                <c:pt idx="616">
                  <c:v>0.45185477325699852</c:v>
                </c:pt>
                <c:pt idx="617">
                  <c:v>0.39759919759415874</c:v>
                </c:pt>
                <c:pt idx="618">
                  <c:v>0.33659468477793769</c:v>
                </c:pt>
                <c:pt idx="619">
                  <c:v>0.43300309306927426</c:v>
                </c:pt>
                <c:pt idx="620">
                  <c:v>0.44469436403919294</c:v>
                </c:pt>
                <c:pt idx="621">
                  <c:v>0.40089210421988269</c:v>
                </c:pt>
                <c:pt idx="622">
                  <c:v>0.45522467094108193</c:v>
                </c:pt>
                <c:pt idx="623">
                  <c:v>0.4444849381784603</c:v>
                </c:pt>
                <c:pt idx="624">
                  <c:v>0.46737785065195486</c:v>
                </c:pt>
                <c:pt idx="625">
                  <c:v>0.48997343311999475</c:v>
                </c:pt>
                <c:pt idx="626">
                  <c:v>0.52542231285629493</c:v>
                </c:pt>
                <c:pt idx="627">
                  <c:v>0.52771068717323111</c:v>
                </c:pt>
                <c:pt idx="628">
                  <c:v>0.57264403422780363</c:v>
                </c:pt>
                <c:pt idx="629">
                  <c:v>0.55899713029262699</c:v>
                </c:pt>
                <c:pt idx="630">
                  <c:v>0.57665236902069084</c:v>
                </c:pt>
                <c:pt idx="631">
                  <c:v>0.57732035961495287</c:v>
                </c:pt>
                <c:pt idx="632">
                  <c:v>0.58225295494436202</c:v>
                </c:pt>
                <c:pt idx="633">
                  <c:v>0.5858481835076248</c:v>
                </c:pt>
                <c:pt idx="634">
                  <c:v>0.62106121646812418</c:v>
                </c:pt>
                <c:pt idx="635">
                  <c:v>0.60953347530420598</c:v>
                </c:pt>
                <c:pt idx="636">
                  <c:v>0.62491015846598064</c:v>
                </c:pt>
                <c:pt idx="637">
                  <c:v>0.60875915710694806</c:v>
                </c:pt>
                <c:pt idx="638">
                  <c:v>0.58313627099715115</c:v>
                </c:pt>
                <c:pt idx="639">
                  <c:v>0.59448198276111686</c:v>
                </c:pt>
                <c:pt idx="640">
                  <c:v>0.61345330191207748</c:v>
                </c:pt>
                <c:pt idx="641">
                  <c:v>0.58038757807418528</c:v>
                </c:pt>
                <c:pt idx="642">
                  <c:v>0.5688367976118166</c:v>
                </c:pt>
                <c:pt idx="643">
                  <c:v>0.50049128908654117</c:v>
                </c:pt>
                <c:pt idx="644">
                  <c:v>0.52969526086932861</c:v>
                </c:pt>
                <c:pt idx="645">
                  <c:v>0.47848129272419804</c:v>
                </c:pt>
                <c:pt idx="646">
                  <c:v>0.53339092340022654</c:v>
                </c:pt>
                <c:pt idx="647">
                  <c:v>0.54960850403424499</c:v>
                </c:pt>
                <c:pt idx="648">
                  <c:v>0.53282430425147242</c:v>
                </c:pt>
                <c:pt idx="649">
                  <c:v>0.56810885154660551</c:v>
                </c:pt>
                <c:pt idx="650">
                  <c:v>0.56259940232345718</c:v>
                </c:pt>
                <c:pt idx="651">
                  <c:v>0.55417812068135719</c:v>
                </c:pt>
                <c:pt idx="652">
                  <c:v>0.55814578434511641</c:v>
                </c:pt>
                <c:pt idx="653">
                  <c:v>0.57942291884584518</c:v>
                </c:pt>
                <c:pt idx="654">
                  <c:v>0.5802796112608567</c:v>
                </c:pt>
                <c:pt idx="655">
                  <c:v>0.6035906163922754</c:v>
                </c:pt>
                <c:pt idx="656">
                  <c:v>0.61636386249827702</c:v>
                </c:pt>
                <c:pt idx="657">
                  <c:v>0.60271944673211475</c:v>
                </c:pt>
                <c:pt idx="658">
                  <c:v>0.59789160584077583</c:v>
                </c:pt>
                <c:pt idx="659">
                  <c:v>0.63842486747203486</c:v>
                </c:pt>
                <c:pt idx="660">
                  <c:v>0.668734322428293</c:v>
                </c:pt>
                <c:pt idx="661">
                  <c:v>0.65558777804500512</c:v>
                </c:pt>
                <c:pt idx="662">
                  <c:v>0.63747823634681788</c:v>
                </c:pt>
                <c:pt idx="663">
                  <c:v>0.65870384854962394</c:v>
                </c:pt>
                <c:pt idx="664">
                  <c:v>0.62368714106800383</c:v>
                </c:pt>
                <c:pt idx="665">
                  <c:v>0.64621489260884823</c:v>
                </c:pt>
                <c:pt idx="666">
                  <c:v>0.62561018154174208</c:v>
                </c:pt>
                <c:pt idx="667">
                  <c:v>0.6494717077123785</c:v>
                </c:pt>
                <c:pt idx="668">
                  <c:v>0.61982712545674967</c:v>
                </c:pt>
                <c:pt idx="669">
                  <c:v>0.60596876292995083</c:v>
                </c:pt>
                <c:pt idx="670">
                  <c:v>0.66048383100057961</c:v>
                </c:pt>
                <c:pt idx="671">
                  <c:v>0.6662044264756094</c:v>
                </c:pt>
                <c:pt idx="672">
                  <c:v>0.67080178815648828</c:v>
                </c:pt>
                <c:pt idx="673">
                  <c:v>0.67389275085717126</c:v>
                </c:pt>
                <c:pt idx="674">
                  <c:v>0.69625419593299043</c:v>
                </c:pt>
                <c:pt idx="675">
                  <c:v>0.66478995123704776</c:v>
                </c:pt>
                <c:pt idx="676">
                  <c:v>0.74326398034231855</c:v>
                </c:pt>
                <c:pt idx="677">
                  <c:v>0.74957334219289684</c:v>
                </c:pt>
                <c:pt idx="678">
                  <c:v>0.77676776410781778</c:v>
                </c:pt>
                <c:pt idx="679">
                  <c:v>0.80587531464015105</c:v>
                </c:pt>
                <c:pt idx="680">
                  <c:v>0.82073017532705206</c:v>
                </c:pt>
                <c:pt idx="681">
                  <c:v>0.83266403016302937</c:v>
                </c:pt>
                <c:pt idx="682">
                  <c:v>0.84397371002912724</c:v>
                </c:pt>
                <c:pt idx="683">
                  <c:v>0.83386620014453194</c:v>
                </c:pt>
                <c:pt idx="684">
                  <c:v>0.84733769252136026</c:v>
                </c:pt>
                <c:pt idx="685">
                  <c:v>0.88739081412718068</c:v>
                </c:pt>
                <c:pt idx="686">
                  <c:v>0.89746477386184154</c:v>
                </c:pt>
                <c:pt idx="687">
                  <c:v>0.89056797204765725</c:v>
                </c:pt>
                <c:pt idx="688">
                  <c:v>0.91314692391505969</c:v>
                </c:pt>
                <c:pt idx="689">
                  <c:v>0.88718198267511916</c:v>
                </c:pt>
                <c:pt idx="690">
                  <c:v>0.93107936714510453</c:v>
                </c:pt>
                <c:pt idx="691">
                  <c:v>0.88963714962466733</c:v>
                </c:pt>
                <c:pt idx="692">
                  <c:v>0.91164840543624792</c:v>
                </c:pt>
                <c:pt idx="693">
                  <c:v>0.95022726694986293</c:v>
                </c:pt>
                <c:pt idx="694">
                  <c:v>0.96458711592832369</c:v>
                </c:pt>
                <c:pt idx="695">
                  <c:v>1.0156161739012275</c:v>
                </c:pt>
                <c:pt idx="696">
                  <c:v>0.9918581977572658</c:v>
                </c:pt>
                <c:pt idx="697">
                  <c:v>0.9717639328435157</c:v>
                </c:pt>
                <c:pt idx="698">
                  <c:v>0.97099598527623143</c:v>
                </c:pt>
                <c:pt idx="699">
                  <c:v>0.9566278457644809</c:v>
                </c:pt>
                <c:pt idx="700">
                  <c:v>0.90295270191362564</c:v>
                </c:pt>
                <c:pt idx="701">
                  <c:v>0.92772465210781985</c:v>
                </c:pt>
                <c:pt idx="702">
                  <c:v>0.95194552492196505</c:v>
                </c:pt>
                <c:pt idx="703">
                  <c:v>1.0150606719374955</c:v>
                </c:pt>
                <c:pt idx="704">
                  <c:v>1.0332471143402526</c:v>
                </c:pt>
                <c:pt idx="705">
                  <c:v>1.0320776538056806</c:v>
                </c:pt>
                <c:pt idx="706">
                  <c:v>1.0651895154061513</c:v>
                </c:pt>
                <c:pt idx="707">
                  <c:v>1.0371056650276675</c:v>
                </c:pt>
                <c:pt idx="708">
                  <c:v>0.99012753379739105</c:v>
                </c:pt>
                <c:pt idx="709">
                  <c:v>1.0045924220347444</c:v>
                </c:pt>
                <c:pt idx="710">
                  <c:v>0.96169310797248986</c:v>
                </c:pt>
                <c:pt idx="711">
                  <c:v>0.98587545246407571</c:v>
                </c:pt>
                <c:pt idx="712">
                  <c:v>1.0324403320731004</c:v>
                </c:pt>
                <c:pt idx="713">
                  <c:v>1.067519031884395</c:v>
                </c:pt>
                <c:pt idx="714">
                  <c:v>1.0339993187920689</c:v>
                </c:pt>
                <c:pt idx="715">
                  <c:v>1.0237253529229824</c:v>
                </c:pt>
                <c:pt idx="716">
                  <c:v>1.0400915889281064</c:v>
                </c:pt>
                <c:pt idx="717">
                  <c:v>1.0731312638149999</c:v>
                </c:pt>
                <c:pt idx="718">
                  <c:v>1.1001985318082887</c:v>
                </c:pt>
                <c:pt idx="719">
                  <c:v>1.1076715321072701</c:v>
                </c:pt>
                <c:pt idx="720">
                  <c:v>1.1146444700586982</c:v>
                </c:pt>
                <c:pt idx="721">
                  <c:v>1.1530088550724682</c:v>
                </c:pt>
                <c:pt idx="722">
                  <c:v>1.1685797631022308</c:v>
                </c:pt>
                <c:pt idx="723">
                  <c:v>1.1654402033648188</c:v>
                </c:pt>
                <c:pt idx="724">
                  <c:v>1.1630792263399641</c:v>
                </c:pt>
                <c:pt idx="725">
                  <c:v>1.1204900459193312</c:v>
                </c:pt>
                <c:pt idx="726">
                  <c:v>1.1724113126840148</c:v>
                </c:pt>
                <c:pt idx="727">
                  <c:v>1.1994128847596506</c:v>
                </c:pt>
                <c:pt idx="728">
                  <c:v>1.1938860229398878</c:v>
                </c:pt>
                <c:pt idx="729">
                  <c:v>1.2121101846089564</c:v>
                </c:pt>
                <c:pt idx="730">
                  <c:v>1.192228526743087</c:v>
                </c:pt>
                <c:pt idx="731">
                  <c:v>1.1343445346994949</c:v>
                </c:pt>
                <c:pt idx="732">
                  <c:v>1.1297544421413286</c:v>
                </c:pt>
                <c:pt idx="733">
                  <c:v>1.1470265872325403</c:v>
                </c:pt>
                <c:pt idx="734">
                  <c:v>1.2038428259178919</c:v>
                </c:pt>
                <c:pt idx="735">
                  <c:v>1.2120861592158716</c:v>
                </c:pt>
                <c:pt idx="736">
                  <c:v>1.2328039207581245</c:v>
                </c:pt>
                <c:pt idx="737">
                  <c:v>1.2461619310714112</c:v>
                </c:pt>
                <c:pt idx="738">
                  <c:v>1.2121390936930367</c:v>
                </c:pt>
                <c:pt idx="739">
                  <c:v>1.2366690961668729</c:v>
                </c:pt>
                <c:pt idx="740">
                  <c:v>1.2282327731417639</c:v>
                </c:pt>
                <c:pt idx="741">
                  <c:v>1.242798349896761</c:v>
                </c:pt>
                <c:pt idx="742">
                  <c:v>1.1942715854825092</c:v>
                </c:pt>
                <c:pt idx="743">
                  <c:v>1.2469306693489961</c:v>
                </c:pt>
                <c:pt idx="744">
                  <c:v>1.2362363249170349</c:v>
                </c:pt>
                <c:pt idx="745">
                  <c:v>1.2522185431082444</c:v>
                </c:pt>
                <c:pt idx="746">
                  <c:v>1.2585842453609826</c:v>
                </c:pt>
                <c:pt idx="747">
                  <c:v>1.2588109664042721</c:v>
                </c:pt>
                <c:pt idx="748">
                  <c:v>1.2770538611194635</c:v>
                </c:pt>
                <c:pt idx="749">
                  <c:v>1.3035399290642511</c:v>
                </c:pt>
                <c:pt idx="750">
                  <c:v>1.3250247117034821</c:v>
                </c:pt>
                <c:pt idx="751">
                  <c:v>1.2968451973034905</c:v>
                </c:pt>
                <c:pt idx="752">
                  <c:v>1.336801405987486</c:v>
                </c:pt>
                <c:pt idx="753">
                  <c:v>1.3272365412272129</c:v>
                </c:pt>
                <c:pt idx="754">
                  <c:v>1.3570493672798329</c:v>
                </c:pt>
                <c:pt idx="755">
                  <c:v>1.3288806797402566</c:v>
                </c:pt>
                <c:pt idx="756">
                  <c:v>1.3285763012220984</c:v>
                </c:pt>
                <c:pt idx="757">
                  <c:v>1.3494748583993905</c:v>
                </c:pt>
                <c:pt idx="758">
                  <c:v>1.2799834501215277</c:v>
                </c:pt>
                <c:pt idx="759">
                  <c:v>1.2965371550997864</c:v>
                </c:pt>
                <c:pt idx="760">
                  <c:v>1.3221141529518776</c:v>
                </c:pt>
                <c:pt idx="761">
                  <c:v>1.3506399801175821</c:v>
                </c:pt>
                <c:pt idx="762">
                  <c:v>1.3694037378146366</c:v>
                </c:pt>
                <c:pt idx="763">
                  <c:v>1.3753719214713234</c:v>
                </c:pt>
                <c:pt idx="764">
                  <c:v>1.3501440745028901</c:v>
                </c:pt>
                <c:pt idx="765">
                  <c:v>1.3744569393973183</c:v>
                </c:pt>
                <c:pt idx="766">
                  <c:v>1.347435242735507</c:v>
                </c:pt>
                <c:pt idx="767">
                  <c:v>1.3279866877224633</c:v>
                </c:pt>
                <c:pt idx="768">
                  <c:v>1.2625325425848128</c:v>
                </c:pt>
                <c:pt idx="769">
                  <c:v>1.2537827226474128</c:v>
                </c:pt>
                <c:pt idx="770">
                  <c:v>1.3272166817399655</c:v>
                </c:pt>
                <c:pt idx="771">
                  <c:v>1.3874097657193949</c:v>
                </c:pt>
                <c:pt idx="772">
                  <c:v>1.4070548503099742</c:v>
                </c:pt>
                <c:pt idx="773">
                  <c:v>1.4070480650616064</c:v>
                </c:pt>
                <c:pt idx="774">
                  <c:v>1.4439823720678375</c:v>
                </c:pt>
                <c:pt idx="775">
                  <c:v>1.4534416563637933</c:v>
                </c:pt>
                <c:pt idx="776">
                  <c:v>1.480842339922299</c:v>
                </c:pt>
                <c:pt idx="777">
                  <c:v>1.4034570478103963</c:v>
                </c:pt>
                <c:pt idx="778">
                  <c:v>1.4757866139373577</c:v>
                </c:pt>
                <c:pt idx="779">
                  <c:v>1.5034394519836407</c:v>
                </c:pt>
                <c:pt idx="780">
                  <c:v>1.4737908652665084</c:v>
                </c:pt>
                <c:pt idx="781">
                  <c:v>1.460675003561694</c:v>
                </c:pt>
                <c:pt idx="782">
                  <c:v>1.4484703735607396</c:v>
                </c:pt>
                <c:pt idx="783">
                  <c:v>1.4747900795440103</c:v>
                </c:pt>
                <c:pt idx="784">
                  <c:v>1.4273086506584918</c:v>
                </c:pt>
                <c:pt idx="785">
                  <c:v>1.488947564016605</c:v>
                </c:pt>
                <c:pt idx="786">
                  <c:v>1.5223401039240547</c:v>
                </c:pt>
                <c:pt idx="787">
                  <c:v>1.5507008735250514</c:v>
                </c:pt>
                <c:pt idx="788">
                  <c:v>1.5449715921615796</c:v>
                </c:pt>
                <c:pt idx="789">
                  <c:v>1.4995599616913708</c:v>
                </c:pt>
                <c:pt idx="790">
                  <c:v>1.475522317184792</c:v>
                </c:pt>
                <c:pt idx="791">
                  <c:v>1.5574438996144211</c:v>
                </c:pt>
                <c:pt idx="792">
                  <c:v>1.5025864292166071</c:v>
                </c:pt>
                <c:pt idx="793">
                  <c:v>1.5078245437234075</c:v>
                </c:pt>
                <c:pt idx="794">
                  <c:v>1.5402962193877103</c:v>
                </c:pt>
                <c:pt idx="795">
                  <c:v>1.5111841635495276</c:v>
                </c:pt>
                <c:pt idx="796">
                  <c:v>1.5341041473018981</c:v>
                </c:pt>
                <c:pt idx="797">
                  <c:v>1.5138523865640021</c:v>
                </c:pt>
                <c:pt idx="798">
                  <c:v>1.532280201541691</c:v>
                </c:pt>
                <c:pt idx="799">
                  <c:v>1.5456207735740386</c:v>
                </c:pt>
                <c:pt idx="800">
                  <c:v>1.5469432883790746</c:v>
                </c:pt>
                <c:pt idx="801">
                  <c:v>1.5212771154668097</c:v>
                </c:pt>
                <c:pt idx="802">
                  <c:v>1.5028768753642325</c:v>
                </c:pt>
                <c:pt idx="803">
                  <c:v>1.5075066190168915</c:v>
                </c:pt>
                <c:pt idx="804">
                  <c:v>1.5366807102977229</c:v>
                </c:pt>
                <c:pt idx="805">
                  <c:v>1.5251634643912348</c:v>
                </c:pt>
                <c:pt idx="806">
                  <c:v>1.4961016649806551</c:v>
                </c:pt>
                <c:pt idx="807">
                  <c:v>1.4895912517353411</c:v>
                </c:pt>
                <c:pt idx="808">
                  <c:v>1.5199906981464015</c:v>
                </c:pt>
                <c:pt idx="809">
                  <c:v>1.4262896878867173</c:v>
                </c:pt>
                <c:pt idx="810">
                  <c:v>1.4818567340947095</c:v>
                </c:pt>
                <c:pt idx="811">
                  <c:v>1.4605984876633551</c:v>
                </c:pt>
                <c:pt idx="812">
                  <c:v>1.4825151159994152</c:v>
                </c:pt>
                <c:pt idx="813">
                  <c:v>1.365699431590975</c:v>
                </c:pt>
                <c:pt idx="814">
                  <c:v>1.3716852901913106</c:v>
                </c:pt>
                <c:pt idx="815">
                  <c:v>1.3044947677073508</c:v>
                </c:pt>
                <c:pt idx="816">
                  <c:v>1.3445593711238819</c:v>
                </c:pt>
                <c:pt idx="817">
                  <c:v>1.3490010981769003</c:v>
                </c:pt>
                <c:pt idx="818">
                  <c:v>1.3115673668034118</c:v>
                </c:pt>
                <c:pt idx="819">
                  <c:v>1.3258208780886049</c:v>
                </c:pt>
                <c:pt idx="820">
                  <c:v>1.3961915154009923</c:v>
                </c:pt>
                <c:pt idx="821">
                  <c:v>1.40886902822954</c:v>
                </c:pt>
                <c:pt idx="822">
                  <c:v>1.4378081276556847</c:v>
                </c:pt>
                <c:pt idx="823">
                  <c:v>1.4322276984235969</c:v>
                </c:pt>
                <c:pt idx="824">
                  <c:v>1.4363472500142618</c:v>
                </c:pt>
                <c:pt idx="825">
                  <c:v>1.3560003983363673</c:v>
                </c:pt>
                <c:pt idx="826">
                  <c:v>1.4318809669116528</c:v>
                </c:pt>
                <c:pt idx="827">
                  <c:v>1.4499056962157757</c:v>
                </c:pt>
                <c:pt idx="828">
                  <c:v>1.4438762389318762</c:v>
                </c:pt>
                <c:pt idx="829">
                  <c:v>1.3567531893998266</c:v>
                </c:pt>
                <c:pt idx="830">
                  <c:v>1.3560086425461431</c:v>
                </c:pt>
                <c:pt idx="831">
                  <c:v>1.4286738303384059</c:v>
                </c:pt>
                <c:pt idx="832">
                  <c:v>1.4082793422634146</c:v>
                </c:pt>
                <c:pt idx="833">
                  <c:v>1.2691104996432583</c:v>
                </c:pt>
                <c:pt idx="834">
                  <c:v>1.2212034204870916</c:v>
                </c:pt>
                <c:pt idx="835">
                  <c:v>1.2460389815821036</c:v>
                </c:pt>
                <c:pt idx="836">
                  <c:v>1.3019566541465131</c:v>
                </c:pt>
                <c:pt idx="837">
                  <c:v>1.2673943592520467</c:v>
                </c:pt>
                <c:pt idx="838">
                  <c:v>1.2474629269983257</c:v>
                </c:pt>
                <c:pt idx="839">
                  <c:v>1.3230962504611572</c:v>
                </c:pt>
                <c:pt idx="840">
                  <c:v>1.3657458601368084</c:v>
                </c:pt>
                <c:pt idx="841">
                  <c:v>1.4239239349533002</c:v>
                </c:pt>
                <c:pt idx="842">
                  <c:v>1.4490188008687943</c:v>
                </c:pt>
                <c:pt idx="843">
                  <c:v>1.4907000481867756</c:v>
                </c:pt>
                <c:pt idx="844">
                  <c:v>1.4737471143115888</c:v>
                </c:pt>
                <c:pt idx="845">
                  <c:v>1.5346649159282659</c:v>
                </c:pt>
                <c:pt idx="846">
                  <c:v>1.5054034465727351</c:v>
                </c:pt>
                <c:pt idx="847">
                  <c:v>1.5428333596960768</c:v>
                </c:pt>
                <c:pt idx="848">
                  <c:v>1.5617020351101292</c:v>
                </c:pt>
                <c:pt idx="849">
                  <c:v>1.5471385208981838</c:v>
                </c:pt>
                <c:pt idx="850">
                  <c:v>1.5420689217083865</c:v>
                </c:pt>
                <c:pt idx="851">
                  <c:v>1.5345612049159121</c:v>
                </c:pt>
                <c:pt idx="852">
                  <c:v>1.5233610255842827</c:v>
                </c:pt>
                <c:pt idx="853">
                  <c:v>1.5806412887568879</c:v>
                </c:pt>
                <c:pt idx="854">
                  <c:v>1.5897020229559398</c:v>
                </c:pt>
                <c:pt idx="855">
                  <c:v>1.5794633225828001</c:v>
                </c:pt>
                <c:pt idx="856">
                  <c:v>1.5596609430561881</c:v>
                </c:pt>
                <c:pt idx="857">
                  <c:v>1.512368361383043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Sheet7!$GD$1</c:f>
              <c:strCache>
                <c:ptCount val="1"/>
                <c:pt idx="0">
                  <c:v>IXIC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Sheet7!$GA$2:$GA$859</c:f>
              <c:numCache>
                <c:formatCode>yyyy\-mm\-dd;@</c:formatCode>
                <c:ptCount val="858"/>
                <c:pt idx="0">
                  <c:v>36528</c:v>
                </c:pt>
                <c:pt idx="1">
                  <c:v>36535</c:v>
                </c:pt>
                <c:pt idx="2">
                  <c:v>36543</c:v>
                </c:pt>
                <c:pt idx="3">
                  <c:v>36549</c:v>
                </c:pt>
                <c:pt idx="4">
                  <c:v>36556</c:v>
                </c:pt>
                <c:pt idx="5">
                  <c:v>36563</c:v>
                </c:pt>
                <c:pt idx="6">
                  <c:v>36570</c:v>
                </c:pt>
                <c:pt idx="7">
                  <c:v>36578</c:v>
                </c:pt>
                <c:pt idx="8">
                  <c:v>36584</c:v>
                </c:pt>
                <c:pt idx="9">
                  <c:v>36591</c:v>
                </c:pt>
                <c:pt idx="10">
                  <c:v>36598</c:v>
                </c:pt>
                <c:pt idx="11">
                  <c:v>36605</c:v>
                </c:pt>
                <c:pt idx="12">
                  <c:v>36612</c:v>
                </c:pt>
                <c:pt idx="13">
                  <c:v>36619</c:v>
                </c:pt>
                <c:pt idx="14">
                  <c:v>36626</c:v>
                </c:pt>
                <c:pt idx="15">
                  <c:v>36633</c:v>
                </c:pt>
                <c:pt idx="16">
                  <c:v>36640</c:v>
                </c:pt>
                <c:pt idx="17">
                  <c:v>36647</c:v>
                </c:pt>
                <c:pt idx="18">
                  <c:v>36654</c:v>
                </c:pt>
                <c:pt idx="19">
                  <c:v>36661</c:v>
                </c:pt>
                <c:pt idx="20">
                  <c:v>36668</c:v>
                </c:pt>
                <c:pt idx="21">
                  <c:v>36676</c:v>
                </c:pt>
                <c:pt idx="22">
                  <c:v>36682</c:v>
                </c:pt>
                <c:pt idx="23">
                  <c:v>36689</c:v>
                </c:pt>
                <c:pt idx="24">
                  <c:v>36696</c:v>
                </c:pt>
                <c:pt idx="25">
                  <c:v>36703</c:v>
                </c:pt>
                <c:pt idx="26">
                  <c:v>36710</c:v>
                </c:pt>
                <c:pt idx="27">
                  <c:v>36717</c:v>
                </c:pt>
                <c:pt idx="28">
                  <c:v>36724</c:v>
                </c:pt>
                <c:pt idx="29">
                  <c:v>36731</c:v>
                </c:pt>
                <c:pt idx="30">
                  <c:v>36738</c:v>
                </c:pt>
                <c:pt idx="31">
                  <c:v>36745</c:v>
                </c:pt>
                <c:pt idx="32">
                  <c:v>36752</c:v>
                </c:pt>
                <c:pt idx="33">
                  <c:v>36759</c:v>
                </c:pt>
                <c:pt idx="34">
                  <c:v>36766</c:v>
                </c:pt>
                <c:pt idx="35">
                  <c:v>36774</c:v>
                </c:pt>
                <c:pt idx="36">
                  <c:v>36780</c:v>
                </c:pt>
                <c:pt idx="37">
                  <c:v>36787</c:v>
                </c:pt>
                <c:pt idx="38">
                  <c:v>36794</c:v>
                </c:pt>
                <c:pt idx="39">
                  <c:v>36801</c:v>
                </c:pt>
                <c:pt idx="40">
                  <c:v>36808</c:v>
                </c:pt>
                <c:pt idx="41">
                  <c:v>36815</c:v>
                </c:pt>
                <c:pt idx="42">
                  <c:v>36822</c:v>
                </c:pt>
                <c:pt idx="43">
                  <c:v>36829</c:v>
                </c:pt>
                <c:pt idx="44">
                  <c:v>36836</c:v>
                </c:pt>
                <c:pt idx="45">
                  <c:v>36843</c:v>
                </c:pt>
                <c:pt idx="46">
                  <c:v>36850</c:v>
                </c:pt>
                <c:pt idx="47">
                  <c:v>36857</c:v>
                </c:pt>
                <c:pt idx="48">
                  <c:v>36864</c:v>
                </c:pt>
                <c:pt idx="49">
                  <c:v>36871</c:v>
                </c:pt>
                <c:pt idx="50">
                  <c:v>36878</c:v>
                </c:pt>
                <c:pt idx="51">
                  <c:v>36886</c:v>
                </c:pt>
                <c:pt idx="52">
                  <c:v>36893</c:v>
                </c:pt>
                <c:pt idx="53">
                  <c:v>36899</c:v>
                </c:pt>
                <c:pt idx="54">
                  <c:v>36907</c:v>
                </c:pt>
                <c:pt idx="55">
                  <c:v>36913</c:v>
                </c:pt>
                <c:pt idx="56">
                  <c:v>36920</c:v>
                </c:pt>
                <c:pt idx="57">
                  <c:v>36927</c:v>
                </c:pt>
                <c:pt idx="58">
                  <c:v>36934</c:v>
                </c:pt>
                <c:pt idx="59">
                  <c:v>36942</c:v>
                </c:pt>
                <c:pt idx="60">
                  <c:v>36948</c:v>
                </c:pt>
                <c:pt idx="61">
                  <c:v>36955</c:v>
                </c:pt>
                <c:pt idx="62">
                  <c:v>36962</c:v>
                </c:pt>
                <c:pt idx="63">
                  <c:v>36969</c:v>
                </c:pt>
                <c:pt idx="64">
                  <c:v>36976</c:v>
                </c:pt>
                <c:pt idx="65">
                  <c:v>36983</c:v>
                </c:pt>
                <c:pt idx="66">
                  <c:v>36990</c:v>
                </c:pt>
                <c:pt idx="67">
                  <c:v>36997</c:v>
                </c:pt>
                <c:pt idx="68">
                  <c:v>37004</c:v>
                </c:pt>
                <c:pt idx="69">
                  <c:v>37011</c:v>
                </c:pt>
                <c:pt idx="70">
                  <c:v>37018</c:v>
                </c:pt>
                <c:pt idx="71">
                  <c:v>37025</c:v>
                </c:pt>
                <c:pt idx="72">
                  <c:v>37032</c:v>
                </c:pt>
                <c:pt idx="73">
                  <c:v>37040</c:v>
                </c:pt>
                <c:pt idx="74">
                  <c:v>37046</c:v>
                </c:pt>
                <c:pt idx="75">
                  <c:v>37053</c:v>
                </c:pt>
                <c:pt idx="76">
                  <c:v>37060</c:v>
                </c:pt>
                <c:pt idx="77">
                  <c:v>37067</c:v>
                </c:pt>
                <c:pt idx="78">
                  <c:v>37074</c:v>
                </c:pt>
                <c:pt idx="79">
                  <c:v>37081</c:v>
                </c:pt>
                <c:pt idx="80">
                  <c:v>37088</c:v>
                </c:pt>
                <c:pt idx="81">
                  <c:v>37095</c:v>
                </c:pt>
                <c:pt idx="82">
                  <c:v>37102</c:v>
                </c:pt>
                <c:pt idx="83">
                  <c:v>37109</c:v>
                </c:pt>
                <c:pt idx="84">
                  <c:v>37116</c:v>
                </c:pt>
                <c:pt idx="85">
                  <c:v>37123</c:v>
                </c:pt>
                <c:pt idx="86">
                  <c:v>37130</c:v>
                </c:pt>
                <c:pt idx="87">
                  <c:v>37138</c:v>
                </c:pt>
                <c:pt idx="88">
                  <c:v>37144</c:v>
                </c:pt>
                <c:pt idx="89">
                  <c:v>37158</c:v>
                </c:pt>
                <c:pt idx="90">
                  <c:v>37165</c:v>
                </c:pt>
                <c:pt idx="91">
                  <c:v>37172</c:v>
                </c:pt>
                <c:pt idx="92">
                  <c:v>37179</c:v>
                </c:pt>
                <c:pt idx="93">
                  <c:v>37186</c:v>
                </c:pt>
                <c:pt idx="94">
                  <c:v>37193</c:v>
                </c:pt>
                <c:pt idx="95">
                  <c:v>37200</c:v>
                </c:pt>
                <c:pt idx="96">
                  <c:v>37207</c:v>
                </c:pt>
                <c:pt idx="97">
                  <c:v>37214</c:v>
                </c:pt>
                <c:pt idx="98">
                  <c:v>37221</c:v>
                </c:pt>
                <c:pt idx="99">
                  <c:v>37228</c:v>
                </c:pt>
                <c:pt idx="100">
                  <c:v>37235</c:v>
                </c:pt>
                <c:pt idx="101">
                  <c:v>37242</c:v>
                </c:pt>
                <c:pt idx="102">
                  <c:v>37249</c:v>
                </c:pt>
                <c:pt idx="103">
                  <c:v>37256</c:v>
                </c:pt>
                <c:pt idx="104">
                  <c:v>37263</c:v>
                </c:pt>
                <c:pt idx="105">
                  <c:v>37270</c:v>
                </c:pt>
                <c:pt idx="106">
                  <c:v>37278</c:v>
                </c:pt>
                <c:pt idx="107">
                  <c:v>37284</c:v>
                </c:pt>
                <c:pt idx="108">
                  <c:v>37291</c:v>
                </c:pt>
                <c:pt idx="109">
                  <c:v>37298</c:v>
                </c:pt>
                <c:pt idx="110">
                  <c:v>37306</c:v>
                </c:pt>
                <c:pt idx="111">
                  <c:v>37312</c:v>
                </c:pt>
                <c:pt idx="112">
                  <c:v>37319</c:v>
                </c:pt>
                <c:pt idx="113">
                  <c:v>37326</c:v>
                </c:pt>
                <c:pt idx="114">
                  <c:v>37333</c:v>
                </c:pt>
                <c:pt idx="115">
                  <c:v>37340</c:v>
                </c:pt>
                <c:pt idx="116">
                  <c:v>37347</c:v>
                </c:pt>
                <c:pt idx="117">
                  <c:v>37354</c:v>
                </c:pt>
                <c:pt idx="118">
                  <c:v>37361</c:v>
                </c:pt>
                <c:pt idx="119">
                  <c:v>37368</c:v>
                </c:pt>
                <c:pt idx="120">
                  <c:v>37375</c:v>
                </c:pt>
                <c:pt idx="121">
                  <c:v>37382</c:v>
                </c:pt>
                <c:pt idx="122">
                  <c:v>37389</c:v>
                </c:pt>
                <c:pt idx="123">
                  <c:v>37396</c:v>
                </c:pt>
                <c:pt idx="124">
                  <c:v>37404</c:v>
                </c:pt>
                <c:pt idx="125">
                  <c:v>37410</c:v>
                </c:pt>
                <c:pt idx="126">
                  <c:v>37417</c:v>
                </c:pt>
                <c:pt idx="127">
                  <c:v>37424</c:v>
                </c:pt>
                <c:pt idx="128">
                  <c:v>37431</c:v>
                </c:pt>
                <c:pt idx="129">
                  <c:v>37438</c:v>
                </c:pt>
                <c:pt idx="130">
                  <c:v>37445</c:v>
                </c:pt>
                <c:pt idx="131">
                  <c:v>37452</c:v>
                </c:pt>
                <c:pt idx="132">
                  <c:v>37459</c:v>
                </c:pt>
                <c:pt idx="133">
                  <c:v>37466</c:v>
                </c:pt>
                <c:pt idx="134">
                  <c:v>37473</c:v>
                </c:pt>
                <c:pt idx="135">
                  <c:v>37480</c:v>
                </c:pt>
                <c:pt idx="136">
                  <c:v>37487</c:v>
                </c:pt>
                <c:pt idx="137">
                  <c:v>37494</c:v>
                </c:pt>
                <c:pt idx="138">
                  <c:v>37502</c:v>
                </c:pt>
                <c:pt idx="139">
                  <c:v>37508</c:v>
                </c:pt>
                <c:pt idx="140">
                  <c:v>37515</c:v>
                </c:pt>
                <c:pt idx="141">
                  <c:v>37522</c:v>
                </c:pt>
                <c:pt idx="142">
                  <c:v>37529</c:v>
                </c:pt>
                <c:pt idx="143">
                  <c:v>37536</c:v>
                </c:pt>
                <c:pt idx="144">
                  <c:v>37543</c:v>
                </c:pt>
                <c:pt idx="145">
                  <c:v>37550</c:v>
                </c:pt>
                <c:pt idx="146">
                  <c:v>37557</c:v>
                </c:pt>
                <c:pt idx="147">
                  <c:v>37564</c:v>
                </c:pt>
                <c:pt idx="148">
                  <c:v>37571</c:v>
                </c:pt>
                <c:pt idx="149">
                  <c:v>37578</c:v>
                </c:pt>
                <c:pt idx="150">
                  <c:v>37585</c:v>
                </c:pt>
                <c:pt idx="151">
                  <c:v>37592</c:v>
                </c:pt>
                <c:pt idx="152">
                  <c:v>37599</c:v>
                </c:pt>
                <c:pt idx="153">
                  <c:v>37606</c:v>
                </c:pt>
                <c:pt idx="154">
                  <c:v>37613</c:v>
                </c:pt>
                <c:pt idx="155">
                  <c:v>37620</c:v>
                </c:pt>
                <c:pt idx="156">
                  <c:v>37627</c:v>
                </c:pt>
                <c:pt idx="157">
                  <c:v>37634</c:v>
                </c:pt>
                <c:pt idx="158">
                  <c:v>37642</c:v>
                </c:pt>
                <c:pt idx="159">
                  <c:v>37648</c:v>
                </c:pt>
                <c:pt idx="160">
                  <c:v>37655</c:v>
                </c:pt>
                <c:pt idx="161">
                  <c:v>37662</c:v>
                </c:pt>
                <c:pt idx="162">
                  <c:v>37670</c:v>
                </c:pt>
                <c:pt idx="163">
                  <c:v>37676</c:v>
                </c:pt>
                <c:pt idx="164">
                  <c:v>37683</c:v>
                </c:pt>
                <c:pt idx="165">
                  <c:v>37690</c:v>
                </c:pt>
                <c:pt idx="166">
                  <c:v>37697</c:v>
                </c:pt>
                <c:pt idx="167">
                  <c:v>37704</c:v>
                </c:pt>
                <c:pt idx="168">
                  <c:v>37711</c:v>
                </c:pt>
                <c:pt idx="169">
                  <c:v>37718</c:v>
                </c:pt>
                <c:pt idx="170">
                  <c:v>37725</c:v>
                </c:pt>
                <c:pt idx="171">
                  <c:v>37732</c:v>
                </c:pt>
                <c:pt idx="172">
                  <c:v>37739</c:v>
                </c:pt>
                <c:pt idx="173">
                  <c:v>37746</c:v>
                </c:pt>
                <c:pt idx="174">
                  <c:v>37753</c:v>
                </c:pt>
                <c:pt idx="175">
                  <c:v>37760</c:v>
                </c:pt>
                <c:pt idx="176">
                  <c:v>37768</c:v>
                </c:pt>
                <c:pt idx="177">
                  <c:v>37774</c:v>
                </c:pt>
                <c:pt idx="178">
                  <c:v>37781</c:v>
                </c:pt>
                <c:pt idx="179">
                  <c:v>37788</c:v>
                </c:pt>
                <c:pt idx="180">
                  <c:v>37795</c:v>
                </c:pt>
                <c:pt idx="181">
                  <c:v>37802</c:v>
                </c:pt>
                <c:pt idx="182">
                  <c:v>37809</c:v>
                </c:pt>
                <c:pt idx="183">
                  <c:v>37816</c:v>
                </c:pt>
                <c:pt idx="184">
                  <c:v>37823</c:v>
                </c:pt>
                <c:pt idx="185">
                  <c:v>37830</c:v>
                </c:pt>
                <c:pt idx="186">
                  <c:v>37837</c:v>
                </c:pt>
                <c:pt idx="187">
                  <c:v>37844</c:v>
                </c:pt>
                <c:pt idx="188">
                  <c:v>37851</c:v>
                </c:pt>
                <c:pt idx="189">
                  <c:v>37858</c:v>
                </c:pt>
                <c:pt idx="190">
                  <c:v>37866</c:v>
                </c:pt>
                <c:pt idx="191">
                  <c:v>37872</c:v>
                </c:pt>
                <c:pt idx="192">
                  <c:v>37879</c:v>
                </c:pt>
                <c:pt idx="193">
                  <c:v>37886</c:v>
                </c:pt>
                <c:pt idx="194">
                  <c:v>37893</c:v>
                </c:pt>
                <c:pt idx="195">
                  <c:v>37900</c:v>
                </c:pt>
                <c:pt idx="196">
                  <c:v>37907</c:v>
                </c:pt>
                <c:pt idx="197">
                  <c:v>37914</c:v>
                </c:pt>
                <c:pt idx="198">
                  <c:v>37921</c:v>
                </c:pt>
                <c:pt idx="199">
                  <c:v>37928</c:v>
                </c:pt>
                <c:pt idx="200">
                  <c:v>37935</c:v>
                </c:pt>
                <c:pt idx="201">
                  <c:v>37942</c:v>
                </c:pt>
                <c:pt idx="202">
                  <c:v>37949</c:v>
                </c:pt>
                <c:pt idx="203">
                  <c:v>37956</c:v>
                </c:pt>
                <c:pt idx="204">
                  <c:v>37963</c:v>
                </c:pt>
                <c:pt idx="205">
                  <c:v>37970</c:v>
                </c:pt>
                <c:pt idx="206">
                  <c:v>37977</c:v>
                </c:pt>
                <c:pt idx="207">
                  <c:v>37984</c:v>
                </c:pt>
                <c:pt idx="208">
                  <c:v>37991</c:v>
                </c:pt>
                <c:pt idx="209">
                  <c:v>37998</c:v>
                </c:pt>
                <c:pt idx="210">
                  <c:v>38006</c:v>
                </c:pt>
                <c:pt idx="211">
                  <c:v>38012</c:v>
                </c:pt>
                <c:pt idx="212">
                  <c:v>38019</c:v>
                </c:pt>
                <c:pt idx="213">
                  <c:v>38026</c:v>
                </c:pt>
                <c:pt idx="214">
                  <c:v>38034</c:v>
                </c:pt>
                <c:pt idx="215">
                  <c:v>38040</c:v>
                </c:pt>
                <c:pt idx="216">
                  <c:v>38047</c:v>
                </c:pt>
                <c:pt idx="217">
                  <c:v>38054</c:v>
                </c:pt>
                <c:pt idx="218">
                  <c:v>38061</c:v>
                </c:pt>
                <c:pt idx="219">
                  <c:v>38068</c:v>
                </c:pt>
                <c:pt idx="220">
                  <c:v>38075</c:v>
                </c:pt>
                <c:pt idx="221">
                  <c:v>38082</c:v>
                </c:pt>
                <c:pt idx="222">
                  <c:v>38089</c:v>
                </c:pt>
                <c:pt idx="223">
                  <c:v>38096</c:v>
                </c:pt>
                <c:pt idx="224">
                  <c:v>38103</c:v>
                </c:pt>
                <c:pt idx="225">
                  <c:v>38110</c:v>
                </c:pt>
                <c:pt idx="226">
                  <c:v>38117</c:v>
                </c:pt>
                <c:pt idx="227">
                  <c:v>38124</c:v>
                </c:pt>
                <c:pt idx="228">
                  <c:v>38131</c:v>
                </c:pt>
                <c:pt idx="229">
                  <c:v>38139</c:v>
                </c:pt>
                <c:pt idx="230">
                  <c:v>38145</c:v>
                </c:pt>
                <c:pt idx="231">
                  <c:v>38152</c:v>
                </c:pt>
                <c:pt idx="232">
                  <c:v>38159</c:v>
                </c:pt>
                <c:pt idx="233">
                  <c:v>38166</c:v>
                </c:pt>
                <c:pt idx="234">
                  <c:v>38174</c:v>
                </c:pt>
                <c:pt idx="235">
                  <c:v>38180</c:v>
                </c:pt>
                <c:pt idx="236">
                  <c:v>38187</c:v>
                </c:pt>
                <c:pt idx="237">
                  <c:v>38194</c:v>
                </c:pt>
                <c:pt idx="238">
                  <c:v>38201</c:v>
                </c:pt>
                <c:pt idx="239">
                  <c:v>38208</c:v>
                </c:pt>
                <c:pt idx="240">
                  <c:v>38215</c:v>
                </c:pt>
                <c:pt idx="241">
                  <c:v>38222</c:v>
                </c:pt>
                <c:pt idx="242">
                  <c:v>38229</c:v>
                </c:pt>
                <c:pt idx="243">
                  <c:v>38237</c:v>
                </c:pt>
                <c:pt idx="244">
                  <c:v>38243</c:v>
                </c:pt>
                <c:pt idx="245">
                  <c:v>38250</c:v>
                </c:pt>
                <c:pt idx="246">
                  <c:v>38257</c:v>
                </c:pt>
                <c:pt idx="247">
                  <c:v>38264</c:v>
                </c:pt>
                <c:pt idx="248">
                  <c:v>38271</c:v>
                </c:pt>
                <c:pt idx="249">
                  <c:v>38278</c:v>
                </c:pt>
                <c:pt idx="250">
                  <c:v>38285</c:v>
                </c:pt>
                <c:pt idx="251">
                  <c:v>38292</c:v>
                </c:pt>
                <c:pt idx="252">
                  <c:v>38299</c:v>
                </c:pt>
                <c:pt idx="253">
                  <c:v>38306</c:v>
                </c:pt>
                <c:pt idx="254">
                  <c:v>38313</c:v>
                </c:pt>
                <c:pt idx="255">
                  <c:v>38320</c:v>
                </c:pt>
                <c:pt idx="256">
                  <c:v>38327</c:v>
                </c:pt>
                <c:pt idx="257">
                  <c:v>38334</c:v>
                </c:pt>
                <c:pt idx="258">
                  <c:v>38341</c:v>
                </c:pt>
                <c:pt idx="259">
                  <c:v>38348</c:v>
                </c:pt>
                <c:pt idx="260">
                  <c:v>38355</c:v>
                </c:pt>
                <c:pt idx="261">
                  <c:v>38362</c:v>
                </c:pt>
                <c:pt idx="262">
                  <c:v>38370</c:v>
                </c:pt>
                <c:pt idx="263">
                  <c:v>38376</c:v>
                </c:pt>
                <c:pt idx="264">
                  <c:v>38383</c:v>
                </c:pt>
                <c:pt idx="265">
                  <c:v>38390</c:v>
                </c:pt>
                <c:pt idx="266">
                  <c:v>38397</c:v>
                </c:pt>
                <c:pt idx="267">
                  <c:v>38405</c:v>
                </c:pt>
                <c:pt idx="268">
                  <c:v>38411</c:v>
                </c:pt>
                <c:pt idx="269">
                  <c:v>38418</c:v>
                </c:pt>
                <c:pt idx="270">
                  <c:v>38425</c:v>
                </c:pt>
                <c:pt idx="271">
                  <c:v>38432</c:v>
                </c:pt>
                <c:pt idx="272">
                  <c:v>38439</c:v>
                </c:pt>
                <c:pt idx="273">
                  <c:v>38446</c:v>
                </c:pt>
                <c:pt idx="274">
                  <c:v>38453</c:v>
                </c:pt>
                <c:pt idx="275">
                  <c:v>38460</c:v>
                </c:pt>
                <c:pt idx="276">
                  <c:v>38467</c:v>
                </c:pt>
                <c:pt idx="277">
                  <c:v>38474</c:v>
                </c:pt>
                <c:pt idx="278">
                  <c:v>38481</c:v>
                </c:pt>
                <c:pt idx="279">
                  <c:v>38488</c:v>
                </c:pt>
                <c:pt idx="280">
                  <c:v>38495</c:v>
                </c:pt>
                <c:pt idx="281">
                  <c:v>38503</c:v>
                </c:pt>
                <c:pt idx="282">
                  <c:v>38509</c:v>
                </c:pt>
                <c:pt idx="283">
                  <c:v>38516</c:v>
                </c:pt>
                <c:pt idx="284">
                  <c:v>38523</c:v>
                </c:pt>
                <c:pt idx="285">
                  <c:v>38530</c:v>
                </c:pt>
                <c:pt idx="286">
                  <c:v>38538</c:v>
                </c:pt>
                <c:pt idx="287">
                  <c:v>38544</c:v>
                </c:pt>
                <c:pt idx="288">
                  <c:v>38551</c:v>
                </c:pt>
                <c:pt idx="289">
                  <c:v>38558</c:v>
                </c:pt>
                <c:pt idx="290">
                  <c:v>38565</c:v>
                </c:pt>
                <c:pt idx="291">
                  <c:v>38572</c:v>
                </c:pt>
                <c:pt idx="292">
                  <c:v>38579</c:v>
                </c:pt>
                <c:pt idx="293">
                  <c:v>38586</c:v>
                </c:pt>
                <c:pt idx="294">
                  <c:v>38593</c:v>
                </c:pt>
                <c:pt idx="295">
                  <c:v>38601</c:v>
                </c:pt>
                <c:pt idx="296">
                  <c:v>38607</c:v>
                </c:pt>
                <c:pt idx="297">
                  <c:v>38614</c:v>
                </c:pt>
                <c:pt idx="298">
                  <c:v>38621</c:v>
                </c:pt>
                <c:pt idx="299">
                  <c:v>38628</c:v>
                </c:pt>
                <c:pt idx="300">
                  <c:v>38635</c:v>
                </c:pt>
                <c:pt idx="301">
                  <c:v>38642</c:v>
                </c:pt>
                <c:pt idx="302">
                  <c:v>38649</c:v>
                </c:pt>
                <c:pt idx="303">
                  <c:v>38656</c:v>
                </c:pt>
                <c:pt idx="304">
                  <c:v>38663</c:v>
                </c:pt>
                <c:pt idx="305">
                  <c:v>38670</c:v>
                </c:pt>
                <c:pt idx="306">
                  <c:v>38677</c:v>
                </c:pt>
                <c:pt idx="307">
                  <c:v>38684</c:v>
                </c:pt>
                <c:pt idx="308">
                  <c:v>38691</c:v>
                </c:pt>
                <c:pt idx="309">
                  <c:v>38698</c:v>
                </c:pt>
                <c:pt idx="310">
                  <c:v>38705</c:v>
                </c:pt>
                <c:pt idx="311">
                  <c:v>38713</c:v>
                </c:pt>
                <c:pt idx="312">
                  <c:v>38720</c:v>
                </c:pt>
                <c:pt idx="313">
                  <c:v>38726</c:v>
                </c:pt>
                <c:pt idx="314">
                  <c:v>38734</c:v>
                </c:pt>
                <c:pt idx="315">
                  <c:v>38740</c:v>
                </c:pt>
                <c:pt idx="316">
                  <c:v>38747</c:v>
                </c:pt>
                <c:pt idx="317">
                  <c:v>38754</c:v>
                </c:pt>
                <c:pt idx="318">
                  <c:v>38761</c:v>
                </c:pt>
                <c:pt idx="319">
                  <c:v>38769</c:v>
                </c:pt>
                <c:pt idx="320">
                  <c:v>38775</c:v>
                </c:pt>
                <c:pt idx="321">
                  <c:v>38782</c:v>
                </c:pt>
                <c:pt idx="322">
                  <c:v>38789</c:v>
                </c:pt>
                <c:pt idx="323">
                  <c:v>38796</c:v>
                </c:pt>
                <c:pt idx="324">
                  <c:v>38803</c:v>
                </c:pt>
                <c:pt idx="325">
                  <c:v>38810</c:v>
                </c:pt>
                <c:pt idx="326">
                  <c:v>38817</c:v>
                </c:pt>
                <c:pt idx="327">
                  <c:v>38824</c:v>
                </c:pt>
                <c:pt idx="328">
                  <c:v>38831</c:v>
                </c:pt>
                <c:pt idx="329">
                  <c:v>38838</c:v>
                </c:pt>
                <c:pt idx="330">
                  <c:v>38845</c:v>
                </c:pt>
                <c:pt idx="331">
                  <c:v>38852</c:v>
                </c:pt>
                <c:pt idx="332">
                  <c:v>38859</c:v>
                </c:pt>
                <c:pt idx="333">
                  <c:v>38867</c:v>
                </c:pt>
                <c:pt idx="334">
                  <c:v>38873</c:v>
                </c:pt>
                <c:pt idx="335">
                  <c:v>38880</c:v>
                </c:pt>
                <c:pt idx="336">
                  <c:v>38887</c:v>
                </c:pt>
                <c:pt idx="337">
                  <c:v>38894</c:v>
                </c:pt>
                <c:pt idx="338">
                  <c:v>38901</c:v>
                </c:pt>
                <c:pt idx="339">
                  <c:v>38908</c:v>
                </c:pt>
                <c:pt idx="340">
                  <c:v>38915</c:v>
                </c:pt>
                <c:pt idx="341">
                  <c:v>38922</c:v>
                </c:pt>
                <c:pt idx="342">
                  <c:v>38929</c:v>
                </c:pt>
                <c:pt idx="343">
                  <c:v>38936</c:v>
                </c:pt>
                <c:pt idx="344">
                  <c:v>38943</c:v>
                </c:pt>
                <c:pt idx="345">
                  <c:v>38950</c:v>
                </c:pt>
                <c:pt idx="346">
                  <c:v>38957</c:v>
                </c:pt>
                <c:pt idx="347">
                  <c:v>38965</c:v>
                </c:pt>
                <c:pt idx="348">
                  <c:v>38971</c:v>
                </c:pt>
                <c:pt idx="349">
                  <c:v>38978</c:v>
                </c:pt>
                <c:pt idx="350">
                  <c:v>38985</c:v>
                </c:pt>
                <c:pt idx="351">
                  <c:v>38992</c:v>
                </c:pt>
                <c:pt idx="352">
                  <c:v>38999</c:v>
                </c:pt>
                <c:pt idx="353">
                  <c:v>39006</c:v>
                </c:pt>
                <c:pt idx="354">
                  <c:v>39013</c:v>
                </c:pt>
                <c:pt idx="355">
                  <c:v>39020</c:v>
                </c:pt>
                <c:pt idx="356">
                  <c:v>39027</c:v>
                </c:pt>
                <c:pt idx="357">
                  <c:v>39034</c:v>
                </c:pt>
                <c:pt idx="358">
                  <c:v>39041</c:v>
                </c:pt>
                <c:pt idx="359">
                  <c:v>39048</c:v>
                </c:pt>
                <c:pt idx="360">
                  <c:v>39055</c:v>
                </c:pt>
                <c:pt idx="361">
                  <c:v>39062</c:v>
                </c:pt>
                <c:pt idx="362">
                  <c:v>39069</c:v>
                </c:pt>
                <c:pt idx="363">
                  <c:v>39077</c:v>
                </c:pt>
                <c:pt idx="364">
                  <c:v>39085</c:v>
                </c:pt>
                <c:pt idx="365">
                  <c:v>39090</c:v>
                </c:pt>
                <c:pt idx="366">
                  <c:v>39098</c:v>
                </c:pt>
                <c:pt idx="367">
                  <c:v>39104</c:v>
                </c:pt>
                <c:pt idx="368">
                  <c:v>39111</c:v>
                </c:pt>
                <c:pt idx="369">
                  <c:v>39118</c:v>
                </c:pt>
                <c:pt idx="370">
                  <c:v>39125</c:v>
                </c:pt>
                <c:pt idx="371">
                  <c:v>39133</c:v>
                </c:pt>
                <c:pt idx="372">
                  <c:v>39139</c:v>
                </c:pt>
                <c:pt idx="373">
                  <c:v>39146</c:v>
                </c:pt>
                <c:pt idx="374">
                  <c:v>39153</c:v>
                </c:pt>
                <c:pt idx="375">
                  <c:v>39160</c:v>
                </c:pt>
                <c:pt idx="376">
                  <c:v>39167</c:v>
                </c:pt>
                <c:pt idx="377">
                  <c:v>39174</c:v>
                </c:pt>
                <c:pt idx="378">
                  <c:v>39181</c:v>
                </c:pt>
                <c:pt idx="379">
                  <c:v>39188</c:v>
                </c:pt>
                <c:pt idx="380">
                  <c:v>39195</c:v>
                </c:pt>
                <c:pt idx="381">
                  <c:v>39202</c:v>
                </c:pt>
                <c:pt idx="382">
                  <c:v>39209</c:v>
                </c:pt>
                <c:pt idx="383">
                  <c:v>39216</c:v>
                </c:pt>
                <c:pt idx="384">
                  <c:v>39223</c:v>
                </c:pt>
                <c:pt idx="385">
                  <c:v>39231</c:v>
                </c:pt>
                <c:pt idx="386">
                  <c:v>39237</c:v>
                </c:pt>
                <c:pt idx="387">
                  <c:v>39244</c:v>
                </c:pt>
                <c:pt idx="388">
                  <c:v>39251</c:v>
                </c:pt>
                <c:pt idx="389">
                  <c:v>39258</c:v>
                </c:pt>
                <c:pt idx="390">
                  <c:v>39265</c:v>
                </c:pt>
                <c:pt idx="391">
                  <c:v>39272</c:v>
                </c:pt>
                <c:pt idx="392">
                  <c:v>39279</c:v>
                </c:pt>
                <c:pt idx="393">
                  <c:v>39286</c:v>
                </c:pt>
                <c:pt idx="394">
                  <c:v>39293</c:v>
                </c:pt>
                <c:pt idx="395">
                  <c:v>39300</c:v>
                </c:pt>
                <c:pt idx="396">
                  <c:v>39307</c:v>
                </c:pt>
                <c:pt idx="397">
                  <c:v>39314</c:v>
                </c:pt>
                <c:pt idx="398">
                  <c:v>39321</c:v>
                </c:pt>
                <c:pt idx="399">
                  <c:v>39329</c:v>
                </c:pt>
                <c:pt idx="400">
                  <c:v>39335</c:v>
                </c:pt>
                <c:pt idx="401">
                  <c:v>39342</c:v>
                </c:pt>
                <c:pt idx="402">
                  <c:v>39349</c:v>
                </c:pt>
                <c:pt idx="403">
                  <c:v>39356</c:v>
                </c:pt>
                <c:pt idx="404">
                  <c:v>39363</c:v>
                </c:pt>
                <c:pt idx="405">
                  <c:v>39370</c:v>
                </c:pt>
                <c:pt idx="406">
                  <c:v>39377</c:v>
                </c:pt>
                <c:pt idx="407">
                  <c:v>39384</c:v>
                </c:pt>
                <c:pt idx="408">
                  <c:v>39391</c:v>
                </c:pt>
                <c:pt idx="409">
                  <c:v>39398</c:v>
                </c:pt>
                <c:pt idx="410">
                  <c:v>39405</c:v>
                </c:pt>
                <c:pt idx="411">
                  <c:v>39412</c:v>
                </c:pt>
                <c:pt idx="412">
                  <c:v>39419</c:v>
                </c:pt>
                <c:pt idx="413">
                  <c:v>39426</c:v>
                </c:pt>
                <c:pt idx="414">
                  <c:v>39433</c:v>
                </c:pt>
                <c:pt idx="415">
                  <c:v>39440</c:v>
                </c:pt>
                <c:pt idx="416">
                  <c:v>39447</c:v>
                </c:pt>
                <c:pt idx="417">
                  <c:v>39454</c:v>
                </c:pt>
                <c:pt idx="418">
                  <c:v>39461</c:v>
                </c:pt>
                <c:pt idx="419">
                  <c:v>39469</c:v>
                </c:pt>
                <c:pt idx="420">
                  <c:v>39475</c:v>
                </c:pt>
                <c:pt idx="421">
                  <c:v>39482</c:v>
                </c:pt>
                <c:pt idx="422">
                  <c:v>39489</c:v>
                </c:pt>
                <c:pt idx="423">
                  <c:v>39497</c:v>
                </c:pt>
                <c:pt idx="424">
                  <c:v>39503</c:v>
                </c:pt>
                <c:pt idx="425">
                  <c:v>39510</c:v>
                </c:pt>
                <c:pt idx="426">
                  <c:v>39517</c:v>
                </c:pt>
                <c:pt idx="427">
                  <c:v>39524</c:v>
                </c:pt>
                <c:pt idx="428">
                  <c:v>39531</c:v>
                </c:pt>
                <c:pt idx="429">
                  <c:v>39538</c:v>
                </c:pt>
                <c:pt idx="430">
                  <c:v>39545</c:v>
                </c:pt>
                <c:pt idx="431">
                  <c:v>39552</c:v>
                </c:pt>
                <c:pt idx="432">
                  <c:v>39559</c:v>
                </c:pt>
                <c:pt idx="433">
                  <c:v>39566</c:v>
                </c:pt>
                <c:pt idx="434">
                  <c:v>39573</c:v>
                </c:pt>
                <c:pt idx="435">
                  <c:v>39580</c:v>
                </c:pt>
                <c:pt idx="436">
                  <c:v>39587</c:v>
                </c:pt>
                <c:pt idx="437">
                  <c:v>39595</c:v>
                </c:pt>
                <c:pt idx="438">
                  <c:v>39601</c:v>
                </c:pt>
                <c:pt idx="439">
                  <c:v>39608</c:v>
                </c:pt>
                <c:pt idx="440">
                  <c:v>39615</c:v>
                </c:pt>
                <c:pt idx="441">
                  <c:v>39622</c:v>
                </c:pt>
                <c:pt idx="442">
                  <c:v>39629</c:v>
                </c:pt>
                <c:pt idx="443">
                  <c:v>39636</c:v>
                </c:pt>
                <c:pt idx="444">
                  <c:v>39643</c:v>
                </c:pt>
                <c:pt idx="445">
                  <c:v>39650</c:v>
                </c:pt>
                <c:pt idx="446">
                  <c:v>39657</c:v>
                </c:pt>
                <c:pt idx="447">
                  <c:v>39664</c:v>
                </c:pt>
                <c:pt idx="448">
                  <c:v>39671</c:v>
                </c:pt>
                <c:pt idx="449">
                  <c:v>39678</c:v>
                </c:pt>
                <c:pt idx="450">
                  <c:v>39685</c:v>
                </c:pt>
                <c:pt idx="451">
                  <c:v>39693</c:v>
                </c:pt>
                <c:pt idx="452">
                  <c:v>39699</c:v>
                </c:pt>
                <c:pt idx="453">
                  <c:v>39706</c:v>
                </c:pt>
                <c:pt idx="454">
                  <c:v>39713</c:v>
                </c:pt>
                <c:pt idx="455">
                  <c:v>39720</c:v>
                </c:pt>
                <c:pt idx="456">
                  <c:v>39727</c:v>
                </c:pt>
                <c:pt idx="457">
                  <c:v>39734</c:v>
                </c:pt>
                <c:pt idx="458">
                  <c:v>39741</c:v>
                </c:pt>
                <c:pt idx="459">
                  <c:v>39748</c:v>
                </c:pt>
                <c:pt idx="460">
                  <c:v>39755</c:v>
                </c:pt>
                <c:pt idx="461">
                  <c:v>39762</c:v>
                </c:pt>
                <c:pt idx="462">
                  <c:v>39769</c:v>
                </c:pt>
                <c:pt idx="463">
                  <c:v>39776</c:v>
                </c:pt>
                <c:pt idx="464">
                  <c:v>39783</c:v>
                </c:pt>
                <c:pt idx="465">
                  <c:v>39790</c:v>
                </c:pt>
                <c:pt idx="466">
                  <c:v>39797</c:v>
                </c:pt>
                <c:pt idx="467">
                  <c:v>39804</c:v>
                </c:pt>
                <c:pt idx="468">
                  <c:v>39811</c:v>
                </c:pt>
                <c:pt idx="469">
                  <c:v>39818</c:v>
                </c:pt>
                <c:pt idx="470">
                  <c:v>39825</c:v>
                </c:pt>
                <c:pt idx="471">
                  <c:v>39833</c:v>
                </c:pt>
                <c:pt idx="472">
                  <c:v>39839</c:v>
                </c:pt>
                <c:pt idx="473">
                  <c:v>39846</c:v>
                </c:pt>
                <c:pt idx="474">
                  <c:v>39853</c:v>
                </c:pt>
                <c:pt idx="475">
                  <c:v>39861</c:v>
                </c:pt>
                <c:pt idx="476">
                  <c:v>39867</c:v>
                </c:pt>
                <c:pt idx="477">
                  <c:v>39874</c:v>
                </c:pt>
                <c:pt idx="478">
                  <c:v>39881</c:v>
                </c:pt>
                <c:pt idx="479">
                  <c:v>39888</c:v>
                </c:pt>
                <c:pt idx="480">
                  <c:v>39895</c:v>
                </c:pt>
                <c:pt idx="481">
                  <c:v>39902</c:v>
                </c:pt>
                <c:pt idx="482">
                  <c:v>39909</c:v>
                </c:pt>
                <c:pt idx="483">
                  <c:v>39916</c:v>
                </c:pt>
                <c:pt idx="484">
                  <c:v>39923</c:v>
                </c:pt>
                <c:pt idx="485">
                  <c:v>39930</c:v>
                </c:pt>
                <c:pt idx="486">
                  <c:v>39937</c:v>
                </c:pt>
                <c:pt idx="487">
                  <c:v>39944</c:v>
                </c:pt>
                <c:pt idx="488">
                  <c:v>39951</c:v>
                </c:pt>
                <c:pt idx="489">
                  <c:v>39959</c:v>
                </c:pt>
                <c:pt idx="490">
                  <c:v>39965</c:v>
                </c:pt>
                <c:pt idx="491">
                  <c:v>39972</c:v>
                </c:pt>
                <c:pt idx="492">
                  <c:v>39979</c:v>
                </c:pt>
                <c:pt idx="493">
                  <c:v>39986</c:v>
                </c:pt>
                <c:pt idx="494">
                  <c:v>39993</c:v>
                </c:pt>
                <c:pt idx="495">
                  <c:v>40000</c:v>
                </c:pt>
                <c:pt idx="496">
                  <c:v>40007</c:v>
                </c:pt>
                <c:pt idx="497">
                  <c:v>40014</c:v>
                </c:pt>
                <c:pt idx="498">
                  <c:v>40021</c:v>
                </c:pt>
                <c:pt idx="499">
                  <c:v>40028</c:v>
                </c:pt>
                <c:pt idx="500">
                  <c:v>40035</c:v>
                </c:pt>
                <c:pt idx="501">
                  <c:v>40042</c:v>
                </c:pt>
                <c:pt idx="502">
                  <c:v>40049</c:v>
                </c:pt>
                <c:pt idx="503">
                  <c:v>40056</c:v>
                </c:pt>
                <c:pt idx="504">
                  <c:v>40064</c:v>
                </c:pt>
                <c:pt idx="505">
                  <c:v>40070</c:v>
                </c:pt>
                <c:pt idx="506">
                  <c:v>40077</c:v>
                </c:pt>
                <c:pt idx="507">
                  <c:v>40084</c:v>
                </c:pt>
                <c:pt idx="508">
                  <c:v>40091</c:v>
                </c:pt>
                <c:pt idx="509">
                  <c:v>40098</c:v>
                </c:pt>
                <c:pt idx="510">
                  <c:v>40105</c:v>
                </c:pt>
                <c:pt idx="511">
                  <c:v>40112</c:v>
                </c:pt>
                <c:pt idx="512">
                  <c:v>40119</c:v>
                </c:pt>
                <c:pt idx="513">
                  <c:v>40126</c:v>
                </c:pt>
                <c:pt idx="514">
                  <c:v>40133</c:v>
                </c:pt>
                <c:pt idx="515">
                  <c:v>40140</c:v>
                </c:pt>
                <c:pt idx="516">
                  <c:v>40147</c:v>
                </c:pt>
                <c:pt idx="517">
                  <c:v>40154</c:v>
                </c:pt>
                <c:pt idx="518">
                  <c:v>40161</c:v>
                </c:pt>
                <c:pt idx="519">
                  <c:v>40168</c:v>
                </c:pt>
                <c:pt idx="520">
                  <c:v>40175</c:v>
                </c:pt>
                <c:pt idx="521">
                  <c:v>40182</c:v>
                </c:pt>
                <c:pt idx="522">
                  <c:v>40189</c:v>
                </c:pt>
                <c:pt idx="523">
                  <c:v>40197</c:v>
                </c:pt>
                <c:pt idx="524">
                  <c:v>40203</c:v>
                </c:pt>
                <c:pt idx="525">
                  <c:v>40210</c:v>
                </c:pt>
                <c:pt idx="526">
                  <c:v>40217</c:v>
                </c:pt>
                <c:pt idx="527">
                  <c:v>40225</c:v>
                </c:pt>
                <c:pt idx="528">
                  <c:v>40231</c:v>
                </c:pt>
                <c:pt idx="529">
                  <c:v>40238</c:v>
                </c:pt>
                <c:pt idx="530">
                  <c:v>40245</c:v>
                </c:pt>
                <c:pt idx="531">
                  <c:v>40252</c:v>
                </c:pt>
                <c:pt idx="532">
                  <c:v>40259</c:v>
                </c:pt>
                <c:pt idx="533">
                  <c:v>40266</c:v>
                </c:pt>
                <c:pt idx="534">
                  <c:v>40273</c:v>
                </c:pt>
                <c:pt idx="535">
                  <c:v>40280</c:v>
                </c:pt>
                <c:pt idx="536">
                  <c:v>40287</c:v>
                </c:pt>
                <c:pt idx="537">
                  <c:v>40294</c:v>
                </c:pt>
                <c:pt idx="538">
                  <c:v>40301</c:v>
                </c:pt>
                <c:pt idx="539">
                  <c:v>40308</c:v>
                </c:pt>
                <c:pt idx="540">
                  <c:v>40315</c:v>
                </c:pt>
                <c:pt idx="541">
                  <c:v>40322</c:v>
                </c:pt>
                <c:pt idx="542">
                  <c:v>40330</c:v>
                </c:pt>
                <c:pt idx="543">
                  <c:v>40336</c:v>
                </c:pt>
                <c:pt idx="544">
                  <c:v>40343</c:v>
                </c:pt>
                <c:pt idx="545">
                  <c:v>40350</c:v>
                </c:pt>
                <c:pt idx="546">
                  <c:v>40357</c:v>
                </c:pt>
                <c:pt idx="547">
                  <c:v>40365</c:v>
                </c:pt>
                <c:pt idx="548">
                  <c:v>40371</c:v>
                </c:pt>
                <c:pt idx="549">
                  <c:v>40378</c:v>
                </c:pt>
                <c:pt idx="550">
                  <c:v>40385</c:v>
                </c:pt>
                <c:pt idx="551">
                  <c:v>40392</c:v>
                </c:pt>
                <c:pt idx="552">
                  <c:v>40399</c:v>
                </c:pt>
                <c:pt idx="553">
                  <c:v>40406</c:v>
                </c:pt>
                <c:pt idx="554">
                  <c:v>40413</c:v>
                </c:pt>
                <c:pt idx="555">
                  <c:v>40420</c:v>
                </c:pt>
                <c:pt idx="556">
                  <c:v>40428</c:v>
                </c:pt>
                <c:pt idx="557">
                  <c:v>40434</c:v>
                </c:pt>
                <c:pt idx="558">
                  <c:v>40441</c:v>
                </c:pt>
                <c:pt idx="559">
                  <c:v>40448</c:v>
                </c:pt>
                <c:pt idx="560">
                  <c:v>40455</c:v>
                </c:pt>
                <c:pt idx="561">
                  <c:v>40462</c:v>
                </c:pt>
                <c:pt idx="562">
                  <c:v>40469</c:v>
                </c:pt>
                <c:pt idx="563">
                  <c:v>40476</c:v>
                </c:pt>
                <c:pt idx="564">
                  <c:v>40483</c:v>
                </c:pt>
                <c:pt idx="565">
                  <c:v>40490</c:v>
                </c:pt>
                <c:pt idx="566">
                  <c:v>40497</c:v>
                </c:pt>
                <c:pt idx="567">
                  <c:v>40504</c:v>
                </c:pt>
                <c:pt idx="568">
                  <c:v>40511</c:v>
                </c:pt>
                <c:pt idx="569">
                  <c:v>40518</c:v>
                </c:pt>
                <c:pt idx="570">
                  <c:v>40525</c:v>
                </c:pt>
                <c:pt idx="571">
                  <c:v>40532</c:v>
                </c:pt>
                <c:pt idx="572">
                  <c:v>40539</c:v>
                </c:pt>
                <c:pt idx="573">
                  <c:v>40546</c:v>
                </c:pt>
                <c:pt idx="574">
                  <c:v>40553</c:v>
                </c:pt>
                <c:pt idx="575">
                  <c:v>40561</c:v>
                </c:pt>
                <c:pt idx="576">
                  <c:v>40567</c:v>
                </c:pt>
                <c:pt idx="577">
                  <c:v>40574</c:v>
                </c:pt>
                <c:pt idx="578">
                  <c:v>40581</c:v>
                </c:pt>
                <c:pt idx="579">
                  <c:v>40588</c:v>
                </c:pt>
                <c:pt idx="580">
                  <c:v>40596</c:v>
                </c:pt>
                <c:pt idx="581">
                  <c:v>40602</c:v>
                </c:pt>
                <c:pt idx="582">
                  <c:v>40609</c:v>
                </c:pt>
                <c:pt idx="583">
                  <c:v>40616</c:v>
                </c:pt>
                <c:pt idx="584">
                  <c:v>40623</c:v>
                </c:pt>
                <c:pt idx="585">
                  <c:v>40630</c:v>
                </c:pt>
                <c:pt idx="586">
                  <c:v>40637</c:v>
                </c:pt>
                <c:pt idx="587">
                  <c:v>40644</c:v>
                </c:pt>
                <c:pt idx="588">
                  <c:v>40651</c:v>
                </c:pt>
                <c:pt idx="589">
                  <c:v>40658</c:v>
                </c:pt>
                <c:pt idx="590">
                  <c:v>40665</c:v>
                </c:pt>
                <c:pt idx="591">
                  <c:v>40672</c:v>
                </c:pt>
                <c:pt idx="592">
                  <c:v>40679</c:v>
                </c:pt>
                <c:pt idx="593">
                  <c:v>40686</c:v>
                </c:pt>
                <c:pt idx="594">
                  <c:v>40694</c:v>
                </c:pt>
                <c:pt idx="595">
                  <c:v>40700</c:v>
                </c:pt>
                <c:pt idx="596">
                  <c:v>40707</c:v>
                </c:pt>
                <c:pt idx="597">
                  <c:v>40714</c:v>
                </c:pt>
                <c:pt idx="598">
                  <c:v>40721</c:v>
                </c:pt>
                <c:pt idx="599">
                  <c:v>40729</c:v>
                </c:pt>
                <c:pt idx="600">
                  <c:v>40735</c:v>
                </c:pt>
                <c:pt idx="601">
                  <c:v>40742</c:v>
                </c:pt>
                <c:pt idx="602">
                  <c:v>40749</c:v>
                </c:pt>
                <c:pt idx="603">
                  <c:v>40756</c:v>
                </c:pt>
                <c:pt idx="604">
                  <c:v>40763</c:v>
                </c:pt>
                <c:pt idx="605">
                  <c:v>40770</c:v>
                </c:pt>
                <c:pt idx="606">
                  <c:v>40777</c:v>
                </c:pt>
                <c:pt idx="607">
                  <c:v>40784</c:v>
                </c:pt>
                <c:pt idx="608">
                  <c:v>40792</c:v>
                </c:pt>
                <c:pt idx="609">
                  <c:v>40798</c:v>
                </c:pt>
                <c:pt idx="610">
                  <c:v>40805</c:v>
                </c:pt>
                <c:pt idx="611">
                  <c:v>40812</c:v>
                </c:pt>
                <c:pt idx="612">
                  <c:v>40819</c:v>
                </c:pt>
                <c:pt idx="613">
                  <c:v>40826</c:v>
                </c:pt>
                <c:pt idx="614">
                  <c:v>40833</c:v>
                </c:pt>
                <c:pt idx="615">
                  <c:v>40840</c:v>
                </c:pt>
                <c:pt idx="616">
                  <c:v>40847</c:v>
                </c:pt>
                <c:pt idx="617">
                  <c:v>40854</c:v>
                </c:pt>
                <c:pt idx="618">
                  <c:v>40861</c:v>
                </c:pt>
                <c:pt idx="619">
                  <c:v>40868</c:v>
                </c:pt>
                <c:pt idx="620">
                  <c:v>40875</c:v>
                </c:pt>
                <c:pt idx="621">
                  <c:v>40882</c:v>
                </c:pt>
                <c:pt idx="622">
                  <c:v>40889</c:v>
                </c:pt>
                <c:pt idx="623">
                  <c:v>40896</c:v>
                </c:pt>
                <c:pt idx="624">
                  <c:v>40904</c:v>
                </c:pt>
                <c:pt idx="625">
                  <c:v>40911</c:v>
                </c:pt>
                <c:pt idx="626">
                  <c:v>40917</c:v>
                </c:pt>
                <c:pt idx="627">
                  <c:v>40925</c:v>
                </c:pt>
                <c:pt idx="628">
                  <c:v>40931</c:v>
                </c:pt>
                <c:pt idx="629">
                  <c:v>40938</c:v>
                </c:pt>
                <c:pt idx="630">
                  <c:v>40945</c:v>
                </c:pt>
                <c:pt idx="631">
                  <c:v>40952</c:v>
                </c:pt>
                <c:pt idx="632">
                  <c:v>40960</c:v>
                </c:pt>
                <c:pt idx="633">
                  <c:v>40966</c:v>
                </c:pt>
                <c:pt idx="634">
                  <c:v>40973</c:v>
                </c:pt>
                <c:pt idx="635">
                  <c:v>40980</c:v>
                </c:pt>
                <c:pt idx="636">
                  <c:v>40987</c:v>
                </c:pt>
                <c:pt idx="637">
                  <c:v>40994</c:v>
                </c:pt>
                <c:pt idx="638">
                  <c:v>41001</c:v>
                </c:pt>
                <c:pt idx="639">
                  <c:v>41008</c:v>
                </c:pt>
                <c:pt idx="640">
                  <c:v>41015</c:v>
                </c:pt>
                <c:pt idx="641">
                  <c:v>41022</c:v>
                </c:pt>
                <c:pt idx="642">
                  <c:v>41029</c:v>
                </c:pt>
                <c:pt idx="643">
                  <c:v>41036</c:v>
                </c:pt>
                <c:pt idx="644">
                  <c:v>41043</c:v>
                </c:pt>
                <c:pt idx="645">
                  <c:v>41050</c:v>
                </c:pt>
                <c:pt idx="646">
                  <c:v>41058</c:v>
                </c:pt>
                <c:pt idx="647">
                  <c:v>41064</c:v>
                </c:pt>
                <c:pt idx="648">
                  <c:v>41071</c:v>
                </c:pt>
                <c:pt idx="649">
                  <c:v>41078</c:v>
                </c:pt>
                <c:pt idx="650">
                  <c:v>41085</c:v>
                </c:pt>
                <c:pt idx="651">
                  <c:v>41092</c:v>
                </c:pt>
                <c:pt idx="652">
                  <c:v>41099</c:v>
                </c:pt>
                <c:pt idx="653">
                  <c:v>41106</c:v>
                </c:pt>
                <c:pt idx="654">
                  <c:v>41113</c:v>
                </c:pt>
                <c:pt idx="655">
                  <c:v>41120</c:v>
                </c:pt>
                <c:pt idx="656">
                  <c:v>41127</c:v>
                </c:pt>
                <c:pt idx="657">
                  <c:v>41134</c:v>
                </c:pt>
                <c:pt idx="658">
                  <c:v>41141</c:v>
                </c:pt>
                <c:pt idx="659">
                  <c:v>41148</c:v>
                </c:pt>
                <c:pt idx="660">
                  <c:v>41156</c:v>
                </c:pt>
                <c:pt idx="661">
                  <c:v>41162</c:v>
                </c:pt>
                <c:pt idx="662">
                  <c:v>41169</c:v>
                </c:pt>
                <c:pt idx="663">
                  <c:v>41176</c:v>
                </c:pt>
                <c:pt idx="664">
                  <c:v>41183</c:v>
                </c:pt>
                <c:pt idx="665">
                  <c:v>41190</c:v>
                </c:pt>
                <c:pt idx="666">
                  <c:v>41197</c:v>
                </c:pt>
                <c:pt idx="667">
                  <c:v>41204</c:v>
                </c:pt>
                <c:pt idx="668">
                  <c:v>41213</c:v>
                </c:pt>
                <c:pt idx="669">
                  <c:v>41218</c:v>
                </c:pt>
                <c:pt idx="670">
                  <c:v>41225</c:v>
                </c:pt>
                <c:pt idx="671">
                  <c:v>41232</c:v>
                </c:pt>
                <c:pt idx="672">
                  <c:v>41239</c:v>
                </c:pt>
                <c:pt idx="673">
                  <c:v>41246</c:v>
                </c:pt>
                <c:pt idx="674">
                  <c:v>41253</c:v>
                </c:pt>
                <c:pt idx="675">
                  <c:v>41260</c:v>
                </c:pt>
                <c:pt idx="676">
                  <c:v>41267</c:v>
                </c:pt>
                <c:pt idx="677">
                  <c:v>41274</c:v>
                </c:pt>
                <c:pt idx="678">
                  <c:v>41281</c:v>
                </c:pt>
                <c:pt idx="679">
                  <c:v>41288</c:v>
                </c:pt>
                <c:pt idx="680">
                  <c:v>41296</c:v>
                </c:pt>
                <c:pt idx="681">
                  <c:v>41302</c:v>
                </c:pt>
                <c:pt idx="682">
                  <c:v>41309</c:v>
                </c:pt>
                <c:pt idx="683">
                  <c:v>41316</c:v>
                </c:pt>
                <c:pt idx="684">
                  <c:v>41324</c:v>
                </c:pt>
                <c:pt idx="685">
                  <c:v>41330</c:v>
                </c:pt>
                <c:pt idx="686">
                  <c:v>41337</c:v>
                </c:pt>
                <c:pt idx="687">
                  <c:v>41344</c:v>
                </c:pt>
                <c:pt idx="688">
                  <c:v>41351</c:v>
                </c:pt>
                <c:pt idx="689">
                  <c:v>41358</c:v>
                </c:pt>
                <c:pt idx="690">
                  <c:v>41365</c:v>
                </c:pt>
                <c:pt idx="691">
                  <c:v>41372</c:v>
                </c:pt>
                <c:pt idx="692">
                  <c:v>41379</c:v>
                </c:pt>
                <c:pt idx="693">
                  <c:v>41386</c:v>
                </c:pt>
                <c:pt idx="694">
                  <c:v>41393</c:v>
                </c:pt>
                <c:pt idx="695">
                  <c:v>41400</c:v>
                </c:pt>
                <c:pt idx="696">
                  <c:v>41407</c:v>
                </c:pt>
                <c:pt idx="697">
                  <c:v>41414</c:v>
                </c:pt>
                <c:pt idx="698">
                  <c:v>41422</c:v>
                </c:pt>
                <c:pt idx="699">
                  <c:v>41428</c:v>
                </c:pt>
                <c:pt idx="700">
                  <c:v>41435</c:v>
                </c:pt>
                <c:pt idx="701">
                  <c:v>41442</c:v>
                </c:pt>
                <c:pt idx="702">
                  <c:v>41449</c:v>
                </c:pt>
                <c:pt idx="703">
                  <c:v>41456</c:v>
                </c:pt>
                <c:pt idx="704">
                  <c:v>41463</c:v>
                </c:pt>
                <c:pt idx="705">
                  <c:v>41470</c:v>
                </c:pt>
                <c:pt idx="706">
                  <c:v>41477</c:v>
                </c:pt>
                <c:pt idx="707">
                  <c:v>41484</c:v>
                </c:pt>
                <c:pt idx="708">
                  <c:v>41491</c:v>
                </c:pt>
                <c:pt idx="709">
                  <c:v>41498</c:v>
                </c:pt>
                <c:pt idx="710">
                  <c:v>41505</c:v>
                </c:pt>
                <c:pt idx="711">
                  <c:v>41512</c:v>
                </c:pt>
                <c:pt idx="712">
                  <c:v>41520</c:v>
                </c:pt>
                <c:pt idx="713">
                  <c:v>41526</c:v>
                </c:pt>
                <c:pt idx="714">
                  <c:v>41533</c:v>
                </c:pt>
                <c:pt idx="715">
                  <c:v>41540</c:v>
                </c:pt>
                <c:pt idx="716">
                  <c:v>41547</c:v>
                </c:pt>
                <c:pt idx="717">
                  <c:v>41554</c:v>
                </c:pt>
                <c:pt idx="718">
                  <c:v>41561</c:v>
                </c:pt>
                <c:pt idx="719">
                  <c:v>41568</c:v>
                </c:pt>
                <c:pt idx="720">
                  <c:v>41575</c:v>
                </c:pt>
                <c:pt idx="721">
                  <c:v>41582</c:v>
                </c:pt>
                <c:pt idx="722">
                  <c:v>41589</c:v>
                </c:pt>
                <c:pt idx="723">
                  <c:v>41596</c:v>
                </c:pt>
                <c:pt idx="724">
                  <c:v>41603</c:v>
                </c:pt>
                <c:pt idx="725">
                  <c:v>41610</c:v>
                </c:pt>
                <c:pt idx="726">
                  <c:v>41617</c:v>
                </c:pt>
                <c:pt idx="727">
                  <c:v>41624</c:v>
                </c:pt>
                <c:pt idx="728">
                  <c:v>41631</c:v>
                </c:pt>
                <c:pt idx="729">
                  <c:v>41638</c:v>
                </c:pt>
                <c:pt idx="730">
                  <c:v>41645</c:v>
                </c:pt>
                <c:pt idx="731">
                  <c:v>41652</c:v>
                </c:pt>
                <c:pt idx="732">
                  <c:v>41660</c:v>
                </c:pt>
                <c:pt idx="733">
                  <c:v>41666</c:v>
                </c:pt>
                <c:pt idx="734">
                  <c:v>41673</c:v>
                </c:pt>
                <c:pt idx="735">
                  <c:v>41680</c:v>
                </c:pt>
                <c:pt idx="736">
                  <c:v>41688</c:v>
                </c:pt>
                <c:pt idx="737">
                  <c:v>41694</c:v>
                </c:pt>
                <c:pt idx="738">
                  <c:v>41701</c:v>
                </c:pt>
                <c:pt idx="739">
                  <c:v>41708</c:v>
                </c:pt>
                <c:pt idx="740">
                  <c:v>41715</c:v>
                </c:pt>
                <c:pt idx="741">
                  <c:v>41722</c:v>
                </c:pt>
                <c:pt idx="742">
                  <c:v>41729</c:v>
                </c:pt>
                <c:pt idx="743">
                  <c:v>41736</c:v>
                </c:pt>
                <c:pt idx="744">
                  <c:v>41743</c:v>
                </c:pt>
                <c:pt idx="745">
                  <c:v>41750</c:v>
                </c:pt>
                <c:pt idx="746">
                  <c:v>41757</c:v>
                </c:pt>
                <c:pt idx="747">
                  <c:v>41764</c:v>
                </c:pt>
                <c:pt idx="748">
                  <c:v>41771</c:v>
                </c:pt>
                <c:pt idx="749">
                  <c:v>41778</c:v>
                </c:pt>
                <c:pt idx="750">
                  <c:v>41786</c:v>
                </c:pt>
                <c:pt idx="751">
                  <c:v>41792</c:v>
                </c:pt>
                <c:pt idx="752">
                  <c:v>41799</c:v>
                </c:pt>
                <c:pt idx="753">
                  <c:v>41806</c:v>
                </c:pt>
                <c:pt idx="754">
                  <c:v>41813</c:v>
                </c:pt>
                <c:pt idx="755">
                  <c:v>41820</c:v>
                </c:pt>
                <c:pt idx="756">
                  <c:v>41827</c:v>
                </c:pt>
                <c:pt idx="757">
                  <c:v>41834</c:v>
                </c:pt>
                <c:pt idx="758">
                  <c:v>41841</c:v>
                </c:pt>
                <c:pt idx="759">
                  <c:v>41848</c:v>
                </c:pt>
                <c:pt idx="760">
                  <c:v>41855</c:v>
                </c:pt>
                <c:pt idx="761">
                  <c:v>41862</c:v>
                </c:pt>
                <c:pt idx="762">
                  <c:v>41869</c:v>
                </c:pt>
                <c:pt idx="763">
                  <c:v>41876</c:v>
                </c:pt>
                <c:pt idx="764">
                  <c:v>41884</c:v>
                </c:pt>
                <c:pt idx="765">
                  <c:v>41890</c:v>
                </c:pt>
                <c:pt idx="766">
                  <c:v>41897</c:v>
                </c:pt>
                <c:pt idx="767">
                  <c:v>41904</c:v>
                </c:pt>
                <c:pt idx="768">
                  <c:v>41911</c:v>
                </c:pt>
                <c:pt idx="769">
                  <c:v>41918</c:v>
                </c:pt>
                <c:pt idx="770">
                  <c:v>41925</c:v>
                </c:pt>
                <c:pt idx="771">
                  <c:v>41932</c:v>
                </c:pt>
                <c:pt idx="772">
                  <c:v>41939</c:v>
                </c:pt>
                <c:pt idx="773">
                  <c:v>41946</c:v>
                </c:pt>
                <c:pt idx="774">
                  <c:v>41953</c:v>
                </c:pt>
                <c:pt idx="775">
                  <c:v>41960</c:v>
                </c:pt>
                <c:pt idx="776">
                  <c:v>41967</c:v>
                </c:pt>
                <c:pt idx="777">
                  <c:v>41974</c:v>
                </c:pt>
                <c:pt idx="778">
                  <c:v>41981</c:v>
                </c:pt>
                <c:pt idx="779">
                  <c:v>41988</c:v>
                </c:pt>
                <c:pt idx="780">
                  <c:v>41995</c:v>
                </c:pt>
                <c:pt idx="781">
                  <c:v>42002</c:v>
                </c:pt>
                <c:pt idx="782">
                  <c:v>42009</c:v>
                </c:pt>
                <c:pt idx="783">
                  <c:v>42016</c:v>
                </c:pt>
                <c:pt idx="784">
                  <c:v>42024</c:v>
                </c:pt>
                <c:pt idx="785">
                  <c:v>42030</c:v>
                </c:pt>
                <c:pt idx="786">
                  <c:v>42037</c:v>
                </c:pt>
                <c:pt idx="787">
                  <c:v>42044</c:v>
                </c:pt>
                <c:pt idx="788">
                  <c:v>42052</c:v>
                </c:pt>
                <c:pt idx="789">
                  <c:v>42058</c:v>
                </c:pt>
                <c:pt idx="790">
                  <c:v>42065</c:v>
                </c:pt>
                <c:pt idx="791">
                  <c:v>42072</c:v>
                </c:pt>
                <c:pt idx="792">
                  <c:v>42079</c:v>
                </c:pt>
                <c:pt idx="793">
                  <c:v>42086</c:v>
                </c:pt>
                <c:pt idx="794">
                  <c:v>42093</c:v>
                </c:pt>
                <c:pt idx="795">
                  <c:v>42100</c:v>
                </c:pt>
                <c:pt idx="796">
                  <c:v>42107</c:v>
                </c:pt>
                <c:pt idx="797">
                  <c:v>42114</c:v>
                </c:pt>
                <c:pt idx="798">
                  <c:v>42121</c:v>
                </c:pt>
                <c:pt idx="799">
                  <c:v>42128</c:v>
                </c:pt>
                <c:pt idx="800">
                  <c:v>42135</c:v>
                </c:pt>
                <c:pt idx="801">
                  <c:v>42142</c:v>
                </c:pt>
                <c:pt idx="802">
                  <c:v>42150</c:v>
                </c:pt>
                <c:pt idx="803">
                  <c:v>42156</c:v>
                </c:pt>
                <c:pt idx="804">
                  <c:v>42163</c:v>
                </c:pt>
                <c:pt idx="805">
                  <c:v>42170</c:v>
                </c:pt>
                <c:pt idx="806">
                  <c:v>42177</c:v>
                </c:pt>
                <c:pt idx="807">
                  <c:v>42184</c:v>
                </c:pt>
                <c:pt idx="808">
                  <c:v>42191</c:v>
                </c:pt>
                <c:pt idx="809">
                  <c:v>42198</c:v>
                </c:pt>
                <c:pt idx="810">
                  <c:v>42205</c:v>
                </c:pt>
                <c:pt idx="811">
                  <c:v>42212</c:v>
                </c:pt>
                <c:pt idx="812">
                  <c:v>42219</c:v>
                </c:pt>
                <c:pt idx="813">
                  <c:v>42226</c:v>
                </c:pt>
                <c:pt idx="814">
                  <c:v>42233</c:v>
                </c:pt>
                <c:pt idx="815">
                  <c:v>42240</c:v>
                </c:pt>
                <c:pt idx="816">
                  <c:v>42247</c:v>
                </c:pt>
                <c:pt idx="817">
                  <c:v>42255</c:v>
                </c:pt>
                <c:pt idx="818">
                  <c:v>42261</c:v>
                </c:pt>
                <c:pt idx="819">
                  <c:v>42268</c:v>
                </c:pt>
                <c:pt idx="820">
                  <c:v>42275</c:v>
                </c:pt>
                <c:pt idx="821">
                  <c:v>42282</c:v>
                </c:pt>
                <c:pt idx="822">
                  <c:v>42289</c:v>
                </c:pt>
                <c:pt idx="823">
                  <c:v>42296</c:v>
                </c:pt>
                <c:pt idx="824">
                  <c:v>42303</c:v>
                </c:pt>
                <c:pt idx="825">
                  <c:v>42310</c:v>
                </c:pt>
                <c:pt idx="826">
                  <c:v>42317</c:v>
                </c:pt>
                <c:pt idx="827">
                  <c:v>42324</c:v>
                </c:pt>
                <c:pt idx="828">
                  <c:v>42331</c:v>
                </c:pt>
                <c:pt idx="829">
                  <c:v>42338</c:v>
                </c:pt>
                <c:pt idx="830">
                  <c:v>42345</c:v>
                </c:pt>
                <c:pt idx="831">
                  <c:v>42352</c:v>
                </c:pt>
                <c:pt idx="832">
                  <c:v>42359</c:v>
                </c:pt>
                <c:pt idx="833">
                  <c:v>42366</c:v>
                </c:pt>
                <c:pt idx="834">
                  <c:v>42373</c:v>
                </c:pt>
                <c:pt idx="835">
                  <c:v>42380</c:v>
                </c:pt>
                <c:pt idx="836">
                  <c:v>42388</c:v>
                </c:pt>
                <c:pt idx="837">
                  <c:v>42394</c:v>
                </c:pt>
                <c:pt idx="838">
                  <c:v>42401</c:v>
                </c:pt>
                <c:pt idx="839">
                  <c:v>42408</c:v>
                </c:pt>
                <c:pt idx="840">
                  <c:v>42416</c:v>
                </c:pt>
                <c:pt idx="841">
                  <c:v>42422</c:v>
                </c:pt>
                <c:pt idx="842">
                  <c:v>42429</c:v>
                </c:pt>
                <c:pt idx="843">
                  <c:v>42436</c:v>
                </c:pt>
                <c:pt idx="844">
                  <c:v>42443</c:v>
                </c:pt>
                <c:pt idx="845">
                  <c:v>42450</c:v>
                </c:pt>
                <c:pt idx="846">
                  <c:v>42457</c:v>
                </c:pt>
                <c:pt idx="847">
                  <c:v>42464</c:v>
                </c:pt>
                <c:pt idx="848">
                  <c:v>42471</c:v>
                </c:pt>
                <c:pt idx="849">
                  <c:v>42478</c:v>
                </c:pt>
                <c:pt idx="850">
                  <c:v>42485</c:v>
                </c:pt>
                <c:pt idx="851">
                  <c:v>42492</c:v>
                </c:pt>
                <c:pt idx="852">
                  <c:v>42499</c:v>
                </c:pt>
                <c:pt idx="853">
                  <c:v>42506</c:v>
                </c:pt>
                <c:pt idx="854">
                  <c:v>42513</c:v>
                </c:pt>
                <c:pt idx="855">
                  <c:v>42521</c:v>
                </c:pt>
                <c:pt idx="856">
                  <c:v>42527</c:v>
                </c:pt>
                <c:pt idx="857">
                  <c:v>42534</c:v>
                </c:pt>
              </c:numCache>
            </c:numRef>
          </c:cat>
          <c:val>
            <c:numRef>
              <c:f>Sheet7!$GD$2:$GD$859</c:f>
              <c:numCache>
                <c:formatCode>0.00%</c:formatCode>
                <c:ptCount val="858"/>
                <c:pt idx="0">
                  <c:v>4.6785391700992933E-2</c:v>
                </c:pt>
                <c:pt idx="1">
                  <c:v>9.0861267486705338E-2</c:v>
                </c:pt>
                <c:pt idx="2">
                  <c:v>1.1461206262533914E-3</c:v>
                </c:pt>
                <c:pt idx="3">
                  <c:v>9.3112385220766217E-2</c:v>
                </c:pt>
                <c:pt idx="4">
                  <c:v>0.13208350612375927</c:v>
                </c:pt>
                <c:pt idx="5">
                  <c:v>0.13627913652516624</c:v>
                </c:pt>
                <c:pt idx="6">
                  <c:v>0.18232015022550302</c:v>
                </c:pt>
                <c:pt idx="7">
                  <c:v>0.26584365477339861</c:v>
                </c:pt>
                <c:pt idx="8">
                  <c:v>0.30031266641170612</c:v>
                </c:pt>
                <c:pt idx="9">
                  <c:v>0.23579689447119806</c:v>
                </c:pt>
                <c:pt idx="10">
                  <c:v>0.27826818886283533</c:v>
                </c:pt>
                <c:pt idx="11">
                  <c:v>0.17776911987292421</c:v>
                </c:pt>
                <c:pt idx="12">
                  <c:v>0.14521896580385962</c:v>
                </c:pt>
                <c:pt idx="13">
                  <c:v>-0.14457507072150164</c:v>
                </c:pt>
                <c:pt idx="14">
                  <c:v>-6.1489465053425903E-2</c:v>
                </c:pt>
                <c:pt idx="15">
                  <c:v>-5.6560272028281615E-3</c:v>
                </c:pt>
                <c:pt idx="16">
                  <c:v>-1.6947331188002481E-2</c:v>
                </c:pt>
                <c:pt idx="17">
                  <c:v>-9.1062233065743944E-2</c:v>
                </c:pt>
                <c:pt idx="18">
                  <c:v>-0.12677527035025143</c:v>
                </c:pt>
                <c:pt idx="19">
                  <c:v>-0.17449814547488987</c:v>
                </c:pt>
                <c:pt idx="20">
                  <c:v>-1.7833378469562972E-2</c:v>
                </c:pt>
                <c:pt idx="21">
                  <c:v>-2.0038089654806201E-3</c:v>
                </c:pt>
                <c:pt idx="22">
                  <c:v>-5.6817451450916767E-3</c:v>
                </c:pt>
                <c:pt idx="23">
                  <c:v>-9.6017709373033711E-3</c:v>
                </c:pt>
                <c:pt idx="24">
                  <c:v>2.1503517594842779E-2</c:v>
                </c:pt>
                <c:pt idx="25">
                  <c:v>3.6207465516513763E-2</c:v>
                </c:pt>
                <c:pt idx="26">
                  <c:v>9.3637813652733395E-2</c:v>
                </c:pt>
                <c:pt idx="27">
                  <c:v>5.4558475363712777E-2</c:v>
                </c:pt>
                <c:pt idx="28">
                  <c:v>-5.6564925329263147E-2</c:v>
                </c:pt>
                <c:pt idx="29">
                  <c:v>-2.4534980793744228E-2</c:v>
                </c:pt>
                <c:pt idx="30">
                  <c:v>-2.3991568372126671E-2</c:v>
                </c:pt>
                <c:pt idx="31">
                  <c:v>1.2290661862863877E-2</c:v>
                </c:pt>
                <c:pt idx="32">
                  <c:v>4.1224691104643572E-2</c:v>
                </c:pt>
                <c:pt idx="33">
                  <c:v>9.0585725721669938E-2</c:v>
                </c:pt>
                <c:pt idx="34">
                  <c:v>2.4671431176227058E-2</c:v>
                </c:pt>
                <c:pt idx="35">
                  <c:v>-1.2205710466626078E-2</c:v>
                </c:pt>
                <c:pt idx="36">
                  <c:v>-2.0311054036605863E-2</c:v>
                </c:pt>
                <c:pt idx="37">
                  <c:v>-5.4035687931815235E-2</c:v>
                </c:pt>
                <c:pt idx="38">
                  <c:v>-0.13434487312218291</c:v>
                </c:pt>
                <c:pt idx="39">
                  <c:v>-0.14573923792400728</c:v>
                </c:pt>
                <c:pt idx="40">
                  <c:v>-0.10288934069312657</c:v>
                </c:pt>
                <c:pt idx="41">
                  <c:v>-0.15563201956180459</c:v>
                </c:pt>
                <c:pt idx="42">
                  <c:v>-0.11101782456457611</c:v>
                </c:pt>
                <c:pt idx="43">
                  <c:v>-0.21985929637112625</c:v>
                </c:pt>
                <c:pt idx="44">
                  <c:v>-0.22032291345076752</c:v>
                </c:pt>
                <c:pt idx="45">
                  <c:v>-0.25195363041488095</c:v>
                </c:pt>
                <c:pt idx="46">
                  <c:v>-0.31868430099106704</c:v>
                </c:pt>
                <c:pt idx="47">
                  <c:v>-0.24859248546462934</c:v>
                </c:pt>
                <c:pt idx="48">
                  <c:v>-0.31662899278178341</c:v>
                </c:pt>
                <c:pt idx="49">
                  <c:v>-0.35172127477028681</c:v>
                </c:pt>
                <c:pt idx="50">
                  <c:v>-0.36369772330214301</c:v>
                </c:pt>
                <c:pt idx="51">
                  <c:v>-0.37989042722512628</c:v>
                </c:pt>
                <c:pt idx="52">
                  <c:v>-0.32352382647483202</c:v>
                </c:pt>
                <c:pt idx="53">
                  <c:v>-0.28646640682926228</c:v>
                </c:pt>
                <c:pt idx="54">
                  <c:v>-0.28365383035488972</c:v>
                </c:pt>
                <c:pt idx="55">
                  <c:v>-0.31476685335476512</c:v>
                </c:pt>
                <c:pt idx="56">
                  <c:v>-0.36358183480766215</c:v>
                </c:pt>
                <c:pt idx="57">
                  <c:v>-0.37532392819464699</c:v>
                </c:pt>
                <c:pt idx="58">
                  <c:v>-0.41727237231022674</c:v>
                </c:pt>
                <c:pt idx="59">
                  <c:v>-0.45458741283289961</c:v>
                </c:pt>
                <c:pt idx="60">
                  <c:v>-0.47129001366578971</c:v>
                </c:pt>
                <c:pt idx="61">
                  <c:v>-0.51298093117050625</c:v>
                </c:pt>
                <c:pt idx="62">
                  <c:v>-0.50325295911508305</c:v>
                </c:pt>
                <c:pt idx="63">
                  <c:v>-0.52602625172046935</c:v>
                </c:pt>
                <c:pt idx="64">
                  <c:v>-0.5569074663093031</c:v>
                </c:pt>
                <c:pt idx="65">
                  <c:v>-0.49481793353619508</c:v>
                </c:pt>
                <c:pt idx="66">
                  <c:v>-0.44279639861557951</c:v>
                </c:pt>
                <c:pt idx="67">
                  <c:v>-0.46539195969452091</c:v>
                </c:pt>
                <c:pt idx="68">
                  <c:v>-0.43555383659492847</c:v>
                </c:pt>
                <c:pt idx="69">
                  <c:v>-0.45721449214857607</c:v>
                </c:pt>
                <c:pt idx="70">
                  <c:v>-0.43366082265626915</c:v>
                </c:pt>
                <c:pt idx="71">
                  <c:v>-0.42022913363481135</c:v>
                </c:pt>
                <c:pt idx="72">
                  <c:v>-0.44639447686661227</c:v>
                </c:pt>
                <c:pt idx="73">
                  <c:v>-0.42948317598695429</c:v>
                </c:pt>
                <c:pt idx="74">
                  <c:v>-0.47756154532900447</c:v>
                </c:pt>
                <c:pt idx="75">
                  <c:v>-0.47591062100294579</c:v>
                </c:pt>
                <c:pt idx="76">
                  <c:v>-0.44353555746025614</c:v>
                </c:pt>
                <c:pt idx="77">
                  <c:v>-0.48381248393969517</c:v>
                </c:pt>
                <c:pt idx="78">
                  <c:v>-0.46304557845569932</c:v>
                </c:pt>
                <c:pt idx="79">
                  <c:v>-0.4773194559739618</c:v>
                </c:pt>
                <c:pt idx="80">
                  <c:v>-0.47739673600418836</c:v>
                </c:pt>
                <c:pt idx="81">
                  <c:v>-0.4678000896990665</c:v>
                </c:pt>
                <c:pt idx="82">
                  <c:v>-0.49609544275690981</c:v>
                </c:pt>
                <c:pt idx="83">
                  <c:v>-0.51913657433924021</c:v>
                </c:pt>
                <c:pt idx="84">
                  <c:v>-0.5063127498342378</c:v>
                </c:pt>
                <c:pt idx="85">
                  <c:v>-0.53499698667532558</c:v>
                </c:pt>
                <c:pt idx="86">
                  <c:v>-0.56531932042219935</c:v>
                </c:pt>
                <c:pt idx="87">
                  <c:v>-0.63344599829157067</c:v>
                </c:pt>
                <c:pt idx="88">
                  <c:v>-0.61397200760447201</c:v>
                </c:pt>
                <c:pt idx="89">
                  <c:v>-0.58654207709602713</c:v>
                </c:pt>
                <c:pt idx="90">
                  <c:v>-0.56127564050325551</c:v>
                </c:pt>
                <c:pt idx="91">
                  <c:v>-0.56954066876586995</c:v>
                </c:pt>
                <c:pt idx="92">
                  <c:v>-0.54439015208965913</c:v>
                </c:pt>
                <c:pt idx="93">
                  <c:v>-0.55037322030132574</c:v>
                </c:pt>
                <c:pt idx="94">
                  <c:v>-0.52906029307528046</c:v>
                </c:pt>
                <c:pt idx="95">
                  <c:v>-0.51100548114735889</c:v>
                </c:pt>
                <c:pt idx="96">
                  <c:v>-0.50981556432295172</c:v>
                </c:pt>
                <c:pt idx="97">
                  <c:v>-0.50276362409317832</c:v>
                </c:pt>
                <c:pt idx="98">
                  <c:v>-0.47940824775776025</c:v>
                </c:pt>
                <c:pt idx="99">
                  <c:v>-0.49694536546388579</c:v>
                </c:pt>
                <c:pt idx="100">
                  <c:v>-0.49883586409079533</c:v>
                </c:pt>
                <c:pt idx="101">
                  <c:v>-0.4881652208778271</c:v>
                </c:pt>
                <c:pt idx="102">
                  <c:v>-0.46959016825183775</c:v>
                </c:pt>
                <c:pt idx="103">
                  <c:v>-0.47909919073857204</c:v>
                </c:pt>
                <c:pt idx="104">
                  <c:v>-0.50282543544550429</c:v>
                </c:pt>
                <c:pt idx="105">
                  <c:v>-0.5009298121864133</c:v>
                </c:pt>
                <c:pt idx="106">
                  <c:v>-0.50774478769332554</c:v>
                </c:pt>
                <c:pt idx="107">
                  <c:v>-0.53153284375258392</c:v>
                </c:pt>
                <c:pt idx="108">
                  <c:v>-0.53505625155137981</c:v>
                </c:pt>
                <c:pt idx="109">
                  <c:v>-0.55583085982346703</c:v>
                </c:pt>
                <c:pt idx="110">
                  <c:v>-0.53568983426765671</c:v>
                </c:pt>
                <c:pt idx="111">
                  <c:v>-0.50299797923804968</c:v>
                </c:pt>
                <c:pt idx="112">
                  <c:v>-0.51880431443198027</c:v>
                </c:pt>
                <c:pt idx="113">
                  <c:v>-0.52315962952602191</c:v>
                </c:pt>
                <c:pt idx="114">
                  <c:v>-0.52471529008976181</c:v>
                </c:pt>
                <c:pt idx="115">
                  <c:v>-0.54411454748046373</c:v>
                </c:pt>
                <c:pt idx="116">
                  <c:v>-0.54767917332150362</c:v>
                </c:pt>
                <c:pt idx="117">
                  <c:v>-0.53721201099932381</c:v>
                </c:pt>
                <c:pt idx="118">
                  <c:v>-0.57145176070286152</c:v>
                </c:pt>
                <c:pt idx="119">
                  <c:v>-0.58455115865253726</c:v>
                </c:pt>
                <c:pt idx="120">
                  <c:v>-0.58768822914436059</c:v>
                </c:pt>
                <c:pt idx="121">
                  <c:v>-0.55149101314976778</c:v>
                </c:pt>
                <c:pt idx="122">
                  <c:v>-0.57206990642087585</c:v>
                </c:pt>
                <c:pt idx="123">
                  <c:v>-0.5838557645839344</c:v>
                </c:pt>
                <c:pt idx="124">
                  <c:v>-0.60452479672762172</c:v>
                </c:pt>
                <c:pt idx="125">
                  <c:v>-0.61244212808471366</c:v>
                </c:pt>
                <c:pt idx="126">
                  <c:v>-0.62886918689501037</c:v>
                </c:pt>
                <c:pt idx="127">
                  <c:v>-0.62313852066202535</c:v>
                </c:pt>
                <c:pt idx="128">
                  <c:v>-0.62696325126983832</c:v>
                </c:pt>
                <c:pt idx="129">
                  <c:v>-0.64624404175259154</c:v>
                </c:pt>
                <c:pt idx="130">
                  <c:v>-0.66024231466165861</c:v>
                </c:pt>
                <c:pt idx="131">
                  <c:v>-0.67493085674958908</c:v>
                </c:pt>
                <c:pt idx="132">
                  <c:v>-0.67858816819703816</c:v>
                </c:pt>
                <c:pt idx="133">
                  <c:v>-0.66359830330009073</c:v>
                </c:pt>
                <c:pt idx="134">
                  <c:v>-0.64946093900847113</c:v>
                </c:pt>
                <c:pt idx="135">
                  <c:v>-0.64441022984582652</c:v>
                </c:pt>
                <c:pt idx="136">
                  <c:v>-0.66134982656609975</c:v>
                </c:pt>
                <c:pt idx="137">
                  <c:v>-0.66638506730840186</c:v>
                </c:pt>
                <c:pt idx="138">
                  <c:v>-0.6673895500758309</c:v>
                </c:pt>
                <c:pt idx="139">
                  <c:v>-0.68549847031042932</c:v>
                </c:pt>
                <c:pt idx="140">
                  <c:v>-0.69114670045892623</c:v>
                </c:pt>
                <c:pt idx="141">
                  <c:v>-0.70640959206671727</c:v>
                </c:pt>
                <c:pt idx="142">
                  <c:v>-0.68823373533249532</c:v>
                </c:pt>
                <c:pt idx="143">
                  <c:v>-0.66830131555721295</c:v>
                </c:pt>
                <c:pt idx="144">
                  <c:v>-0.65715677432060238</c:v>
                </c:pt>
                <c:pt idx="145">
                  <c:v>-0.64954079719460744</c:v>
                </c:pt>
                <c:pt idx="146">
                  <c:v>-0.64990650951186013</c:v>
                </c:pt>
                <c:pt idx="147">
                  <c:v>-0.63654955352924114</c:v>
                </c:pt>
                <c:pt idx="148">
                  <c:v>-0.62171421727066689</c:v>
                </c:pt>
                <c:pt idx="149">
                  <c:v>-0.61912832457515443</c:v>
                </c:pt>
                <c:pt idx="150">
                  <c:v>-0.63363916681627797</c:v>
                </c:pt>
                <c:pt idx="151">
                  <c:v>-0.64909777342504815</c:v>
                </c:pt>
                <c:pt idx="152">
                  <c:v>-0.64893551057650378</c:v>
                </c:pt>
                <c:pt idx="153">
                  <c:v>-0.65273191340650549</c:v>
                </c:pt>
                <c:pt idx="154">
                  <c:v>-0.64274641499777707</c:v>
                </c:pt>
                <c:pt idx="155">
                  <c:v>-0.62712809201673436</c:v>
                </c:pt>
                <c:pt idx="156">
                  <c:v>-0.64555122583989843</c:v>
                </c:pt>
                <c:pt idx="157">
                  <c:v>-0.65432105780231808</c:v>
                </c:pt>
                <c:pt idx="158">
                  <c:v>-0.65978900994809841</c:v>
                </c:pt>
                <c:pt idx="159">
                  <c:v>-0.66968955696058896</c:v>
                </c:pt>
                <c:pt idx="160">
                  <c:v>-0.66255518064632746</c:v>
                </c:pt>
                <c:pt idx="161">
                  <c:v>-0.65254905724787915</c:v>
                </c:pt>
                <c:pt idx="162">
                  <c:v>-0.65551097462672525</c:v>
                </c:pt>
                <c:pt idx="163">
                  <c:v>-0.66381206513488011</c:v>
                </c:pt>
                <c:pt idx="164">
                  <c:v>-0.65478725303786911</c:v>
                </c:pt>
                <c:pt idx="165">
                  <c:v>-0.63379369519709305</c:v>
                </c:pt>
                <c:pt idx="166">
                  <c:v>-0.6472485242624626</c:v>
                </c:pt>
                <c:pt idx="167">
                  <c:v>-0.64366588326725038</c:v>
                </c:pt>
                <c:pt idx="168">
                  <c:v>-0.6500172731166014</c:v>
                </c:pt>
                <c:pt idx="169">
                  <c:v>-0.63285102403954807</c:v>
                </c:pt>
                <c:pt idx="170">
                  <c:v>-0.63052268937697875</c:v>
                </c:pt>
                <c:pt idx="171">
                  <c:v>-0.61292118216261737</c:v>
                </c:pt>
                <c:pt idx="172">
                  <c:v>-0.60847315004008673</c:v>
                </c:pt>
                <c:pt idx="173">
                  <c:v>-0.60373923210680158</c:v>
                </c:pt>
                <c:pt idx="174">
                  <c:v>-0.61106419878986062</c:v>
                </c:pt>
                <c:pt idx="175">
                  <c:v>-0.58896055088873378</c:v>
                </c:pt>
                <c:pt idx="176">
                  <c:v>-0.58084489469511502</c:v>
                </c:pt>
                <c:pt idx="177">
                  <c:v>-0.58108443757388584</c:v>
                </c:pt>
                <c:pt idx="178">
                  <c:v>-0.57638915952693504</c:v>
                </c:pt>
                <c:pt idx="179">
                  <c:v>-0.5814012288032453</c:v>
                </c:pt>
                <c:pt idx="180">
                  <c:v>-0.57156252456516077</c:v>
                </c:pt>
                <c:pt idx="181">
                  <c:v>-0.55341238603076037</c:v>
                </c:pt>
                <c:pt idx="182">
                  <c:v>-0.55996210071663832</c:v>
                </c:pt>
                <c:pt idx="183">
                  <c:v>-0.55424432500564413</c:v>
                </c:pt>
                <c:pt idx="184">
                  <c:v>-0.55812828880987331</c:v>
                </c:pt>
                <c:pt idx="185">
                  <c:v>-0.57656685963129983</c:v>
                </c:pt>
                <c:pt idx="186">
                  <c:v>-0.56163364977485897</c:v>
                </c:pt>
                <c:pt idx="187">
                  <c:v>-0.54532766719294257</c:v>
                </c:pt>
                <c:pt idx="188">
                  <c:v>-0.53370407187842839</c:v>
                </c:pt>
                <c:pt idx="189">
                  <c:v>-0.52139536343931225</c:v>
                </c:pt>
                <c:pt idx="190">
                  <c:v>-0.52222211468029645</c:v>
                </c:pt>
                <c:pt idx="191">
                  <c:v>-0.50917166924059387</c:v>
                </c:pt>
                <c:pt idx="192">
                  <c:v>-0.53843798981171354</c:v>
                </c:pt>
                <c:pt idx="193">
                  <c:v>-0.51564410389624526</c:v>
                </c:pt>
                <c:pt idx="194">
                  <c:v>-0.50669650872774274</c:v>
                </c:pt>
                <c:pt idx="195">
                  <c:v>-0.50745632398421947</c:v>
                </c:pt>
                <c:pt idx="196">
                  <c:v>-0.51950231807857294</c:v>
                </c:pt>
                <c:pt idx="197">
                  <c:v>-0.50234380321169081</c:v>
                </c:pt>
                <c:pt idx="198">
                  <c:v>-0.49242008473320853</c:v>
                </c:pt>
                <c:pt idx="199">
                  <c:v>-0.50284602875558637</c:v>
                </c:pt>
                <c:pt idx="200">
                  <c:v>-0.51221599128184814</c:v>
                </c:pt>
                <c:pt idx="201">
                  <c:v>-0.49511928776729203</c:v>
                </c:pt>
                <c:pt idx="202">
                  <c:v>-0.50089890651025026</c:v>
                </c:pt>
                <c:pt idx="203">
                  <c:v>-0.49801939379381216</c:v>
                </c:pt>
                <c:pt idx="204">
                  <c:v>-0.49749912141610636</c:v>
                </c:pt>
                <c:pt idx="205">
                  <c:v>-0.49180193901519415</c:v>
                </c:pt>
                <c:pt idx="206">
                  <c:v>-0.4831634325455178</c:v>
                </c:pt>
                <c:pt idx="207">
                  <c:v>-0.46249700997982024</c:v>
                </c:pt>
                <c:pt idx="208">
                  <c:v>-0.44870734285128105</c:v>
                </c:pt>
                <c:pt idx="209">
                  <c:v>-0.4529801904387547</c:v>
                </c:pt>
                <c:pt idx="210">
                  <c:v>-0.46784649547521001</c:v>
                </c:pt>
                <c:pt idx="211">
                  <c:v>-0.46839764184944083</c:v>
                </c:pt>
                <c:pt idx="212">
                  <c:v>-0.47108911067335307</c:v>
                </c:pt>
                <c:pt idx="213">
                  <c:v>-0.47511474401604459</c:v>
                </c:pt>
                <c:pt idx="214">
                  <c:v>-0.47720356747948101</c:v>
                </c:pt>
                <c:pt idx="215">
                  <c:v>-0.4726164437168397</c:v>
                </c:pt>
                <c:pt idx="216">
                  <c:v>-0.48881685042791423</c:v>
                </c:pt>
                <c:pt idx="217">
                  <c:v>-0.50021637128400009</c:v>
                </c:pt>
                <c:pt idx="218">
                  <c:v>-0.49518109911961805</c:v>
                </c:pt>
                <c:pt idx="219">
                  <c:v>-0.4701593614598788</c:v>
                </c:pt>
                <c:pt idx="220">
                  <c:v>-0.47126429546596815</c:v>
                </c:pt>
                <c:pt idx="221">
                  <c:v>-0.48598113390962988</c:v>
                </c:pt>
                <c:pt idx="222">
                  <c:v>-0.47206526566297086</c:v>
                </c:pt>
                <c:pt idx="223">
                  <c:v>-0.50544993686282902</c:v>
                </c:pt>
                <c:pt idx="224">
                  <c:v>-0.5060140051811306</c:v>
                </c:pt>
                <c:pt idx="225">
                  <c:v>-0.50954511576801786</c:v>
                </c:pt>
                <c:pt idx="226">
                  <c:v>-0.50752586954671675</c:v>
                </c:pt>
                <c:pt idx="227">
                  <c:v>-0.48829915620611819</c:v>
                </c:pt>
                <c:pt idx="228">
                  <c:v>-0.4903905261458264</c:v>
                </c:pt>
                <c:pt idx="229">
                  <c:v>-0.48491741794578458</c:v>
                </c:pt>
                <c:pt idx="230">
                  <c:v>-0.48830173436202795</c:v>
                </c:pt>
                <c:pt idx="231">
                  <c:v>-0.47832393848383287</c:v>
                </c:pt>
                <c:pt idx="232">
                  <c:v>-0.48316858885733732</c:v>
                </c:pt>
                <c:pt idx="233">
                  <c:v>-0.49870708507432376</c:v>
                </c:pt>
                <c:pt idx="234">
                  <c:v>-0.51497958408172539</c:v>
                </c:pt>
                <c:pt idx="235">
                  <c:v>-0.52375202562213474</c:v>
                </c:pt>
                <c:pt idx="236">
                  <c:v>-0.51389527480779806</c:v>
                </c:pt>
                <c:pt idx="237">
                  <c:v>-0.54234770298028623</c:v>
                </c:pt>
                <c:pt idx="238">
                  <c:v>-0.54741388082083131</c:v>
                </c:pt>
                <c:pt idx="239">
                  <c:v>-0.5266031791386816</c:v>
                </c:pt>
                <c:pt idx="240">
                  <c:v>-0.52040377119387393</c:v>
                </c:pt>
                <c:pt idx="241">
                  <c:v>-0.52493936454819023</c:v>
                </c:pt>
                <c:pt idx="242">
                  <c:v>-0.51210522741954878</c:v>
                </c:pt>
                <c:pt idx="243">
                  <c:v>-0.50804098561260302</c:v>
                </c:pt>
                <c:pt idx="244">
                  <c:v>-0.51592483339518014</c:v>
                </c:pt>
                <c:pt idx="245">
                  <c:v>-0.49977080103816912</c:v>
                </c:pt>
                <c:pt idx="246">
                  <c:v>-0.50549631095933456</c:v>
                </c:pt>
                <c:pt idx="247">
                  <c:v>-0.50767782002918005</c:v>
                </c:pt>
                <c:pt idx="248">
                  <c:v>-0.5067403049258965</c:v>
                </c:pt>
                <c:pt idx="249">
                  <c:v>-0.49132546309320013</c:v>
                </c:pt>
                <c:pt idx="250">
                  <c:v>-0.47485463950682966</c:v>
                </c:pt>
                <c:pt idx="251">
                  <c:v>-0.46290390891723698</c:v>
                </c:pt>
                <c:pt idx="252">
                  <c:v>-0.46669264038122737</c:v>
                </c:pt>
                <c:pt idx="253">
                  <c:v>-0.45862074896368232</c:v>
                </c:pt>
                <c:pt idx="254">
                  <c:v>-0.44677565760420745</c:v>
                </c:pt>
                <c:pt idx="255">
                  <c:v>-0.45189845932073708</c:v>
                </c:pt>
                <c:pt idx="256">
                  <c:v>-0.4500621006801423</c:v>
                </c:pt>
                <c:pt idx="257">
                  <c:v>-0.44351493272809417</c:v>
                </c:pt>
                <c:pt idx="258">
                  <c:v>-0.43969796801009053</c:v>
                </c:pt>
                <c:pt idx="259">
                  <c:v>-0.46206168925591029</c:v>
                </c:pt>
                <c:pt idx="260">
                  <c:v>-0.46224203010278686</c:v>
                </c:pt>
                <c:pt idx="261">
                  <c:v>-0.47605741517358963</c:v>
                </c:pt>
                <c:pt idx="262">
                  <c:v>-0.47565564112591235</c:v>
                </c:pt>
                <c:pt idx="263">
                  <c:v>-0.46256397764396578</c:v>
                </c:pt>
                <c:pt idx="264">
                  <c:v>-0.46513955797339723</c:v>
                </c:pt>
                <c:pt idx="265">
                  <c:v>-0.46978585208829482</c:v>
                </c:pt>
                <c:pt idx="266">
                  <c:v>-0.46803966399991737</c:v>
                </c:pt>
                <c:pt idx="267">
                  <c:v>-0.46669773384888685</c:v>
                </c:pt>
                <c:pt idx="268">
                  <c:v>-0.47416952612466978</c:v>
                </c:pt>
                <c:pt idx="269">
                  <c:v>-0.48287754699232144</c:v>
                </c:pt>
                <c:pt idx="270">
                  <c:v>-0.48718648773229956</c:v>
                </c:pt>
                <c:pt idx="271">
                  <c:v>-0.48879622543819423</c:v>
                </c:pt>
                <c:pt idx="272">
                  <c:v>-0.48505135301651764</c:v>
                </c:pt>
                <c:pt idx="273">
                  <c:v>-0.5085406332581468</c:v>
                </c:pt>
                <c:pt idx="274">
                  <c:v>-0.50234895952351033</c:v>
                </c:pt>
                <c:pt idx="275">
                  <c:v>-0.50506359981341431</c:v>
                </c:pt>
                <c:pt idx="276">
                  <c:v>-0.49329321007069826</c:v>
                </c:pt>
                <c:pt idx="277">
                  <c:v>-0.49086442416946863</c:v>
                </c:pt>
                <c:pt idx="278">
                  <c:v>-0.47292807889193761</c:v>
                </c:pt>
                <c:pt idx="279">
                  <c:v>-0.46537906943008811</c:v>
                </c:pt>
                <c:pt idx="280">
                  <c:v>-0.46648658133452925</c:v>
                </c:pt>
                <c:pt idx="281">
                  <c:v>-0.46865777803829373</c:v>
                </c:pt>
                <c:pt idx="282">
                  <c:v>-0.46167535220649558</c:v>
                </c:pt>
                <c:pt idx="283">
                  <c:v>-0.47116381254766987</c:v>
                </c:pt>
                <c:pt idx="284">
                  <c:v>-0.4701077996294738</c:v>
                </c:pt>
                <c:pt idx="285">
                  <c:v>-0.45581081348937952</c:v>
                </c:pt>
                <c:pt idx="286">
                  <c:v>-0.44450397823970272</c:v>
                </c:pt>
                <c:pt idx="287">
                  <c:v>-0.43859045584809137</c:v>
                </c:pt>
                <c:pt idx="288">
                  <c:v>-0.43727946279530389</c:v>
                </c:pt>
                <c:pt idx="289">
                  <c:v>-0.43906180713790388</c:v>
                </c:pt>
                <c:pt idx="290">
                  <c:v>-0.44447310398561968</c:v>
                </c:pt>
                <c:pt idx="291">
                  <c:v>-0.44996935197201526</c:v>
                </c:pt>
                <c:pt idx="292">
                  <c:v>-0.45377864532400763</c:v>
                </c:pt>
                <c:pt idx="293">
                  <c:v>-0.44855020489247621</c:v>
                </c:pt>
                <c:pt idx="294">
                  <c:v>-0.43967992117628024</c:v>
                </c:pt>
                <c:pt idx="295">
                  <c:v>-0.44358447829059144</c:v>
                </c:pt>
                <c:pt idx="296">
                  <c:v>-0.45479083087952793</c:v>
                </c:pt>
                <c:pt idx="297">
                  <c:v>-0.4458149712924902</c:v>
                </c:pt>
                <c:pt idx="298">
                  <c:v>-0.46161354059661153</c:v>
                </c:pt>
                <c:pt idx="299">
                  <c:v>-0.46818642674848121</c:v>
                </c:pt>
                <c:pt idx="300">
                  <c:v>-0.4637100982702192</c:v>
                </c:pt>
                <c:pt idx="301">
                  <c:v>-0.46173464824707183</c:v>
                </c:pt>
                <c:pt idx="302">
                  <c:v>-0.4412458941061011</c:v>
                </c:pt>
                <c:pt idx="303">
                  <c:v>-0.43273616665289638</c:v>
                </c:pt>
                <c:pt idx="304">
                  <c:v>-0.42640021405936585</c:v>
                </c:pt>
                <c:pt idx="305">
                  <c:v>-0.41714359329375517</c:v>
                </c:pt>
                <c:pt idx="306">
                  <c:v>-0.41447526451375466</c:v>
                </c:pt>
                <c:pt idx="307">
                  <c:v>-0.41876106546737907</c:v>
                </c:pt>
                <c:pt idx="308">
                  <c:v>-0.41985568710738741</c:v>
                </c:pt>
                <c:pt idx="309">
                  <c:v>-0.42064382962655933</c:v>
                </c:pt>
                <c:pt idx="310">
                  <c:v>-0.43200210127587918</c:v>
                </c:pt>
                <c:pt idx="311">
                  <c:v>-0.40616901795133825</c:v>
                </c:pt>
                <c:pt idx="312">
                  <c:v>-0.40322772530465412</c:v>
                </c:pt>
                <c:pt idx="313">
                  <c:v>-0.42108682197403857</c:v>
                </c:pt>
                <c:pt idx="314">
                  <c:v>-0.40652705890257967</c:v>
                </c:pt>
                <c:pt idx="315">
                  <c:v>-0.41725432573397447</c:v>
                </c:pt>
                <c:pt idx="316">
                  <c:v>-0.41743466658085104</c:v>
                </c:pt>
                <c:pt idx="317">
                  <c:v>-0.41215982037317611</c:v>
                </c:pt>
                <c:pt idx="318">
                  <c:v>-0.41095446629294841</c:v>
                </c:pt>
                <c:pt idx="319">
                  <c:v>-0.40694684810442916</c:v>
                </c:pt>
                <c:pt idx="320">
                  <c:v>-0.41739341711652705</c:v>
                </c:pt>
                <c:pt idx="321">
                  <c:v>-0.40594755332845761</c:v>
                </c:pt>
                <c:pt idx="322">
                  <c:v>-0.40431461273449121</c:v>
                </c:pt>
                <c:pt idx="323">
                  <c:v>-0.39736828005519759</c:v>
                </c:pt>
                <c:pt idx="324">
                  <c:v>-0.39756660463416643</c:v>
                </c:pt>
                <c:pt idx="325">
                  <c:v>-0.40089165643191355</c:v>
                </c:pt>
                <c:pt idx="326">
                  <c:v>-0.39657755938011591</c:v>
                </c:pt>
                <c:pt idx="327">
                  <c:v>-0.40180342191329554</c:v>
                </c:pt>
                <c:pt idx="328">
                  <c:v>-0.3966522612544327</c:v>
                </c:pt>
                <c:pt idx="329">
                  <c:v>-0.42209642937364916</c:v>
                </c:pt>
                <c:pt idx="330">
                  <c:v>-0.43494861282098485</c:v>
                </c:pt>
                <c:pt idx="331">
                  <c:v>-0.43070142058917271</c:v>
                </c:pt>
                <c:pt idx="332">
                  <c:v>-0.42837314877076343</c:v>
                </c:pt>
                <c:pt idx="333">
                  <c:v>-0.45009813098848683</c:v>
                </c:pt>
                <c:pt idx="334">
                  <c:v>-0.45141428035309383</c:v>
                </c:pt>
                <c:pt idx="335">
                  <c:v>-0.45359836732129105</c:v>
                </c:pt>
                <c:pt idx="336">
                  <c:v>-0.44056074955941926</c:v>
                </c:pt>
                <c:pt idx="337">
                  <c:v>-0.45138592115320253</c:v>
                </c:pt>
                <c:pt idx="338">
                  <c:v>-0.47526414776467818</c:v>
                </c:pt>
                <c:pt idx="339">
                  <c:v>-0.47963232195863059</c:v>
                </c:pt>
                <c:pt idx="340">
                  <c:v>-0.46063744845115373</c:v>
                </c:pt>
                <c:pt idx="341">
                  <c:v>-0.46297861079155378</c:v>
                </c:pt>
                <c:pt idx="342">
                  <c:v>-0.47002027007732622</c:v>
                </c:pt>
                <c:pt idx="343">
                  <c:v>-0.44265730723302693</c:v>
                </c:pt>
                <c:pt idx="344">
                  <c:v>-0.44875110762735482</c:v>
                </c:pt>
                <c:pt idx="345">
                  <c:v>-0.43513404713552095</c:v>
                </c:pt>
                <c:pt idx="346">
                  <c:v>-0.44218337778730465</c:v>
                </c:pt>
                <c:pt idx="347">
                  <c:v>-0.42420581446752958</c:v>
                </c:pt>
                <c:pt idx="348">
                  <c:v>-0.42849677147541548</c:v>
                </c:pt>
                <c:pt idx="349">
                  <c:v>-0.41832322917416132</c:v>
                </c:pt>
                <c:pt idx="350">
                  <c:v>-0.40761910238667831</c:v>
                </c:pt>
                <c:pt idx="351">
                  <c:v>-0.39286101447869254</c:v>
                </c:pt>
                <c:pt idx="352">
                  <c:v>-0.39672180681692998</c:v>
                </c:pt>
                <c:pt idx="353">
                  <c:v>-0.39457890646889676</c:v>
                </c:pt>
                <c:pt idx="354">
                  <c:v>-0.3996863023516859</c:v>
                </c:pt>
                <c:pt idx="355">
                  <c:v>-0.38450842498429261</c:v>
                </c:pt>
                <c:pt idx="356">
                  <c:v>-0.37004908198697206</c:v>
                </c:pt>
                <c:pt idx="357">
                  <c:v>-0.36634027129571994</c:v>
                </c:pt>
                <c:pt idx="358">
                  <c:v>-0.37845838936603848</c:v>
                </c:pt>
                <c:pt idx="359">
                  <c:v>-0.37223832526698875</c:v>
                </c:pt>
                <c:pt idx="360">
                  <c:v>-0.36712841407244989</c:v>
                </c:pt>
                <c:pt idx="361">
                  <c:v>-0.38155681997152746</c:v>
                </c:pt>
                <c:pt idx="362">
                  <c:v>-0.37792264856799018</c:v>
                </c:pt>
                <c:pt idx="363">
                  <c:v>-0.37303935830815149</c:v>
                </c:pt>
                <c:pt idx="364">
                  <c:v>-0.35537858647529386</c:v>
                </c:pt>
                <c:pt idx="365">
                  <c:v>-0.36864540307021748</c:v>
                </c:pt>
                <c:pt idx="366">
                  <c:v>-0.37271998892288227</c:v>
                </c:pt>
                <c:pt idx="367">
                  <c:v>-0.36231724753101824</c:v>
                </c:pt>
                <c:pt idx="368">
                  <c:v>-0.36645358189184901</c:v>
                </c:pt>
                <c:pt idx="369">
                  <c:v>-0.35705529158777605</c:v>
                </c:pt>
                <c:pt idx="370">
                  <c:v>-0.35221576610401106</c:v>
                </c:pt>
                <c:pt idx="371">
                  <c:v>-0.39010257799063475</c:v>
                </c:pt>
                <c:pt idx="372">
                  <c:v>-0.3850673058262527</c:v>
                </c:pt>
                <c:pt idx="373">
                  <c:v>-0.38890238022222656</c:v>
                </c:pt>
                <c:pt idx="374">
                  <c:v>-0.36925842389849234</c:v>
                </c:pt>
                <c:pt idx="375">
                  <c:v>-0.37628719266227401</c:v>
                </c:pt>
                <c:pt idx="376">
                  <c:v>-0.36348650820118339</c:v>
                </c:pt>
                <c:pt idx="377">
                  <c:v>-0.3581808505835854</c:v>
                </c:pt>
                <c:pt idx="378">
                  <c:v>-0.34930798871147967</c:v>
                </c:pt>
                <c:pt idx="379">
                  <c:v>-0.34137003262222576</c:v>
                </c:pt>
                <c:pt idx="380">
                  <c:v>-0.33752213080597909</c:v>
                </c:pt>
                <c:pt idx="381">
                  <c:v>-0.34007966430160025</c:v>
                </c:pt>
                <c:pt idx="382">
                  <c:v>-0.34105066323695654</c:v>
                </c:pt>
                <c:pt idx="383">
                  <c:v>-0.34137518893404523</c:v>
                </c:pt>
                <c:pt idx="384">
                  <c:v>-0.32676392661878334</c:v>
                </c:pt>
                <c:pt idx="385">
                  <c:v>-0.33716408985473767</c:v>
                </c:pt>
                <c:pt idx="386">
                  <c:v>-0.32346974933267725</c:v>
                </c:pt>
                <c:pt idx="387">
                  <c:v>-0.33319256507628092</c:v>
                </c:pt>
                <c:pt idx="388">
                  <c:v>-0.32951720705257964</c:v>
                </c:pt>
                <c:pt idx="389">
                  <c:v>-0.31321892700119647</c:v>
                </c:pt>
                <c:pt idx="390">
                  <c:v>-0.30279040482290892</c:v>
                </c:pt>
                <c:pt idx="391">
                  <c:v>-0.3077870054213187</c:v>
                </c:pt>
                <c:pt idx="392">
                  <c:v>-0.34007450824733876</c:v>
                </c:pt>
                <c:pt idx="393">
                  <c:v>-0.35320738977152938</c:v>
                </c:pt>
                <c:pt idx="394">
                  <c:v>-0.34454316510203153</c:v>
                </c:pt>
                <c:pt idx="395">
                  <c:v>-0.35480939326725275</c:v>
                </c:pt>
                <c:pt idx="396">
                  <c:v>-0.33635280729165395</c:v>
                </c:pt>
                <c:pt idx="397">
                  <c:v>-0.33128659802902888</c:v>
                </c:pt>
                <c:pt idx="398">
                  <c:v>-0.33918336749811878</c:v>
                </c:pt>
                <c:pt idx="399">
                  <c:v>-0.32978765534995552</c:v>
                </c:pt>
                <c:pt idx="400">
                  <c:v>-0.31200583871079757</c:v>
                </c:pt>
                <c:pt idx="401">
                  <c:v>-0.30420697400409619</c:v>
                </c:pt>
                <c:pt idx="402">
                  <c:v>-0.28390623233357137</c:v>
                </c:pt>
                <c:pt idx="403">
                  <c:v>-0.27737459564602568</c:v>
                </c:pt>
                <c:pt idx="404">
                  <c:v>-0.2981131736097683</c:v>
                </c:pt>
                <c:pt idx="405">
                  <c:v>-0.27775835479708866</c:v>
                </c:pt>
                <c:pt idx="406">
                  <c:v>-0.27616408551153648</c:v>
                </c:pt>
                <c:pt idx="407">
                  <c:v>-0.32315295810331779</c:v>
                </c:pt>
                <c:pt idx="408">
                  <c:v>-0.32075765577660298</c:v>
                </c:pt>
                <c:pt idx="409">
                  <c:v>-0.33122478641914482</c:v>
                </c:pt>
                <c:pt idx="410">
                  <c:v>-0.31464838670437456</c:v>
                </c:pt>
                <c:pt idx="411">
                  <c:v>-0.30300677623568806</c:v>
                </c:pt>
                <c:pt idx="412">
                  <c:v>-0.32114399282601769</c:v>
                </c:pt>
                <c:pt idx="413">
                  <c:v>-0.30665635347296583</c:v>
                </c:pt>
                <c:pt idx="414">
                  <c:v>-0.31117135325964212</c:v>
                </c:pt>
                <c:pt idx="415">
                  <c:v>-0.35490729802964133</c:v>
                </c:pt>
                <c:pt idx="416">
                  <c:v>-0.37157386829662892</c:v>
                </c:pt>
                <c:pt idx="417">
                  <c:v>-0.39730904660122329</c:v>
                </c:pt>
                <c:pt idx="418">
                  <c:v>-0.40086851638800181</c:v>
                </c:pt>
                <c:pt idx="419">
                  <c:v>-0.37841971805762425</c:v>
                </c:pt>
                <c:pt idx="420">
                  <c:v>-0.4063673425303071</c:v>
                </c:pt>
                <c:pt idx="421">
                  <c:v>-0.40200174649226444</c:v>
                </c:pt>
                <c:pt idx="422">
                  <c:v>-0.40675367957972181</c:v>
                </c:pt>
                <c:pt idx="423">
                  <c:v>-0.41496208448146765</c:v>
                </c:pt>
                <c:pt idx="424">
                  <c:v>-0.43015543026920344</c:v>
                </c:pt>
                <c:pt idx="425">
                  <c:v>-0.43015543026920344</c:v>
                </c:pt>
                <c:pt idx="426">
                  <c:v>-0.41840560267204735</c:v>
                </c:pt>
                <c:pt idx="427">
                  <c:v>-0.41761494458356763</c:v>
                </c:pt>
                <c:pt idx="428">
                  <c:v>-0.38933506020362485</c:v>
                </c:pt>
                <c:pt idx="429">
                  <c:v>-0.41013029320787397</c:v>
                </c:pt>
                <c:pt idx="430">
                  <c:v>-0.38109578104779596</c:v>
                </c:pt>
                <c:pt idx="431">
                  <c:v>-0.37595493275501407</c:v>
                </c:pt>
                <c:pt idx="432">
                  <c:v>-0.36203133055574183</c:v>
                </c:pt>
                <c:pt idx="433">
                  <c:v>-0.3701366741257216</c:v>
                </c:pt>
                <c:pt idx="434">
                  <c:v>-0.34867434315104284</c:v>
                </c:pt>
                <c:pt idx="435">
                  <c:v>-0.37035562369441044</c:v>
                </c:pt>
                <c:pt idx="436">
                  <c:v>-0.35026867528075495</c:v>
                </c:pt>
                <c:pt idx="437">
                  <c:v>-0.36265717880428938</c:v>
                </c:pt>
                <c:pt idx="438">
                  <c:v>-0.36782380814105281</c:v>
                </c:pt>
                <c:pt idx="439">
                  <c:v>-0.3802921698507235</c:v>
                </c:pt>
                <c:pt idx="440">
                  <c:v>-0.40359092231015703</c:v>
                </c:pt>
                <c:pt idx="441">
                  <c:v>-0.42168437412441295</c:v>
                </c:pt>
                <c:pt idx="442">
                  <c:v>-0.42330693950813836</c:v>
                </c:pt>
                <c:pt idx="443">
                  <c:v>-0.41205166608886656</c:v>
                </c:pt>
                <c:pt idx="444">
                  <c:v>-0.40490443067469428</c:v>
                </c:pt>
                <c:pt idx="445">
                  <c:v>-0.40479369823447497</c:v>
                </c:pt>
                <c:pt idx="446">
                  <c:v>-0.37822912743126863</c:v>
                </c:pt>
                <c:pt idx="447">
                  <c:v>-0.36833376789511957</c:v>
                </c:pt>
                <c:pt idx="448">
                  <c:v>-0.37807205231662377</c:v>
                </c:pt>
                <c:pt idx="449">
                  <c:v>-0.39022620069528685</c:v>
                </c:pt>
                <c:pt idx="450">
                  <c:v>-0.41898001477850993</c:v>
                </c:pt>
                <c:pt idx="451">
                  <c:v>-0.4175917416954959</c:v>
                </c:pt>
                <c:pt idx="452">
                  <c:v>-0.41433881413127183</c:v>
                </c:pt>
                <c:pt idx="453">
                  <c:v>-0.43766322168880889</c:v>
                </c:pt>
                <c:pt idx="454">
                  <c:v>-0.49843405836348015</c:v>
                </c:pt>
                <c:pt idx="455">
                  <c:v>-0.575155446504374</c:v>
                </c:pt>
                <c:pt idx="456">
                  <c:v>-0.55924350375996368</c:v>
                </c:pt>
                <c:pt idx="457">
                  <c:v>-0.60026219866206909</c:v>
                </c:pt>
                <c:pt idx="458">
                  <c:v>-0.5567555158268398</c:v>
                </c:pt>
                <c:pt idx="459">
                  <c:v>-0.57569889034807165</c:v>
                </c:pt>
                <c:pt idx="460">
                  <c:v>-0.60932310391158462</c:v>
                </c:pt>
                <c:pt idx="461">
                  <c:v>-0.64344954327655124</c:v>
                </c:pt>
                <c:pt idx="462">
                  <c:v>-0.60450162526162998</c:v>
                </c:pt>
                <c:pt idx="463">
                  <c:v>-0.61126507010265929</c:v>
                </c:pt>
                <c:pt idx="464">
                  <c:v>-0.60317519495302196</c:v>
                </c:pt>
                <c:pt idx="465">
                  <c:v>-0.59709683181451456</c:v>
                </c:pt>
                <c:pt idx="466">
                  <c:v>-0.60587439824466349</c:v>
                </c:pt>
                <c:pt idx="467">
                  <c:v>-0.57961121309463404</c:v>
                </c:pt>
                <c:pt idx="468">
                  <c:v>-0.59522437976385723</c:v>
                </c:pt>
                <c:pt idx="469">
                  <c:v>-0.6061087848116149</c:v>
                </c:pt>
                <c:pt idx="470">
                  <c:v>-0.61951208346865938</c:v>
                </c:pt>
                <c:pt idx="471">
                  <c:v>-0.61973615766952972</c:v>
                </c:pt>
                <c:pt idx="472">
                  <c:v>-0.5900423134288314</c:v>
                </c:pt>
                <c:pt idx="473">
                  <c:v>-0.6048132604367279</c:v>
                </c:pt>
                <c:pt idx="474">
                  <c:v>-0.62879964133251309</c:v>
                </c:pt>
                <c:pt idx="475">
                  <c:v>-0.6451262486465914</c:v>
                </c:pt>
                <c:pt idx="476">
                  <c:v>-0.66675854525790579</c:v>
                </c:pt>
                <c:pt idx="477">
                  <c:v>-0.63130567584188924</c:v>
                </c:pt>
                <c:pt idx="478">
                  <c:v>-0.62466840018178371</c:v>
                </c:pt>
                <c:pt idx="479">
                  <c:v>-0.60202134011659736</c:v>
                </c:pt>
                <c:pt idx="480">
                  <c:v>-0.582274354398293</c:v>
                </c:pt>
                <c:pt idx="481">
                  <c:v>-0.57437503819537339</c:v>
                </c:pt>
                <c:pt idx="482">
                  <c:v>-0.56908739573194767</c:v>
                </c:pt>
                <c:pt idx="483">
                  <c:v>-0.56362199031999705</c:v>
                </c:pt>
                <c:pt idx="484">
                  <c:v>-0.55720624238449024</c:v>
                </c:pt>
                <c:pt idx="485">
                  <c:v>-0.55210658071187235</c:v>
                </c:pt>
                <c:pt idx="486">
                  <c:v>-0.56726644266753534</c:v>
                </c:pt>
                <c:pt idx="487">
                  <c:v>-0.56420923010429047</c:v>
                </c:pt>
                <c:pt idx="488">
                  <c:v>-0.54300706674054455</c:v>
                </c:pt>
                <c:pt idx="489">
                  <c:v>-0.52366701138173699</c:v>
                </c:pt>
                <c:pt idx="490">
                  <c:v>-0.5212511157449401</c:v>
                </c:pt>
                <c:pt idx="491">
                  <c:v>-0.52932042900657539</c:v>
                </c:pt>
                <c:pt idx="492">
                  <c:v>-0.52655168015243659</c:v>
                </c:pt>
                <c:pt idx="493">
                  <c:v>-0.5372918375058221</c:v>
                </c:pt>
                <c:pt idx="494">
                  <c:v>-0.54772035994166768</c:v>
                </c:pt>
                <c:pt idx="495">
                  <c:v>-0.51408844333250536</c:v>
                </c:pt>
                <c:pt idx="496">
                  <c:v>-0.49365121959985969</c:v>
                </c:pt>
                <c:pt idx="497">
                  <c:v>-0.49042143182198938</c:v>
                </c:pt>
                <c:pt idx="498">
                  <c:v>-0.48481954460547599</c:v>
                </c:pt>
                <c:pt idx="499">
                  <c:v>-0.48861336927956789</c:v>
                </c:pt>
                <c:pt idx="500">
                  <c:v>-0.47950096504380729</c:v>
                </c:pt>
                <c:pt idx="501">
                  <c:v>-0.47747398435477689</c:v>
                </c:pt>
                <c:pt idx="502">
                  <c:v>-0.48004698678585661</c:v>
                </c:pt>
                <c:pt idx="503">
                  <c:v>-0.46404751448929865</c:v>
                </c:pt>
                <c:pt idx="504">
                  <c:v>-0.45066474629817616</c:v>
                </c:pt>
                <c:pt idx="505">
                  <c:v>-0.46146677784804768</c:v>
                </c:pt>
                <c:pt idx="506">
                  <c:v>-0.4724927895901076</c:v>
                </c:pt>
                <c:pt idx="507">
                  <c:v>-0.44901124381620772</c:v>
                </c:pt>
                <c:pt idx="508">
                  <c:v>-0.4444988219278832</c:v>
                </c:pt>
                <c:pt idx="509">
                  <c:v>-0.44509895223416729</c:v>
                </c:pt>
                <c:pt idx="510">
                  <c:v>-0.47326549511101706</c:v>
                </c:pt>
                <c:pt idx="511">
                  <c:v>-0.45592412408550859</c:v>
                </c:pt>
                <c:pt idx="512">
                  <c:v>-0.44164512167750658</c:v>
                </c:pt>
                <c:pt idx="513">
                  <c:v>-0.44727014893793177</c:v>
                </c:pt>
                <c:pt idx="514">
                  <c:v>-0.44922761522898685</c:v>
                </c:pt>
                <c:pt idx="515">
                  <c:v>-0.43482750517052454</c:v>
                </c:pt>
                <c:pt idx="516">
                  <c:v>-0.43586804966837811</c:v>
                </c:pt>
                <c:pt idx="517">
                  <c:v>-0.43036148931590151</c:v>
                </c:pt>
                <c:pt idx="518">
                  <c:v>-0.41130219487810887</c:v>
                </c:pt>
                <c:pt idx="519">
                  <c:v>-0.41556221478775174</c:v>
                </c:pt>
                <c:pt idx="520">
                  <c:v>-0.40319427289466131</c:v>
                </c:pt>
                <c:pt idx="521">
                  <c:v>-0.41070979878199604</c:v>
                </c:pt>
                <c:pt idx="522">
                  <c:v>-0.43200983548605049</c:v>
                </c:pt>
                <c:pt idx="523">
                  <c:v>-0.44693273271885231</c:v>
                </c:pt>
                <c:pt idx="524">
                  <c:v>-0.44853731437048544</c:v>
                </c:pt>
                <c:pt idx="525">
                  <c:v>-0.43761430085847358</c:v>
                </c:pt>
                <c:pt idx="526">
                  <c:v>-0.42207322648557738</c:v>
                </c:pt>
                <c:pt idx="527">
                  <c:v>-0.42351815460909797</c:v>
                </c:pt>
                <c:pt idx="528">
                  <c:v>-0.40082984482202949</c:v>
                </c:pt>
                <c:pt idx="529">
                  <c:v>-0.39019017038694231</c:v>
                </c:pt>
                <c:pt idx="530">
                  <c:v>-0.38845165366457607</c:v>
                </c:pt>
                <c:pt idx="531">
                  <c:v>-0.38311505869117712</c:v>
                </c:pt>
                <c:pt idx="532">
                  <c:v>-0.38119620112193425</c:v>
                </c:pt>
                <c:pt idx="533">
                  <c:v>-0.36793969663553361</c:v>
                </c:pt>
                <c:pt idx="534">
                  <c:v>-0.36093155260391396</c:v>
                </c:pt>
                <c:pt idx="535">
                  <c:v>-0.34833956818959116</c:v>
                </c:pt>
                <c:pt idx="536">
                  <c:v>-0.3661007600965871</c:v>
                </c:pt>
                <c:pt idx="537">
                  <c:v>-0.41646624580140451</c:v>
                </c:pt>
                <c:pt idx="538">
                  <c:v>-0.39554990514669508</c:v>
                </c:pt>
                <c:pt idx="539">
                  <c:v>-0.42589283220365076</c:v>
                </c:pt>
                <c:pt idx="540">
                  <c:v>-0.41868120728124275</c:v>
                </c:pt>
                <c:pt idx="541">
                  <c:v>-0.42843496012308946</c:v>
                </c:pt>
                <c:pt idx="542">
                  <c:v>-0.42214277204807471</c:v>
                </c:pt>
                <c:pt idx="543">
                  <c:v>-0.40509244288758217</c:v>
                </c:pt>
                <c:pt idx="544">
                  <c:v>-0.42732487006273862</c:v>
                </c:pt>
                <c:pt idx="545">
                  <c:v>-0.46124267222509729</c:v>
                </c:pt>
                <c:pt idx="546">
                  <c:v>-0.43428667116237474</c:v>
                </c:pt>
                <c:pt idx="547">
                  <c:v>-0.43876815569489824</c:v>
                </c:pt>
                <c:pt idx="548">
                  <c:v>-0.41547977844570572</c:v>
                </c:pt>
                <c:pt idx="549">
                  <c:v>-0.4192839157434366</c:v>
                </c:pt>
                <c:pt idx="550">
                  <c:v>-0.41058617581978596</c:v>
                </c:pt>
                <c:pt idx="551">
                  <c:v>-0.4402027717098958</c:v>
                </c:pt>
                <c:pt idx="552">
                  <c:v>-0.4385852995362719</c:v>
                </c:pt>
                <c:pt idx="553">
                  <c:v>-0.44531532364694643</c:v>
                </c:pt>
                <c:pt idx="554">
                  <c:v>-0.42467974391325186</c:v>
                </c:pt>
                <c:pt idx="555">
                  <c:v>-0.42243126743681886</c:v>
                </c:pt>
                <c:pt idx="556">
                  <c:v>-0.40359601577781656</c:v>
                </c:pt>
                <c:pt idx="557">
                  <c:v>-0.38669766826430935</c:v>
                </c:pt>
                <c:pt idx="558">
                  <c:v>-0.38939429340004111</c:v>
                </c:pt>
                <c:pt idx="559">
                  <c:v>-0.38136880775863963</c:v>
                </c:pt>
                <c:pt idx="560">
                  <c:v>-0.3641484498597935</c:v>
                </c:pt>
                <c:pt idx="561">
                  <c:v>-0.36141321625980743</c:v>
                </c:pt>
                <c:pt idx="562">
                  <c:v>-0.35419643528313793</c:v>
                </c:pt>
                <c:pt idx="563">
                  <c:v>-0.33576298935145088</c:v>
                </c:pt>
                <c:pt idx="564">
                  <c:v>-0.35141479590700836</c:v>
                </c:pt>
                <c:pt idx="565">
                  <c:v>-0.35143793595092016</c:v>
                </c:pt>
                <c:pt idx="566">
                  <c:v>-0.34720369682770075</c:v>
                </c:pt>
                <c:pt idx="567">
                  <c:v>-0.33254866999392307</c:v>
                </c:pt>
                <c:pt idx="568">
                  <c:v>-0.32068037574637642</c:v>
                </c:pt>
                <c:pt idx="569">
                  <c:v>-0.31928185314144136</c:v>
                </c:pt>
                <c:pt idx="570">
                  <c:v>-0.31345328214606788</c:v>
                </c:pt>
                <c:pt idx="571">
                  <c:v>-0.31673199101183147</c:v>
                </c:pt>
                <c:pt idx="572">
                  <c:v>-0.30377687217860772</c:v>
                </c:pt>
                <c:pt idx="573">
                  <c:v>-0.29035033921141146</c:v>
                </c:pt>
                <c:pt idx="574">
                  <c:v>-0.3072873580333329</c:v>
                </c:pt>
                <c:pt idx="575">
                  <c:v>-0.30796992442410503</c:v>
                </c:pt>
                <c:pt idx="576">
                  <c:v>-0.28674452675020745</c:v>
                </c:pt>
                <c:pt idx="577">
                  <c:v>-0.27640617512413712</c:v>
                </c:pt>
                <c:pt idx="578">
                  <c:v>-0.27009342516112039</c:v>
                </c:pt>
                <c:pt idx="579">
                  <c:v>-0.28371821986312551</c:v>
                </c:pt>
                <c:pt idx="580">
                  <c:v>-0.28278589249374148</c:v>
                </c:pt>
                <c:pt idx="581">
                  <c:v>-0.30057280260055891</c:v>
                </c:pt>
                <c:pt idx="582">
                  <c:v>-0.31910157513872478</c:v>
                </c:pt>
                <c:pt idx="583">
                  <c:v>-0.29350284695905521</c:v>
                </c:pt>
                <c:pt idx="584">
                  <c:v>-0.281516086061118</c:v>
                </c:pt>
                <c:pt idx="585">
                  <c:v>-0.28388051413374982</c:v>
                </c:pt>
                <c:pt idx="586">
                  <c:v>-0.28794220946442384</c:v>
                </c:pt>
                <c:pt idx="587">
                  <c:v>-0.27364516048016962</c:v>
                </c:pt>
                <c:pt idx="588">
                  <c:v>-0.25989667997179439</c:v>
                </c:pt>
                <c:pt idx="589">
                  <c:v>-0.27173919317535955</c:v>
                </c:pt>
                <c:pt idx="590">
                  <c:v>-0.27150483803048814</c:v>
                </c:pt>
                <c:pt idx="591">
                  <c:v>-0.27798239757587906</c:v>
                </c:pt>
                <c:pt idx="592">
                  <c:v>-0.27964621242392845</c:v>
                </c:pt>
                <c:pt idx="593">
                  <c:v>-0.29615055126445172</c:v>
                </c:pt>
                <c:pt idx="594">
                  <c:v>-0.31908610671838228</c:v>
                </c:pt>
                <c:pt idx="595">
                  <c:v>-0.32610456311608294</c:v>
                </c:pt>
                <c:pt idx="596">
                  <c:v>-0.31672689754417194</c:v>
                </c:pt>
                <c:pt idx="597">
                  <c:v>-0.27470884502193493</c:v>
                </c:pt>
                <c:pt idx="598">
                  <c:v>-0.26343294661294314</c:v>
                </c:pt>
                <c:pt idx="599">
                  <c:v>-0.28146458707487299</c:v>
                </c:pt>
                <c:pt idx="600">
                  <c:v>-0.26368534859162479</c:v>
                </c:pt>
                <c:pt idx="601">
                  <c:v>-0.29007221929046628</c:v>
                </c:pt>
                <c:pt idx="602">
                  <c:v>-0.34775748445955934</c:v>
                </c:pt>
                <c:pt idx="603">
                  <c:v>-0.3540496096904141</c:v>
                </c:pt>
                <c:pt idx="604">
                  <c:v>-0.39684027346732054</c:v>
                </c:pt>
                <c:pt idx="605">
                  <c:v>-0.36129468676525689</c:v>
                </c:pt>
                <c:pt idx="606">
                  <c:v>-0.36117106406060484</c:v>
                </c:pt>
                <c:pt idx="607">
                  <c:v>-0.36434935285223008</c:v>
                </c:pt>
                <c:pt idx="608">
                  <c:v>-0.32460297943693989</c:v>
                </c:pt>
                <c:pt idx="609">
                  <c:v>-0.36042417100575691</c:v>
                </c:pt>
                <c:pt idx="610">
                  <c:v>-0.37789435246981695</c:v>
                </c:pt>
                <c:pt idx="611">
                  <c:v>-0.36142346578172846</c:v>
                </c:pt>
                <c:pt idx="612">
                  <c:v>-0.31287377657194582</c:v>
                </c:pt>
                <c:pt idx="613">
                  <c:v>-0.32070100047853844</c:v>
                </c:pt>
                <c:pt idx="614">
                  <c:v>-0.29502505537036033</c:v>
                </c:pt>
                <c:pt idx="615">
                  <c:v>-0.30816051505046066</c:v>
                </c:pt>
                <c:pt idx="616">
                  <c:v>-0.31006641925355272</c:v>
                </c:pt>
                <c:pt idx="617">
                  <c:v>-0.33743196025376176</c:v>
                </c:pt>
                <c:pt idx="618">
                  <c:v>-0.37116948441340392</c:v>
                </c:pt>
                <c:pt idx="619">
                  <c:v>-0.32341309403461271</c:v>
                </c:pt>
                <c:pt idx="620">
                  <c:v>-0.31828249526375185</c:v>
                </c:pt>
                <c:pt idx="621">
                  <c:v>-0.34185421158986901</c:v>
                </c:pt>
                <c:pt idx="622">
                  <c:v>-0.32554826017247462</c:v>
                </c:pt>
                <c:pt idx="623">
                  <c:v>-0.32902271571885533</c:v>
                </c:pt>
                <c:pt idx="624">
                  <c:v>-0.31123316461196815</c:v>
                </c:pt>
                <c:pt idx="625">
                  <c:v>-0.30184518693153412</c:v>
                </c:pt>
                <c:pt idx="626">
                  <c:v>-0.28226304221768395</c:v>
                </c:pt>
                <c:pt idx="627">
                  <c:v>-0.2745749096936439</c:v>
                </c:pt>
                <c:pt idx="628">
                  <c:v>-0.25162394866353077</c:v>
                </c:pt>
                <c:pt idx="629">
                  <c:v>-0.25208240943135252</c:v>
                </c:pt>
                <c:pt idx="630">
                  <c:v>-0.23974534204990314</c:v>
                </c:pt>
                <c:pt idx="631">
                  <c:v>-0.23666237986475666</c:v>
                </c:pt>
                <c:pt idx="632">
                  <c:v>-0.23345837313086787</c:v>
                </c:pt>
                <c:pt idx="633">
                  <c:v>-0.23032900516957786</c:v>
                </c:pt>
                <c:pt idx="634">
                  <c:v>-0.21309324169454921</c:v>
                </c:pt>
                <c:pt idx="635">
                  <c:v>-0.20983257966259589</c:v>
                </c:pt>
                <c:pt idx="636">
                  <c:v>-0.20374129458001775</c:v>
                </c:pt>
                <c:pt idx="637">
                  <c:v>-0.2065924795186446</c:v>
                </c:pt>
                <c:pt idx="638">
                  <c:v>-0.2244077485677953</c:v>
                </c:pt>
                <c:pt idx="639">
                  <c:v>-0.22721001267608687</c:v>
                </c:pt>
                <c:pt idx="640">
                  <c:v>-0.20950289791124571</c:v>
                </c:pt>
                <c:pt idx="641">
                  <c:v>-0.23857086222375848</c:v>
                </c:pt>
                <c:pt idx="642">
                  <c:v>-0.24437107427679872</c:v>
                </c:pt>
                <c:pt idx="643">
                  <c:v>-0.28430030359315733</c:v>
                </c:pt>
                <c:pt idx="644">
                  <c:v>-0.26917134731365733</c:v>
                </c:pt>
                <c:pt idx="645">
                  <c:v>-0.29236446080053108</c:v>
                </c:pt>
                <c:pt idx="646">
                  <c:v>-0.26379098756418456</c:v>
                </c:pt>
                <c:pt idx="647">
                  <c:v>-0.26008727034059204</c:v>
                </c:pt>
                <c:pt idx="648">
                  <c:v>-0.25503401444411766</c:v>
                </c:pt>
                <c:pt idx="649">
                  <c:v>-0.24405428278988131</c:v>
                </c:pt>
                <c:pt idx="650">
                  <c:v>-0.24346704300558797</c:v>
                </c:pt>
                <c:pt idx="651">
                  <c:v>-0.25090019539503661</c:v>
                </c:pt>
                <c:pt idx="652">
                  <c:v>-0.24656547361107695</c:v>
                </c:pt>
                <c:pt idx="653">
                  <c:v>-0.23812013566610798</c:v>
                </c:pt>
                <c:pt idx="654">
                  <c:v>-0.23559353926872981</c:v>
                </c:pt>
                <c:pt idx="655">
                  <c:v>-0.22195321304466417</c:v>
                </c:pt>
                <c:pt idx="656">
                  <c:v>-0.2075995087623454</c:v>
                </c:pt>
                <c:pt idx="657">
                  <c:v>-0.20935091600670239</c:v>
                </c:pt>
                <c:pt idx="658">
                  <c:v>-0.21007982532945804</c:v>
                </c:pt>
                <c:pt idx="659">
                  <c:v>-0.19218985440599054</c:v>
                </c:pt>
                <c:pt idx="660">
                  <c:v>-0.17994811363101992</c:v>
                </c:pt>
                <c:pt idx="661">
                  <c:v>-0.18097576760688275</c:v>
                </c:pt>
                <c:pt idx="662">
                  <c:v>-0.19738993615274669</c:v>
                </c:pt>
                <c:pt idx="663">
                  <c:v>-0.19224908785996481</c:v>
                </c:pt>
                <c:pt idx="664">
                  <c:v>-0.21596498877873607</c:v>
                </c:pt>
                <c:pt idx="665">
                  <c:v>-0.22587839489113737</c:v>
                </c:pt>
                <c:pt idx="666">
                  <c:v>-0.23042948808787617</c:v>
                </c:pt>
                <c:pt idx="667">
                  <c:v>-0.23192849335355151</c:v>
                </c:pt>
                <c:pt idx="668">
                  <c:v>-0.25182736671015915</c:v>
                </c:pt>
                <c:pt idx="669">
                  <c:v>-0.26515347960321711</c:v>
                </c:pt>
                <c:pt idx="670">
                  <c:v>-0.23586392472194573</c:v>
                </c:pt>
                <c:pt idx="671">
                  <c:v>-0.22468850948881022</c:v>
                </c:pt>
                <c:pt idx="672">
                  <c:v>-0.23298186552923586</c:v>
                </c:pt>
                <c:pt idx="673">
                  <c:v>-0.23471006988552107</c:v>
                </c:pt>
                <c:pt idx="674">
                  <c:v>-0.2219146043228519</c:v>
                </c:pt>
                <c:pt idx="675">
                  <c:v>-0.23754836430215714</c:v>
                </c:pt>
                <c:pt idx="676">
                  <c:v>-0.20114257420667453</c:v>
                </c:pt>
                <c:pt idx="677">
                  <c:v>-0.19496891562621033</c:v>
                </c:pt>
                <c:pt idx="678">
                  <c:v>-0.19263026859756002</c:v>
                </c:pt>
                <c:pt idx="679">
                  <c:v>-0.18876689810341285</c:v>
                </c:pt>
                <c:pt idx="680">
                  <c:v>-0.18119723222976339</c:v>
                </c:pt>
                <c:pt idx="681">
                  <c:v>-0.17739309518959051</c:v>
                </c:pt>
                <c:pt idx="682">
                  <c:v>-0.17786702463531276</c:v>
                </c:pt>
                <c:pt idx="683">
                  <c:v>-0.18564784276576188</c:v>
                </c:pt>
                <c:pt idx="684">
                  <c:v>-0.18360800323437873</c:v>
                </c:pt>
                <c:pt idx="685">
                  <c:v>-0.16438641452596173</c:v>
                </c:pt>
                <c:pt idx="686">
                  <c:v>-0.16317590439147256</c:v>
                </c:pt>
                <c:pt idx="687">
                  <c:v>-0.16422418309949738</c:v>
                </c:pt>
                <c:pt idx="688">
                  <c:v>-0.15842397104645714</c:v>
                </c:pt>
                <c:pt idx="689">
                  <c:v>-0.17482009301606882</c:v>
                </c:pt>
                <c:pt idx="690">
                  <c:v>-0.15135917197433094</c:v>
                </c:pt>
                <c:pt idx="691">
                  <c:v>-0.1742534777063795</c:v>
                </c:pt>
                <c:pt idx="692">
                  <c:v>-0.15540024231528493</c:v>
                </c:pt>
                <c:pt idx="693">
                  <c:v>-0.12980673329159487</c:v>
                </c:pt>
                <c:pt idx="694">
                  <c:v>-0.11488119505872328</c:v>
                </c:pt>
                <c:pt idx="695">
                  <c:v>-9.881217694211003E-2</c:v>
                </c:pt>
                <c:pt idx="696">
                  <c:v>-0.10907073348376202</c:v>
                </c:pt>
                <c:pt idx="697">
                  <c:v>-0.10990264103656573</c:v>
                </c:pt>
                <c:pt idx="698">
                  <c:v>-0.10647452842216856</c:v>
                </c:pt>
                <c:pt idx="699">
                  <c:v>-0.11823460554124565</c:v>
                </c:pt>
                <c:pt idx="700">
                  <c:v>-0.13531329390162947</c:v>
                </c:pt>
                <c:pt idx="701">
                  <c:v>-0.12346562438624482</c:v>
                </c:pt>
                <c:pt idx="702">
                  <c:v>-0.1038577614725731</c:v>
                </c:pt>
                <c:pt idx="703">
                  <c:v>-7.2770456672519218E-2</c:v>
                </c:pt>
                <c:pt idx="704">
                  <c:v>-7.5982197874137264E-2</c:v>
                </c:pt>
                <c:pt idx="705">
                  <c:v>-6.9401640356256331E-2</c:v>
                </c:pt>
                <c:pt idx="706">
                  <c:v>-4.9716434568198062E-2</c:v>
                </c:pt>
                <c:pt idx="707">
                  <c:v>-5.7309240485759312E-2</c:v>
                </c:pt>
                <c:pt idx="708">
                  <c:v>-7.2075062603916329E-2</c:v>
                </c:pt>
                <c:pt idx="709">
                  <c:v>-5.7906792636133644E-2</c:v>
                </c:pt>
                <c:pt idx="710">
                  <c:v>-7.540011414410544E-2</c:v>
                </c:pt>
                <c:pt idx="711">
                  <c:v>-5.7335021272182825E-2</c:v>
                </c:pt>
                <c:pt idx="712">
                  <c:v>-4.1322658453634115E-2</c:v>
                </c:pt>
                <c:pt idx="713">
                  <c:v>-2.7787971459686298E-2</c:v>
                </c:pt>
                <c:pt idx="714">
                  <c:v>-2.6021095537428807E-2</c:v>
                </c:pt>
                <c:pt idx="715">
                  <c:v>-1.9283400060743038E-2</c:v>
                </c:pt>
                <c:pt idx="716">
                  <c:v>-2.3373391489590327E-2</c:v>
                </c:pt>
                <c:pt idx="717">
                  <c:v>8.1542646578730629E-3</c:v>
                </c:pt>
                <c:pt idx="718">
                  <c:v>1.5644072345386253E-2</c:v>
                </c:pt>
                <c:pt idx="719">
                  <c:v>1.0152917569092182E-2</c:v>
                </c:pt>
                <c:pt idx="720">
                  <c:v>9.4291643005980259E-3</c:v>
                </c:pt>
                <c:pt idx="721">
                  <c:v>2.6618585101201145E-2</c:v>
                </c:pt>
                <c:pt idx="722">
                  <c:v>2.8081496956813962E-2</c:v>
                </c:pt>
                <c:pt idx="723">
                  <c:v>4.5657254806831797E-2</c:v>
                </c:pt>
                <c:pt idx="724">
                  <c:v>4.6334665143342425E-2</c:v>
                </c:pt>
                <c:pt idx="725">
                  <c:v>3.0484533493700058E-2</c:v>
                </c:pt>
                <c:pt idx="726">
                  <c:v>5.7208820411621009E-2</c:v>
                </c:pt>
                <c:pt idx="727">
                  <c:v>7.056310397209023E-2</c:v>
                </c:pt>
                <c:pt idx="728">
                  <c:v>6.420665207715967E-2</c:v>
                </c:pt>
                <c:pt idx="729">
                  <c:v>7.5219773297228842E-2</c:v>
                </c:pt>
                <c:pt idx="730">
                  <c:v>8.1120468011009389E-2</c:v>
                </c:pt>
                <c:pt idx="731">
                  <c:v>6.3243324765372644E-2</c:v>
                </c:pt>
                <c:pt idx="732">
                  <c:v>5.6987230100420269E-2</c:v>
                </c:pt>
                <c:pt idx="733">
                  <c:v>6.2648350513349937E-2</c:v>
                </c:pt>
                <c:pt idx="734">
                  <c:v>9.3081448122523086E-2</c:v>
                </c:pt>
                <c:pt idx="735">
                  <c:v>9.8075533409183124E-2</c:v>
                </c:pt>
                <c:pt idx="736">
                  <c:v>0.10959094301730793</c:v>
                </c:pt>
                <c:pt idx="737">
                  <c:v>0.11682834898369748</c:v>
                </c:pt>
                <c:pt idx="738">
                  <c:v>9.3436847816136787E-2</c:v>
                </c:pt>
                <c:pt idx="739">
                  <c:v>0.10152162975567267</c:v>
                </c:pt>
                <c:pt idx="740">
                  <c:v>7.0349310715220867E-2</c:v>
                </c:pt>
                <c:pt idx="741">
                  <c:v>6.3130014169243576E-2</c:v>
                </c:pt>
                <c:pt idx="742">
                  <c:v>3.0162585952521127E-2</c:v>
                </c:pt>
                <c:pt idx="743">
                  <c:v>5.4834080230466181E-2</c:v>
                </c:pt>
                <c:pt idx="744">
                  <c:v>4.9693231937684303E-2</c:v>
                </c:pt>
                <c:pt idx="745">
                  <c:v>6.2143546813544774E-2</c:v>
                </c:pt>
                <c:pt idx="746">
                  <c:v>4.8742857734490025E-2</c:v>
                </c:pt>
                <c:pt idx="747">
                  <c:v>5.3564336642002719E-2</c:v>
                </c:pt>
                <c:pt idx="748">
                  <c:v>7.8089005069666054E-2</c:v>
                </c:pt>
                <c:pt idx="749">
                  <c:v>9.2720891859532001E-2</c:v>
                </c:pt>
                <c:pt idx="750">
                  <c:v>0.11301125831981573</c:v>
                </c:pt>
                <c:pt idx="751">
                  <c:v>0.11024250946567693</c:v>
                </c:pt>
                <c:pt idx="752">
                  <c:v>0.12502380026173457</c:v>
                </c:pt>
                <c:pt idx="753">
                  <c:v>0.13272224515185552</c:v>
                </c:pt>
                <c:pt idx="754">
                  <c:v>0.15538735205085219</c:v>
                </c:pt>
                <c:pt idx="755">
                  <c:v>0.13724497914870304</c:v>
                </c:pt>
                <c:pt idx="756">
                  <c:v>0.14153581046826894</c:v>
                </c:pt>
                <c:pt idx="757">
                  <c:v>0.14601993625842033</c:v>
                </c:pt>
                <c:pt idx="758">
                  <c:v>0.12105743179509736</c:v>
                </c:pt>
                <c:pt idx="759">
                  <c:v>0.12576038095050138</c:v>
                </c:pt>
                <c:pt idx="760">
                  <c:v>0.14997863335904615</c:v>
                </c:pt>
                <c:pt idx="761">
                  <c:v>0.16893996019029017</c:v>
                </c:pt>
                <c:pt idx="762">
                  <c:v>0.17968533669965528</c:v>
                </c:pt>
                <c:pt idx="763">
                  <c:v>0.1803626839344479</c:v>
                </c:pt>
                <c:pt idx="764">
                  <c:v>0.17642209651179222</c:v>
                </c:pt>
                <c:pt idx="765">
                  <c:v>0.17956171373744534</c:v>
                </c:pt>
                <c:pt idx="766">
                  <c:v>0.16215076546980137</c:v>
                </c:pt>
                <c:pt idx="767">
                  <c:v>0.15273191353528456</c:v>
                </c:pt>
                <c:pt idx="768">
                  <c:v>0.10138002306137021</c:v>
                </c:pt>
                <c:pt idx="769">
                  <c:v>9.6795414610478539E-2</c:v>
                </c:pt>
                <c:pt idx="770">
                  <c:v>0.15481815884281125</c:v>
                </c:pt>
                <c:pt idx="771">
                  <c:v>0.1926843457397148</c:v>
                </c:pt>
                <c:pt idx="772">
                  <c:v>0.19314525897512622</c:v>
                </c:pt>
                <c:pt idx="773">
                  <c:v>0.20757114982001226</c:v>
                </c:pt>
                <c:pt idx="774">
                  <c:v>0.21386333789502701</c:v>
                </c:pt>
                <c:pt idx="775">
                  <c:v>0.23412276725706763</c:v>
                </c:pt>
                <c:pt idx="776">
                  <c:v>0.23132308130468593</c:v>
                </c:pt>
                <c:pt idx="777">
                  <c:v>0.19857208734490261</c:v>
                </c:pt>
                <c:pt idx="778">
                  <c:v>0.22736186889231011</c:v>
                </c:pt>
                <c:pt idx="779">
                  <c:v>0.23804537094763106</c:v>
                </c:pt>
                <c:pt idx="780">
                  <c:v>0.21742790089190703</c:v>
                </c:pt>
                <c:pt idx="781">
                  <c:v>0.21157097069664213</c:v>
                </c:pt>
                <c:pt idx="782">
                  <c:v>0.19362176657675823</c:v>
                </c:pt>
                <c:pt idx="783">
                  <c:v>0.22543018364523651</c:v>
                </c:pt>
                <c:pt idx="784">
                  <c:v>0.19384335688795895</c:v>
                </c:pt>
                <c:pt idx="785">
                  <c:v>0.22195830625476567</c:v>
                </c:pt>
                <c:pt idx="786">
                  <c:v>0.26044776375942325</c:v>
                </c:pt>
                <c:pt idx="787">
                  <c:v>0.27644993990021105</c:v>
                </c:pt>
                <c:pt idx="788">
                  <c:v>0.2783969678793069</c:v>
                </c:pt>
                <c:pt idx="789">
                  <c:v>0.26908375491734993</c:v>
                </c:pt>
                <c:pt idx="790">
                  <c:v>0.25476086230251205</c:v>
                </c:pt>
                <c:pt idx="791">
                  <c:v>0.29459482785655183</c:v>
                </c:pt>
                <c:pt idx="792">
                  <c:v>0.25977305726714245</c:v>
                </c:pt>
                <c:pt idx="793">
                  <c:v>0.25867063831524462</c:v>
                </c:pt>
                <c:pt idx="794">
                  <c:v>0.28675477627212842</c:v>
                </c:pt>
                <c:pt idx="795">
                  <c:v>0.27022729764525155</c:v>
                </c:pt>
                <c:pt idx="796">
                  <c:v>0.31150612847865178</c:v>
                </c:pt>
                <c:pt idx="797">
                  <c:v>0.28917843779873464</c:v>
                </c:pt>
                <c:pt idx="798">
                  <c:v>0.28870444550885216</c:v>
                </c:pt>
                <c:pt idx="799">
                  <c:v>0.30022765217130837</c:v>
                </c:pt>
                <c:pt idx="800">
                  <c:v>0.3108055152540693</c:v>
                </c:pt>
                <c:pt idx="801">
                  <c:v>0.30582689838775173</c:v>
                </c:pt>
                <c:pt idx="802">
                  <c:v>0.30542257760624475</c:v>
                </c:pt>
                <c:pt idx="803">
                  <c:v>0.30095140543980237</c:v>
                </c:pt>
                <c:pt idx="804">
                  <c:v>0.3179244545700684</c:v>
                </c:pt>
                <c:pt idx="805">
                  <c:v>0.30852610167939337</c:v>
                </c:pt>
                <c:pt idx="806">
                  <c:v>0.29016226415436347</c:v>
                </c:pt>
                <c:pt idx="807">
                  <c:v>0.28719783146376782</c:v>
                </c:pt>
                <c:pt idx="808">
                  <c:v>0.34191344504384341</c:v>
                </c:pt>
                <c:pt idx="809">
                  <c:v>0.31061750304118141</c:v>
                </c:pt>
                <c:pt idx="810">
                  <c:v>0.32082965380668987</c:v>
                </c:pt>
                <c:pt idx="811">
                  <c:v>0.2990042515148284</c:v>
                </c:pt>
                <c:pt idx="812">
                  <c:v>0.30021482449347747</c:v>
                </c:pt>
                <c:pt idx="813">
                  <c:v>0.21207841539651728</c:v>
                </c:pt>
                <c:pt idx="814">
                  <c:v>0.2435725562898278</c:v>
                </c:pt>
                <c:pt idx="815">
                  <c:v>0.20638120157352496</c:v>
                </c:pt>
                <c:pt idx="816">
                  <c:v>0.24203236440398843</c:v>
                </c:pt>
                <c:pt idx="817">
                  <c:v>0.24329185821297286</c:v>
                </c:pt>
                <c:pt idx="818">
                  <c:v>0.20704572138804483</c:v>
                </c:pt>
                <c:pt idx="819">
                  <c:v>0.21252650095409781</c:v>
                </c:pt>
                <c:pt idx="820">
                  <c:v>0.24412640676584646</c:v>
                </c:pt>
                <c:pt idx="821">
                  <c:v>0.25860624880700883</c:v>
                </c:pt>
                <c:pt idx="822">
                  <c:v>0.29599592835983851</c:v>
                </c:pt>
                <c:pt idx="823">
                  <c:v>0.30163390898641451</c:v>
                </c:pt>
                <c:pt idx="824">
                  <c:v>0.32568213265660584</c:v>
                </c:pt>
                <c:pt idx="825">
                  <c:v>0.26921504924557099</c:v>
                </c:pt>
                <c:pt idx="826">
                  <c:v>0.31481313344258866</c:v>
                </c:pt>
                <c:pt idx="827">
                  <c:v>0.32063397022779089</c:v>
                </c:pt>
                <c:pt idx="828">
                  <c:v>0.32443295121370225</c:v>
                </c:pt>
                <c:pt idx="829">
                  <c:v>0.27065488415899031</c:v>
                </c:pt>
                <c:pt idx="830">
                  <c:v>0.26797882091126046</c:v>
                </c:pt>
                <c:pt idx="831">
                  <c:v>0.30027921400171326</c:v>
                </c:pt>
                <c:pt idx="832">
                  <c:v>0.28969870991888236</c:v>
                </c:pt>
                <c:pt idx="833">
                  <c:v>0.19600417838148229</c:v>
                </c:pt>
                <c:pt idx="834">
                  <c:v>0.15602860613314029</c:v>
                </c:pt>
                <c:pt idx="835">
                  <c:v>0.1824953350181181</c:v>
                </c:pt>
                <c:pt idx="836">
                  <c:v>0.18835993632183626</c:v>
                </c:pt>
                <c:pt idx="837">
                  <c:v>0.12376179114100036</c:v>
                </c:pt>
                <c:pt idx="838">
                  <c:v>0.11716048320263731</c:v>
                </c:pt>
                <c:pt idx="839">
                  <c:v>0.16015217566030035</c:v>
                </c:pt>
                <c:pt idx="840">
                  <c:v>0.18231247885949187</c:v>
                </c:pt>
                <c:pt idx="841">
                  <c:v>0.21490639770463024</c:v>
                </c:pt>
                <c:pt idx="842">
                  <c:v>0.22300664806450865</c:v>
                </c:pt>
                <c:pt idx="843">
                  <c:v>0.23515815544310181</c:v>
                </c:pt>
                <c:pt idx="844">
                  <c:v>0.22945327025409837</c:v>
                </c:pt>
                <c:pt idx="845">
                  <c:v>0.26577926526516282</c:v>
                </c:pt>
                <c:pt idx="846">
                  <c:v>0.24933415962105565</c:v>
                </c:pt>
                <c:pt idx="847">
                  <c:v>0.27187828481547022</c:v>
                </c:pt>
                <c:pt idx="848">
                  <c:v>0.26363894281548128</c:v>
                </c:pt>
                <c:pt idx="849">
                  <c:v>0.22993229290992204</c:v>
                </c:pt>
                <c:pt idx="850">
                  <c:v>0.2198360934830545</c:v>
                </c:pt>
                <c:pt idx="851">
                  <c:v>0.21507642618542583</c:v>
                </c:pt>
                <c:pt idx="852">
                  <c:v>0.22843850680022643</c:v>
                </c:pt>
                <c:pt idx="853">
                  <c:v>0.27066255552500146</c:v>
                </c:pt>
                <c:pt idx="854">
                  <c:v>0.27298573413330923</c:v>
                </c:pt>
                <c:pt idx="855">
                  <c:v>0.26063061991804948</c:v>
                </c:pt>
                <c:pt idx="856">
                  <c:v>0.23636608767923925</c:v>
                </c:pt>
                <c:pt idx="857">
                  <c:v>0.21257806278450295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Sheet7!$GE$1</c:f>
              <c:strCache>
                <c:ptCount val="1"/>
                <c:pt idx="0">
                  <c:v>GSPC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Sheet7!$GA$2:$GA$859</c:f>
              <c:numCache>
                <c:formatCode>yyyy\-mm\-dd;@</c:formatCode>
                <c:ptCount val="858"/>
                <c:pt idx="0">
                  <c:v>36528</c:v>
                </c:pt>
                <c:pt idx="1">
                  <c:v>36535</c:v>
                </c:pt>
                <c:pt idx="2">
                  <c:v>36543</c:v>
                </c:pt>
                <c:pt idx="3">
                  <c:v>36549</c:v>
                </c:pt>
                <c:pt idx="4">
                  <c:v>36556</c:v>
                </c:pt>
                <c:pt idx="5">
                  <c:v>36563</c:v>
                </c:pt>
                <c:pt idx="6">
                  <c:v>36570</c:v>
                </c:pt>
                <c:pt idx="7">
                  <c:v>36578</c:v>
                </c:pt>
                <c:pt idx="8">
                  <c:v>36584</c:v>
                </c:pt>
                <c:pt idx="9">
                  <c:v>36591</c:v>
                </c:pt>
                <c:pt idx="10">
                  <c:v>36598</c:v>
                </c:pt>
                <c:pt idx="11">
                  <c:v>36605</c:v>
                </c:pt>
                <c:pt idx="12">
                  <c:v>36612</c:v>
                </c:pt>
                <c:pt idx="13">
                  <c:v>36619</c:v>
                </c:pt>
                <c:pt idx="14">
                  <c:v>36626</c:v>
                </c:pt>
                <c:pt idx="15">
                  <c:v>36633</c:v>
                </c:pt>
                <c:pt idx="16">
                  <c:v>36640</c:v>
                </c:pt>
                <c:pt idx="17">
                  <c:v>36647</c:v>
                </c:pt>
                <c:pt idx="18">
                  <c:v>36654</c:v>
                </c:pt>
                <c:pt idx="19">
                  <c:v>36661</c:v>
                </c:pt>
                <c:pt idx="20">
                  <c:v>36668</c:v>
                </c:pt>
                <c:pt idx="21">
                  <c:v>36676</c:v>
                </c:pt>
                <c:pt idx="22">
                  <c:v>36682</c:v>
                </c:pt>
                <c:pt idx="23">
                  <c:v>36689</c:v>
                </c:pt>
                <c:pt idx="24">
                  <c:v>36696</c:v>
                </c:pt>
                <c:pt idx="25">
                  <c:v>36703</c:v>
                </c:pt>
                <c:pt idx="26">
                  <c:v>36710</c:v>
                </c:pt>
                <c:pt idx="27">
                  <c:v>36717</c:v>
                </c:pt>
                <c:pt idx="28">
                  <c:v>36724</c:v>
                </c:pt>
                <c:pt idx="29">
                  <c:v>36731</c:v>
                </c:pt>
                <c:pt idx="30">
                  <c:v>36738</c:v>
                </c:pt>
                <c:pt idx="31">
                  <c:v>36745</c:v>
                </c:pt>
                <c:pt idx="32">
                  <c:v>36752</c:v>
                </c:pt>
                <c:pt idx="33">
                  <c:v>36759</c:v>
                </c:pt>
                <c:pt idx="34">
                  <c:v>36766</c:v>
                </c:pt>
                <c:pt idx="35">
                  <c:v>36774</c:v>
                </c:pt>
                <c:pt idx="36">
                  <c:v>36780</c:v>
                </c:pt>
                <c:pt idx="37">
                  <c:v>36787</c:v>
                </c:pt>
                <c:pt idx="38">
                  <c:v>36794</c:v>
                </c:pt>
                <c:pt idx="39">
                  <c:v>36801</c:v>
                </c:pt>
                <c:pt idx="40">
                  <c:v>36808</c:v>
                </c:pt>
                <c:pt idx="41">
                  <c:v>36815</c:v>
                </c:pt>
                <c:pt idx="42">
                  <c:v>36822</c:v>
                </c:pt>
                <c:pt idx="43">
                  <c:v>36829</c:v>
                </c:pt>
                <c:pt idx="44">
                  <c:v>36836</c:v>
                </c:pt>
                <c:pt idx="45">
                  <c:v>36843</c:v>
                </c:pt>
                <c:pt idx="46">
                  <c:v>36850</c:v>
                </c:pt>
                <c:pt idx="47">
                  <c:v>36857</c:v>
                </c:pt>
                <c:pt idx="48">
                  <c:v>36864</c:v>
                </c:pt>
                <c:pt idx="49">
                  <c:v>36871</c:v>
                </c:pt>
                <c:pt idx="50">
                  <c:v>36878</c:v>
                </c:pt>
                <c:pt idx="51">
                  <c:v>36886</c:v>
                </c:pt>
                <c:pt idx="52">
                  <c:v>36893</c:v>
                </c:pt>
                <c:pt idx="53">
                  <c:v>36899</c:v>
                </c:pt>
                <c:pt idx="54">
                  <c:v>36907</c:v>
                </c:pt>
                <c:pt idx="55">
                  <c:v>36913</c:v>
                </c:pt>
                <c:pt idx="56">
                  <c:v>36920</c:v>
                </c:pt>
                <c:pt idx="57">
                  <c:v>36927</c:v>
                </c:pt>
                <c:pt idx="58">
                  <c:v>36934</c:v>
                </c:pt>
                <c:pt idx="59">
                  <c:v>36942</c:v>
                </c:pt>
                <c:pt idx="60">
                  <c:v>36948</c:v>
                </c:pt>
                <c:pt idx="61">
                  <c:v>36955</c:v>
                </c:pt>
                <c:pt idx="62">
                  <c:v>36962</c:v>
                </c:pt>
                <c:pt idx="63">
                  <c:v>36969</c:v>
                </c:pt>
                <c:pt idx="64">
                  <c:v>36976</c:v>
                </c:pt>
                <c:pt idx="65">
                  <c:v>36983</c:v>
                </c:pt>
                <c:pt idx="66">
                  <c:v>36990</c:v>
                </c:pt>
                <c:pt idx="67">
                  <c:v>36997</c:v>
                </c:pt>
                <c:pt idx="68">
                  <c:v>37004</c:v>
                </c:pt>
                <c:pt idx="69">
                  <c:v>37011</c:v>
                </c:pt>
                <c:pt idx="70">
                  <c:v>37018</c:v>
                </c:pt>
                <c:pt idx="71">
                  <c:v>37025</c:v>
                </c:pt>
                <c:pt idx="72">
                  <c:v>37032</c:v>
                </c:pt>
                <c:pt idx="73">
                  <c:v>37040</c:v>
                </c:pt>
                <c:pt idx="74">
                  <c:v>37046</c:v>
                </c:pt>
                <c:pt idx="75">
                  <c:v>37053</c:v>
                </c:pt>
                <c:pt idx="76">
                  <c:v>37060</c:v>
                </c:pt>
                <c:pt idx="77">
                  <c:v>37067</c:v>
                </c:pt>
                <c:pt idx="78">
                  <c:v>37074</c:v>
                </c:pt>
                <c:pt idx="79">
                  <c:v>37081</c:v>
                </c:pt>
                <c:pt idx="80">
                  <c:v>37088</c:v>
                </c:pt>
                <c:pt idx="81">
                  <c:v>37095</c:v>
                </c:pt>
                <c:pt idx="82">
                  <c:v>37102</c:v>
                </c:pt>
                <c:pt idx="83">
                  <c:v>37109</c:v>
                </c:pt>
                <c:pt idx="84">
                  <c:v>37116</c:v>
                </c:pt>
                <c:pt idx="85">
                  <c:v>37123</c:v>
                </c:pt>
                <c:pt idx="86">
                  <c:v>37130</c:v>
                </c:pt>
                <c:pt idx="87">
                  <c:v>37138</c:v>
                </c:pt>
                <c:pt idx="88">
                  <c:v>37144</c:v>
                </c:pt>
                <c:pt idx="89">
                  <c:v>37158</c:v>
                </c:pt>
                <c:pt idx="90">
                  <c:v>37165</c:v>
                </c:pt>
                <c:pt idx="91">
                  <c:v>37172</c:v>
                </c:pt>
                <c:pt idx="92">
                  <c:v>37179</c:v>
                </c:pt>
                <c:pt idx="93">
                  <c:v>37186</c:v>
                </c:pt>
                <c:pt idx="94">
                  <c:v>37193</c:v>
                </c:pt>
                <c:pt idx="95">
                  <c:v>37200</c:v>
                </c:pt>
                <c:pt idx="96">
                  <c:v>37207</c:v>
                </c:pt>
                <c:pt idx="97">
                  <c:v>37214</c:v>
                </c:pt>
                <c:pt idx="98">
                  <c:v>37221</c:v>
                </c:pt>
                <c:pt idx="99">
                  <c:v>37228</c:v>
                </c:pt>
                <c:pt idx="100">
                  <c:v>37235</c:v>
                </c:pt>
                <c:pt idx="101">
                  <c:v>37242</c:v>
                </c:pt>
                <c:pt idx="102">
                  <c:v>37249</c:v>
                </c:pt>
                <c:pt idx="103">
                  <c:v>37256</c:v>
                </c:pt>
                <c:pt idx="104">
                  <c:v>37263</c:v>
                </c:pt>
                <c:pt idx="105">
                  <c:v>37270</c:v>
                </c:pt>
                <c:pt idx="106">
                  <c:v>37278</c:v>
                </c:pt>
                <c:pt idx="107">
                  <c:v>37284</c:v>
                </c:pt>
                <c:pt idx="108">
                  <c:v>37291</c:v>
                </c:pt>
                <c:pt idx="109">
                  <c:v>37298</c:v>
                </c:pt>
                <c:pt idx="110">
                  <c:v>37306</c:v>
                </c:pt>
                <c:pt idx="111">
                  <c:v>37312</c:v>
                </c:pt>
                <c:pt idx="112">
                  <c:v>37319</c:v>
                </c:pt>
                <c:pt idx="113">
                  <c:v>37326</c:v>
                </c:pt>
                <c:pt idx="114">
                  <c:v>37333</c:v>
                </c:pt>
                <c:pt idx="115">
                  <c:v>37340</c:v>
                </c:pt>
                <c:pt idx="116">
                  <c:v>37347</c:v>
                </c:pt>
                <c:pt idx="117">
                  <c:v>37354</c:v>
                </c:pt>
                <c:pt idx="118">
                  <c:v>37361</c:v>
                </c:pt>
                <c:pt idx="119">
                  <c:v>37368</c:v>
                </c:pt>
                <c:pt idx="120">
                  <c:v>37375</c:v>
                </c:pt>
                <c:pt idx="121">
                  <c:v>37382</c:v>
                </c:pt>
                <c:pt idx="122">
                  <c:v>37389</c:v>
                </c:pt>
                <c:pt idx="123">
                  <c:v>37396</c:v>
                </c:pt>
                <c:pt idx="124">
                  <c:v>37404</c:v>
                </c:pt>
                <c:pt idx="125">
                  <c:v>37410</c:v>
                </c:pt>
                <c:pt idx="126">
                  <c:v>37417</c:v>
                </c:pt>
                <c:pt idx="127">
                  <c:v>37424</c:v>
                </c:pt>
                <c:pt idx="128">
                  <c:v>37431</c:v>
                </c:pt>
                <c:pt idx="129">
                  <c:v>37438</c:v>
                </c:pt>
                <c:pt idx="130">
                  <c:v>37445</c:v>
                </c:pt>
                <c:pt idx="131">
                  <c:v>37452</c:v>
                </c:pt>
                <c:pt idx="132">
                  <c:v>37459</c:v>
                </c:pt>
                <c:pt idx="133">
                  <c:v>37466</c:v>
                </c:pt>
                <c:pt idx="134">
                  <c:v>37473</c:v>
                </c:pt>
                <c:pt idx="135">
                  <c:v>37480</c:v>
                </c:pt>
                <c:pt idx="136">
                  <c:v>37487</c:v>
                </c:pt>
                <c:pt idx="137">
                  <c:v>37494</c:v>
                </c:pt>
                <c:pt idx="138">
                  <c:v>37502</c:v>
                </c:pt>
                <c:pt idx="139">
                  <c:v>37508</c:v>
                </c:pt>
                <c:pt idx="140">
                  <c:v>37515</c:v>
                </c:pt>
                <c:pt idx="141">
                  <c:v>37522</c:v>
                </c:pt>
                <c:pt idx="142">
                  <c:v>37529</c:v>
                </c:pt>
                <c:pt idx="143">
                  <c:v>37536</c:v>
                </c:pt>
                <c:pt idx="144">
                  <c:v>37543</c:v>
                </c:pt>
                <c:pt idx="145">
                  <c:v>37550</c:v>
                </c:pt>
                <c:pt idx="146">
                  <c:v>37557</c:v>
                </c:pt>
                <c:pt idx="147">
                  <c:v>37564</c:v>
                </c:pt>
                <c:pt idx="148">
                  <c:v>37571</c:v>
                </c:pt>
                <c:pt idx="149">
                  <c:v>37578</c:v>
                </c:pt>
                <c:pt idx="150">
                  <c:v>37585</c:v>
                </c:pt>
                <c:pt idx="151">
                  <c:v>37592</c:v>
                </c:pt>
                <c:pt idx="152">
                  <c:v>37599</c:v>
                </c:pt>
                <c:pt idx="153">
                  <c:v>37606</c:v>
                </c:pt>
                <c:pt idx="154">
                  <c:v>37613</c:v>
                </c:pt>
                <c:pt idx="155">
                  <c:v>37620</c:v>
                </c:pt>
                <c:pt idx="156">
                  <c:v>37627</c:v>
                </c:pt>
                <c:pt idx="157">
                  <c:v>37634</c:v>
                </c:pt>
                <c:pt idx="158">
                  <c:v>37642</c:v>
                </c:pt>
                <c:pt idx="159">
                  <c:v>37648</c:v>
                </c:pt>
                <c:pt idx="160">
                  <c:v>37655</c:v>
                </c:pt>
                <c:pt idx="161">
                  <c:v>37662</c:v>
                </c:pt>
                <c:pt idx="162">
                  <c:v>37670</c:v>
                </c:pt>
                <c:pt idx="163">
                  <c:v>37676</c:v>
                </c:pt>
                <c:pt idx="164">
                  <c:v>37683</c:v>
                </c:pt>
                <c:pt idx="165">
                  <c:v>37690</c:v>
                </c:pt>
                <c:pt idx="166">
                  <c:v>37697</c:v>
                </c:pt>
                <c:pt idx="167">
                  <c:v>37704</c:v>
                </c:pt>
                <c:pt idx="168">
                  <c:v>37711</c:v>
                </c:pt>
                <c:pt idx="169">
                  <c:v>37718</c:v>
                </c:pt>
                <c:pt idx="170">
                  <c:v>37725</c:v>
                </c:pt>
                <c:pt idx="171">
                  <c:v>37732</c:v>
                </c:pt>
                <c:pt idx="172">
                  <c:v>37739</c:v>
                </c:pt>
                <c:pt idx="173">
                  <c:v>37746</c:v>
                </c:pt>
                <c:pt idx="174">
                  <c:v>37753</c:v>
                </c:pt>
                <c:pt idx="175">
                  <c:v>37760</c:v>
                </c:pt>
                <c:pt idx="176">
                  <c:v>37768</c:v>
                </c:pt>
                <c:pt idx="177">
                  <c:v>37774</c:v>
                </c:pt>
                <c:pt idx="178">
                  <c:v>37781</c:v>
                </c:pt>
                <c:pt idx="179">
                  <c:v>37788</c:v>
                </c:pt>
                <c:pt idx="180">
                  <c:v>37795</c:v>
                </c:pt>
                <c:pt idx="181">
                  <c:v>37802</c:v>
                </c:pt>
                <c:pt idx="182">
                  <c:v>37809</c:v>
                </c:pt>
                <c:pt idx="183">
                  <c:v>37816</c:v>
                </c:pt>
                <c:pt idx="184">
                  <c:v>37823</c:v>
                </c:pt>
                <c:pt idx="185">
                  <c:v>37830</c:v>
                </c:pt>
                <c:pt idx="186">
                  <c:v>37837</c:v>
                </c:pt>
                <c:pt idx="187">
                  <c:v>37844</c:v>
                </c:pt>
                <c:pt idx="188">
                  <c:v>37851</c:v>
                </c:pt>
                <c:pt idx="189">
                  <c:v>37858</c:v>
                </c:pt>
                <c:pt idx="190">
                  <c:v>37866</c:v>
                </c:pt>
                <c:pt idx="191">
                  <c:v>37872</c:v>
                </c:pt>
                <c:pt idx="192">
                  <c:v>37879</c:v>
                </c:pt>
                <c:pt idx="193">
                  <c:v>37886</c:v>
                </c:pt>
                <c:pt idx="194">
                  <c:v>37893</c:v>
                </c:pt>
                <c:pt idx="195">
                  <c:v>37900</c:v>
                </c:pt>
                <c:pt idx="196">
                  <c:v>37907</c:v>
                </c:pt>
                <c:pt idx="197">
                  <c:v>37914</c:v>
                </c:pt>
                <c:pt idx="198">
                  <c:v>37921</c:v>
                </c:pt>
                <c:pt idx="199">
                  <c:v>37928</c:v>
                </c:pt>
                <c:pt idx="200">
                  <c:v>37935</c:v>
                </c:pt>
                <c:pt idx="201">
                  <c:v>37942</c:v>
                </c:pt>
                <c:pt idx="202">
                  <c:v>37949</c:v>
                </c:pt>
                <c:pt idx="203">
                  <c:v>37956</c:v>
                </c:pt>
                <c:pt idx="204">
                  <c:v>37963</c:v>
                </c:pt>
                <c:pt idx="205">
                  <c:v>37970</c:v>
                </c:pt>
                <c:pt idx="206">
                  <c:v>37977</c:v>
                </c:pt>
                <c:pt idx="207">
                  <c:v>37984</c:v>
                </c:pt>
                <c:pt idx="208">
                  <c:v>37991</c:v>
                </c:pt>
                <c:pt idx="209">
                  <c:v>37998</c:v>
                </c:pt>
                <c:pt idx="210">
                  <c:v>38006</c:v>
                </c:pt>
                <c:pt idx="211">
                  <c:v>38012</c:v>
                </c:pt>
                <c:pt idx="212">
                  <c:v>38019</c:v>
                </c:pt>
                <c:pt idx="213">
                  <c:v>38026</c:v>
                </c:pt>
                <c:pt idx="214">
                  <c:v>38034</c:v>
                </c:pt>
                <c:pt idx="215">
                  <c:v>38040</c:v>
                </c:pt>
                <c:pt idx="216">
                  <c:v>38047</c:v>
                </c:pt>
                <c:pt idx="217">
                  <c:v>38054</c:v>
                </c:pt>
                <c:pt idx="218">
                  <c:v>38061</c:v>
                </c:pt>
                <c:pt idx="219">
                  <c:v>38068</c:v>
                </c:pt>
                <c:pt idx="220">
                  <c:v>38075</c:v>
                </c:pt>
                <c:pt idx="221">
                  <c:v>38082</c:v>
                </c:pt>
                <c:pt idx="222">
                  <c:v>38089</c:v>
                </c:pt>
                <c:pt idx="223">
                  <c:v>38096</c:v>
                </c:pt>
                <c:pt idx="224">
                  <c:v>38103</c:v>
                </c:pt>
                <c:pt idx="225">
                  <c:v>38110</c:v>
                </c:pt>
                <c:pt idx="226">
                  <c:v>38117</c:v>
                </c:pt>
                <c:pt idx="227">
                  <c:v>38124</c:v>
                </c:pt>
                <c:pt idx="228">
                  <c:v>38131</c:v>
                </c:pt>
                <c:pt idx="229">
                  <c:v>38139</c:v>
                </c:pt>
                <c:pt idx="230">
                  <c:v>38145</c:v>
                </c:pt>
                <c:pt idx="231">
                  <c:v>38152</c:v>
                </c:pt>
                <c:pt idx="232">
                  <c:v>38159</c:v>
                </c:pt>
                <c:pt idx="233">
                  <c:v>38166</c:v>
                </c:pt>
                <c:pt idx="234">
                  <c:v>38174</c:v>
                </c:pt>
                <c:pt idx="235">
                  <c:v>38180</c:v>
                </c:pt>
                <c:pt idx="236">
                  <c:v>38187</c:v>
                </c:pt>
                <c:pt idx="237">
                  <c:v>38194</c:v>
                </c:pt>
                <c:pt idx="238">
                  <c:v>38201</c:v>
                </c:pt>
                <c:pt idx="239">
                  <c:v>38208</c:v>
                </c:pt>
                <c:pt idx="240">
                  <c:v>38215</c:v>
                </c:pt>
                <c:pt idx="241">
                  <c:v>38222</c:v>
                </c:pt>
                <c:pt idx="242">
                  <c:v>38229</c:v>
                </c:pt>
                <c:pt idx="243">
                  <c:v>38237</c:v>
                </c:pt>
                <c:pt idx="244">
                  <c:v>38243</c:v>
                </c:pt>
                <c:pt idx="245">
                  <c:v>38250</c:v>
                </c:pt>
                <c:pt idx="246">
                  <c:v>38257</c:v>
                </c:pt>
                <c:pt idx="247">
                  <c:v>38264</c:v>
                </c:pt>
                <c:pt idx="248">
                  <c:v>38271</c:v>
                </c:pt>
                <c:pt idx="249">
                  <c:v>38278</c:v>
                </c:pt>
                <c:pt idx="250">
                  <c:v>38285</c:v>
                </c:pt>
                <c:pt idx="251">
                  <c:v>38292</c:v>
                </c:pt>
                <c:pt idx="252">
                  <c:v>38299</c:v>
                </c:pt>
                <c:pt idx="253">
                  <c:v>38306</c:v>
                </c:pt>
                <c:pt idx="254">
                  <c:v>38313</c:v>
                </c:pt>
                <c:pt idx="255">
                  <c:v>38320</c:v>
                </c:pt>
                <c:pt idx="256">
                  <c:v>38327</c:v>
                </c:pt>
                <c:pt idx="257">
                  <c:v>38334</c:v>
                </c:pt>
                <c:pt idx="258">
                  <c:v>38341</c:v>
                </c:pt>
                <c:pt idx="259">
                  <c:v>38348</c:v>
                </c:pt>
                <c:pt idx="260">
                  <c:v>38355</c:v>
                </c:pt>
                <c:pt idx="261">
                  <c:v>38362</c:v>
                </c:pt>
                <c:pt idx="262">
                  <c:v>38370</c:v>
                </c:pt>
                <c:pt idx="263">
                  <c:v>38376</c:v>
                </c:pt>
                <c:pt idx="264">
                  <c:v>38383</c:v>
                </c:pt>
                <c:pt idx="265">
                  <c:v>38390</c:v>
                </c:pt>
                <c:pt idx="266">
                  <c:v>38397</c:v>
                </c:pt>
                <c:pt idx="267">
                  <c:v>38405</c:v>
                </c:pt>
                <c:pt idx="268">
                  <c:v>38411</c:v>
                </c:pt>
                <c:pt idx="269">
                  <c:v>38418</c:v>
                </c:pt>
                <c:pt idx="270">
                  <c:v>38425</c:v>
                </c:pt>
                <c:pt idx="271">
                  <c:v>38432</c:v>
                </c:pt>
                <c:pt idx="272">
                  <c:v>38439</c:v>
                </c:pt>
                <c:pt idx="273">
                  <c:v>38446</c:v>
                </c:pt>
                <c:pt idx="274">
                  <c:v>38453</c:v>
                </c:pt>
                <c:pt idx="275">
                  <c:v>38460</c:v>
                </c:pt>
                <c:pt idx="276">
                  <c:v>38467</c:v>
                </c:pt>
                <c:pt idx="277">
                  <c:v>38474</c:v>
                </c:pt>
                <c:pt idx="278">
                  <c:v>38481</c:v>
                </c:pt>
                <c:pt idx="279">
                  <c:v>38488</c:v>
                </c:pt>
                <c:pt idx="280">
                  <c:v>38495</c:v>
                </c:pt>
                <c:pt idx="281">
                  <c:v>38503</c:v>
                </c:pt>
                <c:pt idx="282">
                  <c:v>38509</c:v>
                </c:pt>
                <c:pt idx="283">
                  <c:v>38516</c:v>
                </c:pt>
                <c:pt idx="284">
                  <c:v>38523</c:v>
                </c:pt>
                <c:pt idx="285">
                  <c:v>38530</c:v>
                </c:pt>
                <c:pt idx="286">
                  <c:v>38538</c:v>
                </c:pt>
                <c:pt idx="287">
                  <c:v>38544</c:v>
                </c:pt>
                <c:pt idx="288">
                  <c:v>38551</c:v>
                </c:pt>
                <c:pt idx="289">
                  <c:v>38558</c:v>
                </c:pt>
                <c:pt idx="290">
                  <c:v>38565</c:v>
                </c:pt>
                <c:pt idx="291">
                  <c:v>38572</c:v>
                </c:pt>
                <c:pt idx="292">
                  <c:v>38579</c:v>
                </c:pt>
                <c:pt idx="293">
                  <c:v>38586</c:v>
                </c:pt>
                <c:pt idx="294">
                  <c:v>38593</c:v>
                </c:pt>
                <c:pt idx="295">
                  <c:v>38601</c:v>
                </c:pt>
                <c:pt idx="296">
                  <c:v>38607</c:v>
                </c:pt>
                <c:pt idx="297">
                  <c:v>38614</c:v>
                </c:pt>
                <c:pt idx="298">
                  <c:v>38621</c:v>
                </c:pt>
                <c:pt idx="299">
                  <c:v>38628</c:v>
                </c:pt>
                <c:pt idx="300">
                  <c:v>38635</c:v>
                </c:pt>
                <c:pt idx="301">
                  <c:v>38642</c:v>
                </c:pt>
                <c:pt idx="302">
                  <c:v>38649</c:v>
                </c:pt>
                <c:pt idx="303">
                  <c:v>38656</c:v>
                </c:pt>
                <c:pt idx="304">
                  <c:v>38663</c:v>
                </c:pt>
                <c:pt idx="305">
                  <c:v>38670</c:v>
                </c:pt>
                <c:pt idx="306">
                  <c:v>38677</c:v>
                </c:pt>
                <c:pt idx="307">
                  <c:v>38684</c:v>
                </c:pt>
                <c:pt idx="308">
                  <c:v>38691</c:v>
                </c:pt>
                <c:pt idx="309">
                  <c:v>38698</c:v>
                </c:pt>
                <c:pt idx="310">
                  <c:v>38705</c:v>
                </c:pt>
                <c:pt idx="311">
                  <c:v>38713</c:v>
                </c:pt>
                <c:pt idx="312">
                  <c:v>38720</c:v>
                </c:pt>
                <c:pt idx="313">
                  <c:v>38726</c:v>
                </c:pt>
                <c:pt idx="314">
                  <c:v>38734</c:v>
                </c:pt>
                <c:pt idx="315">
                  <c:v>38740</c:v>
                </c:pt>
                <c:pt idx="316">
                  <c:v>38747</c:v>
                </c:pt>
                <c:pt idx="317">
                  <c:v>38754</c:v>
                </c:pt>
                <c:pt idx="318">
                  <c:v>38761</c:v>
                </c:pt>
                <c:pt idx="319">
                  <c:v>38769</c:v>
                </c:pt>
                <c:pt idx="320">
                  <c:v>38775</c:v>
                </c:pt>
                <c:pt idx="321">
                  <c:v>38782</c:v>
                </c:pt>
                <c:pt idx="322">
                  <c:v>38789</c:v>
                </c:pt>
                <c:pt idx="323">
                  <c:v>38796</c:v>
                </c:pt>
                <c:pt idx="324">
                  <c:v>38803</c:v>
                </c:pt>
                <c:pt idx="325">
                  <c:v>38810</c:v>
                </c:pt>
                <c:pt idx="326">
                  <c:v>38817</c:v>
                </c:pt>
                <c:pt idx="327">
                  <c:v>38824</c:v>
                </c:pt>
                <c:pt idx="328">
                  <c:v>38831</c:v>
                </c:pt>
                <c:pt idx="329">
                  <c:v>38838</c:v>
                </c:pt>
                <c:pt idx="330">
                  <c:v>38845</c:v>
                </c:pt>
                <c:pt idx="331">
                  <c:v>38852</c:v>
                </c:pt>
                <c:pt idx="332">
                  <c:v>38859</c:v>
                </c:pt>
                <c:pt idx="333">
                  <c:v>38867</c:v>
                </c:pt>
                <c:pt idx="334">
                  <c:v>38873</c:v>
                </c:pt>
                <c:pt idx="335">
                  <c:v>38880</c:v>
                </c:pt>
                <c:pt idx="336">
                  <c:v>38887</c:v>
                </c:pt>
                <c:pt idx="337">
                  <c:v>38894</c:v>
                </c:pt>
                <c:pt idx="338">
                  <c:v>38901</c:v>
                </c:pt>
                <c:pt idx="339">
                  <c:v>38908</c:v>
                </c:pt>
                <c:pt idx="340">
                  <c:v>38915</c:v>
                </c:pt>
                <c:pt idx="341">
                  <c:v>38922</c:v>
                </c:pt>
                <c:pt idx="342">
                  <c:v>38929</c:v>
                </c:pt>
                <c:pt idx="343">
                  <c:v>38936</c:v>
                </c:pt>
                <c:pt idx="344">
                  <c:v>38943</c:v>
                </c:pt>
                <c:pt idx="345">
                  <c:v>38950</c:v>
                </c:pt>
                <c:pt idx="346">
                  <c:v>38957</c:v>
                </c:pt>
                <c:pt idx="347">
                  <c:v>38965</c:v>
                </c:pt>
                <c:pt idx="348">
                  <c:v>38971</c:v>
                </c:pt>
                <c:pt idx="349">
                  <c:v>38978</c:v>
                </c:pt>
                <c:pt idx="350">
                  <c:v>38985</c:v>
                </c:pt>
                <c:pt idx="351">
                  <c:v>38992</c:v>
                </c:pt>
                <c:pt idx="352">
                  <c:v>38999</c:v>
                </c:pt>
                <c:pt idx="353">
                  <c:v>39006</c:v>
                </c:pt>
                <c:pt idx="354">
                  <c:v>39013</c:v>
                </c:pt>
                <c:pt idx="355">
                  <c:v>39020</c:v>
                </c:pt>
                <c:pt idx="356">
                  <c:v>39027</c:v>
                </c:pt>
                <c:pt idx="357">
                  <c:v>39034</c:v>
                </c:pt>
                <c:pt idx="358">
                  <c:v>39041</c:v>
                </c:pt>
                <c:pt idx="359">
                  <c:v>39048</c:v>
                </c:pt>
                <c:pt idx="360">
                  <c:v>39055</c:v>
                </c:pt>
                <c:pt idx="361">
                  <c:v>39062</c:v>
                </c:pt>
                <c:pt idx="362">
                  <c:v>39069</c:v>
                </c:pt>
                <c:pt idx="363">
                  <c:v>39077</c:v>
                </c:pt>
                <c:pt idx="364">
                  <c:v>39085</c:v>
                </c:pt>
                <c:pt idx="365">
                  <c:v>39090</c:v>
                </c:pt>
                <c:pt idx="366">
                  <c:v>39098</c:v>
                </c:pt>
                <c:pt idx="367">
                  <c:v>39104</c:v>
                </c:pt>
                <c:pt idx="368">
                  <c:v>39111</c:v>
                </c:pt>
                <c:pt idx="369">
                  <c:v>39118</c:v>
                </c:pt>
                <c:pt idx="370">
                  <c:v>39125</c:v>
                </c:pt>
                <c:pt idx="371">
                  <c:v>39133</c:v>
                </c:pt>
                <c:pt idx="372">
                  <c:v>39139</c:v>
                </c:pt>
                <c:pt idx="373">
                  <c:v>39146</c:v>
                </c:pt>
                <c:pt idx="374">
                  <c:v>39153</c:v>
                </c:pt>
                <c:pt idx="375">
                  <c:v>39160</c:v>
                </c:pt>
                <c:pt idx="376">
                  <c:v>39167</c:v>
                </c:pt>
                <c:pt idx="377">
                  <c:v>39174</c:v>
                </c:pt>
                <c:pt idx="378">
                  <c:v>39181</c:v>
                </c:pt>
                <c:pt idx="379">
                  <c:v>39188</c:v>
                </c:pt>
                <c:pt idx="380">
                  <c:v>39195</c:v>
                </c:pt>
                <c:pt idx="381">
                  <c:v>39202</c:v>
                </c:pt>
                <c:pt idx="382">
                  <c:v>39209</c:v>
                </c:pt>
                <c:pt idx="383">
                  <c:v>39216</c:v>
                </c:pt>
                <c:pt idx="384">
                  <c:v>39223</c:v>
                </c:pt>
                <c:pt idx="385">
                  <c:v>39231</c:v>
                </c:pt>
                <c:pt idx="386">
                  <c:v>39237</c:v>
                </c:pt>
                <c:pt idx="387">
                  <c:v>39244</c:v>
                </c:pt>
                <c:pt idx="388">
                  <c:v>39251</c:v>
                </c:pt>
                <c:pt idx="389">
                  <c:v>39258</c:v>
                </c:pt>
                <c:pt idx="390">
                  <c:v>39265</c:v>
                </c:pt>
                <c:pt idx="391">
                  <c:v>39272</c:v>
                </c:pt>
                <c:pt idx="392">
                  <c:v>39279</c:v>
                </c:pt>
                <c:pt idx="393">
                  <c:v>39286</c:v>
                </c:pt>
                <c:pt idx="394">
                  <c:v>39293</c:v>
                </c:pt>
                <c:pt idx="395">
                  <c:v>39300</c:v>
                </c:pt>
                <c:pt idx="396">
                  <c:v>39307</c:v>
                </c:pt>
                <c:pt idx="397">
                  <c:v>39314</c:v>
                </c:pt>
                <c:pt idx="398">
                  <c:v>39321</c:v>
                </c:pt>
                <c:pt idx="399">
                  <c:v>39329</c:v>
                </c:pt>
                <c:pt idx="400">
                  <c:v>39335</c:v>
                </c:pt>
                <c:pt idx="401">
                  <c:v>39342</c:v>
                </c:pt>
                <c:pt idx="402">
                  <c:v>39349</c:v>
                </c:pt>
                <c:pt idx="403">
                  <c:v>39356</c:v>
                </c:pt>
                <c:pt idx="404">
                  <c:v>39363</c:v>
                </c:pt>
                <c:pt idx="405">
                  <c:v>39370</c:v>
                </c:pt>
                <c:pt idx="406">
                  <c:v>39377</c:v>
                </c:pt>
                <c:pt idx="407">
                  <c:v>39384</c:v>
                </c:pt>
                <c:pt idx="408">
                  <c:v>39391</c:v>
                </c:pt>
                <c:pt idx="409">
                  <c:v>39398</c:v>
                </c:pt>
                <c:pt idx="410">
                  <c:v>39405</c:v>
                </c:pt>
                <c:pt idx="411">
                  <c:v>39412</c:v>
                </c:pt>
                <c:pt idx="412">
                  <c:v>39419</c:v>
                </c:pt>
                <c:pt idx="413">
                  <c:v>39426</c:v>
                </c:pt>
                <c:pt idx="414">
                  <c:v>39433</c:v>
                </c:pt>
                <c:pt idx="415">
                  <c:v>39440</c:v>
                </c:pt>
                <c:pt idx="416">
                  <c:v>39447</c:v>
                </c:pt>
                <c:pt idx="417">
                  <c:v>39454</c:v>
                </c:pt>
                <c:pt idx="418">
                  <c:v>39461</c:v>
                </c:pt>
                <c:pt idx="419">
                  <c:v>39469</c:v>
                </c:pt>
                <c:pt idx="420">
                  <c:v>39475</c:v>
                </c:pt>
                <c:pt idx="421">
                  <c:v>39482</c:v>
                </c:pt>
                <c:pt idx="422">
                  <c:v>39489</c:v>
                </c:pt>
                <c:pt idx="423">
                  <c:v>39497</c:v>
                </c:pt>
                <c:pt idx="424">
                  <c:v>39503</c:v>
                </c:pt>
                <c:pt idx="425">
                  <c:v>39510</c:v>
                </c:pt>
                <c:pt idx="426">
                  <c:v>39517</c:v>
                </c:pt>
                <c:pt idx="427">
                  <c:v>39524</c:v>
                </c:pt>
                <c:pt idx="428">
                  <c:v>39531</c:v>
                </c:pt>
                <c:pt idx="429">
                  <c:v>39538</c:v>
                </c:pt>
                <c:pt idx="430">
                  <c:v>39545</c:v>
                </c:pt>
                <c:pt idx="431">
                  <c:v>39552</c:v>
                </c:pt>
                <c:pt idx="432">
                  <c:v>39559</c:v>
                </c:pt>
                <c:pt idx="433">
                  <c:v>39566</c:v>
                </c:pt>
                <c:pt idx="434">
                  <c:v>39573</c:v>
                </c:pt>
                <c:pt idx="435">
                  <c:v>39580</c:v>
                </c:pt>
                <c:pt idx="436">
                  <c:v>39587</c:v>
                </c:pt>
                <c:pt idx="437">
                  <c:v>39595</c:v>
                </c:pt>
                <c:pt idx="438">
                  <c:v>39601</c:v>
                </c:pt>
                <c:pt idx="439">
                  <c:v>39608</c:v>
                </c:pt>
                <c:pt idx="440">
                  <c:v>39615</c:v>
                </c:pt>
                <c:pt idx="441">
                  <c:v>39622</c:v>
                </c:pt>
                <c:pt idx="442">
                  <c:v>39629</c:v>
                </c:pt>
                <c:pt idx="443">
                  <c:v>39636</c:v>
                </c:pt>
                <c:pt idx="444">
                  <c:v>39643</c:v>
                </c:pt>
                <c:pt idx="445">
                  <c:v>39650</c:v>
                </c:pt>
                <c:pt idx="446">
                  <c:v>39657</c:v>
                </c:pt>
                <c:pt idx="447">
                  <c:v>39664</c:v>
                </c:pt>
                <c:pt idx="448">
                  <c:v>39671</c:v>
                </c:pt>
                <c:pt idx="449">
                  <c:v>39678</c:v>
                </c:pt>
                <c:pt idx="450">
                  <c:v>39685</c:v>
                </c:pt>
                <c:pt idx="451">
                  <c:v>39693</c:v>
                </c:pt>
                <c:pt idx="452">
                  <c:v>39699</c:v>
                </c:pt>
                <c:pt idx="453">
                  <c:v>39706</c:v>
                </c:pt>
                <c:pt idx="454">
                  <c:v>39713</c:v>
                </c:pt>
                <c:pt idx="455">
                  <c:v>39720</c:v>
                </c:pt>
                <c:pt idx="456">
                  <c:v>39727</c:v>
                </c:pt>
                <c:pt idx="457">
                  <c:v>39734</c:v>
                </c:pt>
                <c:pt idx="458">
                  <c:v>39741</c:v>
                </c:pt>
                <c:pt idx="459">
                  <c:v>39748</c:v>
                </c:pt>
                <c:pt idx="460">
                  <c:v>39755</c:v>
                </c:pt>
                <c:pt idx="461">
                  <c:v>39762</c:v>
                </c:pt>
                <c:pt idx="462">
                  <c:v>39769</c:v>
                </c:pt>
                <c:pt idx="463">
                  <c:v>39776</c:v>
                </c:pt>
                <c:pt idx="464">
                  <c:v>39783</c:v>
                </c:pt>
                <c:pt idx="465">
                  <c:v>39790</c:v>
                </c:pt>
                <c:pt idx="466">
                  <c:v>39797</c:v>
                </c:pt>
                <c:pt idx="467">
                  <c:v>39804</c:v>
                </c:pt>
                <c:pt idx="468">
                  <c:v>39811</c:v>
                </c:pt>
                <c:pt idx="469">
                  <c:v>39818</c:v>
                </c:pt>
                <c:pt idx="470">
                  <c:v>39825</c:v>
                </c:pt>
                <c:pt idx="471">
                  <c:v>39833</c:v>
                </c:pt>
                <c:pt idx="472">
                  <c:v>39839</c:v>
                </c:pt>
                <c:pt idx="473">
                  <c:v>39846</c:v>
                </c:pt>
                <c:pt idx="474">
                  <c:v>39853</c:v>
                </c:pt>
                <c:pt idx="475">
                  <c:v>39861</c:v>
                </c:pt>
                <c:pt idx="476">
                  <c:v>39867</c:v>
                </c:pt>
                <c:pt idx="477">
                  <c:v>39874</c:v>
                </c:pt>
                <c:pt idx="478">
                  <c:v>39881</c:v>
                </c:pt>
                <c:pt idx="479">
                  <c:v>39888</c:v>
                </c:pt>
                <c:pt idx="480">
                  <c:v>39895</c:v>
                </c:pt>
                <c:pt idx="481">
                  <c:v>39902</c:v>
                </c:pt>
                <c:pt idx="482">
                  <c:v>39909</c:v>
                </c:pt>
                <c:pt idx="483">
                  <c:v>39916</c:v>
                </c:pt>
                <c:pt idx="484">
                  <c:v>39923</c:v>
                </c:pt>
                <c:pt idx="485">
                  <c:v>39930</c:v>
                </c:pt>
                <c:pt idx="486">
                  <c:v>39937</c:v>
                </c:pt>
                <c:pt idx="487">
                  <c:v>39944</c:v>
                </c:pt>
                <c:pt idx="488">
                  <c:v>39951</c:v>
                </c:pt>
                <c:pt idx="489">
                  <c:v>39959</c:v>
                </c:pt>
                <c:pt idx="490">
                  <c:v>39965</c:v>
                </c:pt>
                <c:pt idx="491">
                  <c:v>39972</c:v>
                </c:pt>
                <c:pt idx="492">
                  <c:v>39979</c:v>
                </c:pt>
                <c:pt idx="493">
                  <c:v>39986</c:v>
                </c:pt>
                <c:pt idx="494">
                  <c:v>39993</c:v>
                </c:pt>
                <c:pt idx="495">
                  <c:v>40000</c:v>
                </c:pt>
                <c:pt idx="496">
                  <c:v>40007</c:v>
                </c:pt>
                <c:pt idx="497">
                  <c:v>40014</c:v>
                </c:pt>
                <c:pt idx="498">
                  <c:v>40021</c:v>
                </c:pt>
                <c:pt idx="499">
                  <c:v>40028</c:v>
                </c:pt>
                <c:pt idx="500">
                  <c:v>40035</c:v>
                </c:pt>
                <c:pt idx="501">
                  <c:v>40042</c:v>
                </c:pt>
                <c:pt idx="502">
                  <c:v>40049</c:v>
                </c:pt>
                <c:pt idx="503">
                  <c:v>40056</c:v>
                </c:pt>
                <c:pt idx="504">
                  <c:v>40064</c:v>
                </c:pt>
                <c:pt idx="505">
                  <c:v>40070</c:v>
                </c:pt>
                <c:pt idx="506">
                  <c:v>40077</c:v>
                </c:pt>
                <c:pt idx="507">
                  <c:v>40084</c:v>
                </c:pt>
                <c:pt idx="508">
                  <c:v>40091</c:v>
                </c:pt>
                <c:pt idx="509">
                  <c:v>40098</c:v>
                </c:pt>
                <c:pt idx="510">
                  <c:v>40105</c:v>
                </c:pt>
                <c:pt idx="511">
                  <c:v>40112</c:v>
                </c:pt>
                <c:pt idx="512">
                  <c:v>40119</c:v>
                </c:pt>
                <c:pt idx="513">
                  <c:v>40126</c:v>
                </c:pt>
                <c:pt idx="514">
                  <c:v>40133</c:v>
                </c:pt>
                <c:pt idx="515">
                  <c:v>40140</c:v>
                </c:pt>
                <c:pt idx="516">
                  <c:v>40147</c:v>
                </c:pt>
                <c:pt idx="517">
                  <c:v>40154</c:v>
                </c:pt>
                <c:pt idx="518">
                  <c:v>40161</c:v>
                </c:pt>
                <c:pt idx="519">
                  <c:v>40168</c:v>
                </c:pt>
                <c:pt idx="520">
                  <c:v>40175</c:v>
                </c:pt>
                <c:pt idx="521">
                  <c:v>40182</c:v>
                </c:pt>
                <c:pt idx="522">
                  <c:v>40189</c:v>
                </c:pt>
                <c:pt idx="523">
                  <c:v>40197</c:v>
                </c:pt>
                <c:pt idx="524">
                  <c:v>40203</c:v>
                </c:pt>
                <c:pt idx="525">
                  <c:v>40210</c:v>
                </c:pt>
                <c:pt idx="526">
                  <c:v>40217</c:v>
                </c:pt>
                <c:pt idx="527">
                  <c:v>40225</c:v>
                </c:pt>
                <c:pt idx="528">
                  <c:v>40231</c:v>
                </c:pt>
                <c:pt idx="529">
                  <c:v>40238</c:v>
                </c:pt>
                <c:pt idx="530">
                  <c:v>40245</c:v>
                </c:pt>
                <c:pt idx="531">
                  <c:v>40252</c:v>
                </c:pt>
                <c:pt idx="532">
                  <c:v>40259</c:v>
                </c:pt>
                <c:pt idx="533">
                  <c:v>40266</c:v>
                </c:pt>
                <c:pt idx="534">
                  <c:v>40273</c:v>
                </c:pt>
                <c:pt idx="535">
                  <c:v>40280</c:v>
                </c:pt>
                <c:pt idx="536">
                  <c:v>40287</c:v>
                </c:pt>
                <c:pt idx="537">
                  <c:v>40294</c:v>
                </c:pt>
                <c:pt idx="538">
                  <c:v>40301</c:v>
                </c:pt>
                <c:pt idx="539">
                  <c:v>40308</c:v>
                </c:pt>
                <c:pt idx="540">
                  <c:v>40315</c:v>
                </c:pt>
                <c:pt idx="541">
                  <c:v>40322</c:v>
                </c:pt>
                <c:pt idx="542">
                  <c:v>40330</c:v>
                </c:pt>
                <c:pt idx="543">
                  <c:v>40336</c:v>
                </c:pt>
                <c:pt idx="544">
                  <c:v>40343</c:v>
                </c:pt>
                <c:pt idx="545">
                  <c:v>40350</c:v>
                </c:pt>
                <c:pt idx="546">
                  <c:v>40357</c:v>
                </c:pt>
                <c:pt idx="547">
                  <c:v>40365</c:v>
                </c:pt>
                <c:pt idx="548">
                  <c:v>40371</c:v>
                </c:pt>
                <c:pt idx="549">
                  <c:v>40378</c:v>
                </c:pt>
                <c:pt idx="550">
                  <c:v>40385</c:v>
                </c:pt>
                <c:pt idx="551">
                  <c:v>40392</c:v>
                </c:pt>
                <c:pt idx="552">
                  <c:v>40399</c:v>
                </c:pt>
                <c:pt idx="553">
                  <c:v>40406</c:v>
                </c:pt>
                <c:pt idx="554">
                  <c:v>40413</c:v>
                </c:pt>
                <c:pt idx="555">
                  <c:v>40420</c:v>
                </c:pt>
                <c:pt idx="556">
                  <c:v>40428</c:v>
                </c:pt>
                <c:pt idx="557">
                  <c:v>40434</c:v>
                </c:pt>
                <c:pt idx="558">
                  <c:v>40441</c:v>
                </c:pt>
                <c:pt idx="559">
                  <c:v>40448</c:v>
                </c:pt>
                <c:pt idx="560">
                  <c:v>40455</c:v>
                </c:pt>
                <c:pt idx="561">
                  <c:v>40462</c:v>
                </c:pt>
                <c:pt idx="562">
                  <c:v>40469</c:v>
                </c:pt>
                <c:pt idx="563">
                  <c:v>40476</c:v>
                </c:pt>
                <c:pt idx="564">
                  <c:v>40483</c:v>
                </c:pt>
                <c:pt idx="565">
                  <c:v>40490</c:v>
                </c:pt>
                <c:pt idx="566">
                  <c:v>40497</c:v>
                </c:pt>
                <c:pt idx="567">
                  <c:v>40504</c:v>
                </c:pt>
                <c:pt idx="568">
                  <c:v>40511</c:v>
                </c:pt>
                <c:pt idx="569">
                  <c:v>40518</c:v>
                </c:pt>
                <c:pt idx="570">
                  <c:v>40525</c:v>
                </c:pt>
                <c:pt idx="571">
                  <c:v>40532</c:v>
                </c:pt>
                <c:pt idx="572">
                  <c:v>40539</c:v>
                </c:pt>
                <c:pt idx="573">
                  <c:v>40546</c:v>
                </c:pt>
                <c:pt idx="574">
                  <c:v>40553</c:v>
                </c:pt>
                <c:pt idx="575">
                  <c:v>40561</c:v>
                </c:pt>
                <c:pt idx="576">
                  <c:v>40567</c:v>
                </c:pt>
                <c:pt idx="577">
                  <c:v>40574</c:v>
                </c:pt>
                <c:pt idx="578">
                  <c:v>40581</c:v>
                </c:pt>
                <c:pt idx="579">
                  <c:v>40588</c:v>
                </c:pt>
                <c:pt idx="580">
                  <c:v>40596</c:v>
                </c:pt>
                <c:pt idx="581">
                  <c:v>40602</c:v>
                </c:pt>
                <c:pt idx="582">
                  <c:v>40609</c:v>
                </c:pt>
                <c:pt idx="583">
                  <c:v>40616</c:v>
                </c:pt>
                <c:pt idx="584">
                  <c:v>40623</c:v>
                </c:pt>
                <c:pt idx="585">
                  <c:v>40630</c:v>
                </c:pt>
                <c:pt idx="586">
                  <c:v>40637</c:v>
                </c:pt>
                <c:pt idx="587">
                  <c:v>40644</c:v>
                </c:pt>
                <c:pt idx="588">
                  <c:v>40651</c:v>
                </c:pt>
                <c:pt idx="589">
                  <c:v>40658</c:v>
                </c:pt>
                <c:pt idx="590">
                  <c:v>40665</c:v>
                </c:pt>
                <c:pt idx="591">
                  <c:v>40672</c:v>
                </c:pt>
                <c:pt idx="592">
                  <c:v>40679</c:v>
                </c:pt>
                <c:pt idx="593">
                  <c:v>40686</c:v>
                </c:pt>
                <c:pt idx="594">
                  <c:v>40694</c:v>
                </c:pt>
                <c:pt idx="595">
                  <c:v>40700</c:v>
                </c:pt>
                <c:pt idx="596">
                  <c:v>40707</c:v>
                </c:pt>
                <c:pt idx="597">
                  <c:v>40714</c:v>
                </c:pt>
                <c:pt idx="598">
                  <c:v>40721</c:v>
                </c:pt>
                <c:pt idx="599">
                  <c:v>40729</c:v>
                </c:pt>
                <c:pt idx="600">
                  <c:v>40735</c:v>
                </c:pt>
                <c:pt idx="601">
                  <c:v>40742</c:v>
                </c:pt>
                <c:pt idx="602">
                  <c:v>40749</c:v>
                </c:pt>
                <c:pt idx="603">
                  <c:v>40756</c:v>
                </c:pt>
                <c:pt idx="604">
                  <c:v>40763</c:v>
                </c:pt>
                <c:pt idx="605">
                  <c:v>40770</c:v>
                </c:pt>
                <c:pt idx="606">
                  <c:v>40777</c:v>
                </c:pt>
                <c:pt idx="607">
                  <c:v>40784</c:v>
                </c:pt>
                <c:pt idx="608">
                  <c:v>40792</c:v>
                </c:pt>
                <c:pt idx="609">
                  <c:v>40798</c:v>
                </c:pt>
                <c:pt idx="610">
                  <c:v>40805</c:v>
                </c:pt>
                <c:pt idx="611">
                  <c:v>40812</c:v>
                </c:pt>
                <c:pt idx="612">
                  <c:v>40819</c:v>
                </c:pt>
                <c:pt idx="613">
                  <c:v>40826</c:v>
                </c:pt>
                <c:pt idx="614">
                  <c:v>40833</c:v>
                </c:pt>
                <c:pt idx="615">
                  <c:v>40840</c:v>
                </c:pt>
                <c:pt idx="616">
                  <c:v>40847</c:v>
                </c:pt>
                <c:pt idx="617">
                  <c:v>40854</c:v>
                </c:pt>
                <c:pt idx="618">
                  <c:v>40861</c:v>
                </c:pt>
                <c:pt idx="619">
                  <c:v>40868</c:v>
                </c:pt>
                <c:pt idx="620">
                  <c:v>40875</c:v>
                </c:pt>
                <c:pt idx="621">
                  <c:v>40882</c:v>
                </c:pt>
                <c:pt idx="622">
                  <c:v>40889</c:v>
                </c:pt>
                <c:pt idx="623">
                  <c:v>40896</c:v>
                </c:pt>
                <c:pt idx="624">
                  <c:v>40904</c:v>
                </c:pt>
                <c:pt idx="625">
                  <c:v>40911</c:v>
                </c:pt>
                <c:pt idx="626">
                  <c:v>40917</c:v>
                </c:pt>
                <c:pt idx="627">
                  <c:v>40925</c:v>
                </c:pt>
                <c:pt idx="628">
                  <c:v>40931</c:v>
                </c:pt>
                <c:pt idx="629">
                  <c:v>40938</c:v>
                </c:pt>
                <c:pt idx="630">
                  <c:v>40945</c:v>
                </c:pt>
                <c:pt idx="631">
                  <c:v>40952</c:v>
                </c:pt>
                <c:pt idx="632">
                  <c:v>40960</c:v>
                </c:pt>
                <c:pt idx="633">
                  <c:v>40966</c:v>
                </c:pt>
                <c:pt idx="634">
                  <c:v>40973</c:v>
                </c:pt>
                <c:pt idx="635">
                  <c:v>40980</c:v>
                </c:pt>
                <c:pt idx="636">
                  <c:v>40987</c:v>
                </c:pt>
                <c:pt idx="637">
                  <c:v>40994</c:v>
                </c:pt>
                <c:pt idx="638">
                  <c:v>41001</c:v>
                </c:pt>
                <c:pt idx="639">
                  <c:v>41008</c:v>
                </c:pt>
                <c:pt idx="640">
                  <c:v>41015</c:v>
                </c:pt>
                <c:pt idx="641">
                  <c:v>41022</c:v>
                </c:pt>
                <c:pt idx="642">
                  <c:v>41029</c:v>
                </c:pt>
                <c:pt idx="643">
                  <c:v>41036</c:v>
                </c:pt>
                <c:pt idx="644">
                  <c:v>41043</c:v>
                </c:pt>
                <c:pt idx="645">
                  <c:v>41050</c:v>
                </c:pt>
                <c:pt idx="646">
                  <c:v>41058</c:v>
                </c:pt>
                <c:pt idx="647">
                  <c:v>41064</c:v>
                </c:pt>
                <c:pt idx="648">
                  <c:v>41071</c:v>
                </c:pt>
                <c:pt idx="649">
                  <c:v>41078</c:v>
                </c:pt>
                <c:pt idx="650">
                  <c:v>41085</c:v>
                </c:pt>
                <c:pt idx="651">
                  <c:v>41092</c:v>
                </c:pt>
                <c:pt idx="652">
                  <c:v>41099</c:v>
                </c:pt>
                <c:pt idx="653">
                  <c:v>41106</c:v>
                </c:pt>
                <c:pt idx="654">
                  <c:v>41113</c:v>
                </c:pt>
                <c:pt idx="655">
                  <c:v>41120</c:v>
                </c:pt>
                <c:pt idx="656">
                  <c:v>41127</c:v>
                </c:pt>
                <c:pt idx="657">
                  <c:v>41134</c:v>
                </c:pt>
                <c:pt idx="658">
                  <c:v>41141</c:v>
                </c:pt>
                <c:pt idx="659">
                  <c:v>41148</c:v>
                </c:pt>
                <c:pt idx="660">
                  <c:v>41156</c:v>
                </c:pt>
                <c:pt idx="661">
                  <c:v>41162</c:v>
                </c:pt>
                <c:pt idx="662">
                  <c:v>41169</c:v>
                </c:pt>
                <c:pt idx="663">
                  <c:v>41176</c:v>
                </c:pt>
                <c:pt idx="664">
                  <c:v>41183</c:v>
                </c:pt>
                <c:pt idx="665">
                  <c:v>41190</c:v>
                </c:pt>
                <c:pt idx="666">
                  <c:v>41197</c:v>
                </c:pt>
                <c:pt idx="667">
                  <c:v>41204</c:v>
                </c:pt>
                <c:pt idx="668">
                  <c:v>41213</c:v>
                </c:pt>
                <c:pt idx="669">
                  <c:v>41218</c:v>
                </c:pt>
                <c:pt idx="670">
                  <c:v>41225</c:v>
                </c:pt>
                <c:pt idx="671">
                  <c:v>41232</c:v>
                </c:pt>
                <c:pt idx="672">
                  <c:v>41239</c:v>
                </c:pt>
                <c:pt idx="673">
                  <c:v>41246</c:v>
                </c:pt>
                <c:pt idx="674">
                  <c:v>41253</c:v>
                </c:pt>
                <c:pt idx="675">
                  <c:v>41260</c:v>
                </c:pt>
                <c:pt idx="676">
                  <c:v>41267</c:v>
                </c:pt>
                <c:pt idx="677">
                  <c:v>41274</c:v>
                </c:pt>
                <c:pt idx="678">
                  <c:v>41281</c:v>
                </c:pt>
                <c:pt idx="679">
                  <c:v>41288</c:v>
                </c:pt>
                <c:pt idx="680">
                  <c:v>41296</c:v>
                </c:pt>
                <c:pt idx="681">
                  <c:v>41302</c:v>
                </c:pt>
                <c:pt idx="682">
                  <c:v>41309</c:v>
                </c:pt>
                <c:pt idx="683">
                  <c:v>41316</c:v>
                </c:pt>
                <c:pt idx="684">
                  <c:v>41324</c:v>
                </c:pt>
                <c:pt idx="685">
                  <c:v>41330</c:v>
                </c:pt>
                <c:pt idx="686">
                  <c:v>41337</c:v>
                </c:pt>
                <c:pt idx="687">
                  <c:v>41344</c:v>
                </c:pt>
                <c:pt idx="688">
                  <c:v>41351</c:v>
                </c:pt>
                <c:pt idx="689">
                  <c:v>41358</c:v>
                </c:pt>
                <c:pt idx="690">
                  <c:v>41365</c:v>
                </c:pt>
                <c:pt idx="691">
                  <c:v>41372</c:v>
                </c:pt>
                <c:pt idx="692">
                  <c:v>41379</c:v>
                </c:pt>
                <c:pt idx="693">
                  <c:v>41386</c:v>
                </c:pt>
                <c:pt idx="694">
                  <c:v>41393</c:v>
                </c:pt>
                <c:pt idx="695">
                  <c:v>41400</c:v>
                </c:pt>
                <c:pt idx="696">
                  <c:v>41407</c:v>
                </c:pt>
                <c:pt idx="697">
                  <c:v>41414</c:v>
                </c:pt>
                <c:pt idx="698">
                  <c:v>41422</c:v>
                </c:pt>
                <c:pt idx="699">
                  <c:v>41428</c:v>
                </c:pt>
                <c:pt idx="700">
                  <c:v>41435</c:v>
                </c:pt>
                <c:pt idx="701">
                  <c:v>41442</c:v>
                </c:pt>
                <c:pt idx="702">
                  <c:v>41449</c:v>
                </c:pt>
                <c:pt idx="703">
                  <c:v>41456</c:v>
                </c:pt>
                <c:pt idx="704">
                  <c:v>41463</c:v>
                </c:pt>
                <c:pt idx="705">
                  <c:v>41470</c:v>
                </c:pt>
                <c:pt idx="706">
                  <c:v>41477</c:v>
                </c:pt>
                <c:pt idx="707">
                  <c:v>41484</c:v>
                </c:pt>
                <c:pt idx="708">
                  <c:v>41491</c:v>
                </c:pt>
                <c:pt idx="709">
                  <c:v>41498</c:v>
                </c:pt>
                <c:pt idx="710">
                  <c:v>41505</c:v>
                </c:pt>
                <c:pt idx="711">
                  <c:v>41512</c:v>
                </c:pt>
                <c:pt idx="712">
                  <c:v>41520</c:v>
                </c:pt>
                <c:pt idx="713">
                  <c:v>41526</c:v>
                </c:pt>
                <c:pt idx="714">
                  <c:v>41533</c:v>
                </c:pt>
                <c:pt idx="715">
                  <c:v>41540</c:v>
                </c:pt>
                <c:pt idx="716">
                  <c:v>41547</c:v>
                </c:pt>
                <c:pt idx="717">
                  <c:v>41554</c:v>
                </c:pt>
                <c:pt idx="718">
                  <c:v>41561</c:v>
                </c:pt>
                <c:pt idx="719">
                  <c:v>41568</c:v>
                </c:pt>
                <c:pt idx="720">
                  <c:v>41575</c:v>
                </c:pt>
                <c:pt idx="721">
                  <c:v>41582</c:v>
                </c:pt>
                <c:pt idx="722">
                  <c:v>41589</c:v>
                </c:pt>
                <c:pt idx="723">
                  <c:v>41596</c:v>
                </c:pt>
                <c:pt idx="724">
                  <c:v>41603</c:v>
                </c:pt>
                <c:pt idx="725">
                  <c:v>41610</c:v>
                </c:pt>
                <c:pt idx="726">
                  <c:v>41617</c:v>
                </c:pt>
                <c:pt idx="727">
                  <c:v>41624</c:v>
                </c:pt>
                <c:pt idx="728">
                  <c:v>41631</c:v>
                </c:pt>
                <c:pt idx="729">
                  <c:v>41638</c:v>
                </c:pt>
                <c:pt idx="730">
                  <c:v>41645</c:v>
                </c:pt>
                <c:pt idx="731">
                  <c:v>41652</c:v>
                </c:pt>
                <c:pt idx="732">
                  <c:v>41660</c:v>
                </c:pt>
                <c:pt idx="733">
                  <c:v>41666</c:v>
                </c:pt>
                <c:pt idx="734">
                  <c:v>41673</c:v>
                </c:pt>
                <c:pt idx="735">
                  <c:v>41680</c:v>
                </c:pt>
                <c:pt idx="736">
                  <c:v>41688</c:v>
                </c:pt>
                <c:pt idx="737">
                  <c:v>41694</c:v>
                </c:pt>
                <c:pt idx="738">
                  <c:v>41701</c:v>
                </c:pt>
                <c:pt idx="739">
                  <c:v>41708</c:v>
                </c:pt>
                <c:pt idx="740">
                  <c:v>41715</c:v>
                </c:pt>
                <c:pt idx="741">
                  <c:v>41722</c:v>
                </c:pt>
                <c:pt idx="742">
                  <c:v>41729</c:v>
                </c:pt>
                <c:pt idx="743">
                  <c:v>41736</c:v>
                </c:pt>
                <c:pt idx="744">
                  <c:v>41743</c:v>
                </c:pt>
                <c:pt idx="745">
                  <c:v>41750</c:v>
                </c:pt>
                <c:pt idx="746">
                  <c:v>41757</c:v>
                </c:pt>
                <c:pt idx="747">
                  <c:v>41764</c:v>
                </c:pt>
                <c:pt idx="748">
                  <c:v>41771</c:v>
                </c:pt>
                <c:pt idx="749">
                  <c:v>41778</c:v>
                </c:pt>
                <c:pt idx="750">
                  <c:v>41786</c:v>
                </c:pt>
                <c:pt idx="751">
                  <c:v>41792</c:v>
                </c:pt>
                <c:pt idx="752">
                  <c:v>41799</c:v>
                </c:pt>
                <c:pt idx="753">
                  <c:v>41806</c:v>
                </c:pt>
                <c:pt idx="754">
                  <c:v>41813</c:v>
                </c:pt>
                <c:pt idx="755">
                  <c:v>41820</c:v>
                </c:pt>
                <c:pt idx="756">
                  <c:v>41827</c:v>
                </c:pt>
                <c:pt idx="757">
                  <c:v>41834</c:v>
                </c:pt>
                <c:pt idx="758">
                  <c:v>41841</c:v>
                </c:pt>
                <c:pt idx="759">
                  <c:v>41848</c:v>
                </c:pt>
                <c:pt idx="760">
                  <c:v>41855</c:v>
                </c:pt>
                <c:pt idx="761">
                  <c:v>41862</c:v>
                </c:pt>
                <c:pt idx="762">
                  <c:v>41869</c:v>
                </c:pt>
                <c:pt idx="763">
                  <c:v>41876</c:v>
                </c:pt>
                <c:pt idx="764">
                  <c:v>41884</c:v>
                </c:pt>
                <c:pt idx="765">
                  <c:v>41890</c:v>
                </c:pt>
                <c:pt idx="766">
                  <c:v>41897</c:v>
                </c:pt>
                <c:pt idx="767">
                  <c:v>41904</c:v>
                </c:pt>
                <c:pt idx="768">
                  <c:v>41911</c:v>
                </c:pt>
                <c:pt idx="769">
                  <c:v>41918</c:v>
                </c:pt>
                <c:pt idx="770">
                  <c:v>41925</c:v>
                </c:pt>
                <c:pt idx="771">
                  <c:v>41932</c:v>
                </c:pt>
                <c:pt idx="772">
                  <c:v>41939</c:v>
                </c:pt>
                <c:pt idx="773">
                  <c:v>41946</c:v>
                </c:pt>
                <c:pt idx="774">
                  <c:v>41953</c:v>
                </c:pt>
                <c:pt idx="775">
                  <c:v>41960</c:v>
                </c:pt>
                <c:pt idx="776">
                  <c:v>41967</c:v>
                </c:pt>
                <c:pt idx="777">
                  <c:v>41974</c:v>
                </c:pt>
                <c:pt idx="778">
                  <c:v>41981</c:v>
                </c:pt>
                <c:pt idx="779">
                  <c:v>41988</c:v>
                </c:pt>
                <c:pt idx="780">
                  <c:v>41995</c:v>
                </c:pt>
                <c:pt idx="781">
                  <c:v>42002</c:v>
                </c:pt>
                <c:pt idx="782">
                  <c:v>42009</c:v>
                </c:pt>
                <c:pt idx="783">
                  <c:v>42016</c:v>
                </c:pt>
                <c:pt idx="784">
                  <c:v>42024</c:v>
                </c:pt>
                <c:pt idx="785">
                  <c:v>42030</c:v>
                </c:pt>
                <c:pt idx="786">
                  <c:v>42037</c:v>
                </c:pt>
                <c:pt idx="787">
                  <c:v>42044</c:v>
                </c:pt>
                <c:pt idx="788">
                  <c:v>42052</c:v>
                </c:pt>
                <c:pt idx="789">
                  <c:v>42058</c:v>
                </c:pt>
                <c:pt idx="790">
                  <c:v>42065</c:v>
                </c:pt>
                <c:pt idx="791">
                  <c:v>42072</c:v>
                </c:pt>
                <c:pt idx="792">
                  <c:v>42079</c:v>
                </c:pt>
                <c:pt idx="793">
                  <c:v>42086</c:v>
                </c:pt>
                <c:pt idx="794">
                  <c:v>42093</c:v>
                </c:pt>
                <c:pt idx="795">
                  <c:v>42100</c:v>
                </c:pt>
                <c:pt idx="796">
                  <c:v>42107</c:v>
                </c:pt>
                <c:pt idx="797">
                  <c:v>42114</c:v>
                </c:pt>
                <c:pt idx="798">
                  <c:v>42121</c:v>
                </c:pt>
                <c:pt idx="799">
                  <c:v>42128</c:v>
                </c:pt>
                <c:pt idx="800">
                  <c:v>42135</c:v>
                </c:pt>
                <c:pt idx="801">
                  <c:v>42142</c:v>
                </c:pt>
                <c:pt idx="802">
                  <c:v>42150</c:v>
                </c:pt>
                <c:pt idx="803">
                  <c:v>42156</c:v>
                </c:pt>
                <c:pt idx="804">
                  <c:v>42163</c:v>
                </c:pt>
                <c:pt idx="805">
                  <c:v>42170</c:v>
                </c:pt>
                <c:pt idx="806">
                  <c:v>42177</c:v>
                </c:pt>
                <c:pt idx="807">
                  <c:v>42184</c:v>
                </c:pt>
                <c:pt idx="808">
                  <c:v>42191</c:v>
                </c:pt>
                <c:pt idx="809">
                  <c:v>42198</c:v>
                </c:pt>
                <c:pt idx="810">
                  <c:v>42205</c:v>
                </c:pt>
                <c:pt idx="811">
                  <c:v>42212</c:v>
                </c:pt>
                <c:pt idx="812">
                  <c:v>42219</c:v>
                </c:pt>
                <c:pt idx="813">
                  <c:v>42226</c:v>
                </c:pt>
                <c:pt idx="814">
                  <c:v>42233</c:v>
                </c:pt>
                <c:pt idx="815">
                  <c:v>42240</c:v>
                </c:pt>
                <c:pt idx="816">
                  <c:v>42247</c:v>
                </c:pt>
                <c:pt idx="817">
                  <c:v>42255</c:v>
                </c:pt>
                <c:pt idx="818">
                  <c:v>42261</c:v>
                </c:pt>
                <c:pt idx="819">
                  <c:v>42268</c:v>
                </c:pt>
                <c:pt idx="820">
                  <c:v>42275</c:v>
                </c:pt>
                <c:pt idx="821">
                  <c:v>42282</c:v>
                </c:pt>
                <c:pt idx="822">
                  <c:v>42289</c:v>
                </c:pt>
                <c:pt idx="823">
                  <c:v>42296</c:v>
                </c:pt>
                <c:pt idx="824">
                  <c:v>42303</c:v>
                </c:pt>
                <c:pt idx="825">
                  <c:v>42310</c:v>
                </c:pt>
                <c:pt idx="826">
                  <c:v>42317</c:v>
                </c:pt>
                <c:pt idx="827">
                  <c:v>42324</c:v>
                </c:pt>
                <c:pt idx="828">
                  <c:v>42331</c:v>
                </c:pt>
                <c:pt idx="829">
                  <c:v>42338</c:v>
                </c:pt>
                <c:pt idx="830">
                  <c:v>42345</c:v>
                </c:pt>
                <c:pt idx="831">
                  <c:v>42352</c:v>
                </c:pt>
                <c:pt idx="832">
                  <c:v>42359</c:v>
                </c:pt>
                <c:pt idx="833">
                  <c:v>42366</c:v>
                </c:pt>
                <c:pt idx="834">
                  <c:v>42373</c:v>
                </c:pt>
                <c:pt idx="835">
                  <c:v>42380</c:v>
                </c:pt>
                <c:pt idx="836">
                  <c:v>42388</c:v>
                </c:pt>
                <c:pt idx="837">
                  <c:v>42394</c:v>
                </c:pt>
                <c:pt idx="838">
                  <c:v>42401</c:v>
                </c:pt>
                <c:pt idx="839">
                  <c:v>42408</c:v>
                </c:pt>
                <c:pt idx="840">
                  <c:v>42416</c:v>
                </c:pt>
                <c:pt idx="841">
                  <c:v>42422</c:v>
                </c:pt>
                <c:pt idx="842">
                  <c:v>42429</c:v>
                </c:pt>
                <c:pt idx="843">
                  <c:v>42436</c:v>
                </c:pt>
                <c:pt idx="844">
                  <c:v>42443</c:v>
                </c:pt>
                <c:pt idx="845">
                  <c:v>42450</c:v>
                </c:pt>
                <c:pt idx="846">
                  <c:v>42457</c:v>
                </c:pt>
                <c:pt idx="847">
                  <c:v>42464</c:v>
                </c:pt>
                <c:pt idx="848">
                  <c:v>42471</c:v>
                </c:pt>
                <c:pt idx="849">
                  <c:v>42478</c:v>
                </c:pt>
                <c:pt idx="850">
                  <c:v>42485</c:v>
                </c:pt>
                <c:pt idx="851">
                  <c:v>42492</c:v>
                </c:pt>
                <c:pt idx="852">
                  <c:v>42499</c:v>
                </c:pt>
                <c:pt idx="853">
                  <c:v>42506</c:v>
                </c:pt>
                <c:pt idx="854">
                  <c:v>42513</c:v>
                </c:pt>
                <c:pt idx="855">
                  <c:v>42521</c:v>
                </c:pt>
                <c:pt idx="856">
                  <c:v>42527</c:v>
                </c:pt>
                <c:pt idx="857">
                  <c:v>42534</c:v>
                </c:pt>
              </c:numCache>
            </c:numRef>
          </c:cat>
          <c:val>
            <c:numRef>
              <c:f>Sheet7!$GE$2:$GE$859</c:f>
              <c:numCache>
                <c:formatCode>0.00%</c:formatCode>
                <c:ptCount val="858"/>
                <c:pt idx="0">
                  <c:v>1.6427711625218479E-2</c:v>
                </c:pt>
                <c:pt idx="1">
                  <c:v>-7.6301277315984616E-5</c:v>
                </c:pt>
                <c:pt idx="2">
                  <c:v>-5.6407652351989225E-2</c:v>
                </c:pt>
                <c:pt idx="3">
                  <c:v>-1.1862873555483848E-2</c:v>
                </c:pt>
                <c:pt idx="4">
                  <c:v>-3.7704549587179691E-2</c:v>
                </c:pt>
                <c:pt idx="5">
                  <c:v>-6.616856883520883E-2</c:v>
                </c:pt>
                <c:pt idx="6">
                  <c:v>-7.4999818362501247E-2</c:v>
                </c:pt>
                <c:pt idx="7">
                  <c:v>-2.2407630855877207E-2</c:v>
                </c:pt>
                <c:pt idx="8">
                  <c:v>-3.2189380239264043E-2</c:v>
                </c:pt>
                <c:pt idx="9">
                  <c:v>1.5955934194067233E-2</c:v>
                </c:pt>
                <c:pt idx="10">
                  <c:v>5.9654374860369556E-2</c:v>
                </c:pt>
                <c:pt idx="11">
                  <c:v>3.9619267934094239E-2</c:v>
                </c:pt>
                <c:pt idx="12">
                  <c:v>5.1946975314409782E-2</c:v>
                </c:pt>
                <c:pt idx="13">
                  <c:v>-5.8905085578088726E-2</c:v>
                </c:pt>
                <c:pt idx="14">
                  <c:v>-4.8075451722330801E-3</c:v>
                </c:pt>
                <c:pt idx="15">
                  <c:v>7.6034070917180008E-3</c:v>
                </c:pt>
                <c:pt idx="16">
                  <c:v>-6.1326050336431214E-3</c:v>
                </c:pt>
                <c:pt idx="17">
                  <c:v>-1.4228537820854797E-2</c:v>
                </c:pt>
                <c:pt idx="18">
                  <c:v>-2.394778989121233E-2</c:v>
                </c:pt>
                <c:pt idx="19">
                  <c:v>-4.4017532294469183E-2</c:v>
                </c:pt>
                <c:pt idx="20">
                  <c:v>2.4828848134221714E-2</c:v>
                </c:pt>
                <c:pt idx="21">
                  <c:v>1.0739023574151215E-2</c:v>
                </c:pt>
                <c:pt idx="22">
                  <c:v>1.594898989401149E-2</c:v>
                </c:pt>
                <c:pt idx="23">
                  <c:v>6.9436063195532705E-6</c:v>
                </c:pt>
                <c:pt idx="24">
                  <c:v>9.1087606846858016E-3</c:v>
                </c:pt>
                <c:pt idx="25">
                  <c:v>2.5966585328193455E-2</c:v>
                </c:pt>
                <c:pt idx="26">
                  <c:v>4.7527878053867614E-2</c:v>
                </c:pt>
                <c:pt idx="27">
                  <c:v>2.6861447535489521E-2</c:v>
                </c:pt>
                <c:pt idx="28">
                  <c:v>-1.4970798167255083E-2</c:v>
                </c:pt>
                <c:pt idx="29">
                  <c:v>1.4887637919444346E-2</c:v>
                </c:pt>
                <c:pt idx="30">
                  <c:v>2.1068767030180482E-2</c:v>
                </c:pt>
                <c:pt idx="31">
                  <c:v>3.4860247532690361E-2</c:v>
                </c:pt>
                <c:pt idx="32">
                  <c:v>4.5078968904861128E-2</c:v>
                </c:pt>
                <c:pt idx="33">
                  <c:v>5.5013320149143743E-2</c:v>
                </c:pt>
                <c:pt idx="34">
                  <c:v>3.6788854479716394E-2</c:v>
                </c:pt>
                <c:pt idx="35">
                  <c:v>1.688560184373062E-2</c:v>
                </c:pt>
                <c:pt idx="36">
                  <c:v>5.0295879524777142E-3</c:v>
                </c:pt>
                <c:pt idx="37">
                  <c:v>-3.4409048400495753E-3</c:v>
                </c:pt>
                <c:pt idx="38">
                  <c:v>-2.2532540846111011E-2</c:v>
                </c:pt>
                <c:pt idx="39">
                  <c:v>-4.6688400281631688E-2</c:v>
                </c:pt>
                <c:pt idx="40">
                  <c:v>-3.0898955854835534E-2</c:v>
                </c:pt>
                <c:pt idx="41">
                  <c:v>-4.2935348113471002E-2</c:v>
                </c:pt>
                <c:pt idx="42">
                  <c:v>-1.0253442872449472E-2</c:v>
                </c:pt>
                <c:pt idx="43">
                  <c:v>-5.2370144726379401E-2</c:v>
                </c:pt>
                <c:pt idx="44">
                  <c:v>-5.1163049861411229E-2</c:v>
                </c:pt>
                <c:pt idx="45">
                  <c:v>-6.916547205685776E-2</c:v>
                </c:pt>
                <c:pt idx="46">
                  <c:v>-8.7577260393723405E-2</c:v>
                </c:pt>
                <c:pt idx="47">
                  <c:v>-4.9657611632618628E-2</c:v>
                </c:pt>
                <c:pt idx="48">
                  <c:v>-8.9713937578793979E-2</c:v>
                </c:pt>
                <c:pt idx="49">
                  <c:v>-9.4015153091246695E-2</c:v>
                </c:pt>
                <c:pt idx="50">
                  <c:v>-8.407385824064452E-2</c:v>
                </c:pt>
                <c:pt idx="51">
                  <c:v>-9.9287531394575274E-2</c:v>
                </c:pt>
                <c:pt idx="52">
                  <c:v>-8.5274008111820759E-2</c:v>
                </c:pt>
                <c:pt idx="53">
                  <c:v>-6.8631281948502001E-2</c:v>
                </c:pt>
                <c:pt idx="54">
                  <c:v>-6.0022075895190416E-2</c:v>
                </c:pt>
                <c:pt idx="55">
                  <c:v>-6.382373677626893E-2</c:v>
                </c:pt>
                <c:pt idx="56">
                  <c:v>-8.790329562820981E-2</c:v>
                </c:pt>
                <c:pt idx="57">
                  <c:v>-9.7081413290155849E-2</c:v>
                </c:pt>
                <c:pt idx="58">
                  <c:v>-0.13570174192688744</c:v>
                </c:pt>
                <c:pt idx="59">
                  <c:v>-0.14380453368459387</c:v>
                </c:pt>
                <c:pt idx="60">
                  <c:v>-0.14433178018663007</c:v>
                </c:pt>
                <c:pt idx="61">
                  <c:v>-0.20183558995555376</c:v>
                </c:pt>
                <c:pt idx="62">
                  <c:v>-0.20925861867988921</c:v>
                </c:pt>
                <c:pt idx="63">
                  <c:v>-0.19503702515909016</c:v>
                </c:pt>
                <c:pt idx="64">
                  <c:v>-0.21716714416383778</c:v>
                </c:pt>
                <c:pt idx="65">
                  <c:v>-0.17896312527484487</c:v>
                </c:pt>
                <c:pt idx="66">
                  <c:v>-0.13769970585117372</c:v>
                </c:pt>
                <c:pt idx="67">
                  <c:v>-0.13071373375144701</c:v>
                </c:pt>
                <c:pt idx="68">
                  <c:v>-0.12130671433876158</c:v>
                </c:pt>
                <c:pt idx="69">
                  <c:v>-0.135833510887616</c:v>
                </c:pt>
                <c:pt idx="70">
                  <c:v>-0.10372051656149274</c:v>
                </c:pt>
                <c:pt idx="71">
                  <c:v>-0.11348134840888756</c:v>
                </c:pt>
                <c:pt idx="72">
                  <c:v>-0.12542746684800693</c:v>
                </c:pt>
                <c:pt idx="73">
                  <c:v>-0.12245139583278906</c:v>
                </c:pt>
                <c:pt idx="74">
                  <c:v>-0.15755443441006647</c:v>
                </c:pt>
                <c:pt idx="75">
                  <c:v>-0.14993027905400605</c:v>
                </c:pt>
                <c:pt idx="76">
                  <c:v>-0.15060318311688228</c:v>
                </c:pt>
                <c:pt idx="77">
                  <c:v>-0.17404455871248947</c:v>
                </c:pt>
                <c:pt idx="78">
                  <c:v>-0.1566386546667784</c:v>
                </c:pt>
                <c:pt idx="79">
                  <c:v>-0.1599894549589615</c:v>
                </c:pt>
                <c:pt idx="80">
                  <c:v>-0.16347896920566507</c:v>
                </c:pt>
                <c:pt idx="81">
                  <c:v>-0.15756137801638603</c:v>
                </c:pt>
                <c:pt idx="82">
                  <c:v>-0.17434281813422528</c:v>
                </c:pt>
                <c:pt idx="83">
                  <c:v>-0.19389928727138223</c:v>
                </c:pt>
                <c:pt idx="84">
                  <c:v>-0.17797104494797697</c:v>
                </c:pt>
                <c:pt idx="85">
                  <c:v>-0.21359447036305965</c:v>
                </c:pt>
                <c:pt idx="86">
                  <c:v>-0.24675501339319955</c:v>
                </c:pt>
                <c:pt idx="87">
                  <c:v>-0.32998951942787297</c:v>
                </c:pt>
                <c:pt idx="88">
                  <c:v>-0.27786220875772921</c:v>
                </c:pt>
                <c:pt idx="89">
                  <c:v>-0.25674483232089473</c:v>
                </c:pt>
                <c:pt idx="90">
                  <c:v>-0.2426827849610472</c:v>
                </c:pt>
                <c:pt idx="91">
                  <c:v>-0.25528800349875613</c:v>
                </c:pt>
                <c:pt idx="92">
                  <c:v>-0.23369198996653948</c:v>
                </c:pt>
                <c:pt idx="93">
                  <c:v>-0.24576996200221221</c:v>
                </c:pt>
                <c:pt idx="94">
                  <c:v>-0.22280027920193149</c:v>
                </c:pt>
                <c:pt idx="95">
                  <c:v>-0.21007718030360548</c:v>
                </c:pt>
                <c:pt idx="96">
                  <c:v>-0.20196744355210711</c:v>
                </c:pt>
                <c:pt idx="97">
                  <c:v>-0.20952224193090729</c:v>
                </c:pt>
                <c:pt idx="98">
                  <c:v>-0.19643830096825518</c:v>
                </c:pt>
                <c:pt idx="99">
                  <c:v>-0.22087175689073024</c:v>
                </c:pt>
                <c:pt idx="100">
                  <c:v>-0.2057482722267546</c:v>
                </c:pt>
                <c:pt idx="101">
                  <c:v>-0.19455830273414698</c:v>
                </c:pt>
                <c:pt idx="102">
                  <c:v>-0.18658727993716909</c:v>
                </c:pt>
                <c:pt idx="103">
                  <c:v>-0.20525574653126091</c:v>
                </c:pt>
                <c:pt idx="104">
                  <c:v>-0.21775688797890327</c:v>
                </c:pt>
                <c:pt idx="105">
                  <c:v>-0.21380254060110418</c:v>
                </c:pt>
                <c:pt idx="106">
                  <c:v>-0.22148919257645772</c:v>
                </c:pt>
                <c:pt idx="107">
                  <c:v>-0.23951244697833529</c:v>
                </c:pt>
                <c:pt idx="108">
                  <c:v>-0.2339902486945391</c:v>
                </c:pt>
                <c:pt idx="109">
                  <c:v>-0.24393848784519701</c:v>
                </c:pt>
                <c:pt idx="110">
                  <c:v>-0.2148431450050651</c:v>
                </c:pt>
                <c:pt idx="111">
                  <c:v>-0.19227588335241155</c:v>
                </c:pt>
                <c:pt idx="112">
                  <c:v>-0.19099248859759979</c:v>
                </c:pt>
                <c:pt idx="113">
                  <c:v>-0.20310518143981504</c:v>
                </c:pt>
                <c:pt idx="114">
                  <c:v>-0.20401393155348641</c:v>
                </c:pt>
                <c:pt idx="115">
                  <c:v>-0.22112149223537306</c:v>
                </c:pt>
                <c:pt idx="116">
                  <c:v>-0.22925206049956626</c:v>
                </c:pt>
                <c:pt idx="117">
                  <c:v>-0.21942873133914215</c:v>
                </c:pt>
                <c:pt idx="118">
                  <c:v>-0.25331781608095666</c:v>
                </c:pt>
                <c:pt idx="119">
                  <c:v>-0.2553226389757377</c:v>
                </c:pt>
                <c:pt idx="120">
                  <c:v>-0.26811518018088493</c:v>
                </c:pt>
                <c:pt idx="121">
                  <c:v>-0.23231840533430023</c:v>
                </c:pt>
                <c:pt idx="122">
                  <c:v>-0.24811479406115211</c:v>
                </c:pt>
                <c:pt idx="123">
                  <c:v>-0.25968626716539489</c:v>
                </c:pt>
                <c:pt idx="124">
                  <c:v>-0.28716515108034807</c:v>
                </c:pt>
                <c:pt idx="125">
                  <c:v>-0.30122025414013981</c:v>
                </c:pt>
                <c:pt idx="126">
                  <c:v>-0.31379769617136205</c:v>
                </c:pt>
                <c:pt idx="127">
                  <c:v>-0.31332596105812316</c:v>
                </c:pt>
                <c:pt idx="128">
                  <c:v>-0.313873997448678</c:v>
                </c:pt>
                <c:pt idx="129">
                  <c:v>-0.36079832841692966</c:v>
                </c:pt>
                <c:pt idx="130">
                  <c:v>-0.41188507769476107</c:v>
                </c:pt>
                <c:pt idx="131">
                  <c:v>-0.40835394135310782</c:v>
                </c:pt>
                <c:pt idx="132">
                  <c:v>-0.40044537355124682</c:v>
                </c:pt>
                <c:pt idx="133">
                  <c:v>-0.36964346585059732</c:v>
                </c:pt>
                <c:pt idx="134">
                  <c:v>-0.35567855128076059</c:v>
                </c:pt>
                <c:pt idx="135">
                  <c:v>-0.3472913040656051</c:v>
                </c:pt>
                <c:pt idx="136">
                  <c:v>-0.3644890109195344</c:v>
                </c:pt>
                <c:pt idx="137">
                  <c:v>-0.37985528593436096</c:v>
                </c:pt>
                <c:pt idx="138">
                  <c:v>-0.38270653159516982</c:v>
                </c:pt>
                <c:pt idx="139">
                  <c:v>-0.41352228488428222</c:v>
                </c:pt>
                <c:pt idx="140">
                  <c:v>-0.42602342633192458</c:v>
                </c:pt>
                <c:pt idx="141">
                  <c:v>-0.44460860572446848</c:v>
                </c:pt>
                <c:pt idx="142">
                  <c:v>-0.42050821466609656</c:v>
                </c:pt>
                <c:pt idx="143">
                  <c:v>-0.38646657038129867</c:v>
                </c:pt>
                <c:pt idx="144">
                  <c:v>-0.37726762120665774</c:v>
                </c:pt>
                <c:pt idx="145">
                  <c:v>-0.37497135554272326</c:v>
                </c:pt>
                <c:pt idx="146">
                  <c:v>-0.37928641733737506</c:v>
                </c:pt>
                <c:pt idx="147">
                  <c:v>-0.36881791830264909</c:v>
                </c:pt>
                <c:pt idx="148">
                  <c:v>-0.35444372292095427</c:v>
                </c:pt>
                <c:pt idx="149">
                  <c:v>-0.35044779507238172</c:v>
                </c:pt>
                <c:pt idx="150">
                  <c:v>-0.36715297692455368</c:v>
                </c:pt>
                <c:pt idx="151">
                  <c:v>-0.38293547705129405</c:v>
                </c:pt>
                <c:pt idx="152">
                  <c:v>-0.37857879246795634</c:v>
                </c:pt>
                <c:pt idx="153">
                  <c:v>-0.39270325319874455</c:v>
                </c:pt>
                <c:pt idx="154">
                  <c:v>-0.36967814433922747</c:v>
                </c:pt>
                <c:pt idx="155">
                  <c:v>-0.35651104382250082</c:v>
                </c:pt>
                <c:pt idx="156">
                  <c:v>-0.37440248694573741</c:v>
                </c:pt>
                <c:pt idx="157">
                  <c:v>-0.40241556096904635</c:v>
                </c:pt>
                <c:pt idx="158">
                  <c:v>-0.40636986602893305</c:v>
                </c:pt>
                <c:pt idx="159">
                  <c:v>-0.42441395333097781</c:v>
                </c:pt>
                <c:pt idx="160">
                  <c:v>-0.42080651571200856</c:v>
                </c:pt>
                <c:pt idx="161">
                  <c:v>-0.4115937202551686</c:v>
                </c:pt>
                <c:pt idx="162">
                  <c:v>-0.41646372042251856</c:v>
                </c:pt>
                <c:pt idx="163">
                  <c:v>-0.42496893332785218</c:v>
                </c:pt>
                <c:pt idx="164">
                  <c:v>-0.42193036499960496</c:v>
                </c:pt>
                <c:pt idx="165">
                  <c:v>-0.37855800257943767</c:v>
                </c:pt>
                <c:pt idx="166">
                  <c:v>-0.40095873145317157</c:v>
                </c:pt>
                <c:pt idx="167">
                  <c:v>-0.39030989636897545</c:v>
                </c:pt>
                <c:pt idx="168">
                  <c:v>-0.39762880568533188</c:v>
                </c:pt>
                <c:pt idx="169">
                  <c:v>-0.38009113267889227</c:v>
                </c:pt>
                <c:pt idx="170">
                  <c:v>-0.37646290517140441</c:v>
                </c:pt>
                <c:pt idx="171">
                  <c:v>-0.35476975884917689</c:v>
                </c:pt>
                <c:pt idx="172">
                  <c:v>-0.3524596475967795</c:v>
                </c:pt>
                <c:pt idx="173">
                  <c:v>-0.34490484921797931</c:v>
                </c:pt>
                <c:pt idx="174">
                  <c:v>-0.35259145887542043</c:v>
                </c:pt>
                <c:pt idx="175">
                  <c:v>-0.33152264952732757</c:v>
                </c:pt>
                <c:pt idx="176">
                  <c:v>-0.31475505569168738</c:v>
                </c:pt>
                <c:pt idx="177">
                  <c:v>-0.31416539720618292</c:v>
                </c:pt>
                <c:pt idx="178">
                  <c:v>-0.30925373262597083</c:v>
                </c:pt>
                <c:pt idx="179">
                  <c:v>-0.32276079929520779</c:v>
                </c:pt>
                <c:pt idx="180">
                  <c:v>-0.31618415101898778</c:v>
                </c:pt>
                <c:pt idx="181">
                  <c:v>-0.30755406974759658</c:v>
                </c:pt>
                <c:pt idx="182">
                  <c:v>-0.31089788411554775</c:v>
                </c:pt>
                <c:pt idx="183">
                  <c:v>-0.30717946742436858</c:v>
                </c:pt>
                <c:pt idx="184">
                  <c:v>-0.32003437898880793</c:v>
                </c:pt>
                <c:pt idx="185">
                  <c:v>-0.32181034175702578</c:v>
                </c:pt>
                <c:pt idx="186">
                  <c:v>-0.31273630187888252</c:v>
                </c:pt>
                <c:pt idx="187">
                  <c:v>-0.31107826178919412</c:v>
                </c:pt>
                <c:pt idx="188">
                  <c:v>-0.30070689623821517</c:v>
                </c:pt>
                <c:pt idx="189">
                  <c:v>-0.29142470148620253</c:v>
                </c:pt>
                <c:pt idx="190">
                  <c:v>-0.2933394205268533</c:v>
                </c:pt>
                <c:pt idx="191">
                  <c:v>-0.28108107012379796</c:v>
                </c:pt>
                <c:pt idx="192">
                  <c:v>-0.30844901659071744</c:v>
                </c:pt>
                <c:pt idx="193">
                  <c:v>-0.28555571970357752</c:v>
                </c:pt>
                <c:pt idx="194">
                  <c:v>-0.27986008735245455</c:v>
                </c:pt>
                <c:pt idx="195">
                  <c:v>-0.27898605804532567</c:v>
                </c:pt>
                <c:pt idx="196">
                  <c:v>-0.28620779156002274</c:v>
                </c:pt>
                <c:pt idx="197">
                  <c:v>-0.27108439153187186</c:v>
                </c:pt>
                <c:pt idx="198">
                  <c:v>-0.2693500508586037</c:v>
                </c:pt>
                <c:pt idx="199">
                  <c:v>-0.27133412618277847</c:v>
                </c:pt>
                <c:pt idx="200">
                  <c:v>-0.28178869499321674</c:v>
                </c:pt>
                <c:pt idx="201">
                  <c:v>-0.26588831381212308</c:v>
                </c:pt>
                <c:pt idx="202">
                  <c:v>-0.26359895013033191</c:v>
                </c:pt>
                <c:pt idx="203">
                  <c:v>-0.25483011328024402</c:v>
                </c:pt>
                <c:pt idx="204">
                  <c:v>-0.24475704946891327</c:v>
                </c:pt>
                <c:pt idx="205">
                  <c:v>-0.23974134942281086</c:v>
                </c:pt>
                <c:pt idx="206">
                  <c:v>-0.23100723407300167</c:v>
                </c:pt>
                <c:pt idx="207">
                  <c:v>-0.22172503932098905</c:v>
                </c:pt>
                <c:pt idx="208">
                  <c:v>-0.20925861867988921</c:v>
                </c:pt>
                <c:pt idx="209">
                  <c:v>-0.20806532777920772</c:v>
                </c:pt>
                <c:pt idx="210">
                  <c:v>-0.2152940902297853</c:v>
                </c:pt>
                <c:pt idx="211">
                  <c:v>-0.20722593394906041</c:v>
                </c:pt>
                <c:pt idx="212">
                  <c:v>-0.20511000433459609</c:v>
                </c:pt>
                <c:pt idx="213">
                  <c:v>-0.20628940732890227</c:v>
                </c:pt>
                <c:pt idx="214">
                  <c:v>-0.20571363674977305</c:v>
                </c:pt>
                <c:pt idx="215">
                  <c:v>-0.19744426989523456</c:v>
                </c:pt>
                <c:pt idx="216">
                  <c:v>-0.22261998616410991</c:v>
                </c:pt>
                <c:pt idx="217">
                  <c:v>-0.23010534292982507</c:v>
                </c:pt>
                <c:pt idx="218">
                  <c:v>-0.23129854850094556</c:v>
                </c:pt>
                <c:pt idx="219">
                  <c:v>-0.20788494941182517</c:v>
                </c:pt>
                <c:pt idx="220">
                  <c:v>-0.2096124311145986</c:v>
                </c:pt>
                <c:pt idx="221">
                  <c:v>-0.21287990188732134</c:v>
                </c:pt>
                <c:pt idx="222">
                  <c:v>-0.20872442787779727</c:v>
                </c:pt>
                <c:pt idx="223">
                  <c:v>-0.23182579500298175</c:v>
                </c:pt>
                <c:pt idx="224">
                  <c:v>-0.23779199490517861</c:v>
                </c:pt>
                <c:pt idx="225">
                  <c:v>-0.23987320371310042</c:v>
                </c:pt>
                <c:pt idx="226">
                  <c:v>-0.24135772440590098</c:v>
                </c:pt>
                <c:pt idx="227">
                  <c:v>-0.22254360025096911</c:v>
                </c:pt>
                <c:pt idx="228">
                  <c:v>-0.22128103770258839</c:v>
                </c:pt>
                <c:pt idx="229">
                  <c:v>-0.21158956213871763</c:v>
                </c:pt>
                <c:pt idx="230">
                  <c:v>-0.21259544573613601</c:v>
                </c:pt>
                <c:pt idx="231">
                  <c:v>-0.21300472654799416</c:v>
                </c:pt>
                <c:pt idx="232">
                  <c:v>-0.21928307377830211</c:v>
                </c:pt>
                <c:pt idx="233">
                  <c:v>-0.22800330122173601</c:v>
                </c:pt>
                <c:pt idx="234">
                  <c:v>-0.23592579994162088</c:v>
                </c:pt>
                <c:pt idx="235">
                  <c:v>-0.24646369827151948</c:v>
                </c:pt>
                <c:pt idx="236">
                  <c:v>-0.23569689749714529</c:v>
                </c:pt>
                <c:pt idx="237">
                  <c:v>-0.26188544166349476</c:v>
                </c:pt>
                <c:pt idx="238">
                  <c:v>-0.26130958644854074</c:v>
                </c:pt>
                <c:pt idx="239">
                  <c:v>-0.23803478525602947</c:v>
                </c:pt>
                <c:pt idx="240">
                  <c:v>-0.23149975907475914</c:v>
                </c:pt>
                <c:pt idx="241">
                  <c:v>-0.22743447494266256</c:v>
                </c:pt>
                <c:pt idx="242">
                  <c:v>-0.22029590167577623</c:v>
                </c:pt>
                <c:pt idx="243">
                  <c:v>-0.21708389928020225</c:v>
                </c:pt>
                <c:pt idx="244">
                  <c:v>-0.22987644048534947</c:v>
                </c:pt>
                <c:pt idx="245">
                  <c:v>-0.21503741127882295</c:v>
                </c:pt>
                <c:pt idx="246">
                  <c:v>-0.221530772353495</c:v>
                </c:pt>
                <c:pt idx="247">
                  <c:v>-0.23120150034675951</c:v>
                </c:pt>
                <c:pt idx="248">
                  <c:v>-0.23984542720661362</c:v>
                </c:pt>
                <c:pt idx="249">
                  <c:v>-0.21593930242199955</c:v>
                </c:pt>
                <c:pt idx="250">
                  <c:v>-0.19098554429754405</c:v>
                </c:pt>
                <c:pt idx="251">
                  <c:v>-0.17849829145001317</c:v>
                </c:pt>
                <c:pt idx="252">
                  <c:v>-0.18809271816596171</c:v>
                </c:pt>
                <c:pt idx="253">
                  <c:v>-0.17955278445408557</c:v>
                </c:pt>
                <c:pt idx="254">
                  <c:v>-0.17364213756486227</c:v>
                </c:pt>
                <c:pt idx="255">
                  <c:v>-0.17584131206296214</c:v>
                </c:pt>
                <c:pt idx="256">
                  <c:v>-0.17154018118633421</c:v>
                </c:pt>
                <c:pt idx="257">
                  <c:v>-0.16048892495451089</c:v>
                </c:pt>
                <c:pt idx="258">
                  <c:v>-0.15924710997673641</c:v>
                </c:pt>
                <c:pt idx="259">
                  <c:v>-0.17709701564084812</c:v>
                </c:pt>
                <c:pt idx="260">
                  <c:v>-0.17825550040542609</c:v>
                </c:pt>
                <c:pt idx="261">
                  <c:v>-0.18980622663279884</c:v>
                </c:pt>
                <c:pt idx="262">
                  <c:v>-0.18738509399027914</c:v>
                </c:pt>
                <c:pt idx="263">
                  <c:v>-0.16541443581692203</c:v>
                </c:pt>
                <c:pt idx="264">
                  <c:v>-0.1638396406108692</c:v>
                </c:pt>
                <c:pt idx="265">
                  <c:v>-0.16641345975010949</c:v>
                </c:pt>
                <c:pt idx="266">
                  <c:v>-0.15962869891793255</c:v>
                </c:pt>
                <c:pt idx="267">
                  <c:v>-0.1521710340228794</c:v>
                </c:pt>
                <c:pt idx="268">
                  <c:v>-0.16746100845412612</c:v>
                </c:pt>
                <c:pt idx="269">
                  <c:v>-0.17469663056893467</c:v>
                </c:pt>
                <c:pt idx="270">
                  <c:v>-0.18734342888368088</c:v>
                </c:pt>
                <c:pt idx="271">
                  <c:v>-0.18630282447971996</c:v>
                </c:pt>
                <c:pt idx="272">
                  <c:v>-0.18055875268732874</c:v>
                </c:pt>
                <c:pt idx="273">
                  <c:v>-0.20732306743280743</c:v>
                </c:pt>
                <c:pt idx="274">
                  <c:v>-0.20073257287438837</c:v>
                </c:pt>
                <c:pt idx="275">
                  <c:v>-0.19745121350155412</c:v>
                </c:pt>
                <c:pt idx="276">
                  <c:v>-0.1873920375965987</c:v>
                </c:pt>
                <c:pt idx="277">
                  <c:v>-0.19939362441286684</c:v>
                </c:pt>
                <c:pt idx="278">
                  <c:v>-0.17495330951989702</c:v>
                </c:pt>
                <c:pt idx="279">
                  <c:v>-0.16836281496147795</c:v>
                </c:pt>
                <c:pt idx="280">
                  <c:v>-0.17027753330839249</c:v>
                </c:pt>
                <c:pt idx="281">
                  <c:v>-0.16882764878630963</c:v>
                </c:pt>
                <c:pt idx="282">
                  <c:v>-0.15575073675953807</c:v>
                </c:pt>
                <c:pt idx="283">
                  <c:v>-0.17336471104329368</c:v>
                </c:pt>
                <c:pt idx="284">
                  <c:v>-0.17137369141906314</c:v>
                </c:pt>
                <c:pt idx="285">
                  <c:v>-0.15928877508333467</c:v>
                </c:pt>
                <c:pt idx="286">
                  <c:v>-0.14814732966782007</c:v>
                </c:pt>
                <c:pt idx="287">
                  <c:v>-0.14415140181924752</c:v>
                </c:pt>
                <c:pt idx="288">
                  <c:v>-0.14380453368459387</c:v>
                </c:pt>
                <c:pt idx="289">
                  <c:v>-0.14918793407178096</c:v>
                </c:pt>
                <c:pt idx="290">
                  <c:v>-0.14643382120098292</c:v>
                </c:pt>
                <c:pt idx="291">
                  <c:v>-0.15384296201894307</c:v>
                </c:pt>
                <c:pt idx="292">
                  <c:v>-0.16397843850747829</c:v>
                </c:pt>
                <c:pt idx="293">
                  <c:v>-0.15501533538363252</c:v>
                </c:pt>
                <c:pt idx="294">
                  <c:v>-0.13874031025513464</c:v>
                </c:pt>
                <c:pt idx="295">
                  <c:v>-0.1412169112748031</c:v>
                </c:pt>
                <c:pt idx="296">
                  <c:v>-0.15690922221785222</c:v>
                </c:pt>
                <c:pt idx="297">
                  <c:v>-0.1475298939820926</c:v>
                </c:pt>
                <c:pt idx="298">
                  <c:v>-0.17036077888576423</c:v>
                </c:pt>
                <c:pt idx="299">
                  <c:v>-0.17683339238983004</c:v>
                </c:pt>
                <c:pt idx="300">
                  <c:v>-0.18167565767486946</c:v>
                </c:pt>
                <c:pt idx="301">
                  <c:v>-0.1686194939124403</c:v>
                </c:pt>
                <c:pt idx="302">
                  <c:v>-0.15354461796138244</c:v>
                </c:pt>
                <c:pt idx="303">
                  <c:v>-0.14342997367927826</c:v>
                </c:pt>
                <c:pt idx="304">
                  <c:v>-0.1340298132370876</c:v>
                </c:pt>
                <c:pt idx="305">
                  <c:v>-0.12016897645105365</c:v>
                </c:pt>
                <c:pt idx="306">
                  <c:v>-0.12236815094915353</c:v>
                </c:pt>
                <c:pt idx="307">
                  <c:v>-0.12632935799118356</c:v>
                </c:pt>
                <c:pt idx="308">
                  <c:v>-0.1208141886432679</c:v>
                </c:pt>
                <c:pt idx="309">
                  <c:v>-0.11988452099360451</c:v>
                </c:pt>
                <c:pt idx="310">
                  <c:v>-0.1340159253307123</c:v>
                </c:pt>
                <c:pt idx="311">
                  <c:v>-0.10823674661204574</c:v>
                </c:pt>
                <c:pt idx="312">
                  <c:v>-0.10673825268330889</c:v>
                </c:pt>
                <c:pt idx="313">
                  <c:v>-0.12485864056893348</c:v>
                </c:pt>
                <c:pt idx="314">
                  <c:v>-0.10943689648322198</c:v>
                </c:pt>
                <c:pt idx="315">
                  <c:v>-0.12309652338917851</c:v>
                </c:pt>
                <c:pt idx="316">
                  <c:v>-0.12104309108774348</c:v>
                </c:pt>
                <c:pt idx="317">
                  <c:v>-0.10699493163427125</c:v>
                </c:pt>
                <c:pt idx="318">
                  <c:v>-0.10547560480536716</c:v>
                </c:pt>
                <c:pt idx="319">
                  <c:v>-0.10700187593432699</c:v>
                </c:pt>
                <c:pt idx="320">
                  <c:v>-0.11103243925988107</c:v>
                </c:pt>
                <c:pt idx="321">
                  <c:v>-9.3113261948070083E-2</c:v>
                </c:pt>
                <c:pt idx="322">
                  <c:v>-9.6096361899168509E-2</c:v>
                </c:pt>
                <c:pt idx="323">
                  <c:v>-0.10170172043077544</c:v>
                </c:pt>
                <c:pt idx="324">
                  <c:v>-0.10126466311243051</c:v>
                </c:pt>
                <c:pt idx="325">
                  <c:v>-0.10569070397929224</c:v>
                </c:pt>
                <c:pt idx="326">
                  <c:v>-9.0317484664409961E-2</c:v>
                </c:pt>
                <c:pt idx="327">
                  <c:v>-9.0782318489241662E-2</c:v>
                </c:pt>
                <c:pt idx="328">
                  <c:v>-8.0272196665829826E-2</c:v>
                </c:pt>
                <c:pt idx="329">
                  <c:v>-0.10421998655704216</c:v>
                </c:pt>
                <c:pt idx="330">
                  <c:v>-0.12101531458125671</c:v>
                </c:pt>
                <c:pt idx="331">
                  <c:v>-0.11190655389657091</c:v>
                </c:pt>
                <c:pt idx="332">
                  <c:v>-0.10631508327133928</c:v>
                </c:pt>
                <c:pt idx="333">
                  <c:v>-0.13123403595342747</c:v>
                </c:pt>
                <c:pt idx="334">
                  <c:v>-0.13176128245546365</c:v>
                </c:pt>
                <c:pt idx="335">
                  <c:v>-0.13664521284710132</c:v>
                </c:pt>
                <c:pt idx="336">
                  <c:v>-0.11881622471898164</c:v>
                </c:pt>
                <c:pt idx="337">
                  <c:v>-0.12209063979176013</c:v>
                </c:pt>
                <c:pt idx="338">
                  <c:v>-0.14240325787542885</c:v>
                </c:pt>
                <c:pt idx="339">
                  <c:v>-0.13956581548517047</c:v>
                </c:pt>
                <c:pt idx="340">
                  <c:v>-0.1130234588841116</c:v>
                </c:pt>
                <c:pt idx="341">
                  <c:v>-0.11246157690509387</c:v>
                </c:pt>
                <c:pt idx="342">
                  <c:v>-0.1212165251550703</c:v>
                </c:pt>
                <c:pt idx="343">
                  <c:v>-9.6547222488063925E-2</c:v>
                </c:pt>
                <c:pt idx="344">
                  <c:v>-0.10154911856987965</c:v>
                </c:pt>
                <c:pt idx="345">
                  <c:v>-9.050480663811207E-2</c:v>
                </c:pt>
                <c:pt idx="346">
                  <c:v>-9.8892054547003824E-2</c:v>
                </c:pt>
                <c:pt idx="347">
                  <c:v>-8.4503971258933705E-2</c:v>
                </c:pt>
                <c:pt idx="348">
                  <c:v>-8.7889407721834512E-2</c:v>
                </c:pt>
                <c:pt idx="349">
                  <c:v>-7.3272421295552614E-2</c:v>
                </c:pt>
                <c:pt idx="350">
                  <c:v>-6.374049189263338E-2</c:v>
                </c:pt>
                <c:pt idx="351">
                  <c:v>-5.2619879377286016E-2</c:v>
                </c:pt>
                <c:pt idx="352">
                  <c:v>-5.0552558475739501E-2</c:v>
                </c:pt>
                <c:pt idx="353">
                  <c:v>-4.4489310419356616E-2</c:v>
                </c:pt>
                <c:pt idx="354">
                  <c:v>-5.3535573791013119E-2</c:v>
                </c:pt>
                <c:pt idx="355">
                  <c:v>-4.2019569063919099E-2</c:v>
                </c:pt>
                <c:pt idx="356">
                  <c:v>-2.793677343972914E-2</c:v>
                </c:pt>
                <c:pt idx="357">
                  <c:v>-2.8110207507055958E-2</c:v>
                </c:pt>
                <c:pt idx="358">
                  <c:v>-3.1051642351556115E-2</c:v>
                </c:pt>
                <c:pt idx="359">
                  <c:v>-2.1942881666870313E-2</c:v>
                </c:pt>
                <c:pt idx="360">
                  <c:v>-9.9759310213198907E-3</c:v>
                </c:pt>
                <c:pt idx="361">
                  <c:v>-2.1304613774711802E-2</c:v>
                </c:pt>
                <c:pt idx="362">
                  <c:v>-1.6073815248420491E-2</c:v>
                </c:pt>
                <c:pt idx="363">
                  <c:v>-2.2033070850561595E-2</c:v>
                </c:pt>
                <c:pt idx="364">
                  <c:v>-7.4507212887336095E-3</c:v>
                </c:pt>
                <c:pt idx="365">
                  <c:v>-7.6102667559489433E-3</c:v>
                </c:pt>
                <c:pt idx="366">
                  <c:v>-1.3382115054826945E-2</c:v>
                </c:pt>
                <c:pt idx="367">
                  <c:v>4.8006855080021376E-3</c:v>
                </c:pt>
                <c:pt idx="368">
                  <c:v>-2.3655796295461479E-3</c:v>
                </c:pt>
                <c:pt idx="369">
                  <c:v>9.7609164832196098E-3</c:v>
                </c:pt>
                <c:pt idx="370">
                  <c:v>6.7430957255786659E-3</c:v>
                </c:pt>
                <c:pt idx="371">
                  <c:v>-3.7669828780637168E-2</c:v>
                </c:pt>
                <c:pt idx="372">
                  <c:v>-2.6799035552021209E-2</c:v>
                </c:pt>
                <c:pt idx="373">
                  <c:v>-3.7822515277357749E-2</c:v>
                </c:pt>
                <c:pt idx="374">
                  <c:v>-3.7184166911791569E-3</c:v>
                </c:pt>
                <c:pt idx="375">
                  <c:v>-1.4297894798115038E-2</c:v>
                </c:pt>
                <c:pt idx="376">
                  <c:v>1.5886831124281387E-3</c:v>
                </c:pt>
                <c:pt idx="377">
                  <c:v>7.8947222133980786E-3</c:v>
                </c:pt>
                <c:pt idx="378">
                  <c:v>2.9747414696577112E-2</c:v>
                </c:pt>
                <c:pt idx="379">
                  <c:v>3.6490510422155779E-2</c:v>
                </c:pt>
                <c:pt idx="380">
                  <c:v>4.4503198325731914E-2</c:v>
                </c:pt>
                <c:pt idx="381">
                  <c:v>4.4662744486683434E-2</c:v>
                </c:pt>
                <c:pt idx="382">
                  <c:v>5.6386904087646801E-2</c:v>
                </c:pt>
                <c:pt idx="383">
                  <c:v>5.1516861602384417E-2</c:v>
                </c:pt>
                <c:pt idx="384">
                  <c:v>6.5814756400499455E-2</c:v>
                </c:pt>
                <c:pt idx="385">
                  <c:v>4.5925391670888979E-2</c:v>
                </c:pt>
                <c:pt idx="386">
                  <c:v>6.3435288170841819E-2</c:v>
                </c:pt>
                <c:pt idx="387">
                  <c:v>4.2380409740772826E-2</c:v>
                </c:pt>
                <c:pt idx="388">
                  <c:v>4.2928403813415263E-2</c:v>
                </c:pt>
                <c:pt idx="389">
                  <c:v>6.1721695068179885E-2</c:v>
                </c:pt>
                <c:pt idx="390">
                  <c:v>7.7025558099538108E-2</c:v>
                </c:pt>
                <c:pt idx="391">
                  <c:v>6.4260794094613841E-2</c:v>
                </c:pt>
                <c:pt idx="392">
                  <c:v>1.2126496112765757E-2</c:v>
                </c:pt>
                <c:pt idx="393">
                  <c:v>-5.834260976082503E-3</c:v>
                </c:pt>
                <c:pt idx="394">
                  <c:v>8.4428009218653101E-3</c:v>
                </c:pt>
                <c:pt idx="395">
                  <c:v>3.1009803117154934E-3</c:v>
                </c:pt>
                <c:pt idx="396">
                  <c:v>2.6292621256416054E-2</c:v>
                </c:pt>
                <c:pt idx="397">
                  <c:v>2.2560316658861601E-2</c:v>
                </c:pt>
                <c:pt idx="398">
                  <c:v>8.3803882446608097E-3</c:v>
                </c:pt>
                <c:pt idx="399">
                  <c:v>2.9678057719316871E-2</c:v>
                </c:pt>
                <c:pt idx="400">
                  <c:v>5.8468112895568615E-2</c:v>
                </c:pt>
                <c:pt idx="401">
                  <c:v>5.9161849164875886E-2</c:v>
                </c:pt>
                <c:pt idx="402">
                  <c:v>8.0556652123278963E-2</c:v>
                </c:pt>
                <c:pt idx="403">
                  <c:v>8.3477339397172889E-2</c:v>
                </c:pt>
                <c:pt idx="404">
                  <c:v>4.1041461279251304E-2</c:v>
                </c:pt>
                <c:pt idx="405">
                  <c:v>6.5079439660418723E-2</c:v>
                </c:pt>
                <c:pt idx="406">
                  <c:v>4.7298975609392037E-2</c:v>
                </c:pt>
                <c:pt idx="407">
                  <c:v>8.4843806989025848E-3</c:v>
                </c:pt>
                <c:pt idx="408">
                  <c:v>1.1980838551925719E-2</c:v>
                </c:pt>
                <c:pt idx="409">
                  <c:v>-5.3419080209193706E-4</c:v>
                </c:pt>
                <c:pt idx="410">
                  <c:v>2.752054832781526E-2</c:v>
                </c:pt>
                <c:pt idx="411">
                  <c:v>4.3837238562911419E-2</c:v>
                </c:pt>
                <c:pt idx="412">
                  <c:v>1.8370122536531197E-2</c:v>
                </c:pt>
                <c:pt idx="413">
                  <c:v>2.9823715280156909E-2</c:v>
                </c:pt>
                <c:pt idx="414">
                  <c:v>2.5682129870744318E-2</c:v>
                </c:pt>
                <c:pt idx="415">
                  <c:v>-2.0701066689095812E-2</c:v>
                </c:pt>
                <c:pt idx="416">
                  <c:v>-2.8061598100401951E-2</c:v>
                </c:pt>
                <c:pt idx="417">
                  <c:v>-8.0667674207137469E-2</c:v>
                </c:pt>
                <c:pt idx="418">
                  <c:v>-7.6907593103096236E-2</c:v>
                </c:pt>
                <c:pt idx="419">
                  <c:v>-3.1946504558852187E-2</c:v>
                </c:pt>
                <c:pt idx="420">
                  <c:v>-7.6435814978208796E-2</c:v>
                </c:pt>
                <c:pt idx="421">
                  <c:v>-6.3462980735239996E-2</c:v>
                </c:pt>
                <c:pt idx="422">
                  <c:v>-6.1298527043682646E-2</c:v>
                </c:pt>
                <c:pt idx="423">
                  <c:v>-7.6893704502984758E-2</c:v>
                </c:pt>
                <c:pt idx="424">
                  <c:v>-0.10274232483473635</c:v>
                </c:pt>
                <c:pt idx="425">
                  <c:v>-0.10637055164848803</c:v>
                </c:pt>
                <c:pt idx="426">
                  <c:v>-7.7670685655927565E-2</c:v>
                </c:pt>
                <c:pt idx="427">
                  <c:v>-8.7584204000042951E-2</c:v>
                </c:pt>
                <c:pt idx="428">
                  <c:v>-4.930379989164544E-2</c:v>
                </c:pt>
                <c:pt idx="429">
                  <c:v>-7.536751870358592E-2</c:v>
                </c:pt>
                <c:pt idx="430">
                  <c:v>-3.5477683218417842E-2</c:v>
                </c:pt>
                <c:pt idx="431">
                  <c:v>-3.0267716898557565E-2</c:v>
                </c:pt>
                <c:pt idx="432">
                  <c:v>-1.9126272176779157E-2</c:v>
                </c:pt>
                <c:pt idx="433">
                  <c:v>-3.68997919277501E-2</c:v>
                </c:pt>
                <c:pt idx="434">
                  <c:v>-1.1183025192551873E-2</c:v>
                </c:pt>
                <c:pt idx="435">
                  <c:v>-4.5467417510288224E-2</c:v>
                </c:pt>
                <c:pt idx="436">
                  <c:v>-2.8505599718802607E-2</c:v>
                </c:pt>
                <c:pt idx="437">
                  <c:v>-5.6046895617224105E-2</c:v>
                </c:pt>
                <c:pt idx="438">
                  <c:v>-5.6497841535680507E-2</c:v>
                </c:pt>
                <c:pt idx="439">
                  <c:v>-8.5704121130109945E-2</c:v>
                </c:pt>
                <c:pt idx="440">
                  <c:v>-0.11314142457428966</c:v>
                </c:pt>
                <c:pt idx="441">
                  <c:v>-0.12388044884217707</c:v>
                </c:pt>
                <c:pt idx="442">
                  <c:v>-0.14012083849369344</c:v>
                </c:pt>
                <c:pt idx="443">
                  <c:v>-0.12542052254795119</c:v>
                </c:pt>
                <c:pt idx="444">
                  <c:v>-0.12744626297872425</c:v>
                </c:pt>
                <c:pt idx="445">
                  <c:v>-0.12567720149891357</c:v>
                </c:pt>
                <c:pt idx="446">
                  <c:v>-0.10069583683335705</c:v>
                </c:pt>
                <c:pt idx="447">
                  <c:v>-9.939160917837804E-2</c:v>
                </c:pt>
                <c:pt idx="448">
                  <c:v>-0.10355402679422167</c:v>
                </c:pt>
                <c:pt idx="449">
                  <c:v>-0.11005433216894946</c:v>
                </c:pt>
                <c:pt idx="450">
                  <c:v>-0.13816445434644442</c:v>
                </c:pt>
                <c:pt idx="451">
                  <c:v>-0.13165034570116615</c:v>
                </c:pt>
                <c:pt idx="452">
                  <c:v>-0.12930551364222623</c:v>
                </c:pt>
                <c:pt idx="453">
                  <c:v>-0.15831058266284206</c:v>
                </c:pt>
                <c:pt idx="454">
                  <c:v>-0.23742429456409392</c:v>
                </c:pt>
                <c:pt idx="455">
                  <c:v>-0.37617849203186765</c:v>
                </c:pt>
                <c:pt idx="456">
                  <c:v>-0.34750636022788156</c:v>
                </c:pt>
                <c:pt idx="457">
                  <c:v>-0.39175283728473864</c:v>
                </c:pt>
                <c:pt idx="458">
                  <c:v>-0.32794298910858127</c:v>
                </c:pt>
                <c:pt idx="459">
                  <c:v>-0.35413847757498651</c:v>
                </c:pt>
                <c:pt idx="460">
                  <c:v>-0.39416706863885126</c:v>
                </c:pt>
                <c:pt idx="461">
                  <c:v>-0.44499015234775224</c:v>
                </c:pt>
                <c:pt idx="462">
                  <c:v>-0.37824581293341419</c:v>
                </c:pt>
                <c:pt idx="463">
                  <c:v>-0.39223846169182525</c:v>
                </c:pt>
                <c:pt idx="464">
                  <c:v>-0.38969940567703998</c:v>
                </c:pt>
                <c:pt idx="465">
                  <c:v>-0.38404543773877897</c:v>
                </c:pt>
                <c:pt idx="466">
                  <c:v>-0.39450699247344917</c:v>
                </c:pt>
                <c:pt idx="467">
                  <c:v>-0.35357655258432019</c:v>
                </c:pt>
                <c:pt idx="468">
                  <c:v>-0.38233192927194182</c:v>
                </c:pt>
                <c:pt idx="469">
                  <c:v>-0.41024092620518415</c:v>
                </c:pt>
                <c:pt idx="470">
                  <c:v>-0.42284610242498072</c:v>
                </c:pt>
                <c:pt idx="471">
                  <c:v>-0.42705708643582974</c:v>
                </c:pt>
                <c:pt idx="472">
                  <c:v>-0.39742069312937495</c:v>
                </c:pt>
                <c:pt idx="473">
                  <c:v>-0.42639108435509687</c:v>
                </c:pt>
                <c:pt idx="474">
                  <c:v>-0.46578839414477125</c:v>
                </c:pt>
                <c:pt idx="475">
                  <c:v>-0.49004138706403899</c:v>
                </c:pt>
                <c:pt idx="476">
                  <c:v>-0.52591450481211588</c:v>
                </c:pt>
                <c:pt idx="477">
                  <c:v>-0.47515383378041942</c:v>
                </c:pt>
                <c:pt idx="478">
                  <c:v>-0.46683594284878793</c:v>
                </c:pt>
                <c:pt idx="479">
                  <c:v>-0.43395282703395277</c:v>
                </c:pt>
                <c:pt idx="480">
                  <c:v>-0.41552719310862424</c:v>
                </c:pt>
                <c:pt idx="481">
                  <c:v>-0.40577326254963658</c:v>
                </c:pt>
                <c:pt idx="482">
                  <c:v>-0.3967269568600677</c:v>
                </c:pt>
                <c:pt idx="483">
                  <c:v>-0.3990648453126881</c:v>
                </c:pt>
                <c:pt idx="484">
                  <c:v>-0.39123253508275818</c:v>
                </c:pt>
                <c:pt idx="485">
                  <c:v>-0.35535946034633004</c:v>
                </c:pt>
                <c:pt idx="486">
                  <c:v>-0.3875141190853153</c:v>
                </c:pt>
                <c:pt idx="487">
                  <c:v>-0.38465592912445068</c:v>
                </c:pt>
                <c:pt idx="488">
                  <c:v>-0.36235923502287098</c:v>
                </c:pt>
                <c:pt idx="489">
                  <c:v>-0.34782545185604841</c:v>
                </c:pt>
                <c:pt idx="490">
                  <c:v>-0.34357978935656924</c:v>
                </c:pt>
                <c:pt idx="491">
                  <c:v>-0.36090935050078821</c:v>
                </c:pt>
                <c:pt idx="492">
                  <c:v>-0.36252572548387824</c:v>
                </c:pt>
                <c:pt idx="493">
                  <c:v>-0.3781209452610928</c:v>
                </c:pt>
                <c:pt idx="494">
                  <c:v>-0.3901156300952176</c:v>
                </c:pt>
                <c:pt idx="495">
                  <c:v>-0.34762428360014724</c:v>
                </c:pt>
                <c:pt idx="496">
                  <c:v>-0.32065181398079923</c:v>
                </c:pt>
                <c:pt idx="497">
                  <c:v>-0.31494932265918152</c:v>
                </c:pt>
                <c:pt idx="498">
                  <c:v>-0.29899338846511431</c:v>
                </c:pt>
                <c:pt idx="499">
                  <c:v>-0.3034263306203831</c:v>
                </c:pt>
                <c:pt idx="500">
                  <c:v>-0.28813639850704875</c:v>
                </c:pt>
                <c:pt idx="501">
                  <c:v>-0.28619390295991126</c:v>
                </c:pt>
                <c:pt idx="502">
                  <c:v>-0.29488643922641933</c:v>
                </c:pt>
                <c:pt idx="503">
                  <c:v>-0.27662039377995473</c:v>
                </c:pt>
                <c:pt idx="504">
                  <c:v>-0.25888150950596533</c:v>
                </c:pt>
                <c:pt idx="505">
                  <c:v>-0.27547571159219103</c:v>
                </c:pt>
                <c:pt idx="506">
                  <c:v>-0.28877466639920729</c:v>
                </c:pt>
                <c:pt idx="507">
                  <c:v>-0.25666853173731496</c:v>
                </c:pt>
                <c:pt idx="508">
                  <c:v>-0.24543689713810907</c:v>
                </c:pt>
                <c:pt idx="509">
                  <c:v>-0.25104234030554079</c:v>
                </c:pt>
                <c:pt idx="510">
                  <c:v>-0.28115745603693876</c:v>
                </c:pt>
                <c:pt idx="511">
                  <c:v>-0.25818777323665804</c:v>
                </c:pt>
                <c:pt idx="512">
                  <c:v>-0.24141327811261074</c:v>
                </c:pt>
                <c:pt idx="513">
                  <c:v>-0.24287010693474934</c:v>
                </c:pt>
                <c:pt idx="514">
                  <c:v>-0.24279380635116954</c:v>
                </c:pt>
                <c:pt idx="515">
                  <c:v>-0.23274157474626983</c:v>
                </c:pt>
                <c:pt idx="516">
                  <c:v>-0.23244323068870923</c:v>
                </c:pt>
                <c:pt idx="517">
                  <c:v>-0.23517659529516485</c:v>
                </c:pt>
                <c:pt idx="518">
                  <c:v>-0.21851998122547078</c:v>
                </c:pt>
                <c:pt idx="519">
                  <c:v>-0.22641470274513267</c:v>
                </c:pt>
                <c:pt idx="520">
                  <c:v>-0.20568586024328628</c:v>
                </c:pt>
                <c:pt idx="521">
                  <c:v>-0.2118947658605092</c:v>
                </c:pt>
                <c:pt idx="522">
                  <c:v>-0.24260648368373122</c:v>
                </c:pt>
                <c:pt idx="523">
                  <c:v>-0.25501743594768228</c:v>
                </c:pt>
                <c:pt idx="524">
                  <c:v>-0.26034536795772062</c:v>
                </c:pt>
                <c:pt idx="525">
                  <c:v>-0.2538796980599744</c:v>
                </c:pt>
                <c:pt idx="526">
                  <c:v>-0.23052851164805849</c:v>
                </c:pt>
                <c:pt idx="527">
                  <c:v>-0.23377523485017501</c:v>
                </c:pt>
                <c:pt idx="528">
                  <c:v>-0.21004254413288775</c:v>
                </c:pt>
                <c:pt idx="529">
                  <c:v>-0.20221023459669418</c:v>
                </c:pt>
                <c:pt idx="530">
                  <c:v>-0.19533528458082597</c:v>
                </c:pt>
                <c:pt idx="531">
                  <c:v>-0.19069422917586396</c:v>
                </c:pt>
                <c:pt idx="532">
                  <c:v>-0.18270931777877461</c:v>
                </c:pt>
                <c:pt idx="533">
                  <c:v>-0.17142221549615616</c:v>
                </c:pt>
                <c:pt idx="534">
                  <c:v>-0.17297617780204178</c:v>
                </c:pt>
                <c:pt idx="535">
                  <c:v>-0.15552869397929342</c:v>
                </c:pt>
                <c:pt idx="536">
                  <c:v>-0.1767501475061945</c:v>
                </c:pt>
                <c:pt idx="537">
                  <c:v>-0.22934224968325753</c:v>
                </c:pt>
                <c:pt idx="538">
                  <c:v>-0.21213755621136007</c:v>
                </c:pt>
                <c:pt idx="539">
                  <c:v>-0.24543003816761433</c:v>
                </c:pt>
                <c:pt idx="540">
                  <c:v>-0.24423674726693284</c:v>
                </c:pt>
                <c:pt idx="541">
                  <c:v>-0.26125411807139198</c:v>
                </c:pt>
                <c:pt idx="542">
                  <c:v>-0.24271750507385353</c:v>
                </c:pt>
                <c:pt idx="543">
                  <c:v>-0.22474277474906901</c:v>
                </c:pt>
                <c:pt idx="544">
                  <c:v>-0.25301252772334026</c:v>
                </c:pt>
                <c:pt idx="545">
                  <c:v>-0.29059915393825431</c:v>
                </c:pt>
                <c:pt idx="546">
                  <c:v>-0.25218007819324872</c:v>
                </c:pt>
                <c:pt idx="547">
                  <c:v>-0.26125411807139198</c:v>
                </c:pt>
                <c:pt idx="548">
                  <c:v>-0.23504474169861148</c:v>
                </c:pt>
                <c:pt idx="549">
                  <c:v>-0.23578014238078082</c:v>
                </c:pt>
                <c:pt idx="550">
                  <c:v>-0.22187764048814865</c:v>
                </c:pt>
                <c:pt idx="551">
                  <c:v>-0.25128513135012787</c:v>
                </c:pt>
                <c:pt idx="552">
                  <c:v>-0.25652981847653067</c:v>
                </c:pt>
                <c:pt idx="553">
                  <c:v>-0.2614553286452056</c:v>
                </c:pt>
                <c:pt idx="554">
                  <c:v>-0.23376134625006353</c:v>
                </c:pt>
                <c:pt idx="555">
                  <c:v>-0.2302648883970404</c:v>
                </c:pt>
                <c:pt idx="556">
                  <c:v>-0.21913741621746208</c:v>
                </c:pt>
                <c:pt idx="557">
                  <c:v>-0.20312592901042129</c:v>
                </c:pt>
                <c:pt idx="558">
                  <c:v>-0.20481174560659646</c:v>
                </c:pt>
                <c:pt idx="559">
                  <c:v>-0.1916931691669628</c:v>
                </c:pt>
                <c:pt idx="560">
                  <c:v>-0.18403437833392083</c:v>
                </c:pt>
                <c:pt idx="561">
                  <c:v>-0.17925452503234973</c:v>
                </c:pt>
                <c:pt idx="562">
                  <c:v>-0.17912961504211594</c:v>
                </c:pt>
                <c:pt idx="563">
                  <c:v>-0.14958341091935243</c:v>
                </c:pt>
                <c:pt idx="564">
                  <c:v>-0.16806455553974212</c:v>
                </c:pt>
                <c:pt idx="565">
                  <c:v>-0.1677037994987132</c:v>
                </c:pt>
                <c:pt idx="566">
                  <c:v>-0.17487006463626148</c:v>
                </c:pt>
                <c:pt idx="567">
                  <c:v>-0.15037428067240671</c:v>
                </c:pt>
                <c:pt idx="568">
                  <c:v>-0.13948951490159067</c:v>
                </c:pt>
                <c:pt idx="569">
                  <c:v>-0.13705449365895947</c:v>
                </c:pt>
                <c:pt idx="570">
                  <c:v>-0.12813305494797578</c:v>
                </c:pt>
                <c:pt idx="571">
                  <c:v>-0.12752950786235978</c:v>
                </c:pt>
                <c:pt idx="572">
                  <c:v>-0.11791433357580502</c:v>
                </c:pt>
                <c:pt idx="573">
                  <c:v>-0.10283251401842762</c:v>
                </c:pt>
                <c:pt idx="574">
                  <c:v>-0.10969357543418434</c:v>
                </c:pt>
                <c:pt idx="575">
                  <c:v>-0.11455667361939098</c:v>
                </c:pt>
                <c:pt idx="576">
                  <c:v>-9.0601940121859098E-2</c:v>
                </c:pt>
                <c:pt idx="577">
                  <c:v>-7.7920421000570367E-2</c:v>
                </c:pt>
                <c:pt idx="578">
                  <c:v>-6.8305246020279403E-2</c:v>
                </c:pt>
                <c:pt idx="579">
                  <c:v>-8.4351369398037918E-2</c:v>
                </c:pt>
                <c:pt idx="580">
                  <c:v>-8.3470311155028537E-2</c:v>
                </c:pt>
                <c:pt idx="581">
                  <c:v>-9.517363854956086E-2</c:v>
                </c:pt>
                <c:pt idx="582">
                  <c:v>-0.11256565399516046</c:v>
                </c:pt>
                <c:pt idx="583">
                  <c:v>-8.8569255391030305E-2</c:v>
                </c:pt>
                <c:pt idx="584">
                  <c:v>-7.5658833825265989E-2</c:v>
                </c:pt>
                <c:pt idx="585">
                  <c:v>-7.860026866976616E-2</c:v>
                </c:pt>
                <c:pt idx="586">
                  <c:v>-8.4490082658822213E-2</c:v>
                </c:pt>
                <c:pt idx="587">
                  <c:v>-7.221098468516067E-2</c:v>
                </c:pt>
                <c:pt idx="588">
                  <c:v>-5.4014296215956298E-2</c:v>
                </c:pt>
                <c:pt idx="589">
                  <c:v>-7.025468586747266E-2</c:v>
                </c:pt>
                <c:pt idx="590">
                  <c:v>-7.1940417134086831E-2</c:v>
                </c:pt>
                <c:pt idx="591">
                  <c:v>-7.5062230345969552E-2</c:v>
                </c:pt>
                <c:pt idx="592">
                  <c:v>-7.656766857476216E-2</c:v>
                </c:pt>
                <c:pt idx="593">
                  <c:v>-9.8031828510425481E-2</c:v>
                </c:pt>
                <c:pt idx="594">
                  <c:v>-0.11827509031057014</c:v>
                </c:pt>
                <c:pt idx="595">
                  <c:v>-0.11791433357580502</c:v>
                </c:pt>
                <c:pt idx="596">
                  <c:v>-0.12003026319026935</c:v>
                </c:pt>
                <c:pt idx="597">
                  <c:v>-7.062230157273254E-2</c:v>
                </c:pt>
                <c:pt idx="598">
                  <c:v>-6.775716731181218E-2</c:v>
                </c:pt>
                <c:pt idx="599">
                  <c:v>-8.6945936107884439E-2</c:v>
                </c:pt>
                <c:pt idx="600">
                  <c:v>-6.6910829181609122E-2</c:v>
                </c:pt>
                <c:pt idx="601">
                  <c:v>-0.10349847378124812</c:v>
                </c:pt>
                <c:pt idx="602">
                  <c:v>-0.16794658984956407</c:v>
                </c:pt>
                <c:pt idx="603">
                  <c:v>-0.18221670744745613</c:v>
                </c:pt>
                <c:pt idx="604">
                  <c:v>-0.22056646922685008</c:v>
                </c:pt>
                <c:pt idx="605">
                  <c:v>-0.18361112428612641</c:v>
                </c:pt>
                <c:pt idx="606">
                  <c:v>-0.18557445203969497</c:v>
                </c:pt>
                <c:pt idx="607">
                  <c:v>-0.19926879975219403</c:v>
                </c:pt>
                <c:pt idx="608">
                  <c:v>-0.15640975222230283</c:v>
                </c:pt>
                <c:pt idx="609">
                  <c:v>-0.21161725400937961</c:v>
                </c:pt>
                <c:pt idx="610">
                  <c:v>-0.21509287965597171</c:v>
                </c:pt>
                <c:pt idx="611">
                  <c:v>-0.19841551732193521</c:v>
                </c:pt>
                <c:pt idx="612">
                  <c:v>-0.15046446985609799</c:v>
                </c:pt>
                <c:pt idx="613">
                  <c:v>-0.14098106453027179</c:v>
                </c:pt>
                <c:pt idx="614">
                  <c:v>-0.10848648126295236</c:v>
                </c:pt>
                <c:pt idx="615">
                  <c:v>-0.1305889090907742</c:v>
                </c:pt>
                <c:pt idx="616">
                  <c:v>-0.12322143268567613</c:v>
                </c:pt>
                <c:pt idx="617">
                  <c:v>-0.15665948756694562</c:v>
                </c:pt>
                <c:pt idx="618">
                  <c:v>-0.19618856631734857</c:v>
                </c:pt>
                <c:pt idx="619">
                  <c:v>-0.13679781470799712</c:v>
                </c:pt>
                <c:pt idx="620">
                  <c:v>-0.12922921305864643</c:v>
                </c:pt>
                <c:pt idx="621">
                  <c:v>-0.15387759818966079</c:v>
                </c:pt>
                <c:pt idx="622">
                  <c:v>-0.1221947168818267</c:v>
                </c:pt>
                <c:pt idx="623">
                  <c:v>-0.12755728436884656</c:v>
                </c:pt>
                <c:pt idx="624">
                  <c:v>-0.11353681678603632</c:v>
                </c:pt>
                <c:pt idx="625">
                  <c:v>-0.10571153618572328</c:v>
                </c:pt>
                <c:pt idx="626">
                  <c:v>-8.7473182609920638E-2</c:v>
                </c:pt>
                <c:pt idx="627">
                  <c:v>-8.6814167147155882E-2</c:v>
                </c:pt>
                <c:pt idx="628">
                  <c:v>-6.6994074758980851E-2</c:v>
                </c:pt>
                <c:pt idx="629">
                  <c:v>-6.8561924971241764E-2</c:v>
                </c:pt>
                <c:pt idx="630">
                  <c:v>-5.566539200558894E-2</c:v>
                </c:pt>
                <c:pt idx="631">
                  <c:v>-5.253663449365048E-2</c:v>
                </c:pt>
                <c:pt idx="632">
                  <c:v>-4.9837990000001192E-2</c:v>
                </c:pt>
                <c:pt idx="633">
                  <c:v>-4.8977763963422842E-2</c:v>
                </c:pt>
                <c:pt idx="634">
                  <c:v>-2.5876312202413564E-2</c:v>
                </c:pt>
                <c:pt idx="635">
                  <c:v>-3.0774131194162724E-2</c:v>
                </c:pt>
                <c:pt idx="636">
                  <c:v>-2.2893296887139942E-2</c:v>
                </c:pt>
                <c:pt idx="637">
                  <c:v>-3.010122713128649E-2</c:v>
                </c:pt>
                <c:pt idx="638">
                  <c:v>-4.9400932681656275E-2</c:v>
                </c:pt>
                <c:pt idx="639">
                  <c:v>-4.3663720553495995E-2</c:v>
                </c:pt>
                <c:pt idx="640">
                  <c:v>-2.6438279510992278E-2</c:v>
                </c:pt>
                <c:pt idx="641">
                  <c:v>-5.0205690341085865E-2</c:v>
                </c:pt>
                <c:pt idx="642">
                  <c:v>-6.1104260076188598E-2</c:v>
                </c:pt>
                <c:pt idx="643">
                  <c:v>-0.10145892938618838</c:v>
                </c:pt>
                <c:pt idx="644">
                  <c:v>-8.5780507043250728E-2</c:v>
                </c:pt>
                <c:pt idx="645">
                  <c:v>-0.11337727131882099</c:v>
                </c:pt>
                <c:pt idx="646">
                  <c:v>-8.0341553643090077E-2</c:v>
                </c:pt>
                <c:pt idx="647">
                  <c:v>-6.8423211710457468E-2</c:v>
                </c:pt>
                <c:pt idx="648">
                  <c:v>-7.3848191874681834E-2</c:v>
                </c:pt>
                <c:pt idx="649">
                  <c:v>-5.5020179813374682E-2</c:v>
                </c:pt>
                <c:pt idx="650">
                  <c:v>-6.0209313233067732E-2</c:v>
                </c:pt>
                <c:pt idx="651">
                  <c:v>-5.8752484410929139E-2</c:v>
                </c:pt>
                <c:pt idx="652">
                  <c:v>-5.4673311678721047E-2</c:v>
                </c:pt>
                <c:pt idx="653">
                  <c:v>-3.8502362946553535E-2</c:v>
                </c:pt>
                <c:pt idx="654">
                  <c:v>-3.5019793693641887E-2</c:v>
                </c:pt>
                <c:pt idx="655">
                  <c:v>-2.4696994537668361E-2</c:v>
                </c:pt>
                <c:pt idx="656">
                  <c:v>-1.6170948732167512E-2</c:v>
                </c:pt>
                <c:pt idx="657">
                  <c:v>-2.1047934823749444E-2</c:v>
                </c:pt>
                <c:pt idx="658">
                  <c:v>-2.4204468842174687E-2</c:v>
                </c:pt>
                <c:pt idx="659">
                  <c:v>-2.4627131132931696E-3</c:v>
                </c:pt>
                <c:pt idx="660">
                  <c:v>1.685782533724384E-2</c:v>
                </c:pt>
                <c:pt idx="661">
                  <c:v>1.2959030278682124E-2</c:v>
                </c:pt>
                <c:pt idx="662">
                  <c:v>-5.5493837269817478E-4</c:v>
                </c:pt>
                <c:pt idx="663">
                  <c:v>1.3500165380829803E-2</c:v>
                </c:pt>
                <c:pt idx="664">
                  <c:v>-8.9353266173589838E-3</c:v>
                </c:pt>
                <c:pt idx="665">
                  <c:v>-5.7441571219522111E-3</c:v>
                </c:pt>
                <c:pt idx="666">
                  <c:v>-2.048605284473172E-2</c:v>
                </c:pt>
                <c:pt idx="667">
                  <c:v>-1.8918201938734617E-2</c:v>
                </c:pt>
                <c:pt idx="668">
                  <c:v>-4.2748025446032699E-2</c:v>
                </c:pt>
                <c:pt idx="669">
                  <c:v>-5.660191862574708E-2</c:v>
                </c:pt>
                <c:pt idx="670">
                  <c:v>-2.2421519455988692E-2</c:v>
                </c:pt>
                <c:pt idx="671">
                  <c:v>-1.7544532670670569E-2</c:v>
                </c:pt>
                <c:pt idx="672">
                  <c:v>-1.6233446045196814E-2</c:v>
                </c:pt>
                <c:pt idx="673">
                  <c:v>-1.9348314957023788E-2</c:v>
                </c:pt>
                <c:pt idx="674">
                  <c:v>-7.8530578005360039E-3</c:v>
                </c:pt>
                <c:pt idx="675">
                  <c:v>-2.7083406373645546E-2</c:v>
                </c:pt>
                <c:pt idx="676">
                  <c:v>1.7343406732681772E-2</c:v>
                </c:pt>
                <c:pt idx="677">
                  <c:v>2.121450922684532E-2</c:v>
                </c:pt>
                <c:pt idx="678">
                  <c:v>3.0878207590493111E-2</c:v>
                </c:pt>
                <c:pt idx="679">
                  <c:v>4.2657836262341417E-2</c:v>
                </c:pt>
                <c:pt idx="680">
                  <c:v>4.9740941152078964E-2</c:v>
                </c:pt>
                <c:pt idx="681">
                  <c:v>5.3043132731344249E-2</c:v>
                </c:pt>
                <c:pt idx="682">
                  <c:v>5.4333471786211764E-2</c:v>
                </c:pt>
                <c:pt idx="683">
                  <c:v>5.1426673112429329E-2</c:v>
                </c:pt>
                <c:pt idx="684">
                  <c:v>5.3230370069221558E-2</c:v>
                </c:pt>
                <c:pt idx="685">
                  <c:v>7.6109863685811005E-2</c:v>
                </c:pt>
                <c:pt idx="686">
                  <c:v>8.2714161514780574E-2</c:v>
                </c:pt>
                <c:pt idx="687">
                  <c:v>8.0071070727841032E-2</c:v>
                </c:pt>
                <c:pt idx="688">
                  <c:v>8.8603975503836641E-2</c:v>
                </c:pt>
                <c:pt idx="689">
                  <c:v>7.7566692507949606E-2</c:v>
                </c:pt>
                <c:pt idx="690">
                  <c:v>0.10224285483918692</c:v>
                </c:pt>
                <c:pt idx="691">
                  <c:v>7.8933332840133111E-2</c:v>
                </c:pt>
                <c:pt idx="692">
                  <c:v>9.7657267811373683E-2</c:v>
                </c:pt>
                <c:pt idx="693">
                  <c:v>0.11998173841944015</c:v>
                </c:pt>
                <c:pt idx="694">
                  <c:v>0.13335690917421136</c:v>
                </c:pt>
                <c:pt idx="695">
                  <c:v>0.15678439686344323</c:v>
                </c:pt>
                <c:pt idx="696">
                  <c:v>0.14438733319960365</c:v>
                </c:pt>
                <c:pt idx="697">
                  <c:v>0.13130347687277633</c:v>
                </c:pt>
                <c:pt idx="698">
                  <c:v>0.14007231372286422</c:v>
                </c:pt>
                <c:pt idx="699">
                  <c:v>0.1285215874954915</c:v>
                </c:pt>
                <c:pt idx="700">
                  <c:v>0.10472648479473592</c:v>
                </c:pt>
                <c:pt idx="701">
                  <c:v>0.11433471478123496</c:v>
                </c:pt>
                <c:pt idx="702">
                  <c:v>0.13210129092588635</c:v>
                </c:pt>
                <c:pt idx="703">
                  <c:v>0.1656087013969437</c:v>
                </c:pt>
                <c:pt idx="704">
                  <c:v>0.17386418034510689</c:v>
                </c:pt>
                <c:pt idx="705">
                  <c:v>0.17355897662331535</c:v>
                </c:pt>
                <c:pt idx="706">
                  <c:v>0.18606011807095771</c:v>
                </c:pt>
                <c:pt idx="707">
                  <c:v>0.17339943115610001</c:v>
                </c:pt>
                <c:pt idx="708">
                  <c:v>0.14870929628266258</c:v>
                </c:pt>
                <c:pt idx="709">
                  <c:v>0.15403028399264518</c:v>
                </c:pt>
                <c:pt idx="710">
                  <c:v>0.13285049557234238</c:v>
                </c:pt>
                <c:pt idx="711">
                  <c:v>0.14825149139371144</c:v>
                </c:pt>
                <c:pt idx="712">
                  <c:v>0.17101987829061757</c:v>
                </c:pt>
                <c:pt idx="713">
                  <c:v>0.18622660783822878</c:v>
                </c:pt>
                <c:pt idx="714">
                  <c:v>0.17362833360057559</c:v>
                </c:pt>
                <c:pt idx="715">
                  <c:v>0.1727611632639415</c:v>
                </c:pt>
                <c:pt idx="716">
                  <c:v>0.18157157989106668</c:v>
                </c:pt>
                <c:pt idx="717">
                  <c:v>0.21022292180653412</c:v>
                </c:pt>
                <c:pt idx="718">
                  <c:v>0.22081628851358148</c:v>
                </c:pt>
                <c:pt idx="719">
                  <c:v>0.22211357186850475</c:v>
                </c:pt>
                <c:pt idx="720">
                  <c:v>0.22833636539210297</c:v>
                </c:pt>
                <c:pt idx="721">
                  <c:v>0.24746272220470691</c:v>
                </c:pt>
                <c:pt idx="722">
                  <c:v>0.25202747633235295</c:v>
                </c:pt>
                <c:pt idx="723">
                  <c:v>0.25275593340820274</c:v>
                </c:pt>
                <c:pt idx="724">
                  <c:v>0.25225637877682849</c:v>
                </c:pt>
                <c:pt idx="725">
                  <c:v>0.23160383616482572</c:v>
                </c:pt>
                <c:pt idx="726">
                  <c:v>0.26143449574503835</c:v>
                </c:pt>
                <c:pt idx="727">
                  <c:v>0.27744598295207917</c:v>
                </c:pt>
                <c:pt idx="728">
                  <c:v>0.2704877880525754</c:v>
                </c:pt>
                <c:pt idx="729">
                  <c:v>0.27811888701495541</c:v>
                </c:pt>
                <c:pt idx="730">
                  <c:v>0.27557284438220186</c:v>
                </c:pt>
                <c:pt idx="731">
                  <c:v>0.24198913263382854</c:v>
                </c:pt>
                <c:pt idx="732">
                  <c:v>0.23664731271741493</c:v>
                </c:pt>
                <c:pt idx="733">
                  <c:v>0.24665796454527733</c:v>
                </c:pt>
                <c:pt idx="734">
                  <c:v>0.27552432030510887</c:v>
                </c:pt>
                <c:pt idx="735">
                  <c:v>0.27387322451547624</c:v>
                </c:pt>
                <c:pt idx="736">
                  <c:v>0.28996787197032775</c:v>
                </c:pt>
                <c:pt idx="737">
                  <c:v>0.30286449026554157</c:v>
                </c:pt>
                <c:pt idx="738">
                  <c:v>0.27725866097837704</c:v>
                </c:pt>
                <c:pt idx="739">
                  <c:v>0.29487263526213264</c:v>
                </c:pt>
                <c:pt idx="740">
                  <c:v>0.28869836512189129</c:v>
                </c:pt>
                <c:pt idx="741">
                  <c:v>0.29388055493526477</c:v>
                </c:pt>
                <c:pt idx="742">
                  <c:v>0.25960996588807894</c:v>
                </c:pt>
                <c:pt idx="743">
                  <c:v>0.2937140651679937</c:v>
                </c:pt>
                <c:pt idx="744">
                  <c:v>0.29270818087683914</c:v>
                </c:pt>
                <c:pt idx="745">
                  <c:v>0.30501505605072365</c:v>
                </c:pt>
                <c:pt idx="746">
                  <c:v>0.30316969329359694</c:v>
                </c:pt>
                <c:pt idx="747">
                  <c:v>0.30273958027530778</c:v>
                </c:pt>
                <c:pt idx="748">
                  <c:v>0.31846661202489945</c:v>
                </c:pt>
                <c:pt idx="749">
                  <c:v>0.33445023808962865</c:v>
                </c:pt>
                <c:pt idx="750">
                  <c:v>0.3523971919079264</c:v>
                </c:pt>
                <c:pt idx="751">
                  <c:v>0.34318443876899885</c:v>
                </c:pt>
                <c:pt idx="752">
                  <c:v>0.36171410746648153</c:v>
                </c:pt>
                <c:pt idx="753">
                  <c:v>0.36038904760507151</c:v>
                </c:pt>
                <c:pt idx="754">
                  <c:v>0.37737169760298817</c:v>
                </c:pt>
                <c:pt idx="755">
                  <c:v>0.36497463393914858</c:v>
                </c:pt>
                <c:pt idx="756">
                  <c:v>0.37236294255067764</c:v>
                </c:pt>
                <c:pt idx="757">
                  <c:v>0.37244618743431318</c:v>
                </c:pt>
                <c:pt idx="758">
                  <c:v>0.33554639550656312</c:v>
                </c:pt>
                <c:pt idx="759">
                  <c:v>0.3400140168441983</c:v>
                </c:pt>
                <c:pt idx="760">
                  <c:v>0.35629607160231291</c:v>
                </c:pt>
                <c:pt idx="761">
                  <c:v>0.37942521454024797</c:v>
                </c:pt>
                <c:pt idx="762">
                  <c:v>0.389810426373426</c:v>
                </c:pt>
                <c:pt idx="763">
                  <c:v>0.39282121819518639</c:v>
                </c:pt>
                <c:pt idx="764">
                  <c:v>0.3774411392160732</c:v>
                </c:pt>
                <c:pt idx="765">
                  <c:v>0.39468741246500794</c:v>
                </c:pt>
                <c:pt idx="766">
                  <c:v>0.37557494494625165</c:v>
                </c:pt>
                <c:pt idx="767">
                  <c:v>0.36520362101944892</c:v>
                </c:pt>
                <c:pt idx="768">
                  <c:v>0.32235151848334964</c:v>
                </c:pt>
                <c:pt idx="769">
                  <c:v>0.30891385041554914</c:v>
                </c:pt>
                <c:pt idx="770">
                  <c:v>0.36290036943128251</c:v>
                </c:pt>
                <c:pt idx="771">
                  <c:v>0.39999451226861527</c:v>
                </c:pt>
                <c:pt idx="772">
                  <c:v>0.40961663085522576</c:v>
                </c:pt>
                <c:pt idx="773">
                  <c:v>0.4150970793965989</c:v>
                </c:pt>
                <c:pt idx="774">
                  <c:v>0.43152479171555358</c:v>
                </c:pt>
                <c:pt idx="775">
                  <c:v>0.43434140189938092</c:v>
                </c:pt>
                <c:pt idx="776">
                  <c:v>0.43975952239937433</c:v>
                </c:pt>
                <c:pt idx="777">
                  <c:v>0.38908891359763198</c:v>
                </c:pt>
                <c:pt idx="778">
                  <c:v>0.4364849380549462</c:v>
                </c:pt>
                <c:pt idx="779">
                  <c:v>0.44905552111567365</c:v>
                </c:pt>
                <c:pt idx="780">
                  <c:v>0.42784795549514787</c:v>
                </c:pt>
                <c:pt idx="781">
                  <c:v>0.41855890177264049</c:v>
                </c:pt>
                <c:pt idx="782">
                  <c:v>0.40094492748888488</c:v>
                </c:pt>
                <c:pt idx="783">
                  <c:v>0.42342199926411095</c:v>
                </c:pt>
                <c:pt idx="784">
                  <c:v>0.38399691296794974</c:v>
                </c:pt>
                <c:pt idx="785">
                  <c:v>0.42595406935466434</c:v>
                </c:pt>
                <c:pt idx="786">
                  <c:v>0.45475801243729136</c:v>
                </c:pt>
                <c:pt idx="787">
                  <c:v>0.46399168311221101</c:v>
                </c:pt>
                <c:pt idx="788">
                  <c:v>0.45996797875715167</c:v>
                </c:pt>
                <c:pt idx="789">
                  <c:v>0.43690819210274062</c:v>
                </c:pt>
                <c:pt idx="790">
                  <c:v>0.42451798740939578</c:v>
                </c:pt>
                <c:pt idx="791">
                  <c:v>0.46246549731281217</c:v>
                </c:pt>
                <c:pt idx="792">
                  <c:v>0.42980433964239684</c:v>
                </c:pt>
                <c:pt idx="793">
                  <c:v>0.43392509215164221</c:v>
                </c:pt>
                <c:pt idx="794">
                  <c:v>0.45827530319048176</c:v>
                </c:pt>
                <c:pt idx="795">
                  <c:v>0.44379000178283978</c:v>
                </c:pt>
                <c:pt idx="796">
                  <c:v>0.46911831921887476</c:v>
                </c:pt>
                <c:pt idx="797">
                  <c:v>0.4625972662735407</c:v>
                </c:pt>
                <c:pt idx="798">
                  <c:v>0.46801538746727034</c:v>
                </c:pt>
                <c:pt idx="799">
                  <c:v>0.47261477707189786</c:v>
                </c:pt>
                <c:pt idx="800">
                  <c:v>0.47492497365385627</c:v>
                </c:pt>
                <c:pt idx="801">
                  <c:v>0.4619728023456689</c:v>
                </c:pt>
                <c:pt idx="802">
                  <c:v>0.45187213060576481</c:v>
                </c:pt>
                <c:pt idx="803">
                  <c:v>0.4527601331488299</c:v>
                </c:pt>
                <c:pt idx="804">
                  <c:v>0.46377658393828591</c:v>
                </c:pt>
                <c:pt idx="805">
                  <c:v>0.45787982564917412</c:v>
                </c:pt>
                <c:pt idx="806">
                  <c:v>0.44073762949030593</c:v>
                </c:pt>
                <c:pt idx="807">
                  <c:v>0.44062669273600841</c:v>
                </c:pt>
                <c:pt idx="808">
                  <c:v>0.47532722552983386</c:v>
                </c:pt>
                <c:pt idx="809">
                  <c:v>0.44272856447871167</c:v>
                </c:pt>
                <c:pt idx="810">
                  <c:v>0.45951017386820053</c:v>
                </c:pt>
                <c:pt idx="811">
                  <c:v>0.44128570819877316</c:v>
                </c:pt>
                <c:pt idx="812">
                  <c:v>0.4509771837626439</c:v>
                </c:pt>
                <c:pt idx="813">
                  <c:v>0.36727788622105118</c:v>
                </c:pt>
                <c:pt idx="814">
                  <c:v>0.37975125046847058</c:v>
                </c:pt>
                <c:pt idx="815">
                  <c:v>0.33281997520016321</c:v>
                </c:pt>
                <c:pt idx="816">
                  <c:v>0.36045154491810083</c:v>
                </c:pt>
                <c:pt idx="817">
                  <c:v>0.35835644751006751</c:v>
                </c:pt>
                <c:pt idx="818">
                  <c:v>0.33984058277687146</c:v>
                </c:pt>
                <c:pt idx="819">
                  <c:v>0.35372919606939218</c:v>
                </c:pt>
                <c:pt idx="820">
                  <c:v>0.39780228207057111</c:v>
                </c:pt>
                <c:pt idx="821">
                  <c:v>0.41044213608526159</c:v>
                </c:pt>
                <c:pt idx="822">
                  <c:v>0.43960675126682897</c:v>
                </c:pt>
                <c:pt idx="823">
                  <c:v>0.44252752317654764</c:v>
                </c:pt>
                <c:pt idx="824">
                  <c:v>0.45629114253674596</c:v>
                </c:pt>
                <c:pt idx="825">
                  <c:v>0.40345624931509588</c:v>
                </c:pt>
                <c:pt idx="826">
                  <c:v>0.44933294763724224</c:v>
                </c:pt>
                <c:pt idx="827">
                  <c:v>0.44998518807160082</c:v>
                </c:pt>
                <c:pt idx="828">
                  <c:v>0.4510811762168857</c:v>
                </c:pt>
                <c:pt idx="829">
                  <c:v>0.39605405279719147</c:v>
                </c:pt>
                <c:pt idx="830">
                  <c:v>0.39132280890227433</c:v>
                </c:pt>
                <c:pt idx="831">
                  <c:v>0.42978350674222965</c:v>
                </c:pt>
                <c:pt idx="832">
                  <c:v>0.41795526935746352</c:v>
                </c:pt>
                <c:pt idx="833">
                  <c:v>0.33338194181500574</c:v>
                </c:pt>
                <c:pt idx="834">
                  <c:v>0.30445308874214494</c:v>
                </c:pt>
                <c:pt idx="835">
                  <c:v>0.3228857085917054</c:v>
                </c:pt>
                <c:pt idx="836">
                  <c:v>0.34601485222337669</c:v>
                </c:pt>
                <c:pt idx="837">
                  <c:v>0.30425890710421188</c:v>
                </c:pt>
                <c:pt idx="838">
                  <c:v>0.29366554039716447</c:v>
                </c:pt>
                <c:pt idx="839">
                  <c:v>0.33043356267044988</c:v>
                </c:pt>
                <c:pt idx="840">
                  <c:v>0.35143297341710628</c:v>
                </c:pt>
                <c:pt idx="841">
                  <c:v>0.38746559431448613</c:v>
                </c:pt>
                <c:pt idx="842">
                  <c:v>0.40286650550003034</c:v>
                </c:pt>
                <c:pt idx="843">
                  <c:v>0.42186803695822533</c:v>
                </c:pt>
                <c:pt idx="844">
                  <c:v>0.41240537920300535</c:v>
                </c:pt>
                <c:pt idx="845">
                  <c:v>0.43796268441307684</c:v>
                </c:pt>
                <c:pt idx="846">
                  <c:v>0.42049436838389748</c:v>
                </c:pt>
                <c:pt idx="847">
                  <c:v>0.44347785376099247</c:v>
                </c:pt>
                <c:pt idx="848">
                  <c:v>0.45100496026913067</c:v>
                </c:pt>
                <c:pt idx="849">
                  <c:v>0.43277355099338377</c:v>
                </c:pt>
                <c:pt idx="850">
                  <c:v>0.4271125548129785</c:v>
                </c:pt>
                <c:pt idx="851">
                  <c:v>0.41980757572090976</c:v>
                </c:pt>
                <c:pt idx="852">
                  <c:v>0.42376886739876457</c:v>
                </c:pt>
                <c:pt idx="853">
                  <c:v>0.45619409438255992</c:v>
                </c:pt>
                <c:pt idx="854">
                  <c:v>0.45624253382382812</c:v>
                </c:pt>
                <c:pt idx="855">
                  <c:v>0.45411982918095767</c:v>
                </c:pt>
                <c:pt idx="856">
                  <c:v>0.43688041559625385</c:v>
                </c:pt>
                <c:pt idx="857">
                  <c:v>0.41334893545278023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Sheet7!$GF$1</c:f>
              <c:strCache>
                <c:ptCount val="1"/>
                <c:pt idx="0">
                  <c:v>DJI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Sheet7!$GA$2:$GA$859</c:f>
              <c:numCache>
                <c:formatCode>yyyy\-mm\-dd;@</c:formatCode>
                <c:ptCount val="858"/>
                <c:pt idx="0">
                  <c:v>36528</c:v>
                </c:pt>
                <c:pt idx="1">
                  <c:v>36535</c:v>
                </c:pt>
                <c:pt idx="2">
                  <c:v>36543</c:v>
                </c:pt>
                <c:pt idx="3">
                  <c:v>36549</c:v>
                </c:pt>
                <c:pt idx="4">
                  <c:v>36556</c:v>
                </c:pt>
                <c:pt idx="5">
                  <c:v>36563</c:v>
                </c:pt>
                <c:pt idx="6">
                  <c:v>36570</c:v>
                </c:pt>
                <c:pt idx="7">
                  <c:v>36578</c:v>
                </c:pt>
                <c:pt idx="8">
                  <c:v>36584</c:v>
                </c:pt>
                <c:pt idx="9">
                  <c:v>36591</c:v>
                </c:pt>
                <c:pt idx="10">
                  <c:v>36598</c:v>
                </c:pt>
                <c:pt idx="11">
                  <c:v>36605</c:v>
                </c:pt>
                <c:pt idx="12">
                  <c:v>36612</c:v>
                </c:pt>
                <c:pt idx="13">
                  <c:v>36619</c:v>
                </c:pt>
                <c:pt idx="14">
                  <c:v>36626</c:v>
                </c:pt>
                <c:pt idx="15">
                  <c:v>36633</c:v>
                </c:pt>
                <c:pt idx="16">
                  <c:v>36640</c:v>
                </c:pt>
                <c:pt idx="17">
                  <c:v>36647</c:v>
                </c:pt>
                <c:pt idx="18">
                  <c:v>36654</c:v>
                </c:pt>
                <c:pt idx="19">
                  <c:v>36661</c:v>
                </c:pt>
                <c:pt idx="20">
                  <c:v>36668</c:v>
                </c:pt>
                <c:pt idx="21">
                  <c:v>36676</c:v>
                </c:pt>
                <c:pt idx="22">
                  <c:v>36682</c:v>
                </c:pt>
                <c:pt idx="23">
                  <c:v>36689</c:v>
                </c:pt>
                <c:pt idx="24">
                  <c:v>36696</c:v>
                </c:pt>
                <c:pt idx="25">
                  <c:v>36703</c:v>
                </c:pt>
                <c:pt idx="26">
                  <c:v>36710</c:v>
                </c:pt>
                <c:pt idx="27">
                  <c:v>36717</c:v>
                </c:pt>
                <c:pt idx="28">
                  <c:v>36724</c:v>
                </c:pt>
                <c:pt idx="29">
                  <c:v>36731</c:v>
                </c:pt>
                <c:pt idx="30">
                  <c:v>36738</c:v>
                </c:pt>
                <c:pt idx="31">
                  <c:v>36745</c:v>
                </c:pt>
                <c:pt idx="32">
                  <c:v>36752</c:v>
                </c:pt>
                <c:pt idx="33">
                  <c:v>36759</c:v>
                </c:pt>
                <c:pt idx="34">
                  <c:v>36766</c:v>
                </c:pt>
                <c:pt idx="35">
                  <c:v>36774</c:v>
                </c:pt>
                <c:pt idx="36">
                  <c:v>36780</c:v>
                </c:pt>
                <c:pt idx="37">
                  <c:v>36787</c:v>
                </c:pt>
                <c:pt idx="38">
                  <c:v>36794</c:v>
                </c:pt>
                <c:pt idx="39">
                  <c:v>36801</c:v>
                </c:pt>
                <c:pt idx="40">
                  <c:v>36808</c:v>
                </c:pt>
                <c:pt idx="41">
                  <c:v>36815</c:v>
                </c:pt>
                <c:pt idx="42">
                  <c:v>36822</c:v>
                </c:pt>
                <c:pt idx="43">
                  <c:v>36829</c:v>
                </c:pt>
                <c:pt idx="44">
                  <c:v>36836</c:v>
                </c:pt>
                <c:pt idx="45">
                  <c:v>36843</c:v>
                </c:pt>
                <c:pt idx="46">
                  <c:v>36850</c:v>
                </c:pt>
                <c:pt idx="47">
                  <c:v>36857</c:v>
                </c:pt>
                <c:pt idx="48">
                  <c:v>36864</c:v>
                </c:pt>
                <c:pt idx="49">
                  <c:v>36871</c:v>
                </c:pt>
                <c:pt idx="50">
                  <c:v>36878</c:v>
                </c:pt>
                <c:pt idx="51">
                  <c:v>36886</c:v>
                </c:pt>
                <c:pt idx="52">
                  <c:v>36893</c:v>
                </c:pt>
                <c:pt idx="53">
                  <c:v>36899</c:v>
                </c:pt>
                <c:pt idx="54">
                  <c:v>36907</c:v>
                </c:pt>
                <c:pt idx="55">
                  <c:v>36913</c:v>
                </c:pt>
                <c:pt idx="56">
                  <c:v>36920</c:v>
                </c:pt>
                <c:pt idx="57">
                  <c:v>36927</c:v>
                </c:pt>
                <c:pt idx="58">
                  <c:v>36934</c:v>
                </c:pt>
                <c:pt idx="59">
                  <c:v>36942</c:v>
                </c:pt>
                <c:pt idx="60">
                  <c:v>36948</c:v>
                </c:pt>
                <c:pt idx="61">
                  <c:v>36955</c:v>
                </c:pt>
                <c:pt idx="62">
                  <c:v>36962</c:v>
                </c:pt>
                <c:pt idx="63">
                  <c:v>36969</c:v>
                </c:pt>
                <c:pt idx="64">
                  <c:v>36976</c:v>
                </c:pt>
                <c:pt idx="65">
                  <c:v>36983</c:v>
                </c:pt>
                <c:pt idx="66">
                  <c:v>36990</c:v>
                </c:pt>
                <c:pt idx="67">
                  <c:v>36997</c:v>
                </c:pt>
                <c:pt idx="68">
                  <c:v>37004</c:v>
                </c:pt>
                <c:pt idx="69">
                  <c:v>37011</c:v>
                </c:pt>
                <c:pt idx="70">
                  <c:v>37018</c:v>
                </c:pt>
                <c:pt idx="71">
                  <c:v>37025</c:v>
                </c:pt>
                <c:pt idx="72">
                  <c:v>37032</c:v>
                </c:pt>
                <c:pt idx="73">
                  <c:v>37040</c:v>
                </c:pt>
                <c:pt idx="74">
                  <c:v>37046</c:v>
                </c:pt>
                <c:pt idx="75">
                  <c:v>37053</c:v>
                </c:pt>
                <c:pt idx="76">
                  <c:v>37060</c:v>
                </c:pt>
                <c:pt idx="77">
                  <c:v>37067</c:v>
                </c:pt>
                <c:pt idx="78">
                  <c:v>37074</c:v>
                </c:pt>
                <c:pt idx="79">
                  <c:v>37081</c:v>
                </c:pt>
                <c:pt idx="80">
                  <c:v>37088</c:v>
                </c:pt>
                <c:pt idx="81">
                  <c:v>37095</c:v>
                </c:pt>
                <c:pt idx="82">
                  <c:v>37102</c:v>
                </c:pt>
                <c:pt idx="83">
                  <c:v>37109</c:v>
                </c:pt>
                <c:pt idx="84">
                  <c:v>37116</c:v>
                </c:pt>
                <c:pt idx="85">
                  <c:v>37123</c:v>
                </c:pt>
                <c:pt idx="86">
                  <c:v>37130</c:v>
                </c:pt>
                <c:pt idx="87">
                  <c:v>37138</c:v>
                </c:pt>
                <c:pt idx="88">
                  <c:v>37144</c:v>
                </c:pt>
                <c:pt idx="89">
                  <c:v>37158</c:v>
                </c:pt>
                <c:pt idx="90">
                  <c:v>37165</c:v>
                </c:pt>
                <c:pt idx="91">
                  <c:v>37172</c:v>
                </c:pt>
                <c:pt idx="92">
                  <c:v>37179</c:v>
                </c:pt>
                <c:pt idx="93">
                  <c:v>37186</c:v>
                </c:pt>
                <c:pt idx="94">
                  <c:v>37193</c:v>
                </c:pt>
                <c:pt idx="95">
                  <c:v>37200</c:v>
                </c:pt>
                <c:pt idx="96">
                  <c:v>37207</c:v>
                </c:pt>
                <c:pt idx="97">
                  <c:v>37214</c:v>
                </c:pt>
                <c:pt idx="98">
                  <c:v>37221</c:v>
                </c:pt>
                <c:pt idx="99">
                  <c:v>37228</c:v>
                </c:pt>
                <c:pt idx="100">
                  <c:v>37235</c:v>
                </c:pt>
                <c:pt idx="101">
                  <c:v>37242</c:v>
                </c:pt>
                <c:pt idx="102">
                  <c:v>37249</c:v>
                </c:pt>
                <c:pt idx="103">
                  <c:v>37256</c:v>
                </c:pt>
                <c:pt idx="104">
                  <c:v>37263</c:v>
                </c:pt>
                <c:pt idx="105">
                  <c:v>37270</c:v>
                </c:pt>
                <c:pt idx="106">
                  <c:v>37278</c:v>
                </c:pt>
                <c:pt idx="107">
                  <c:v>37284</c:v>
                </c:pt>
                <c:pt idx="108">
                  <c:v>37291</c:v>
                </c:pt>
                <c:pt idx="109">
                  <c:v>37298</c:v>
                </c:pt>
                <c:pt idx="110">
                  <c:v>37306</c:v>
                </c:pt>
                <c:pt idx="111">
                  <c:v>37312</c:v>
                </c:pt>
                <c:pt idx="112">
                  <c:v>37319</c:v>
                </c:pt>
                <c:pt idx="113">
                  <c:v>37326</c:v>
                </c:pt>
                <c:pt idx="114">
                  <c:v>37333</c:v>
                </c:pt>
                <c:pt idx="115">
                  <c:v>37340</c:v>
                </c:pt>
                <c:pt idx="116">
                  <c:v>37347</c:v>
                </c:pt>
                <c:pt idx="117">
                  <c:v>37354</c:v>
                </c:pt>
                <c:pt idx="118">
                  <c:v>37361</c:v>
                </c:pt>
                <c:pt idx="119">
                  <c:v>37368</c:v>
                </c:pt>
                <c:pt idx="120">
                  <c:v>37375</c:v>
                </c:pt>
                <c:pt idx="121">
                  <c:v>37382</c:v>
                </c:pt>
                <c:pt idx="122">
                  <c:v>37389</c:v>
                </c:pt>
                <c:pt idx="123">
                  <c:v>37396</c:v>
                </c:pt>
                <c:pt idx="124">
                  <c:v>37404</c:v>
                </c:pt>
                <c:pt idx="125">
                  <c:v>37410</c:v>
                </c:pt>
                <c:pt idx="126">
                  <c:v>37417</c:v>
                </c:pt>
                <c:pt idx="127">
                  <c:v>37424</c:v>
                </c:pt>
                <c:pt idx="128">
                  <c:v>37431</c:v>
                </c:pt>
                <c:pt idx="129">
                  <c:v>37438</c:v>
                </c:pt>
                <c:pt idx="130">
                  <c:v>37445</c:v>
                </c:pt>
                <c:pt idx="131">
                  <c:v>37452</c:v>
                </c:pt>
                <c:pt idx="132">
                  <c:v>37459</c:v>
                </c:pt>
                <c:pt idx="133">
                  <c:v>37466</c:v>
                </c:pt>
                <c:pt idx="134">
                  <c:v>37473</c:v>
                </c:pt>
                <c:pt idx="135">
                  <c:v>37480</c:v>
                </c:pt>
                <c:pt idx="136">
                  <c:v>37487</c:v>
                </c:pt>
                <c:pt idx="137">
                  <c:v>37494</c:v>
                </c:pt>
                <c:pt idx="138">
                  <c:v>37502</c:v>
                </c:pt>
                <c:pt idx="139">
                  <c:v>37508</c:v>
                </c:pt>
                <c:pt idx="140">
                  <c:v>37515</c:v>
                </c:pt>
                <c:pt idx="141">
                  <c:v>37522</c:v>
                </c:pt>
                <c:pt idx="142">
                  <c:v>37529</c:v>
                </c:pt>
                <c:pt idx="143">
                  <c:v>37536</c:v>
                </c:pt>
                <c:pt idx="144">
                  <c:v>37543</c:v>
                </c:pt>
                <c:pt idx="145">
                  <c:v>37550</c:v>
                </c:pt>
                <c:pt idx="146">
                  <c:v>37557</c:v>
                </c:pt>
                <c:pt idx="147">
                  <c:v>37564</c:v>
                </c:pt>
                <c:pt idx="148">
                  <c:v>37571</c:v>
                </c:pt>
                <c:pt idx="149">
                  <c:v>37578</c:v>
                </c:pt>
                <c:pt idx="150">
                  <c:v>37585</c:v>
                </c:pt>
                <c:pt idx="151">
                  <c:v>37592</c:v>
                </c:pt>
                <c:pt idx="152">
                  <c:v>37599</c:v>
                </c:pt>
                <c:pt idx="153">
                  <c:v>37606</c:v>
                </c:pt>
                <c:pt idx="154">
                  <c:v>37613</c:v>
                </c:pt>
                <c:pt idx="155">
                  <c:v>37620</c:v>
                </c:pt>
                <c:pt idx="156">
                  <c:v>37627</c:v>
                </c:pt>
                <c:pt idx="157">
                  <c:v>37634</c:v>
                </c:pt>
                <c:pt idx="158">
                  <c:v>37642</c:v>
                </c:pt>
                <c:pt idx="159">
                  <c:v>37648</c:v>
                </c:pt>
                <c:pt idx="160">
                  <c:v>37655</c:v>
                </c:pt>
                <c:pt idx="161">
                  <c:v>37662</c:v>
                </c:pt>
                <c:pt idx="162">
                  <c:v>37670</c:v>
                </c:pt>
                <c:pt idx="163">
                  <c:v>37676</c:v>
                </c:pt>
                <c:pt idx="164">
                  <c:v>37683</c:v>
                </c:pt>
                <c:pt idx="165">
                  <c:v>37690</c:v>
                </c:pt>
                <c:pt idx="166">
                  <c:v>37697</c:v>
                </c:pt>
                <c:pt idx="167">
                  <c:v>37704</c:v>
                </c:pt>
                <c:pt idx="168">
                  <c:v>37711</c:v>
                </c:pt>
                <c:pt idx="169">
                  <c:v>37718</c:v>
                </c:pt>
                <c:pt idx="170">
                  <c:v>37725</c:v>
                </c:pt>
                <c:pt idx="171">
                  <c:v>37732</c:v>
                </c:pt>
                <c:pt idx="172">
                  <c:v>37739</c:v>
                </c:pt>
                <c:pt idx="173">
                  <c:v>37746</c:v>
                </c:pt>
                <c:pt idx="174">
                  <c:v>37753</c:v>
                </c:pt>
                <c:pt idx="175">
                  <c:v>37760</c:v>
                </c:pt>
                <c:pt idx="176">
                  <c:v>37768</c:v>
                </c:pt>
                <c:pt idx="177">
                  <c:v>37774</c:v>
                </c:pt>
                <c:pt idx="178">
                  <c:v>37781</c:v>
                </c:pt>
                <c:pt idx="179">
                  <c:v>37788</c:v>
                </c:pt>
                <c:pt idx="180">
                  <c:v>37795</c:v>
                </c:pt>
                <c:pt idx="181">
                  <c:v>37802</c:v>
                </c:pt>
                <c:pt idx="182">
                  <c:v>37809</c:v>
                </c:pt>
                <c:pt idx="183">
                  <c:v>37816</c:v>
                </c:pt>
                <c:pt idx="184">
                  <c:v>37823</c:v>
                </c:pt>
                <c:pt idx="185">
                  <c:v>37830</c:v>
                </c:pt>
                <c:pt idx="186">
                  <c:v>37837</c:v>
                </c:pt>
                <c:pt idx="187">
                  <c:v>37844</c:v>
                </c:pt>
                <c:pt idx="188">
                  <c:v>37851</c:v>
                </c:pt>
                <c:pt idx="189">
                  <c:v>37858</c:v>
                </c:pt>
                <c:pt idx="190">
                  <c:v>37866</c:v>
                </c:pt>
                <c:pt idx="191">
                  <c:v>37872</c:v>
                </c:pt>
                <c:pt idx="192">
                  <c:v>37879</c:v>
                </c:pt>
                <c:pt idx="193">
                  <c:v>37886</c:v>
                </c:pt>
                <c:pt idx="194">
                  <c:v>37893</c:v>
                </c:pt>
                <c:pt idx="195">
                  <c:v>37900</c:v>
                </c:pt>
                <c:pt idx="196">
                  <c:v>37907</c:v>
                </c:pt>
                <c:pt idx="197">
                  <c:v>37914</c:v>
                </c:pt>
                <c:pt idx="198">
                  <c:v>37921</c:v>
                </c:pt>
                <c:pt idx="199">
                  <c:v>37928</c:v>
                </c:pt>
                <c:pt idx="200">
                  <c:v>37935</c:v>
                </c:pt>
                <c:pt idx="201">
                  <c:v>37942</c:v>
                </c:pt>
                <c:pt idx="202">
                  <c:v>37949</c:v>
                </c:pt>
                <c:pt idx="203">
                  <c:v>37956</c:v>
                </c:pt>
                <c:pt idx="204">
                  <c:v>37963</c:v>
                </c:pt>
                <c:pt idx="205">
                  <c:v>37970</c:v>
                </c:pt>
                <c:pt idx="206">
                  <c:v>37977</c:v>
                </c:pt>
                <c:pt idx="207">
                  <c:v>37984</c:v>
                </c:pt>
                <c:pt idx="208">
                  <c:v>37991</c:v>
                </c:pt>
                <c:pt idx="209">
                  <c:v>37998</c:v>
                </c:pt>
                <c:pt idx="210">
                  <c:v>38006</c:v>
                </c:pt>
                <c:pt idx="211">
                  <c:v>38012</c:v>
                </c:pt>
                <c:pt idx="212">
                  <c:v>38019</c:v>
                </c:pt>
                <c:pt idx="213">
                  <c:v>38026</c:v>
                </c:pt>
                <c:pt idx="214">
                  <c:v>38034</c:v>
                </c:pt>
                <c:pt idx="215">
                  <c:v>38040</c:v>
                </c:pt>
                <c:pt idx="216">
                  <c:v>38047</c:v>
                </c:pt>
                <c:pt idx="217">
                  <c:v>38054</c:v>
                </c:pt>
                <c:pt idx="218">
                  <c:v>38061</c:v>
                </c:pt>
                <c:pt idx="219">
                  <c:v>38068</c:v>
                </c:pt>
                <c:pt idx="220">
                  <c:v>38075</c:v>
                </c:pt>
                <c:pt idx="221">
                  <c:v>38082</c:v>
                </c:pt>
                <c:pt idx="222">
                  <c:v>38089</c:v>
                </c:pt>
                <c:pt idx="223">
                  <c:v>38096</c:v>
                </c:pt>
                <c:pt idx="224">
                  <c:v>38103</c:v>
                </c:pt>
                <c:pt idx="225">
                  <c:v>38110</c:v>
                </c:pt>
                <c:pt idx="226">
                  <c:v>38117</c:v>
                </c:pt>
                <c:pt idx="227">
                  <c:v>38124</c:v>
                </c:pt>
                <c:pt idx="228">
                  <c:v>38131</c:v>
                </c:pt>
                <c:pt idx="229">
                  <c:v>38139</c:v>
                </c:pt>
                <c:pt idx="230">
                  <c:v>38145</c:v>
                </c:pt>
                <c:pt idx="231">
                  <c:v>38152</c:v>
                </c:pt>
                <c:pt idx="232">
                  <c:v>38159</c:v>
                </c:pt>
                <c:pt idx="233">
                  <c:v>38166</c:v>
                </c:pt>
                <c:pt idx="234">
                  <c:v>38174</c:v>
                </c:pt>
                <c:pt idx="235">
                  <c:v>38180</c:v>
                </c:pt>
                <c:pt idx="236">
                  <c:v>38187</c:v>
                </c:pt>
                <c:pt idx="237">
                  <c:v>38194</c:v>
                </c:pt>
                <c:pt idx="238">
                  <c:v>38201</c:v>
                </c:pt>
                <c:pt idx="239">
                  <c:v>38208</c:v>
                </c:pt>
                <c:pt idx="240">
                  <c:v>38215</c:v>
                </c:pt>
                <c:pt idx="241">
                  <c:v>38222</c:v>
                </c:pt>
                <c:pt idx="242">
                  <c:v>38229</c:v>
                </c:pt>
                <c:pt idx="243">
                  <c:v>38237</c:v>
                </c:pt>
                <c:pt idx="244">
                  <c:v>38243</c:v>
                </c:pt>
                <c:pt idx="245">
                  <c:v>38250</c:v>
                </c:pt>
                <c:pt idx="246">
                  <c:v>38257</c:v>
                </c:pt>
                <c:pt idx="247">
                  <c:v>38264</c:v>
                </c:pt>
                <c:pt idx="248">
                  <c:v>38271</c:v>
                </c:pt>
                <c:pt idx="249">
                  <c:v>38278</c:v>
                </c:pt>
                <c:pt idx="250">
                  <c:v>38285</c:v>
                </c:pt>
                <c:pt idx="251">
                  <c:v>38292</c:v>
                </c:pt>
                <c:pt idx="252">
                  <c:v>38299</c:v>
                </c:pt>
                <c:pt idx="253">
                  <c:v>38306</c:v>
                </c:pt>
                <c:pt idx="254">
                  <c:v>38313</c:v>
                </c:pt>
                <c:pt idx="255">
                  <c:v>38320</c:v>
                </c:pt>
                <c:pt idx="256">
                  <c:v>38327</c:v>
                </c:pt>
                <c:pt idx="257">
                  <c:v>38334</c:v>
                </c:pt>
                <c:pt idx="258">
                  <c:v>38341</c:v>
                </c:pt>
                <c:pt idx="259">
                  <c:v>38348</c:v>
                </c:pt>
                <c:pt idx="260">
                  <c:v>38355</c:v>
                </c:pt>
                <c:pt idx="261">
                  <c:v>38362</c:v>
                </c:pt>
                <c:pt idx="262">
                  <c:v>38370</c:v>
                </c:pt>
                <c:pt idx="263">
                  <c:v>38376</c:v>
                </c:pt>
                <c:pt idx="264">
                  <c:v>38383</c:v>
                </c:pt>
                <c:pt idx="265">
                  <c:v>38390</c:v>
                </c:pt>
                <c:pt idx="266">
                  <c:v>38397</c:v>
                </c:pt>
                <c:pt idx="267">
                  <c:v>38405</c:v>
                </c:pt>
                <c:pt idx="268">
                  <c:v>38411</c:v>
                </c:pt>
                <c:pt idx="269">
                  <c:v>38418</c:v>
                </c:pt>
                <c:pt idx="270">
                  <c:v>38425</c:v>
                </c:pt>
                <c:pt idx="271">
                  <c:v>38432</c:v>
                </c:pt>
                <c:pt idx="272">
                  <c:v>38439</c:v>
                </c:pt>
                <c:pt idx="273">
                  <c:v>38446</c:v>
                </c:pt>
                <c:pt idx="274">
                  <c:v>38453</c:v>
                </c:pt>
                <c:pt idx="275">
                  <c:v>38460</c:v>
                </c:pt>
                <c:pt idx="276">
                  <c:v>38467</c:v>
                </c:pt>
                <c:pt idx="277">
                  <c:v>38474</c:v>
                </c:pt>
                <c:pt idx="278">
                  <c:v>38481</c:v>
                </c:pt>
                <c:pt idx="279">
                  <c:v>38488</c:v>
                </c:pt>
                <c:pt idx="280">
                  <c:v>38495</c:v>
                </c:pt>
                <c:pt idx="281">
                  <c:v>38503</c:v>
                </c:pt>
                <c:pt idx="282">
                  <c:v>38509</c:v>
                </c:pt>
                <c:pt idx="283">
                  <c:v>38516</c:v>
                </c:pt>
                <c:pt idx="284">
                  <c:v>38523</c:v>
                </c:pt>
                <c:pt idx="285">
                  <c:v>38530</c:v>
                </c:pt>
                <c:pt idx="286">
                  <c:v>38538</c:v>
                </c:pt>
                <c:pt idx="287">
                  <c:v>38544</c:v>
                </c:pt>
                <c:pt idx="288">
                  <c:v>38551</c:v>
                </c:pt>
                <c:pt idx="289">
                  <c:v>38558</c:v>
                </c:pt>
                <c:pt idx="290">
                  <c:v>38565</c:v>
                </c:pt>
                <c:pt idx="291">
                  <c:v>38572</c:v>
                </c:pt>
                <c:pt idx="292">
                  <c:v>38579</c:v>
                </c:pt>
                <c:pt idx="293">
                  <c:v>38586</c:v>
                </c:pt>
                <c:pt idx="294">
                  <c:v>38593</c:v>
                </c:pt>
                <c:pt idx="295">
                  <c:v>38601</c:v>
                </c:pt>
                <c:pt idx="296">
                  <c:v>38607</c:v>
                </c:pt>
                <c:pt idx="297">
                  <c:v>38614</c:v>
                </c:pt>
                <c:pt idx="298">
                  <c:v>38621</c:v>
                </c:pt>
                <c:pt idx="299">
                  <c:v>38628</c:v>
                </c:pt>
                <c:pt idx="300">
                  <c:v>38635</c:v>
                </c:pt>
                <c:pt idx="301">
                  <c:v>38642</c:v>
                </c:pt>
                <c:pt idx="302">
                  <c:v>38649</c:v>
                </c:pt>
                <c:pt idx="303">
                  <c:v>38656</c:v>
                </c:pt>
                <c:pt idx="304">
                  <c:v>38663</c:v>
                </c:pt>
                <c:pt idx="305">
                  <c:v>38670</c:v>
                </c:pt>
                <c:pt idx="306">
                  <c:v>38677</c:v>
                </c:pt>
                <c:pt idx="307">
                  <c:v>38684</c:v>
                </c:pt>
                <c:pt idx="308">
                  <c:v>38691</c:v>
                </c:pt>
                <c:pt idx="309">
                  <c:v>38698</c:v>
                </c:pt>
                <c:pt idx="310">
                  <c:v>38705</c:v>
                </c:pt>
                <c:pt idx="311">
                  <c:v>38713</c:v>
                </c:pt>
                <c:pt idx="312">
                  <c:v>38720</c:v>
                </c:pt>
                <c:pt idx="313">
                  <c:v>38726</c:v>
                </c:pt>
                <c:pt idx="314">
                  <c:v>38734</c:v>
                </c:pt>
                <c:pt idx="315">
                  <c:v>38740</c:v>
                </c:pt>
                <c:pt idx="316">
                  <c:v>38747</c:v>
                </c:pt>
                <c:pt idx="317">
                  <c:v>38754</c:v>
                </c:pt>
                <c:pt idx="318">
                  <c:v>38761</c:v>
                </c:pt>
                <c:pt idx="319">
                  <c:v>38769</c:v>
                </c:pt>
                <c:pt idx="320">
                  <c:v>38775</c:v>
                </c:pt>
                <c:pt idx="321">
                  <c:v>38782</c:v>
                </c:pt>
                <c:pt idx="322">
                  <c:v>38789</c:v>
                </c:pt>
                <c:pt idx="323">
                  <c:v>38796</c:v>
                </c:pt>
                <c:pt idx="324">
                  <c:v>38803</c:v>
                </c:pt>
                <c:pt idx="325">
                  <c:v>38810</c:v>
                </c:pt>
                <c:pt idx="326">
                  <c:v>38817</c:v>
                </c:pt>
                <c:pt idx="327">
                  <c:v>38824</c:v>
                </c:pt>
                <c:pt idx="328">
                  <c:v>38831</c:v>
                </c:pt>
                <c:pt idx="329">
                  <c:v>38838</c:v>
                </c:pt>
                <c:pt idx="330">
                  <c:v>38845</c:v>
                </c:pt>
                <c:pt idx="331">
                  <c:v>38852</c:v>
                </c:pt>
                <c:pt idx="332">
                  <c:v>38859</c:v>
                </c:pt>
                <c:pt idx="333">
                  <c:v>38867</c:v>
                </c:pt>
                <c:pt idx="334">
                  <c:v>38873</c:v>
                </c:pt>
                <c:pt idx="335">
                  <c:v>38880</c:v>
                </c:pt>
                <c:pt idx="336">
                  <c:v>38887</c:v>
                </c:pt>
                <c:pt idx="337">
                  <c:v>38894</c:v>
                </c:pt>
                <c:pt idx="338">
                  <c:v>38901</c:v>
                </c:pt>
                <c:pt idx="339">
                  <c:v>38908</c:v>
                </c:pt>
                <c:pt idx="340">
                  <c:v>38915</c:v>
                </c:pt>
                <c:pt idx="341">
                  <c:v>38922</c:v>
                </c:pt>
                <c:pt idx="342">
                  <c:v>38929</c:v>
                </c:pt>
                <c:pt idx="343">
                  <c:v>38936</c:v>
                </c:pt>
                <c:pt idx="344">
                  <c:v>38943</c:v>
                </c:pt>
                <c:pt idx="345">
                  <c:v>38950</c:v>
                </c:pt>
                <c:pt idx="346">
                  <c:v>38957</c:v>
                </c:pt>
                <c:pt idx="347">
                  <c:v>38965</c:v>
                </c:pt>
                <c:pt idx="348">
                  <c:v>38971</c:v>
                </c:pt>
                <c:pt idx="349">
                  <c:v>38978</c:v>
                </c:pt>
                <c:pt idx="350">
                  <c:v>38985</c:v>
                </c:pt>
                <c:pt idx="351">
                  <c:v>38992</c:v>
                </c:pt>
                <c:pt idx="352">
                  <c:v>38999</c:v>
                </c:pt>
                <c:pt idx="353">
                  <c:v>39006</c:v>
                </c:pt>
                <c:pt idx="354">
                  <c:v>39013</c:v>
                </c:pt>
                <c:pt idx="355">
                  <c:v>39020</c:v>
                </c:pt>
                <c:pt idx="356">
                  <c:v>39027</c:v>
                </c:pt>
                <c:pt idx="357">
                  <c:v>39034</c:v>
                </c:pt>
                <c:pt idx="358">
                  <c:v>39041</c:v>
                </c:pt>
                <c:pt idx="359">
                  <c:v>39048</c:v>
                </c:pt>
                <c:pt idx="360">
                  <c:v>39055</c:v>
                </c:pt>
                <c:pt idx="361">
                  <c:v>39062</c:v>
                </c:pt>
                <c:pt idx="362">
                  <c:v>39069</c:v>
                </c:pt>
                <c:pt idx="363">
                  <c:v>39077</c:v>
                </c:pt>
                <c:pt idx="364">
                  <c:v>39085</c:v>
                </c:pt>
                <c:pt idx="365">
                  <c:v>39090</c:v>
                </c:pt>
                <c:pt idx="366">
                  <c:v>39098</c:v>
                </c:pt>
                <c:pt idx="367">
                  <c:v>39104</c:v>
                </c:pt>
                <c:pt idx="368">
                  <c:v>39111</c:v>
                </c:pt>
                <c:pt idx="369">
                  <c:v>39118</c:v>
                </c:pt>
                <c:pt idx="370">
                  <c:v>39125</c:v>
                </c:pt>
                <c:pt idx="371">
                  <c:v>39133</c:v>
                </c:pt>
                <c:pt idx="372">
                  <c:v>39139</c:v>
                </c:pt>
                <c:pt idx="373">
                  <c:v>39146</c:v>
                </c:pt>
                <c:pt idx="374">
                  <c:v>39153</c:v>
                </c:pt>
                <c:pt idx="375">
                  <c:v>39160</c:v>
                </c:pt>
                <c:pt idx="376">
                  <c:v>39167</c:v>
                </c:pt>
                <c:pt idx="377">
                  <c:v>39174</c:v>
                </c:pt>
                <c:pt idx="378">
                  <c:v>39181</c:v>
                </c:pt>
                <c:pt idx="379">
                  <c:v>39188</c:v>
                </c:pt>
                <c:pt idx="380">
                  <c:v>39195</c:v>
                </c:pt>
                <c:pt idx="381">
                  <c:v>39202</c:v>
                </c:pt>
                <c:pt idx="382">
                  <c:v>39209</c:v>
                </c:pt>
                <c:pt idx="383">
                  <c:v>39216</c:v>
                </c:pt>
                <c:pt idx="384">
                  <c:v>39223</c:v>
                </c:pt>
                <c:pt idx="385">
                  <c:v>39231</c:v>
                </c:pt>
                <c:pt idx="386">
                  <c:v>39237</c:v>
                </c:pt>
                <c:pt idx="387">
                  <c:v>39244</c:v>
                </c:pt>
                <c:pt idx="388">
                  <c:v>39251</c:v>
                </c:pt>
                <c:pt idx="389">
                  <c:v>39258</c:v>
                </c:pt>
                <c:pt idx="390">
                  <c:v>39265</c:v>
                </c:pt>
                <c:pt idx="391">
                  <c:v>39272</c:v>
                </c:pt>
                <c:pt idx="392">
                  <c:v>39279</c:v>
                </c:pt>
                <c:pt idx="393">
                  <c:v>39286</c:v>
                </c:pt>
                <c:pt idx="394">
                  <c:v>39293</c:v>
                </c:pt>
                <c:pt idx="395">
                  <c:v>39300</c:v>
                </c:pt>
                <c:pt idx="396">
                  <c:v>39307</c:v>
                </c:pt>
                <c:pt idx="397">
                  <c:v>39314</c:v>
                </c:pt>
                <c:pt idx="398">
                  <c:v>39321</c:v>
                </c:pt>
                <c:pt idx="399">
                  <c:v>39329</c:v>
                </c:pt>
                <c:pt idx="400">
                  <c:v>39335</c:v>
                </c:pt>
                <c:pt idx="401">
                  <c:v>39342</c:v>
                </c:pt>
                <c:pt idx="402">
                  <c:v>39349</c:v>
                </c:pt>
                <c:pt idx="403">
                  <c:v>39356</c:v>
                </c:pt>
                <c:pt idx="404">
                  <c:v>39363</c:v>
                </c:pt>
                <c:pt idx="405">
                  <c:v>39370</c:v>
                </c:pt>
                <c:pt idx="406">
                  <c:v>39377</c:v>
                </c:pt>
                <c:pt idx="407">
                  <c:v>39384</c:v>
                </c:pt>
                <c:pt idx="408">
                  <c:v>39391</c:v>
                </c:pt>
                <c:pt idx="409">
                  <c:v>39398</c:v>
                </c:pt>
                <c:pt idx="410">
                  <c:v>39405</c:v>
                </c:pt>
                <c:pt idx="411">
                  <c:v>39412</c:v>
                </c:pt>
                <c:pt idx="412">
                  <c:v>39419</c:v>
                </c:pt>
                <c:pt idx="413">
                  <c:v>39426</c:v>
                </c:pt>
                <c:pt idx="414">
                  <c:v>39433</c:v>
                </c:pt>
                <c:pt idx="415">
                  <c:v>39440</c:v>
                </c:pt>
                <c:pt idx="416">
                  <c:v>39447</c:v>
                </c:pt>
                <c:pt idx="417">
                  <c:v>39454</c:v>
                </c:pt>
                <c:pt idx="418">
                  <c:v>39461</c:v>
                </c:pt>
                <c:pt idx="419">
                  <c:v>39469</c:v>
                </c:pt>
                <c:pt idx="420">
                  <c:v>39475</c:v>
                </c:pt>
                <c:pt idx="421">
                  <c:v>39482</c:v>
                </c:pt>
                <c:pt idx="422">
                  <c:v>39489</c:v>
                </c:pt>
                <c:pt idx="423">
                  <c:v>39497</c:v>
                </c:pt>
                <c:pt idx="424">
                  <c:v>39503</c:v>
                </c:pt>
                <c:pt idx="425">
                  <c:v>39510</c:v>
                </c:pt>
                <c:pt idx="426">
                  <c:v>39517</c:v>
                </c:pt>
                <c:pt idx="427">
                  <c:v>39524</c:v>
                </c:pt>
                <c:pt idx="428">
                  <c:v>39531</c:v>
                </c:pt>
                <c:pt idx="429">
                  <c:v>39538</c:v>
                </c:pt>
                <c:pt idx="430">
                  <c:v>39545</c:v>
                </c:pt>
                <c:pt idx="431">
                  <c:v>39552</c:v>
                </c:pt>
                <c:pt idx="432">
                  <c:v>39559</c:v>
                </c:pt>
                <c:pt idx="433">
                  <c:v>39566</c:v>
                </c:pt>
                <c:pt idx="434">
                  <c:v>39573</c:v>
                </c:pt>
                <c:pt idx="435">
                  <c:v>39580</c:v>
                </c:pt>
                <c:pt idx="436">
                  <c:v>39587</c:v>
                </c:pt>
                <c:pt idx="437">
                  <c:v>39595</c:v>
                </c:pt>
                <c:pt idx="438">
                  <c:v>39601</c:v>
                </c:pt>
                <c:pt idx="439">
                  <c:v>39608</c:v>
                </c:pt>
                <c:pt idx="440">
                  <c:v>39615</c:v>
                </c:pt>
                <c:pt idx="441">
                  <c:v>39622</c:v>
                </c:pt>
                <c:pt idx="442">
                  <c:v>39629</c:v>
                </c:pt>
                <c:pt idx="443">
                  <c:v>39636</c:v>
                </c:pt>
                <c:pt idx="444">
                  <c:v>39643</c:v>
                </c:pt>
                <c:pt idx="445">
                  <c:v>39650</c:v>
                </c:pt>
                <c:pt idx="446">
                  <c:v>39657</c:v>
                </c:pt>
                <c:pt idx="447">
                  <c:v>39664</c:v>
                </c:pt>
                <c:pt idx="448">
                  <c:v>39671</c:v>
                </c:pt>
                <c:pt idx="449">
                  <c:v>39678</c:v>
                </c:pt>
                <c:pt idx="450">
                  <c:v>39685</c:v>
                </c:pt>
                <c:pt idx="451">
                  <c:v>39693</c:v>
                </c:pt>
                <c:pt idx="452">
                  <c:v>39699</c:v>
                </c:pt>
                <c:pt idx="453">
                  <c:v>39706</c:v>
                </c:pt>
                <c:pt idx="454">
                  <c:v>39713</c:v>
                </c:pt>
                <c:pt idx="455">
                  <c:v>39720</c:v>
                </c:pt>
                <c:pt idx="456">
                  <c:v>39727</c:v>
                </c:pt>
                <c:pt idx="457">
                  <c:v>39734</c:v>
                </c:pt>
                <c:pt idx="458">
                  <c:v>39741</c:v>
                </c:pt>
                <c:pt idx="459">
                  <c:v>39748</c:v>
                </c:pt>
                <c:pt idx="460">
                  <c:v>39755</c:v>
                </c:pt>
                <c:pt idx="461">
                  <c:v>39762</c:v>
                </c:pt>
                <c:pt idx="462">
                  <c:v>39769</c:v>
                </c:pt>
                <c:pt idx="463">
                  <c:v>39776</c:v>
                </c:pt>
                <c:pt idx="464">
                  <c:v>39783</c:v>
                </c:pt>
                <c:pt idx="465">
                  <c:v>39790</c:v>
                </c:pt>
                <c:pt idx="466">
                  <c:v>39797</c:v>
                </c:pt>
                <c:pt idx="467">
                  <c:v>39804</c:v>
                </c:pt>
                <c:pt idx="468">
                  <c:v>39811</c:v>
                </c:pt>
                <c:pt idx="469">
                  <c:v>39818</c:v>
                </c:pt>
                <c:pt idx="470">
                  <c:v>39825</c:v>
                </c:pt>
                <c:pt idx="471">
                  <c:v>39833</c:v>
                </c:pt>
                <c:pt idx="472">
                  <c:v>39839</c:v>
                </c:pt>
                <c:pt idx="473">
                  <c:v>39846</c:v>
                </c:pt>
                <c:pt idx="474">
                  <c:v>39853</c:v>
                </c:pt>
                <c:pt idx="475">
                  <c:v>39861</c:v>
                </c:pt>
                <c:pt idx="476">
                  <c:v>39867</c:v>
                </c:pt>
                <c:pt idx="477">
                  <c:v>39874</c:v>
                </c:pt>
                <c:pt idx="478">
                  <c:v>39881</c:v>
                </c:pt>
                <c:pt idx="479">
                  <c:v>39888</c:v>
                </c:pt>
                <c:pt idx="480">
                  <c:v>39895</c:v>
                </c:pt>
                <c:pt idx="481">
                  <c:v>39902</c:v>
                </c:pt>
                <c:pt idx="482">
                  <c:v>39909</c:v>
                </c:pt>
                <c:pt idx="483">
                  <c:v>39916</c:v>
                </c:pt>
                <c:pt idx="484">
                  <c:v>39923</c:v>
                </c:pt>
                <c:pt idx="485">
                  <c:v>39930</c:v>
                </c:pt>
                <c:pt idx="486">
                  <c:v>39937</c:v>
                </c:pt>
                <c:pt idx="487">
                  <c:v>39944</c:v>
                </c:pt>
                <c:pt idx="488">
                  <c:v>39951</c:v>
                </c:pt>
                <c:pt idx="489">
                  <c:v>39959</c:v>
                </c:pt>
                <c:pt idx="490">
                  <c:v>39965</c:v>
                </c:pt>
                <c:pt idx="491">
                  <c:v>39972</c:v>
                </c:pt>
                <c:pt idx="492">
                  <c:v>39979</c:v>
                </c:pt>
                <c:pt idx="493">
                  <c:v>39986</c:v>
                </c:pt>
                <c:pt idx="494">
                  <c:v>39993</c:v>
                </c:pt>
                <c:pt idx="495">
                  <c:v>40000</c:v>
                </c:pt>
                <c:pt idx="496">
                  <c:v>40007</c:v>
                </c:pt>
                <c:pt idx="497">
                  <c:v>40014</c:v>
                </c:pt>
                <c:pt idx="498">
                  <c:v>40021</c:v>
                </c:pt>
                <c:pt idx="499">
                  <c:v>40028</c:v>
                </c:pt>
                <c:pt idx="500">
                  <c:v>40035</c:v>
                </c:pt>
                <c:pt idx="501">
                  <c:v>40042</c:v>
                </c:pt>
                <c:pt idx="502">
                  <c:v>40049</c:v>
                </c:pt>
                <c:pt idx="503">
                  <c:v>40056</c:v>
                </c:pt>
                <c:pt idx="504">
                  <c:v>40064</c:v>
                </c:pt>
                <c:pt idx="505">
                  <c:v>40070</c:v>
                </c:pt>
                <c:pt idx="506">
                  <c:v>40077</c:v>
                </c:pt>
                <c:pt idx="507">
                  <c:v>40084</c:v>
                </c:pt>
                <c:pt idx="508">
                  <c:v>40091</c:v>
                </c:pt>
                <c:pt idx="509">
                  <c:v>40098</c:v>
                </c:pt>
                <c:pt idx="510">
                  <c:v>40105</c:v>
                </c:pt>
                <c:pt idx="511">
                  <c:v>40112</c:v>
                </c:pt>
                <c:pt idx="512">
                  <c:v>40119</c:v>
                </c:pt>
                <c:pt idx="513">
                  <c:v>40126</c:v>
                </c:pt>
                <c:pt idx="514">
                  <c:v>40133</c:v>
                </c:pt>
                <c:pt idx="515">
                  <c:v>40140</c:v>
                </c:pt>
                <c:pt idx="516">
                  <c:v>40147</c:v>
                </c:pt>
                <c:pt idx="517">
                  <c:v>40154</c:v>
                </c:pt>
                <c:pt idx="518">
                  <c:v>40161</c:v>
                </c:pt>
                <c:pt idx="519">
                  <c:v>40168</c:v>
                </c:pt>
                <c:pt idx="520">
                  <c:v>40175</c:v>
                </c:pt>
                <c:pt idx="521">
                  <c:v>40182</c:v>
                </c:pt>
                <c:pt idx="522">
                  <c:v>40189</c:v>
                </c:pt>
                <c:pt idx="523">
                  <c:v>40197</c:v>
                </c:pt>
                <c:pt idx="524">
                  <c:v>40203</c:v>
                </c:pt>
                <c:pt idx="525">
                  <c:v>40210</c:v>
                </c:pt>
                <c:pt idx="526">
                  <c:v>40217</c:v>
                </c:pt>
                <c:pt idx="527">
                  <c:v>40225</c:v>
                </c:pt>
                <c:pt idx="528">
                  <c:v>40231</c:v>
                </c:pt>
                <c:pt idx="529">
                  <c:v>40238</c:v>
                </c:pt>
                <c:pt idx="530">
                  <c:v>40245</c:v>
                </c:pt>
                <c:pt idx="531">
                  <c:v>40252</c:v>
                </c:pt>
                <c:pt idx="532">
                  <c:v>40259</c:v>
                </c:pt>
                <c:pt idx="533">
                  <c:v>40266</c:v>
                </c:pt>
                <c:pt idx="534">
                  <c:v>40273</c:v>
                </c:pt>
                <c:pt idx="535">
                  <c:v>40280</c:v>
                </c:pt>
                <c:pt idx="536">
                  <c:v>40287</c:v>
                </c:pt>
                <c:pt idx="537">
                  <c:v>40294</c:v>
                </c:pt>
                <c:pt idx="538">
                  <c:v>40301</c:v>
                </c:pt>
                <c:pt idx="539">
                  <c:v>40308</c:v>
                </c:pt>
                <c:pt idx="540">
                  <c:v>40315</c:v>
                </c:pt>
                <c:pt idx="541">
                  <c:v>40322</c:v>
                </c:pt>
                <c:pt idx="542">
                  <c:v>40330</c:v>
                </c:pt>
                <c:pt idx="543">
                  <c:v>40336</c:v>
                </c:pt>
                <c:pt idx="544">
                  <c:v>40343</c:v>
                </c:pt>
                <c:pt idx="545">
                  <c:v>40350</c:v>
                </c:pt>
                <c:pt idx="546">
                  <c:v>40357</c:v>
                </c:pt>
                <c:pt idx="547">
                  <c:v>40365</c:v>
                </c:pt>
                <c:pt idx="548">
                  <c:v>40371</c:v>
                </c:pt>
                <c:pt idx="549">
                  <c:v>40378</c:v>
                </c:pt>
                <c:pt idx="550">
                  <c:v>40385</c:v>
                </c:pt>
                <c:pt idx="551">
                  <c:v>40392</c:v>
                </c:pt>
                <c:pt idx="552">
                  <c:v>40399</c:v>
                </c:pt>
                <c:pt idx="553">
                  <c:v>40406</c:v>
                </c:pt>
                <c:pt idx="554">
                  <c:v>40413</c:v>
                </c:pt>
                <c:pt idx="555">
                  <c:v>40420</c:v>
                </c:pt>
                <c:pt idx="556">
                  <c:v>40428</c:v>
                </c:pt>
                <c:pt idx="557">
                  <c:v>40434</c:v>
                </c:pt>
                <c:pt idx="558">
                  <c:v>40441</c:v>
                </c:pt>
                <c:pt idx="559">
                  <c:v>40448</c:v>
                </c:pt>
                <c:pt idx="560">
                  <c:v>40455</c:v>
                </c:pt>
                <c:pt idx="561">
                  <c:v>40462</c:v>
                </c:pt>
                <c:pt idx="562">
                  <c:v>40469</c:v>
                </c:pt>
                <c:pt idx="563">
                  <c:v>40476</c:v>
                </c:pt>
                <c:pt idx="564">
                  <c:v>40483</c:v>
                </c:pt>
                <c:pt idx="565">
                  <c:v>40490</c:v>
                </c:pt>
                <c:pt idx="566">
                  <c:v>40497</c:v>
                </c:pt>
                <c:pt idx="567">
                  <c:v>40504</c:v>
                </c:pt>
                <c:pt idx="568">
                  <c:v>40511</c:v>
                </c:pt>
                <c:pt idx="569">
                  <c:v>40518</c:v>
                </c:pt>
                <c:pt idx="570">
                  <c:v>40525</c:v>
                </c:pt>
                <c:pt idx="571">
                  <c:v>40532</c:v>
                </c:pt>
                <c:pt idx="572">
                  <c:v>40539</c:v>
                </c:pt>
                <c:pt idx="573">
                  <c:v>40546</c:v>
                </c:pt>
                <c:pt idx="574">
                  <c:v>40553</c:v>
                </c:pt>
                <c:pt idx="575">
                  <c:v>40561</c:v>
                </c:pt>
                <c:pt idx="576">
                  <c:v>40567</c:v>
                </c:pt>
                <c:pt idx="577">
                  <c:v>40574</c:v>
                </c:pt>
                <c:pt idx="578">
                  <c:v>40581</c:v>
                </c:pt>
                <c:pt idx="579">
                  <c:v>40588</c:v>
                </c:pt>
                <c:pt idx="580">
                  <c:v>40596</c:v>
                </c:pt>
                <c:pt idx="581">
                  <c:v>40602</c:v>
                </c:pt>
                <c:pt idx="582">
                  <c:v>40609</c:v>
                </c:pt>
                <c:pt idx="583">
                  <c:v>40616</c:v>
                </c:pt>
                <c:pt idx="584">
                  <c:v>40623</c:v>
                </c:pt>
                <c:pt idx="585">
                  <c:v>40630</c:v>
                </c:pt>
                <c:pt idx="586">
                  <c:v>40637</c:v>
                </c:pt>
                <c:pt idx="587">
                  <c:v>40644</c:v>
                </c:pt>
                <c:pt idx="588">
                  <c:v>40651</c:v>
                </c:pt>
                <c:pt idx="589">
                  <c:v>40658</c:v>
                </c:pt>
                <c:pt idx="590">
                  <c:v>40665</c:v>
                </c:pt>
                <c:pt idx="591">
                  <c:v>40672</c:v>
                </c:pt>
                <c:pt idx="592">
                  <c:v>40679</c:v>
                </c:pt>
                <c:pt idx="593">
                  <c:v>40686</c:v>
                </c:pt>
                <c:pt idx="594">
                  <c:v>40694</c:v>
                </c:pt>
                <c:pt idx="595">
                  <c:v>40700</c:v>
                </c:pt>
                <c:pt idx="596">
                  <c:v>40707</c:v>
                </c:pt>
                <c:pt idx="597">
                  <c:v>40714</c:v>
                </c:pt>
                <c:pt idx="598">
                  <c:v>40721</c:v>
                </c:pt>
                <c:pt idx="599">
                  <c:v>40729</c:v>
                </c:pt>
                <c:pt idx="600">
                  <c:v>40735</c:v>
                </c:pt>
                <c:pt idx="601">
                  <c:v>40742</c:v>
                </c:pt>
                <c:pt idx="602">
                  <c:v>40749</c:v>
                </c:pt>
                <c:pt idx="603">
                  <c:v>40756</c:v>
                </c:pt>
                <c:pt idx="604">
                  <c:v>40763</c:v>
                </c:pt>
                <c:pt idx="605">
                  <c:v>40770</c:v>
                </c:pt>
                <c:pt idx="606">
                  <c:v>40777</c:v>
                </c:pt>
                <c:pt idx="607">
                  <c:v>40784</c:v>
                </c:pt>
                <c:pt idx="608">
                  <c:v>40792</c:v>
                </c:pt>
                <c:pt idx="609">
                  <c:v>40798</c:v>
                </c:pt>
                <c:pt idx="610">
                  <c:v>40805</c:v>
                </c:pt>
                <c:pt idx="611">
                  <c:v>40812</c:v>
                </c:pt>
                <c:pt idx="612">
                  <c:v>40819</c:v>
                </c:pt>
                <c:pt idx="613">
                  <c:v>40826</c:v>
                </c:pt>
                <c:pt idx="614">
                  <c:v>40833</c:v>
                </c:pt>
                <c:pt idx="615">
                  <c:v>40840</c:v>
                </c:pt>
                <c:pt idx="616">
                  <c:v>40847</c:v>
                </c:pt>
                <c:pt idx="617">
                  <c:v>40854</c:v>
                </c:pt>
                <c:pt idx="618">
                  <c:v>40861</c:v>
                </c:pt>
                <c:pt idx="619">
                  <c:v>40868</c:v>
                </c:pt>
                <c:pt idx="620">
                  <c:v>40875</c:v>
                </c:pt>
                <c:pt idx="621">
                  <c:v>40882</c:v>
                </c:pt>
                <c:pt idx="622">
                  <c:v>40889</c:v>
                </c:pt>
                <c:pt idx="623">
                  <c:v>40896</c:v>
                </c:pt>
                <c:pt idx="624">
                  <c:v>40904</c:v>
                </c:pt>
                <c:pt idx="625">
                  <c:v>40911</c:v>
                </c:pt>
                <c:pt idx="626">
                  <c:v>40917</c:v>
                </c:pt>
                <c:pt idx="627">
                  <c:v>40925</c:v>
                </c:pt>
                <c:pt idx="628">
                  <c:v>40931</c:v>
                </c:pt>
                <c:pt idx="629">
                  <c:v>40938</c:v>
                </c:pt>
                <c:pt idx="630">
                  <c:v>40945</c:v>
                </c:pt>
                <c:pt idx="631">
                  <c:v>40952</c:v>
                </c:pt>
                <c:pt idx="632">
                  <c:v>40960</c:v>
                </c:pt>
                <c:pt idx="633">
                  <c:v>40966</c:v>
                </c:pt>
                <c:pt idx="634">
                  <c:v>40973</c:v>
                </c:pt>
                <c:pt idx="635">
                  <c:v>40980</c:v>
                </c:pt>
                <c:pt idx="636">
                  <c:v>40987</c:v>
                </c:pt>
                <c:pt idx="637">
                  <c:v>40994</c:v>
                </c:pt>
                <c:pt idx="638">
                  <c:v>41001</c:v>
                </c:pt>
                <c:pt idx="639">
                  <c:v>41008</c:v>
                </c:pt>
                <c:pt idx="640">
                  <c:v>41015</c:v>
                </c:pt>
                <c:pt idx="641">
                  <c:v>41022</c:v>
                </c:pt>
                <c:pt idx="642">
                  <c:v>41029</c:v>
                </c:pt>
                <c:pt idx="643">
                  <c:v>41036</c:v>
                </c:pt>
                <c:pt idx="644">
                  <c:v>41043</c:v>
                </c:pt>
                <c:pt idx="645">
                  <c:v>41050</c:v>
                </c:pt>
                <c:pt idx="646">
                  <c:v>41058</c:v>
                </c:pt>
                <c:pt idx="647">
                  <c:v>41064</c:v>
                </c:pt>
                <c:pt idx="648">
                  <c:v>41071</c:v>
                </c:pt>
                <c:pt idx="649">
                  <c:v>41078</c:v>
                </c:pt>
                <c:pt idx="650">
                  <c:v>41085</c:v>
                </c:pt>
                <c:pt idx="651">
                  <c:v>41092</c:v>
                </c:pt>
                <c:pt idx="652">
                  <c:v>41099</c:v>
                </c:pt>
                <c:pt idx="653">
                  <c:v>41106</c:v>
                </c:pt>
                <c:pt idx="654">
                  <c:v>41113</c:v>
                </c:pt>
                <c:pt idx="655">
                  <c:v>41120</c:v>
                </c:pt>
                <c:pt idx="656">
                  <c:v>41127</c:v>
                </c:pt>
                <c:pt idx="657">
                  <c:v>41134</c:v>
                </c:pt>
                <c:pt idx="658">
                  <c:v>41141</c:v>
                </c:pt>
                <c:pt idx="659">
                  <c:v>41148</c:v>
                </c:pt>
                <c:pt idx="660">
                  <c:v>41156</c:v>
                </c:pt>
                <c:pt idx="661">
                  <c:v>41162</c:v>
                </c:pt>
                <c:pt idx="662">
                  <c:v>41169</c:v>
                </c:pt>
                <c:pt idx="663">
                  <c:v>41176</c:v>
                </c:pt>
                <c:pt idx="664">
                  <c:v>41183</c:v>
                </c:pt>
                <c:pt idx="665">
                  <c:v>41190</c:v>
                </c:pt>
                <c:pt idx="666">
                  <c:v>41197</c:v>
                </c:pt>
                <c:pt idx="667">
                  <c:v>41204</c:v>
                </c:pt>
                <c:pt idx="668">
                  <c:v>41213</c:v>
                </c:pt>
                <c:pt idx="669">
                  <c:v>41218</c:v>
                </c:pt>
                <c:pt idx="670">
                  <c:v>41225</c:v>
                </c:pt>
                <c:pt idx="671">
                  <c:v>41232</c:v>
                </c:pt>
                <c:pt idx="672">
                  <c:v>41239</c:v>
                </c:pt>
                <c:pt idx="673">
                  <c:v>41246</c:v>
                </c:pt>
                <c:pt idx="674">
                  <c:v>41253</c:v>
                </c:pt>
                <c:pt idx="675">
                  <c:v>41260</c:v>
                </c:pt>
                <c:pt idx="676">
                  <c:v>41267</c:v>
                </c:pt>
                <c:pt idx="677">
                  <c:v>41274</c:v>
                </c:pt>
                <c:pt idx="678">
                  <c:v>41281</c:v>
                </c:pt>
                <c:pt idx="679">
                  <c:v>41288</c:v>
                </c:pt>
                <c:pt idx="680">
                  <c:v>41296</c:v>
                </c:pt>
                <c:pt idx="681">
                  <c:v>41302</c:v>
                </c:pt>
                <c:pt idx="682">
                  <c:v>41309</c:v>
                </c:pt>
                <c:pt idx="683">
                  <c:v>41316</c:v>
                </c:pt>
                <c:pt idx="684">
                  <c:v>41324</c:v>
                </c:pt>
                <c:pt idx="685">
                  <c:v>41330</c:v>
                </c:pt>
                <c:pt idx="686">
                  <c:v>41337</c:v>
                </c:pt>
                <c:pt idx="687">
                  <c:v>41344</c:v>
                </c:pt>
                <c:pt idx="688">
                  <c:v>41351</c:v>
                </c:pt>
                <c:pt idx="689">
                  <c:v>41358</c:v>
                </c:pt>
                <c:pt idx="690">
                  <c:v>41365</c:v>
                </c:pt>
                <c:pt idx="691">
                  <c:v>41372</c:v>
                </c:pt>
                <c:pt idx="692">
                  <c:v>41379</c:v>
                </c:pt>
                <c:pt idx="693">
                  <c:v>41386</c:v>
                </c:pt>
                <c:pt idx="694">
                  <c:v>41393</c:v>
                </c:pt>
                <c:pt idx="695">
                  <c:v>41400</c:v>
                </c:pt>
                <c:pt idx="696">
                  <c:v>41407</c:v>
                </c:pt>
                <c:pt idx="697">
                  <c:v>41414</c:v>
                </c:pt>
                <c:pt idx="698">
                  <c:v>41422</c:v>
                </c:pt>
                <c:pt idx="699">
                  <c:v>41428</c:v>
                </c:pt>
                <c:pt idx="700">
                  <c:v>41435</c:v>
                </c:pt>
                <c:pt idx="701">
                  <c:v>41442</c:v>
                </c:pt>
                <c:pt idx="702">
                  <c:v>41449</c:v>
                </c:pt>
                <c:pt idx="703">
                  <c:v>41456</c:v>
                </c:pt>
                <c:pt idx="704">
                  <c:v>41463</c:v>
                </c:pt>
                <c:pt idx="705">
                  <c:v>41470</c:v>
                </c:pt>
                <c:pt idx="706">
                  <c:v>41477</c:v>
                </c:pt>
                <c:pt idx="707">
                  <c:v>41484</c:v>
                </c:pt>
                <c:pt idx="708">
                  <c:v>41491</c:v>
                </c:pt>
                <c:pt idx="709">
                  <c:v>41498</c:v>
                </c:pt>
                <c:pt idx="710">
                  <c:v>41505</c:v>
                </c:pt>
                <c:pt idx="711">
                  <c:v>41512</c:v>
                </c:pt>
                <c:pt idx="712">
                  <c:v>41520</c:v>
                </c:pt>
                <c:pt idx="713">
                  <c:v>41526</c:v>
                </c:pt>
                <c:pt idx="714">
                  <c:v>41533</c:v>
                </c:pt>
                <c:pt idx="715">
                  <c:v>41540</c:v>
                </c:pt>
                <c:pt idx="716">
                  <c:v>41547</c:v>
                </c:pt>
                <c:pt idx="717">
                  <c:v>41554</c:v>
                </c:pt>
                <c:pt idx="718">
                  <c:v>41561</c:v>
                </c:pt>
                <c:pt idx="719">
                  <c:v>41568</c:v>
                </c:pt>
                <c:pt idx="720">
                  <c:v>41575</c:v>
                </c:pt>
                <c:pt idx="721">
                  <c:v>41582</c:v>
                </c:pt>
                <c:pt idx="722">
                  <c:v>41589</c:v>
                </c:pt>
                <c:pt idx="723">
                  <c:v>41596</c:v>
                </c:pt>
                <c:pt idx="724">
                  <c:v>41603</c:v>
                </c:pt>
                <c:pt idx="725">
                  <c:v>41610</c:v>
                </c:pt>
                <c:pt idx="726">
                  <c:v>41617</c:v>
                </c:pt>
                <c:pt idx="727">
                  <c:v>41624</c:v>
                </c:pt>
                <c:pt idx="728">
                  <c:v>41631</c:v>
                </c:pt>
                <c:pt idx="729">
                  <c:v>41638</c:v>
                </c:pt>
                <c:pt idx="730">
                  <c:v>41645</c:v>
                </c:pt>
                <c:pt idx="731">
                  <c:v>41652</c:v>
                </c:pt>
                <c:pt idx="732">
                  <c:v>41660</c:v>
                </c:pt>
                <c:pt idx="733">
                  <c:v>41666</c:v>
                </c:pt>
                <c:pt idx="734">
                  <c:v>41673</c:v>
                </c:pt>
                <c:pt idx="735">
                  <c:v>41680</c:v>
                </c:pt>
                <c:pt idx="736">
                  <c:v>41688</c:v>
                </c:pt>
                <c:pt idx="737">
                  <c:v>41694</c:v>
                </c:pt>
                <c:pt idx="738">
                  <c:v>41701</c:v>
                </c:pt>
                <c:pt idx="739">
                  <c:v>41708</c:v>
                </c:pt>
                <c:pt idx="740">
                  <c:v>41715</c:v>
                </c:pt>
                <c:pt idx="741">
                  <c:v>41722</c:v>
                </c:pt>
                <c:pt idx="742">
                  <c:v>41729</c:v>
                </c:pt>
                <c:pt idx="743">
                  <c:v>41736</c:v>
                </c:pt>
                <c:pt idx="744">
                  <c:v>41743</c:v>
                </c:pt>
                <c:pt idx="745">
                  <c:v>41750</c:v>
                </c:pt>
                <c:pt idx="746">
                  <c:v>41757</c:v>
                </c:pt>
                <c:pt idx="747">
                  <c:v>41764</c:v>
                </c:pt>
                <c:pt idx="748">
                  <c:v>41771</c:v>
                </c:pt>
                <c:pt idx="749">
                  <c:v>41778</c:v>
                </c:pt>
                <c:pt idx="750">
                  <c:v>41786</c:v>
                </c:pt>
                <c:pt idx="751">
                  <c:v>41792</c:v>
                </c:pt>
                <c:pt idx="752">
                  <c:v>41799</c:v>
                </c:pt>
                <c:pt idx="753">
                  <c:v>41806</c:v>
                </c:pt>
                <c:pt idx="754">
                  <c:v>41813</c:v>
                </c:pt>
                <c:pt idx="755">
                  <c:v>41820</c:v>
                </c:pt>
                <c:pt idx="756">
                  <c:v>41827</c:v>
                </c:pt>
                <c:pt idx="757">
                  <c:v>41834</c:v>
                </c:pt>
                <c:pt idx="758">
                  <c:v>41841</c:v>
                </c:pt>
                <c:pt idx="759">
                  <c:v>41848</c:v>
                </c:pt>
                <c:pt idx="760">
                  <c:v>41855</c:v>
                </c:pt>
                <c:pt idx="761">
                  <c:v>41862</c:v>
                </c:pt>
                <c:pt idx="762">
                  <c:v>41869</c:v>
                </c:pt>
                <c:pt idx="763">
                  <c:v>41876</c:v>
                </c:pt>
                <c:pt idx="764">
                  <c:v>41884</c:v>
                </c:pt>
                <c:pt idx="765">
                  <c:v>41890</c:v>
                </c:pt>
                <c:pt idx="766">
                  <c:v>41897</c:v>
                </c:pt>
                <c:pt idx="767">
                  <c:v>41904</c:v>
                </c:pt>
                <c:pt idx="768">
                  <c:v>41911</c:v>
                </c:pt>
                <c:pt idx="769">
                  <c:v>41918</c:v>
                </c:pt>
                <c:pt idx="770">
                  <c:v>41925</c:v>
                </c:pt>
                <c:pt idx="771">
                  <c:v>41932</c:v>
                </c:pt>
                <c:pt idx="772">
                  <c:v>41939</c:v>
                </c:pt>
                <c:pt idx="773">
                  <c:v>41946</c:v>
                </c:pt>
                <c:pt idx="774">
                  <c:v>41953</c:v>
                </c:pt>
                <c:pt idx="775">
                  <c:v>41960</c:v>
                </c:pt>
                <c:pt idx="776">
                  <c:v>41967</c:v>
                </c:pt>
                <c:pt idx="777">
                  <c:v>41974</c:v>
                </c:pt>
                <c:pt idx="778">
                  <c:v>41981</c:v>
                </c:pt>
                <c:pt idx="779">
                  <c:v>41988</c:v>
                </c:pt>
                <c:pt idx="780">
                  <c:v>41995</c:v>
                </c:pt>
                <c:pt idx="781">
                  <c:v>42002</c:v>
                </c:pt>
                <c:pt idx="782">
                  <c:v>42009</c:v>
                </c:pt>
                <c:pt idx="783">
                  <c:v>42016</c:v>
                </c:pt>
                <c:pt idx="784">
                  <c:v>42024</c:v>
                </c:pt>
                <c:pt idx="785">
                  <c:v>42030</c:v>
                </c:pt>
                <c:pt idx="786">
                  <c:v>42037</c:v>
                </c:pt>
                <c:pt idx="787">
                  <c:v>42044</c:v>
                </c:pt>
                <c:pt idx="788">
                  <c:v>42052</c:v>
                </c:pt>
                <c:pt idx="789">
                  <c:v>42058</c:v>
                </c:pt>
                <c:pt idx="790">
                  <c:v>42065</c:v>
                </c:pt>
                <c:pt idx="791">
                  <c:v>42072</c:v>
                </c:pt>
                <c:pt idx="792">
                  <c:v>42079</c:v>
                </c:pt>
                <c:pt idx="793">
                  <c:v>42086</c:v>
                </c:pt>
                <c:pt idx="794">
                  <c:v>42093</c:v>
                </c:pt>
                <c:pt idx="795">
                  <c:v>42100</c:v>
                </c:pt>
                <c:pt idx="796">
                  <c:v>42107</c:v>
                </c:pt>
                <c:pt idx="797">
                  <c:v>42114</c:v>
                </c:pt>
                <c:pt idx="798">
                  <c:v>42121</c:v>
                </c:pt>
                <c:pt idx="799">
                  <c:v>42128</c:v>
                </c:pt>
                <c:pt idx="800">
                  <c:v>42135</c:v>
                </c:pt>
                <c:pt idx="801">
                  <c:v>42142</c:v>
                </c:pt>
                <c:pt idx="802">
                  <c:v>42150</c:v>
                </c:pt>
                <c:pt idx="803">
                  <c:v>42156</c:v>
                </c:pt>
                <c:pt idx="804">
                  <c:v>42163</c:v>
                </c:pt>
                <c:pt idx="805">
                  <c:v>42170</c:v>
                </c:pt>
                <c:pt idx="806">
                  <c:v>42177</c:v>
                </c:pt>
                <c:pt idx="807">
                  <c:v>42184</c:v>
                </c:pt>
                <c:pt idx="808">
                  <c:v>42191</c:v>
                </c:pt>
                <c:pt idx="809">
                  <c:v>42198</c:v>
                </c:pt>
                <c:pt idx="810">
                  <c:v>42205</c:v>
                </c:pt>
                <c:pt idx="811">
                  <c:v>42212</c:v>
                </c:pt>
                <c:pt idx="812">
                  <c:v>42219</c:v>
                </c:pt>
                <c:pt idx="813">
                  <c:v>42226</c:v>
                </c:pt>
                <c:pt idx="814">
                  <c:v>42233</c:v>
                </c:pt>
                <c:pt idx="815">
                  <c:v>42240</c:v>
                </c:pt>
                <c:pt idx="816">
                  <c:v>42247</c:v>
                </c:pt>
                <c:pt idx="817">
                  <c:v>42255</c:v>
                </c:pt>
                <c:pt idx="818">
                  <c:v>42261</c:v>
                </c:pt>
                <c:pt idx="819">
                  <c:v>42268</c:v>
                </c:pt>
                <c:pt idx="820">
                  <c:v>42275</c:v>
                </c:pt>
                <c:pt idx="821">
                  <c:v>42282</c:v>
                </c:pt>
                <c:pt idx="822">
                  <c:v>42289</c:v>
                </c:pt>
                <c:pt idx="823">
                  <c:v>42296</c:v>
                </c:pt>
                <c:pt idx="824">
                  <c:v>42303</c:v>
                </c:pt>
                <c:pt idx="825">
                  <c:v>42310</c:v>
                </c:pt>
                <c:pt idx="826">
                  <c:v>42317</c:v>
                </c:pt>
                <c:pt idx="827">
                  <c:v>42324</c:v>
                </c:pt>
                <c:pt idx="828">
                  <c:v>42331</c:v>
                </c:pt>
                <c:pt idx="829">
                  <c:v>42338</c:v>
                </c:pt>
                <c:pt idx="830">
                  <c:v>42345</c:v>
                </c:pt>
                <c:pt idx="831">
                  <c:v>42352</c:v>
                </c:pt>
                <c:pt idx="832">
                  <c:v>42359</c:v>
                </c:pt>
                <c:pt idx="833">
                  <c:v>42366</c:v>
                </c:pt>
                <c:pt idx="834">
                  <c:v>42373</c:v>
                </c:pt>
                <c:pt idx="835">
                  <c:v>42380</c:v>
                </c:pt>
                <c:pt idx="836">
                  <c:v>42388</c:v>
                </c:pt>
                <c:pt idx="837">
                  <c:v>42394</c:v>
                </c:pt>
                <c:pt idx="838">
                  <c:v>42401</c:v>
                </c:pt>
                <c:pt idx="839">
                  <c:v>42408</c:v>
                </c:pt>
                <c:pt idx="840">
                  <c:v>42416</c:v>
                </c:pt>
                <c:pt idx="841">
                  <c:v>42422</c:v>
                </c:pt>
                <c:pt idx="842">
                  <c:v>42429</c:v>
                </c:pt>
                <c:pt idx="843">
                  <c:v>42436</c:v>
                </c:pt>
                <c:pt idx="844">
                  <c:v>42443</c:v>
                </c:pt>
                <c:pt idx="845">
                  <c:v>42450</c:v>
                </c:pt>
                <c:pt idx="846">
                  <c:v>42457</c:v>
                </c:pt>
                <c:pt idx="847">
                  <c:v>42464</c:v>
                </c:pt>
                <c:pt idx="848">
                  <c:v>42471</c:v>
                </c:pt>
                <c:pt idx="849">
                  <c:v>42478</c:v>
                </c:pt>
                <c:pt idx="850">
                  <c:v>42485</c:v>
                </c:pt>
                <c:pt idx="851">
                  <c:v>42492</c:v>
                </c:pt>
                <c:pt idx="852">
                  <c:v>42499</c:v>
                </c:pt>
                <c:pt idx="853">
                  <c:v>42506</c:v>
                </c:pt>
                <c:pt idx="854">
                  <c:v>42513</c:v>
                </c:pt>
                <c:pt idx="855">
                  <c:v>42521</c:v>
                </c:pt>
                <c:pt idx="856">
                  <c:v>42527</c:v>
                </c:pt>
                <c:pt idx="857">
                  <c:v>42534</c:v>
                </c:pt>
              </c:numCache>
            </c:numRef>
          </c:cat>
          <c:val>
            <c:numRef>
              <c:f>Sheet7!$GF$2:$GF$859</c:f>
              <c:numCache>
                <c:formatCode>0.00%</c:formatCode>
                <c:ptCount val="858"/>
                <c:pt idx="0">
                  <c:v>1.7393782846808981E-2</c:v>
                </c:pt>
                <c:pt idx="1">
                  <c:v>-2.3506028096845759E-2</c:v>
                </c:pt>
                <c:pt idx="2">
                  <c:v>-6.8013486781218616E-2</c:v>
                </c:pt>
                <c:pt idx="3">
                  <c:v>-4.8492677482421462E-2</c:v>
                </c:pt>
                <c:pt idx="4">
                  <c:v>-9.5234882695425196E-2</c:v>
                </c:pt>
                <c:pt idx="5">
                  <c:v>-0.11308598849795312</c:v>
                </c:pt>
                <c:pt idx="6">
                  <c:v>-0.14410335159586415</c:v>
                </c:pt>
                <c:pt idx="7">
                  <c:v>-0.10026933408164625</c:v>
                </c:pt>
                <c:pt idx="8">
                  <c:v>-0.1383146902663398</c:v>
                </c:pt>
                <c:pt idx="9">
                  <c:v>-8.0479436479927821E-2</c:v>
                </c:pt>
                <c:pt idx="10">
                  <c:v>-3.5568472483063045E-2</c:v>
                </c:pt>
                <c:pt idx="11">
                  <c:v>-5.2127276439847499E-2</c:v>
                </c:pt>
                <c:pt idx="12">
                  <c:v>-3.5676023066114587E-2</c:v>
                </c:pt>
                <c:pt idx="13">
                  <c:v>-0.10560067245545163</c:v>
                </c:pt>
                <c:pt idx="14">
                  <c:v>-5.8885333668966998E-2</c:v>
                </c:pt>
                <c:pt idx="15">
                  <c:v>-6.8443943310418448E-2</c:v>
                </c:pt>
                <c:pt idx="16">
                  <c:v>-8.1986924195176863E-2</c:v>
                </c:pt>
                <c:pt idx="17">
                  <c:v>-7.9252309129090412E-2</c:v>
                </c:pt>
                <c:pt idx="18">
                  <c:v>-7.7735329165236733E-2</c:v>
                </c:pt>
                <c:pt idx="19">
                  <c:v>-0.10616732580710786</c:v>
                </c:pt>
                <c:pt idx="20">
                  <c:v>-6.316303244765957E-2</c:v>
                </c:pt>
                <c:pt idx="21">
                  <c:v>-7.8845328981015636E-2</c:v>
                </c:pt>
                <c:pt idx="22">
                  <c:v>-9.3144214918560744E-2</c:v>
                </c:pt>
                <c:pt idx="23">
                  <c:v>-9.7010526455451385E-2</c:v>
                </c:pt>
                <c:pt idx="24">
                  <c:v>-9.3266597188874339E-2</c:v>
                </c:pt>
                <c:pt idx="25">
                  <c:v>-7.6942895856948856E-2</c:v>
                </c:pt>
                <c:pt idx="26">
                  <c:v>-6.1601727089183489E-2</c:v>
                </c:pt>
                <c:pt idx="27">
                  <c:v>-6.8474369362709231E-2</c:v>
                </c:pt>
                <c:pt idx="28">
                  <c:v>-8.7774738056745877E-2</c:v>
                </c:pt>
                <c:pt idx="29">
                  <c:v>-6.5507109372227743E-2</c:v>
                </c:pt>
                <c:pt idx="30">
                  <c:v>-4.293835601320297E-2</c:v>
                </c:pt>
                <c:pt idx="31">
                  <c:v>-4.1317130808289616E-2</c:v>
                </c:pt>
                <c:pt idx="32">
                  <c:v>-2.8633367872447444E-2</c:v>
                </c:pt>
                <c:pt idx="33">
                  <c:v>-2.4628147528856659E-2</c:v>
                </c:pt>
                <c:pt idx="34">
                  <c:v>-2.6201572416778597E-2</c:v>
                </c:pt>
                <c:pt idx="35">
                  <c:v>-5.1686395403898917E-2</c:v>
                </c:pt>
                <c:pt idx="36">
                  <c:v>-5.8597176165434139E-2</c:v>
                </c:pt>
                <c:pt idx="37">
                  <c:v>-7.5646356411069551E-2</c:v>
                </c:pt>
                <c:pt idx="38">
                  <c:v>-8.0365783780452171E-2</c:v>
                </c:pt>
                <c:pt idx="39">
                  <c:v>-0.11545871157514001</c:v>
                </c:pt>
                <c:pt idx="40">
                  <c:v>-0.11247238238404693</c:v>
                </c:pt>
                <c:pt idx="41">
                  <c:v>-8.0879551747025519E-2</c:v>
                </c:pt>
                <c:pt idx="42">
                  <c:v>-6.1150421546486311E-2</c:v>
                </c:pt>
                <c:pt idx="43">
                  <c:v>-7.9809470232142188E-2</c:v>
                </c:pt>
                <c:pt idx="44">
                  <c:v>-7.7473190533481368E-2</c:v>
                </c:pt>
                <c:pt idx="45">
                  <c:v>-9.1327720599495191E-2</c:v>
                </c:pt>
                <c:pt idx="46">
                  <c:v>-9.9719122649760364E-2</c:v>
                </c:pt>
                <c:pt idx="47">
                  <c:v>-7.0266455042505768E-2</c:v>
                </c:pt>
                <c:pt idx="48">
                  <c:v>-9.4388716534098943E-2</c:v>
                </c:pt>
                <c:pt idx="49">
                  <c:v>-7.697942411245004E-2</c:v>
                </c:pt>
                <c:pt idx="50">
                  <c:v>-6.3750534899599462E-2</c:v>
                </c:pt>
                <c:pt idx="51">
                  <c:v>-7.4683910182640117E-2</c:v>
                </c:pt>
                <c:pt idx="52">
                  <c:v>-8.6541508502698053E-2</c:v>
                </c:pt>
                <c:pt idx="53">
                  <c:v>-8.1142537846736376E-2</c:v>
                </c:pt>
                <c:pt idx="54">
                  <c:v>-7.4860025305991923E-2</c:v>
                </c:pt>
                <c:pt idx="55">
                  <c:v>-5.7145285906297874E-2</c:v>
                </c:pt>
                <c:pt idx="56">
                  <c:v>-6.4318120509399987E-2</c:v>
                </c:pt>
                <c:pt idx="57">
                  <c:v>-6.2723846521194393E-2</c:v>
                </c:pt>
                <c:pt idx="58">
                  <c:v>-9.3786382481683306E-2</c:v>
                </c:pt>
                <c:pt idx="59">
                  <c:v>-9.1668000810344263E-2</c:v>
                </c:pt>
                <c:pt idx="60">
                  <c:v>-7.6193093007372412E-2</c:v>
                </c:pt>
                <c:pt idx="61">
                  <c:v>-0.14746284483734717</c:v>
                </c:pt>
                <c:pt idx="62">
                  <c:v>-0.17511554483549518</c:v>
                </c:pt>
                <c:pt idx="63">
                  <c:v>-0.14265747874974963</c:v>
                </c:pt>
                <c:pt idx="64">
                  <c:v>-0.15026780425661965</c:v>
                </c:pt>
                <c:pt idx="65">
                  <c:v>-0.12112058362741004</c:v>
                </c:pt>
                <c:pt idx="66">
                  <c:v>-8.1814283994194076E-2</c:v>
                </c:pt>
                <c:pt idx="67">
                  <c:v>-6.1836066949489323E-2</c:v>
                </c:pt>
                <c:pt idx="68">
                  <c:v>-4.9582675839444472E-2</c:v>
                </c:pt>
                <c:pt idx="69">
                  <c:v>-6.0858873910772937E-2</c:v>
                </c:pt>
                <c:pt idx="70">
                  <c:v>-1.9164087168177572E-2</c:v>
                </c:pt>
                <c:pt idx="71">
                  <c:v>-4.488494503830099E-2</c:v>
                </c:pt>
                <c:pt idx="72">
                  <c:v>-4.6183264297066207E-2</c:v>
                </c:pt>
                <c:pt idx="73">
                  <c:v>-4.7347081756071968E-2</c:v>
                </c:pt>
                <c:pt idx="74">
                  <c:v>-7.8013909716762628E-2</c:v>
                </c:pt>
                <c:pt idx="75">
                  <c:v>-7.9667171206475207E-2</c:v>
                </c:pt>
                <c:pt idx="76">
                  <c:v>-8.8535812967812696E-2</c:v>
                </c:pt>
                <c:pt idx="77">
                  <c:v>-0.1102081420612694</c:v>
                </c:pt>
                <c:pt idx="78">
                  <c:v>-8.5354299452756049E-2</c:v>
                </c:pt>
                <c:pt idx="79">
                  <c:v>-8.2091932200789683E-2</c:v>
                </c:pt>
                <c:pt idx="80">
                  <c:v>-9.5976040851138797E-2</c:v>
                </c:pt>
                <c:pt idx="81">
                  <c:v>-8.763498169530394E-2</c:v>
                </c:pt>
                <c:pt idx="82">
                  <c:v>-9.601248431645118E-2</c:v>
                </c:pt>
                <c:pt idx="83">
                  <c:v>-0.11124084793948252</c:v>
                </c:pt>
                <c:pt idx="84">
                  <c:v>-9.5411930076921295E-2</c:v>
                </c:pt>
                <c:pt idx="85">
                  <c:v>-0.1364982806506766</c:v>
                </c:pt>
                <c:pt idx="86">
                  <c:v>-0.166344113853863</c:v>
                </c:pt>
                <c:pt idx="87">
                  <c:v>-0.28524478263990438</c:v>
                </c:pt>
                <c:pt idx="88">
                  <c:v>-0.23215328015874168</c:v>
                </c:pt>
                <c:pt idx="89">
                  <c:v>-0.20852919218190683</c:v>
                </c:pt>
                <c:pt idx="90">
                  <c:v>-0.18905516615176846</c:v>
                </c:pt>
                <c:pt idx="91">
                  <c:v>-0.20120956666922224</c:v>
                </c:pt>
                <c:pt idx="92">
                  <c:v>-0.1716102777327625</c:v>
                </c:pt>
                <c:pt idx="93">
                  <c:v>-0.19084470925412625</c:v>
                </c:pt>
                <c:pt idx="94">
                  <c:v>-0.16615748943357378</c:v>
                </c:pt>
                <c:pt idx="95">
                  <c:v>-0.14368069229257183</c:v>
                </c:pt>
                <c:pt idx="96">
                  <c:v>-0.13563389275669407</c:v>
                </c:pt>
                <c:pt idx="97">
                  <c:v>-0.14501986211037657</c:v>
                </c:pt>
                <c:pt idx="98">
                  <c:v>-0.12784482475884471</c:v>
                </c:pt>
                <c:pt idx="99">
                  <c:v>-0.14852682414902024</c:v>
                </c:pt>
                <c:pt idx="100">
                  <c:v>-0.129070257086985</c:v>
                </c:pt>
                <c:pt idx="101">
                  <c:v>-0.1202483985943063</c:v>
                </c:pt>
                <c:pt idx="102">
                  <c:v>-0.10959538358889115</c:v>
                </c:pt>
                <c:pt idx="103">
                  <c:v>-0.13321947156572603</c:v>
                </c:pt>
                <c:pt idx="104">
                  <c:v>-0.15193759254307754</c:v>
                </c:pt>
                <c:pt idx="105">
                  <c:v>-0.14601612443649087</c:v>
                </c:pt>
                <c:pt idx="106">
                  <c:v>-0.14018584969658787</c:v>
                </c:pt>
                <c:pt idx="107">
                  <c:v>-0.15433370729798698</c:v>
                </c:pt>
                <c:pt idx="108">
                  <c:v>-0.14055206407581194</c:v>
                </c:pt>
                <c:pt idx="109">
                  <c:v>-0.13490137929484364</c:v>
                </c:pt>
                <c:pt idx="110">
                  <c:v>-0.10012525524309351</c:v>
                </c:pt>
                <c:pt idx="111">
                  <c:v>-8.2452976721733601E-2</c:v>
                </c:pt>
                <c:pt idx="112">
                  <c:v>-7.9438001204449354E-2</c:v>
                </c:pt>
                <c:pt idx="113">
                  <c:v>-9.5021391848616868E-2</c:v>
                </c:pt>
                <c:pt idx="114">
                  <c:v>-9.7080786018448759E-2</c:v>
                </c:pt>
                <c:pt idx="115">
                  <c:v>-0.10856267779746434</c:v>
                </c:pt>
                <c:pt idx="116">
                  <c:v>-0.11557668675172661</c:v>
                </c:pt>
                <c:pt idx="117">
                  <c:v>-0.10982362124598674</c:v>
                </c:pt>
                <c:pt idx="118">
                  <c:v>-0.13988557257682285</c:v>
                </c:pt>
                <c:pt idx="119">
                  <c:v>-0.13156188759890264</c:v>
                </c:pt>
                <c:pt idx="120">
                  <c:v>-0.13735139648316874</c:v>
                </c:pt>
                <c:pt idx="121">
                  <c:v>-0.10149476640978639</c:v>
                </c:pt>
                <c:pt idx="122">
                  <c:v>-0.12308895392414972</c:v>
                </c:pt>
                <c:pt idx="123">
                  <c:v>-0.1386245443381118</c:v>
                </c:pt>
                <c:pt idx="124">
                  <c:v>-0.1677482885861965</c:v>
                </c:pt>
                <c:pt idx="125">
                  <c:v>-0.17776862827709375</c:v>
                </c:pt>
                <c:pt idx="126">
                  <c:v>-0.19689805179284484</c:v>
                </c:pt>
                <c:pt idx="127">
                  <c:v>-0.19781193493972973</c:v>
                </c:pt>
                <c:pt idx="128">
                  <c:v>-0.18598815280414294</c:v>
                </c:pt>
                <c:pt idx="129">
                  <c:v>-0.24630198522809627</c:v>
                </c:pt>
                <c:pt idx="130">
                  <c:v>-0.30403833303853334</c:v>
                </c:pt>
                <c:pt idx="131">
                  <c:v>-0.28276442418947711</c:v>
                </c:pt>
                <c:pt idx="132">
                  <c:v>-0.27853444085080137</c:v>
                </c:pt>
                <c:pt idx="133">
                  <c:v>-0.24101497224891327</c:v>
                </c:pt>
                <c:pt idx="134">
                  <c:v>-0.23818492612922115</c:v>
                </c:pt>
                <c:pt idx="135">
                  <c:v>-0.22994887489221277</c:v>
                </c:pt>
                <c:pt idx="136">
                  <c:v>-0.24812712424102482</c:v>
                </c:pt>
                <c:pt idx="137">
                  <c:v>-0.26863470361733183</c:v>
                </c:pt>
                <c:pt idx="138">
                  <c:v>-0.27857257933881086</c:v>
                </c:pt>
                <c:pt idx="139">
                  <c:v>-0.30692308670789537</c:v>
                </c:pt>
                <c:pt idx="140">
                  <c:v>-0.33161984121553989</c:v>
                </c:pt>
                <c:pt idx="141">
                  <c:v>-0.34663823117904691</c:v>
                </c:pt>
                <c:pt idx="142">
                  <c:v>-0.31870258588734718</c:v>
                </c:pt>
                <c:pt idx="143">
                  <c:v>-0.27772988801306758</c:v>
                </c:pt>
                <c:pt idx="144">
                  <c:v>-0.26717755870972676</c:v>
                </c:pt>
                <c:pt idx="145">
                  <c:v>-0.26078580056323364</c:v>
                </c:pt>
                <c:pt idx="146">
                  <c:v>-0.25909431570853664</c:v>
                </c:pt>
                <c:pt idx="147">
                  <c:v>-0.25545276707994485</c:v>
                </c:pt>
                <c:pt idx="148">
                  <c:v>-0.23586076596000619</c:v>
                </c:pt>
                <c:pt idx="149">
                  <c:v>-0.22794151855272202</c:v>
                </c:pt>
                <c:pt idx="150">
                  <c:v>-0.24966588556330629</c:v>
                </c:pt>
                <c:pt idx="151">
                  <c:v>-0.26806974528837252</c:v>
                </c:pt>
                <c:pt idx="152">
                  <c:v>-0.26133423218223378</c:v>
                </c:pt>
                <c:pt idx="153">
                  <c:v>-0.27934585865629846</c:v>
                </c:pt>
                <c:pt idx="154">
                  <c:v>-0.2534913464543711</c:v>
                </c:pt>
                <c:pt idx="155">
                  <c:v>-0.23759216911559861</c:v>
                </c:pt>
                <c:pt idx="156">
                  <c:v>-0.25478881824518079</c:v>
                </c:pt>
                <c:pt idx="157">
                  <c:v>-0.29433996703564008</c:v>
                </c:pt>
                <c:pt idx="158">
                  <c:v>-0.30103984187950694</c:v>
                </c:pt>
                <c:pt idx="159">
                  <c:v>-0.31749279036272315</c:v>
                </c:pt>
                <c:pt idx="160">
                  <c:v>-0.31362474136464802</c:v>
                </c:pt>
                <c:pt idx="161">
                  <c:v>-0.30413812883416491</c:v>
                </c:pt>
                <c:pt idx="162">
                  <c:v>-0.31516257042878537</c:v>
                </c:pt>
                <c:pt idx="163">
                  <c:v>-0.32827166238724853</c:v>
                </c:pt>
                <c:pt idx="164">
                  <c:v>-0.31788506596542593</c:v>
                </c:pt>
                <c:pt idx="165">
                  <c:v>-0.26041000914521634</c:v>
                </c:pt>
                <c:pt idx="166">
                  <c:v>-0.2930589796030883</c:v>
                </c:pt>
                <c:pt idx="167">
                  <c:v>-0.28165696686435099</c:v>
                </c:pt>
                <c:pt idx="168">
                  <c:v>-0.28805660702694025</c:v>
                </c:pt>
                <c:pt idx="169">
                  <c:v>-0.27640639735048039</c:v>
                </c:pt>
                <c:pt idx="170">
                  <c:v>-0.27912287556088539</c:v>
                </c:pt>
                <c:pt idx="171">
                  <c:v>-0.25514121789868943</c:v>
                </c:pt>
                <c:pt idx="172">
                  <c:v>-0.25323886965159764</c:v>
                </c:pt>
                <c:pt idx="173">
                  <c:v>-0.2467845642910397</c:v>
                </c:pt>
                <c:pt idx="174">
                  <c:v>-0.25351829767107897</c:v>
                </c:pt>
                <c:pt idx="175">
                  <c:v>-0.23191894021164955</c:v>
                </c:pt>
                <c:pt idx="176">
                  <c:v>-0.21347422992754378</c:v>
                </c:pt>
                <c:pt idx="177">
                  <c:v>-0.20875912494848567</c:v>
                </c:pt>
                <c:pt idx="178">
                  <c:v>-0.20150119909512426</c:v>
                </c:pt>
                <c:pt idx="179">
                  <c:v>-0.21987387000334674</c:v>
                </c:pt>
                <c:pt idx="180">
                  <c:v>-0.21283028255153547</c:v>
                </c:pt>
                <c:pt idx="181">
                  <c:v>-0.20854478654693556</c:v>
                </c:pt>
                <c:pt idx="182">
                  <c:v>-0.20259467220094401</c:v>
                </c:pt>
                <c:pt idx="183">
                  <c:v>-0.19422674661859005</c:v>
                </c:pt>
                <c:pt idx="184">
                  <c:v>-0.20556108463668371</c:v>
                </c:pt>
                <c:pt idx="185">
                  <c:v>-0.20233956803054301</c:v>
                </c:pt>
                <c:pt idx="186">
                  <c:v>-0.19100522992566304</c:v>
                </c:pt>
                <c:pt idx="187">
                  <c:v>-0.18864640619080775</c:v>
                </c:pt>
                <c:pt idx="188">
                  <c:v>-0.18283604829304428</c:v>
                </c:pt>
                <c:pt idx="189">
                  <c:v>-0.17524055429986374</c:v>
                </c:pt>
                <c:pt idx="190">
                  <c:v>-0.17799949330181672</c:v>
                </c:pt>
                <c:pt idx="191">
                  <c:v>-0.16296199178599688</c:v>
                </c:pt>
                <c:pt idx="192">
                  <c:v>-0.19175249028458688</c:v>
                </c:pt>
                <c:pt idx="193">
                  <c:v>-0.16925492883349008</c:v>
                </c:pt>
                <c:pt idx="194">
                  <c:v>-0.16037060783014892</c:v>
                </c:pt>
                <c:pt idx="195">
                  <c:v>-0.15628207604918462</c:v>
                </c:pt>
                <c:pt idx="196">
                  <c:v>-0.1683740142295484</c:v>
                </c:pt>
                <c:pt idx="197">
                  <c:v>-0.14939731424621303</c:v>
                </c:pt>
                <c:pt idx="198">
                  <c:v>-0.14864488402900919</c:v>
                </c:pt>
                <c:pt idx="199">
                  <c:v>-0.15221269817223426</c:v>
                </c:pt>
                <c:pt idx="200">
                  <c:v>-0.1643757435571235</c:v>
                </c:pt>
                <c:pt idx="201">
                  <c:v>-0.1510167596382406</c:v>
                </c:pt>
                <c:pt idx="202">
                  <c:v>-0.1440547885143196</c:v>
                </c:pt>
                <c:pt idx="203">
                  <c:v>-0.12847834762810426</c:v>
                </c:pt>
                <c:pt idx="204">
                  <c:v>-0.1079916172652948</c:v>
                </c:pt>
                <c:pt idx="205">
                  <c:v>-0.10396037796314038</c:v>
                </c:pt>
                <c:pt idx="206">
                  <c:v>-9.6567950396805685E-2</c:v>
                </c:pt>
                <c:pt idx="207">
                  <c:v>-9.2311948186352411E-2</c:v>
                </c:pt>
                <c:pt idx="208">
                  <c:v>-8.0021265969467251E-2</c:v>
                </c:pt>
                <c:pt idx="209">
                  <c:v>-8.2817495991474394E-2</c:v>
                </c:pt>
                <c:pt idx="210">
                  <c:v>-8.9779467115395403E-2</c:v>
                </c:pt>
                <c:pt idx="211">
                  <c:v>-8.0670383290541686E-2</c:v>
                </c:pt>
                <c:pt idx="212">
                  <c:v>-7.7648542892280195E-2</c:v>
                </c:pt>
                <c:pt idx="213">
                  <c:v>-7.8413940193671677E-2</c:v>
                </c:pt>
                <c:pt idx="214">
                  <c:v>-8.1461036699157663E-2</c:v>
                </c:pt>
                <c:pt idx="215">
                  <c:v>-8.045172249866693E-2</c:v>
                </c:pt>
                <c:pt idx="216">
                  <c:v>-0.11130161525387529</c:v>
                </c:pt>
                <c:pt idx="217">
                  <c:v>-0.11594298583435302</c:v>
                </c:pt>
                <c:pt idx="218">
                  <c:v>-0.11365442157570896</c:v>
                </c:pt>
                <c:pt idx="219">
                  <c:v>-9.129653178265143E-2</c:v>
                </c:pt>
                <c:pt idx="220">
                  <c:v>-9.3775110506979065E-2</c:v>
                </c:pt>
                <c:pt idx="221">
                  <c:v>-9.2912502339096162E-2</c:v>
                </c:pt>
                <c:pt idx="222">
                  <c:v>-9.1101262668499217E-2</c:v>
                </c:pt>
                <c:pt idx="223">
                  <c:v>-0.11256086376648688</c:v>
                </c:pt>
                <c:pt idx="224">
                  <c:v>-0.12195378270454882</c:v>
                </c:pt>
                <c:pt idx="225">
                  <c:v>-0.13102032094766589</c:v>
                </c:pt>
                <c:pt idx="226">
                  <c:v>-0.13502376156515708</c:v>
                </c:pt>
                <c:pt idx="227">
                  <c:v>-0.11578238037262757</c:v>
                </c:pt>
                <c:pt idx="228">
                  <c:v>-0.11106380055798659</c:v>
                </c:pt>
                <c:pt idx="229">
                  <c:v>-9.6546253828566561E-2</c:v>
                </c:pt>
                <c:pt idx="230">
                  <c:v>-9.5998584974119561E-2</c:v>
                </c:pt>
                <c:pt idx="231">
                  <c:v>-9.9866676237109653E-2</c:v>
                </c:pt>
                <c:pt idx="232">
                  <c:v>-0.10759150208498325</c:v>
                </c:pt>
                <c:pt idx="233">
                  <c:v>-0.11363272500746983</c:v>
                </c:pt>
                <c:pt idx="234">
                  <c:v>-0.12000626150809296</c:v>
                </c:pt>
                <c:pt idx="235">
                  <c:v>-0.13541607951956111</c:v>
                </c:pt>
                <c:pt idx="236">
                  <c:v>-0.12001236362451707</c:v>
                </c:pt>
                <c:pt idx="237">
                  <c:v>-0.14816408469216522</c:v>
                </c:pt>
                <c:pt idx="238">
                  <c:v>-0.14729452693990269</c:v>
                </c:pt>
                <c:pt idx="239">
                  <c:v>-0.12257866087994537</c:v>
                </c:pt>
                <c:pt idx="240">
                  <c:v>-0.1152130996533438</c:v>
                </c:pt>
                <c:pt idx="241">
                  <c:v>-0.10955546528799591</c:v>
                </c:pt>
                <c:pt idx="242">
                  <c:v>-0.10496706488278973</c:v>
                </c:pt>
                <c:pt idx="243">
                  <c:v>-0.10745005061405806</c:v>
                </c:pt>
                <c:pt idx="244">
                  <c:v>-0.12803746659215567</c:v>
                </c:pt>
                <c:pt idx="245">
                  <c:v>-0.11541786101610063</c:v>
                </c:pt>
                <c:pt idx="246">
                  <c:v>-0.1273466512440864</c:v>
                </c:pt>
                <c:pt idx="247">
                  <c:v>-0.13791898209296913</c:v>
                </c:pt>
                <c:pt idx="248">
                  <c:v>-0.15315607520005212</c:v>
                </c:pt>
                <c:pt idx="249">
                  <c:v>-0.12975327520914695</c:v>
                </c:pt>
                <c:pt idx="250">
                  <c:v>-9.8504114828368808E-2</c:v>
                </c:pt>
                <c:pt idx="251">
                  <c:v>-8.5358621756294398E-2</c:v>
                </c:pt>
                <c:pt idx="252">
                  <c:v>-9.2483740919379734E-2</c:v>
                </c:pt>
                <c:pt idx="253">
                  <c:v>-8.6814834405755159E-2</c:v>
                </c:pt>
                <c:pt idx="254">
                  <c:v>-8.07415751116832E-2</c:v>
                </c:pt>
                <c:pt idx="255">
                  <c:v>-8.4993254931811979E-2</c:v>
                </c:pt>
                <c:pt idx="256">
                  <c:v>-7.5733142684026089E-2</c:v>
                </c:pt>
                <c:pt idx="257">
                  <c:v>-6.0354598192804053E-2</c:v>
                </c:pt>
                <c:pt idx="258">
                  <c:v>-6.4182771154898899E-2</c:v>
                </c:pt>
                <c:pt idx="259">
                  <c:v>-7.9721836404443858E-2</c:v>
                </c:pt>
                <c:pt idx="260">
                  <c:v>-8.3710530124861793E-2</c:v>
                </c:pt>
                <c:pt idx="261">
                  <c:v>-9.8031112717432339E-2</c:v>
                </c:pt>
                <c:pt idx="262">
                  <c:v>-9.50621577042539E-2</c:v>
                </c:pt>
                <c:pt idx="263">
                  <c:v>-6.9987026936238247E-2</c:v>
                </c:pt>
                <c:pt idx="264">
                  <c:v>-6.3054549606463894E-2</c:v>
                </c:pt>
                <c:pt idx="265">
                  <c:v>-6.3990976876329556E-2</c:v>
                </c:pt>
                <c:pt idx="266">
                  <c:v>-5.9097977047820001E-2</c:v>
                </c:pt>
                <c:pt idx="267">
                  <c:v>-5.0510458328660988E-2</c:v>
                </c:pt>
                <c:pt idx="268">
                  <c:v>-6.4933421559216969E-2</c:v>
                </c:pt>
                <c:pt idx="269">
                  <c:v>-7.7490564711396009E-2</c:v>
                </c:pt>
                <c:pt idx="270">
                  <c:v>-9.3702223576354146E-2</c:v>
                </c:pt>
                <c:pt idx="271">
                  <c:v>-9.7049597201604998E-2</c:v>
                </c:pt>
                <c:pt idx="272">
                  <c:v>-9.2099304807499421E-2</c:v>
                </c:pt>
                <c:pt idx="273">
                  <c:v>-0.12454262399617173</c:v>
                </c:pt>
                <c:pt idx="274">
                  <c:v>-0.11845021071129937</c:v>
                </c:pt>
                <c:pt idx="275">
                  <c:v>-0.11543006533573515</c:v>
                </c:pt>
                <c:pt idx="276">
                  <c:v>-0.10216125782198932</c:v>
                </c:pt>
                <c:pt idx="277">
                  <c:v>-0.11997676771394632</c:v>
                </c:pt>
                <c:pt idx="278">
                  <c:v>-9.1181946825031654E-2</c:v>
                </c:pt>
                <c:pt idx="279">
                  <c:v>-8.5051394965363486E-2</c:v>
                </c:pt>
                <c:pt idx="280">
                  <c:v>-9.2131425882487308E-2</c:v>
                </c:pt>
                <c:pt idx="281">
                  <c:v>-8.7648033482893933E-2</c:v>
                </c:pt>
                <c:pt idx="282">
                  <c:v>-7.8063320266262656E-2</c:v>
                </c:pt>
                <c:pt idx="283">
                  <c:v>-0.10628886043589353</c:v>
                </c:pt>
                <c:pt idx="284">
                  <c:v>-0.10580280645058092</c:v>
                </c:pt>
                <c:pt idx="285">
                  <c:v>-9.3158114347678678E-2</c:v>
                </c:pt>
                <c:pt idx="286">
                  <c:v>-7.6522016366542295E-2</c:v>
                </c:pt>
                <c:pt idx="287">
                  <c:v>-7.5623812288088635E-2</c:v>
                </c:pt>
                <c:pt idx="288">
                  <c:v>-7.6515066695376568E-2</c:v>
                </c:pt>
                <c:pt idx="289">
                  <c:v>-8.3707902844020549E-2</c:v>
                </c:pt>
                <c:pt idx="290">
                  <c:v>-8.003864023416804E-2</c:v>
                </c:pt>
                <c:pt idx="291">
                  <c:v>-8.3603742306363221E-2</c:v>
                </c:pt>
                <c:pt idx="292">
                  <c:v>-9.7657948667042555E-2</c:v>
                </c:pt>
                <c:pt idx="293">
                  <c:v>-9.3311685348049719E-2</c:v>
                </c:pt>
                <c:pt idx="294">
                  <c:v>-7.3247614375318876E-2</c:v>
                </c:pt>
                <c:pt idx="295">
                  <c:v>-7.6425653054792486E-2</c:v>
                </c:pt>
                <c:pt idx="296">
                  <c:v>-9.5722631703434924E-2</c:v>
                </c:pt>
                <c:pt idx="297">
                  <c:v>-8.2781900080903636E-2</c:v>
                </c:pt>
                <c:pt idx="298">
                  <c:v>-0.10676881230478204</c:v>
                </c:pt>
                <c:pt idx="299">
                  <c:v>-0.1072001163019372</c:v>
                </c:pt>
                <c:pt idx="300">
                  <c:v>-0.11345915246155676</c:v>
                </c:pt>
                <c:pt idx="301">
                  <c:v>-9.7182403978667356E-2</c:v>
                </c:pt>
                <c:pt idx="302">
                  <c:v>-8.6074608508185851E-2</c:v>
                </c:pt>
                <c:pt idx="303">
                  <c:v>-7.259841235084194E-2</c:v>
                </c:pt>
                <c:pt idx="304">
                  <c:v>-6.5630339110496663E-2</c:v>
                </c:pt>
                <c:pt idx="305">
                  <c:v>-5.1285432668845735E-2</c:v>
                </c:pt>
                <c:pt idx="306">
                  <c:v>-5.5981468360505965E-2</c:v>
                </c:pt>
                <c:pt idx="307">
                  <c:v>-6.4567207266779059E-2</c:v>
                </c:pt>
                <c:pt idx="308">
                  <c:v>-5.6148091235253154E-2</c:v>
                </c:pt>
                <c:pt idx="309">
                  <c:v>-5.5481599823050391E-2</c:v>
                </c:pt>
                <c:pt idx="310">
                  <c:v>-6.9868119588293823E-2</c:v>
                </c:pt>
                <c:pt idx="311">
                  <c:v>-4.8882368242770563E-2</c:v>
                </c:pt>
                <c:pt idx="312">
                  <c:v>-4.8833720457823512E-2</c:v>
                </c:pt>
                <c:pt idx="313">
                  <c:v>-7.421701027491405E-2</c:v>
                </c:pt>
                <c:pt idx="314">
                  <c:v>-5.3403899130373425E-2</c:v>
                </c:pt>
                <c:pt idx="315">
                  <c:v>-6.3261938336848109E-2</c:v>
                </c:pt>
                <c:pt idx="316">
                  <c:v>-5.2376363197226578E-2</c:v>
                </c:pt>
                <c:pt idx="317">
                  <c:v>-3.5342777403406356E-2</c:v>
                </c:pt>
                <c:pt idx="318">
                  <c:v>-3.9983300429142297E-2</c:v>
                </c:pt>
                <c:pt idx="319">
                  <c:v>-4.3477295383598472E-2</c:v>
                </c:pt>
                <c:pt idx="320">
                  <c:v>-3.8725746939227965E-2</c:v>
                </c:pt>
                <c:pt idx="321">
                  <c:v>-2.1081182312342798E-2</c:v>
                </c:pt>
                <c:pt idx="322">
                  <c:v>-2.1053468331081907E-2</c:v>
                </c:pt>
                <c:pt idx="323">
                  <c:v>-3.5863495041145589E-2</c:v>
                </c:pt>
                <c:pt idx="324">
                  <c:v>-3.4933169887704035E-2</c:v>
                </c:pt>
                <c:pt idx="325">
                  <c:v>-3.3404833072171326E-2</c:v>
                </c:pt>
                <c:pt idx="326">
                  <c:v>-1.5197090015998938E-2</c:v>
                </c:pt>
                <c:pt idx="327">
                  <c:v>-1.3488315773575918E-2</c:v>
                </c:pt>
                <c:pt idx="328">
                  <c:v>4.7889241678271792E-3</c:v>
                </c:pt>
                <c:pt idx="329">
                  <c:v>-1.228627503637186E-2</c:v>
                </c:pt>
                <c:pt idx="330">
                  <c:v>-3.2848604314049991E-2</c:v>
                </c:pt>
                <c:pt idx="331">
                  <c:v>-2.1171443420882202E-2</c:v>
                </c:pt>
                <c:pt idx="332">
                  <c:v>-2.3839273846340294E-2</c:v>
                </c:pt>
                <c:pt idx="333">
                  <c:v>-5.4730864628543666E-2</c:v>
                </c:pt>
                <c:pt idx="334">
                  <c:v>-4.4088274129877106E-2</c:v>
                </c:pt>
                <c:pt idx="335">
                  <c:v>-4.629784925468599E-2</c:v>
                </c:pt>
                <c:pt idx="336">
                  <c:v>-3.2313987247192838E-2</c:v>
                </c:pt>
                <c:pt idx="337">
                  <c:v>-3.7482092878431551E-2</c:v>
                </c:pt>
                <c:pt idx="338">
                  <c:v>-6.7971873457626106E-2</c:v>
                </c:pt>
                <c:pt idx="339">
                  <c:v>-5.67738168786052E-2</c:v>
                </c:pt>
                <c:pt idx="340">
                  <c:v>-2.6284036386196787E-2</c:v>
                </c:pt>
                <c:pt idx="341">
                  <c:v>-2.4491950706400093E-2</c:v>
                </c:pt>
                <c:pt idx="342">
                  <c:v>-3.7711178177054903E-2</c:v>
                </c:pt>
                <c:pt idx="343">
                  <c:v>-1.2244661625993204E-2</c:v>
                </c:pt>
                <c:pt idx="344">
                  <c:v>-2.0699373568089863E-2</c:v>
                </c:pt>
                <c:pt idx="345">
                  <c:v>-5.0691149518613619E-3</c:v>
                </c:pt>
                <c:pt idx="346">
                  <c:v>-1.1321201440315032E-2</c:v>
                </c:pt>
                <c:pt idx="347">
                  <c:v>3.316100105004749E-3</c:v>
                </c:pt>
                <c:pt idx="348">
                  <c:v>-1.2549261222867913E-3</c:v>
                </c:pt>
                <c:pt idx="349">
                  <c:v>1.3582983975842478E-2</c:v>
                </c:pt>
                <c:pt idx="350">
                  <c:v>2.8435556267642801E-2</c:v>
                </c:pt>
                <c:pt idx="351">
                  <c:v>3.8008065251425714E-2</c:v>
                </c:pt>
                <c:pt idx="352">
                  <c:v>4.164096909936834E-2</c:v>
                </c:pt>
                <c:pt idx="353">
                  <c:v>4.9268584167536641E-2</c:v>
                </c:pt>
                <c:pt idx="354">
                  <c:v>4.0223742492658698E-2</c:v>
                </c:pt>
                <c:pt idx="355">
                  <c:v>5.0845483977827746E-2</c:v>
                </c:pt>
                <c:pt idx="356">
                  <c:v>7.1164743824361942E-2</c:v>
                </c:pt>
                <c:pt idx="357">
                  <c:v>6.5750178803371528E-2</c:v>
                </c:pt>
                <c:pt idx="358">
                  <c:v>5.8283084493526309E-2</c:v>
                </c:pt>
                <c:pt idx="359">
                  <c:v>6.812120685786148E-2</c:v>
                </c:pt>
                <c:pt idx="360">
                  <c:v>8.0100255103302584E-2</c:v>
                </c:pt>
                <c:pt idx="361">
                  <c:v>7.1222036389958124E-2</c:v>
                </c:pt>
                <c:pt idx="362">
                  <c:v>8.1630371731721052E-2</c:v>
                </c:pt>
                <c:pt idx="363">
                  <c:v>7.5977059669911501E-2</c:v>
                </c:pt>
                <c:pt idx="364">
                  <c:v>8.9695392913468924E-2</c:v>
                </c:pt>
                <c:pt idx="365">
                  <c:v>9.0515540116231391E-2</c:v>
                </c:pt>
                <c:pt idx="366">
                  <c:v>8.3701885430998949E-2</c:v>
                </c:pt>
                <c:pt idx="367">
                  <c:v>9.8149257300823953E-2</c:v>
                </c:pt>
                <c:pt idx="368">
                  <c:v>9.1843353169143258E-2</c:v>
                </c:pt>
                <c:pt idx="369">
                  <c:v>0.10804984208903512</c:v>
                </c:pt>
                <c:pt idx="370">
                  <c:v>9.7627692195129234E-2</c:v>
                </c:pt>
                <c:pt idx="371">
                  <c:v>5.1337555289375808E-2</c:v>
                </c:pt>
                <c:pt idx="372">
                  <c:v>6.5416085499135371E-2</c:v>
                </c:pt>
                <c:pt idx="373">
                  <c:v>5.1017361414257417E-2</c:v>
                </c:pt>
                <c:pt idx="374">
                  <c:v>8.318032032530423E-2</c:v>
                </c:pt>
                <c:pt idx="375">
                  <c:v>7.2187957367184294E-2</c:v>
                </c:pt>
                <c:pt idx="376">
                  <c:v>9.0052962512043672E-2</c:v>
                </c:pt>
                <c:pt idx="377">
                  <c:v>9.4559746589359589E-2</c:v>
                </c:pt>
                <c:pt idx="378">
                  <c:v>0.12492197503996073</c:v>
                </c:pt>
                <c:pt idx="379">
                  <c:v>0.13871751760446757</c:v>
                </c:pt>
                <c:pt idx="380">
                  <c:v>0.15118694213875963</c:v>
                </c:pt>
                <c:pt idx="381">
                  <c:v>0.15653294270623591</c:v>
                </c:pt>
                <c:pt idx="382">
                  <c:v>0.17652073661616149</c:v>
                </c:pt>
                <c:pt idx="383">
                  <c:v>0.17224651267305194</c:v>
                </c:pt>
                <c:pt idx="384">
                  <c:v>0.18620435580876762</c:v>
                </c:pt>
                <c:pt idx="385">
                  <c:v>0.16505274426626385</c:v>
                </c:pt>
                <c:pt idx="386">
                  <c:v>0.18371967496801586</c:v>
                </c:pt>
                <c:pt idx="387">
                  <c:v>0.15948715082234111</c:v>
                </c:pt>
                <c:pt idx="388">
                  <c:v>0.16368416544450123</c:v>
                </c:pt>
                <c:pt idx="389">
                  <c:v>0.18130694879974493</c:v>
                </c:pt>
                <c:pt idx="390">
                  <c:v>0.20695839457482629</c:v>
                </c:pt>
                <c:pt idx="391">
                  <c:v>0.20208361639218686</c:v>
                </c:pt>
                <c:pt idx="392">
                  <c:v>0.15126067662412618</c:v>
                </c:pt>
                <c:pt idx="393">
                  <c:v>0.1440088528871889</c:v>
                </c:pt>
                <c:pt idx="394">
                  <c:v>0.14901033564368027</c:v>
                </c:pt>
                <c:pt idx="395">
                  <c:v>0.13508461366973878</c:v>
                </c:pt>
                <c:pt idx="396">
                  <c:v>0.16110227382404421</c:v>
                </c:pt>
                <c:pt idx="397">
                  <c:v>0.1592684900304665</c:v>
                </c:pt>
                <c:pt idx="398">
                  <c:v>0.13806136590882473</c:v>
                </c:pt>
                <c:pt idx="399">
                  <c:v>0.16662616924097193</c:v>
                </c:pt>
                <c:pt idx="400">
                  <c:v>0.19940281896932743</c:v>
                </c:pt>
                <c:pt idx="401">
                  <c:v>0.20594992792907732</c:v>
                </c:pt>
                <c:pt idx="402">
                  <c:v>0.22073656296141847</c:v>
                </c:pt>
                <c:pt idx="403">
                  <c:v>0.22308589444766927</c:v>
                </c:pt>
                <c:pt idx="404">
                  <c:v>0.17352567794101675</c:v>
                </c:pt>
                <c:pt idx="405">
                  <c:v>0.19823205175236946</c:v>
                </c:pt>
                <c:pt idx="406">
                  <c:v>0.17986802553800998</c:v>
                </c:pt>
                <c:pt idx="407">
                  <c:v>0.13193081404915674</c:v>
                </c:pt>
                <c:pt idx="408">
                  <c:v>0.14356449701565746</c:v>
                </c:pt>
                <c:pt idx="409">
                  <c:v>0.12656218474208333</c:v>
                </c:pt>
                <c:pt idx="410">
                  <c:v>0.16048171812575843</c:v>
                </c:pt>
                <c:pt idx="411">
                  <c:v>0.18251331184048733</c:v>
                </c:pt>
                <c:pt idx="412">
                  <c:v>0.15771582936585343</c:v>
                </c:pt>
                <c:pt idx="413">
                  <c:v>0.16733181627630325</c:v>
                </c:pt>
                <c:pt idx="414">
                  <c:v>0.15997405227560921</c:v>
                </c:pt>
                <c:pt idx="415">
                  <c:v>0.11087988829551357</c:v>
                </c:pt>
                <c:pt idx="416">
                  <c:v>9.405377584869376E-2</c:v>
                </c:pt>
                <c:pt idx="417">
                  <c:v>5.0053135459728518E-2</c:v>
                </c:pt>
                <c:pt idx="418">
                  <c:v>5.9414780877544184E-2</c:v>
                </c:pt>
                <c:pt idx="419">
                  <c:v>0.10593400299513497</c:v>
                </c:pt>
                <c:pt idx="420">
                  <c:v>5.7241649218047842E-2</c:v>
                </c:pt>
                <c:pt idx="421">
                  <c:v>7.16551201999992E-2</c:v>
                </c:pt>
                <c:pt idx="422">
                  <c:v>7.4502540497605824E-2</c:v>
                </c:pt>
                <c:pt idx="423">
                  <c:v>6.4554240182591732E-2</c:v>
                </c:pt>
                <c:pt idx="424">
                  <c:v>3.220906411855514E-2</c:v>
                </c:pt>
                <c:pt idx="425">
                  <c:v>3.7190545329504485E-2</c:v>
                </c:pt>
                <c:pt idx="426">
                  <c:v>7.2792918700441175E-2</c:v>
                </c:pt>
                <c:pt idx="427">
                  <c:v>6.0215858879695064E-2</c:v>
                </c:pt>
                <c:pt idx="428">
                  <c:v>9.432455917431197E-2</c:v>
                </c:pt>
                <c:pt idx="429">
                  <c:v>6.967725765465492E-2</c:v>
                </c:pt>
                <c:pt idx="430">
                  <c:v>0.11514809482560134</c:v>
                </c:pt>
                <c:pt idx="431">
                  <c:v>0.11883651142625426</c:v>
                </c:pt>
                <c:pt idx="432">
                  <c:v>0.13327252644440007</c:v>
                </c:pt>
                <c:pt idx="433">
                  <c:v>0.10616741059729667</c:v>
                </c:pt>
                <c:pt idx="434">
                  <c:v>0.12707595270865682</c:v>
                </c:pt>
                <c:pt idx="435">
                  <c:v>8.3060565422618179E-2</c:v>
                </c:pt>
                <c:pt idx="436">
                  <c:v>9.6832716309402461E-2</c:v>
                </c:pt>
                <c:pt idx="437">
                  <c:v>5.9643866089381395E-2</c:v>
                </c:pt>
                <c:pt idx="438">
                  <c:v>6.8109002538226965E-2</c:v>
                </c:pt>
                <c:pt idx="439">
                  <c:v>2.7782964197771653E-2</c:v>
                </c:pt>
                <c:pt idx="440">
                  <c:v>-1.5278706343889201E-2</c:v>
                </c:pt>
                <c:pt idx="441">
                  <c:v>-2.0309682894527222E-2</c:v>
                </c:pt>
                <c:pt idx="442">
                  <c:v>-3.6625502210356542E-2</c:v>
                </c:pt>
                <c:pt idx="443">
                  <c:v>-2.2555108387258796E-3</c:v>
                </c:pt>
                <c:pt idx="444">
                  <c:v>-1.318015663771473E-2</c:v>
                </c:pt>
                <c:pt idx="445">
                  <c:v>-1.7030873809576637E-2</c:v>
                </c:pt>
                <c:pt idx="446">
                  <c:v>1.8377925556691255E-2</c:v>
                </c:pt>
                <c:pt idx="447">
                  <c:v>1.1919297979381138E-2</c:v>
                </c:pt>
                <c:pt idx="448">
                  <c:v>9.1559517969148595E-3</c:v>
                </c:pt>
                <c:pt idx="449">
                  <c:v>1.8572601747027493E-3</c:v>
                </c:pt>
                <c:pt idx="450">
                  <c:v>-2.6174705990259332E-2</c:v>
                </c:pt>
                <c:pt idx="451">
                  <c:v>-8.7280378451537622E-3</c:v>
                </c:pt>
                <c:pt idx="452">
                  <c:v>-1.1639700292736165E-2</c:v>
                </c:pt>
                <c:pt idx="453">
                  <c:v>-3.2929288383796121E-2</c:v>
                </c:pt>
                <c:pt idx="454">
                  <c:v>-0.10389876309400585</c:v>
                </c:pt>
                <c:pt idx="455">
                  <c:v>-0.26655268053433018</c:v>
                </c:pt>
                <c:pt idx="456">
                  <c:v>-0.23174884250131933</c:v>
                </c:pt>
                <c:pt idx="457">
                  <c:v>-0.27282214128748483</c:v>
                </c:pt>
                <c:pt idx="458">
                  <c:v>-0.19071715712553269</c:v>
                </c:pt>
                <c:pt idx="459">
                  <c:v>-0.2238001013866748</c:v>
                </c:pt>
                <c:pt idx="460">
                  <c:v>-0.26255017226176947</c:v>
                </c:pt>
                <c:pt idx="461">
                  <c:v>-0.30168120432637519</c:v>
                </c:pt>
                <c:pt idx="462">
                  <c:v>-0.23376052123113478</c:v>
                </c:pt>
                <c:pt idx="463">
                  <c:v>-0.25056408955497378</c:v>
                </c:pt>
                <c:pt idx="464">
                  <c:v>-0.25106226306973212</c:v>
                </c:pt>
                <c:pt idx="465">
                  <c:v>-0.25545098726705912</c:v>
                </c:pt>
                <c:pt idx="466">
                  <c:v>-0.26096717024826793</c:v>
                </c:pt>
                <c:pt idx="467">
                  <c:v>-0.21591289026418972</c:v>
                </c:pt>
                <c:pt idx="468">
                  <c:v>-0.25370924439490655</c:v>
                </c:pt>
                <c:pt idx="469">
                  <c:v>-0.28130380435950308</c:v>
                </c:pt>
                <c:pt idx="470">
                  <c:v>-0.29897866789678912</c:v>
                </c:pt>
                <c:pt idx="471">
                  <c:v>-0.3056351920426652</c:v>
                </c:pt>
                <c:pt idx="472">
                  <c:v>-0.28135846955747174</c:v>
                </c:pt>
                <c:pt idx="473">
                  <c:v>-0.31869216138059853</c:v>
                </c:pt>
                <c:pt idx="474">
                  <c:v>-0.36076095964153904</c:v>
                </c:pt>
                <c:pt idx="475">
                  <c:v>-0.38703461387268834</c:v>
                </c:pt>
                <c:pt idx="476">
                  <c:v>-0.42487258141378392</c:v>
                </c:pt>
                <c:pt idx="477">
                  <c:v>-0.37305770162314722</c:v>
                </c:pt>
                <c:pt idx="478">
                  <c:v>-0.36833653679258005</c:v>
                </c:pt>
                <c:pt idx="479">
                  <c:v>-0.32513430468643695</c:v>
                </c:pt>
                <c:pt idx="480">
                  <c:v>-0.30418325934504148</c:v>
                </c:pt>
                <c:pt idx="481">
                  <c:v>-0.29847358706256616</c:v>
                </c:pt>
                <c:pt idx="482">
                  <c:v>-0.29431216835097684</c:v>
                </c:pt>
                <c:pt idx="483">
                  <c:v>-0.2990888881991694</c:v>
                </c:pt>
                <c:pt idx="484">
                  <c:v>-0.28727553057033139</c:v>
                </c:pt>
                <c:pt idx="485">
                  <c:v>-0.25583805065978066</c:v>
                </c:pt>
                <c:pt idx="486">
                  <c:v>-0.28239558252941183</c:v>
                </c:pt>
                <c:pt idx="487">
                  <c:v>-0.28164222005406386</c:v>
                </c:pt>
                <c:pt idx="488">
                  <c:v>-0.26228803363001391</c:v>
                </c:pt>
                <c:pt idx="489">
                  <c:v>-0.23948061802035883</c:v>
                </c:pt>
                <c:pt idx="490">
                  <c:v>-0.23634504013243304</c:v>
                </c:pt>
                <c:pt idx="491">
                  <c:v>-0.25886862054209364</c:v>
                </c:pt>
                <c:pt idx="492">
                  <c:v>-0.26766361269503935</c:v>
                </c:pt>
                <c:pt idx="493">
                  <c:v>-0.28134541776988176</c:v>
                </c:pt>
                <c:pt idx="494">
                  <c:v>-0.29299388989837089</c:v>
                </c:pt>
                <c:pt idx="495">
                  <c:v>-0.24114599912630341</c:v>
                </c:pt>
                <c:pt idx="496">
                  <c:v>-0.21083157099269384</c:v>
                </c:pt>
                <c:pt idx="497">
                  <c:v>-0.20403012054030978</c:v>
                </c:pt>
                <c:pt idx="498">
                  <c:v>-0.18680652028080597</c:v>
                </c:pt>
                <c:pt idx="499">
                  <c:v>-0.19103040132948521</c:v>
                </c:pt>
                <c:pt idx="500">
                  <c:v>-0.17501316411072362</c:v>
                </c:pt>
                <c:pt idx="501">
                  <c:v>-0.1716944367248778</c:v>
                </c:pt>
                <c:pt idx="502">
                  <c:v>-0.18062740542637956</c:v>
                </c:pt>
                <c:pt idx="503">
                  <c:v>-0.16638225234187265</c:v>
                </c:pt>
                <c:pt idx="504">
                  <c:v>-0.14774142538887305</c:v>
                </c:pt>
                <c:pt idx="505">
                  <c:v>-0.1611941451650919</c:v>
                </c:pt>
                <c:pt idx="506">
                  <c:v>-0.17660048842776349</c:v>
                </c:pt>
                <c:pt idx="507">
                  <c:v>-0.14385858714202326</c:v>
                </c:pt>
                <c:pt idx="508">
                  <c:v>-0.13249221275234419</c:v>
                </c:pt>
                <c:pt idx="509">
                  <c:v>-0.13455169162557859</c:v>
                </c:pt>
                <c:pt idx="510">
                  <c:v>-0.15706832236407345</c:v>
                </c:pt>
                <c:pt idx="511">
                  <c:v>-0.13010474269129774</c:v>
                </c:pt>
                <c:pt idx="512">
                  <c:v>-0.10866421088070798</c:v>
                </c:pt>
                <c:pt idx="513">
                  <c:v>-0.10452533629209952</c:v>
                </c:pt>
                <c:pt idx="514">
                  <c:v>-0.10524047548924934</c:v>
                </c:pt>
                <c:pt idx="515">
                  <c:v>-9.8386054948379861E-2</c:v>
                </c:pt>
                <c:pt idx="516">
                  <c:v>-9.1217542735602411E-2</c:v>
                </c:pt>
                <c:pt idx="517">
                  <c:v>-0.10359416367070248</c:v>
                </c:pt>
                <c:pt idx="518">
                  <c:v>-8.700061127130275E-2</c:v>
                </c:pt>
                <c:pt idx="519">
                  <c:v>-9.4988423218887202E-2</c:v>
                </c:pt>
                <c:pt idx="520">
                  <c:v>-7.8486827037510282E-2</c:v>
                </c:pt>
                <c:pt idx="521">
                  <c:v>-7.9227985193223896E-2</c:v>
                </c:pt>
                <c:pt idx="522">
                  <c:v>-0.11712494023582638</c:v>
                </c:pt>
                <c:pt idx="523">
                  <c:v>-0.1262939439071174</c:v>
                </c:pt>
                <c:pt idx="524">
                  <c:v>-0.13107583361359001</c:v>
                </c:pt>
                <c:pt idx="525">
                  <c:v>-0.1235333098824673</c:v>
                </c:pt>
                <c:pt idx="526">
                  <c:v>-9.7218847443979739E-2</c:v>
                </c:pt>
                <c:pt idx="527">
                  <c:v>-0.1039091876007546</c:v>
                </c:pt>
                <c:pt idx="528">
                  <c:v>-8.2998865763294988E-2</c:v>
                </c:pt>
                <c:pt idx="529">
                  <c:v>-7.7922716263292779E-2</c:v>
                </c:pt>
                <c:pt idx="530">
                  <c:v>-6.7743550923555731E-2</c:v>
                </c:pt>
                <c:pt idx="531">
                  <c:v>-5.8337664814520004E-2</c:v>
                </c:pt>
                <c:pt idx="532">
                  <c:v>-5.168029328747481E-2</c:v>
                </c:pt>
                <c:pt idx="533">
                  <c:v>-4.5581015034839058E-2</c:v>
                </c:pt>
                <c:pt idx="534">
                  <c:v>-4.3731552086043984E-2</c:v>
                </c:pt>
                <c:pt idx="535">
                  <c:v>-2.7622273945857253E-2</c:v>
                </c:pt>
                <c:pt idx="536">
                  <c:v>-4.4603737119147717E-2</c:v>
                </c:pt>
                <c:pt idx="537">
                  <c:v>-9.9121195691071556E-2</c:v>
                </c:pt>
                <c:pt idx="538">
                  <c:v>-7.8315881859224751E-2</c:v>
                </c:pt>
                <c:pt idx="539">
                  <c:v>-0.11535370365631351</c:v>
                </c:pt>
                <c:pt idx="540">
                  <c:v>-0.12027967211455258</c:v>
                </c:pt>
                <c:pt idx="541">
                  <c:v>-0.13804136427649641</c:v>
                </c:pt>
                <c:pt idx="542">
                  <c:v>-0.1138192647243567</c:v>
                </c:pt>
                <c:pt idx="543">
                  <c:v>-9.3027934938243864E-2</c:v>
                </c:pt>
                <c:pt idx="544">
                  <c:v>-0.11965657383882808</c:v>
                </c:pt>
                <c:pt idx="545">
                  <c:v>-0.1593464620291826</c:v>
                </c:pt>
                <c:pt idx="546">
                  <c:v>-0.11495096110837456</c:v>
                </c:pt>
                <c:pt idx="547">
                  <c:v>-0.1236408603787327</c:v>
                </c:pt>
                <c:pt idx="548">
                  <c:v>-9.5286073057810977E-2</c:v>
                </c:pt>
                <c:pt idx="549">
                  <c:v>-9.170003709514335E-2</c:v>
                </c:pt>
                <c:pt idx="550">
                  <c:v>-7.5417271199232347E-2</c:v>
                </c:pt>
                <c:pt idx="551">
                  <c:v>-0.10582797785440308</c:v>
                </c:pt>
                <c:pt idx="552">
                  <c:v>-0.1135979766516407</c:v>
                </c:pt>
                <c:pt idx="553">
                  <c:v>-0.11906288448027527</c:v>
                </c:pt>
                <c:pt idx="554">
                  <c:v>-9.3263122266505183E-2</c:v>
                </c:pt>
                <c:pt idx="555">
                  <c:v>-9.1975227601275023E-2</c:v>
                </c:pt>
                <c:pt idx="556">
                  <c:v>-7.9384268351410978E-2</c:v>
                </c:pt>
                <c:pt idx="557">
                  <c:v>-5.7478531569006265E-2</c:v>
                </c:pt>
                <c:pt idx="558">
                  <c:v>-6.0132462565346434E-2</c:v>
                </c:pt>
                <c:pt idx="559">
                  <c:v>-4.4788581726551174E-2</c:v>
                </c:pt>
                <c:pt idx="560">
                  <c:v>-3.9902531569207512E-2</c:v>
                </c:pt>
                <c:pt idx="561">
                  <c:v>-3.3846646453050189E-2</c:v>
                </c:pt>
                <c:pt idx="562">
                  <c:v>-3.5067671687463331E-2</c:v>
                </c:pt>
                <c:pt idx="563">
                  <c:v>-6.8109426142023907E-3</c:v>
                </c:pt>
                <c:pt idx="564">
                  <c:v>-2.8637690262771937E-2</c:v>
                </c:pt>
                <c:pt idx="565">
                  <c:v>-2.7685668541091248E-2</c:v>
                </c:pt>
                <c:pt idx="566">
                  <c:v>-3.7377932427560372E-2</c:v>
                </c:pt>
                <c:pt idx="567">
                  <c:v>-1.2190843982766181E-2</c:v>
                </c:pt>
                <c:pt idx="568">
                  <c:v>-9.740826881227363E-3</c:v>
                </c:pt>
                <c:pt idx="569">
                  <c:v>-2.6599484093619251E-3</c:v>
                </c:pt>
                <c:pt idx="570">
                  <c:v>4.4200825077618886E-3</c:v>
                </c:pt>
                <c:pt idx="571">
                  <c:v>4.7689227090712957E-3</c:v>
                </c:pt>
                <c:pt idx="572">
                  <c:v>1.3208887754094708E-2</c:v>
                </c:pt>
                <c:pt idx="573">
                  <c:v>2.2982767968454096E-2</c:v>
                </c:pt>
                <c:pt idx="574">
                  <c:v>3.0312733197698769E-2</c:v>
                </c:pt>
                <c:pt idx="575">
                  <c:v>2.6134872479552738E-2</c:v>
                </c:pt>
                <c:pt idx="576">
                  <c:v>4.9432664464845094E-2</c:v>
                </c:pt>
                <c:pt idx="577">
                  <c:v>6.5150472118583269E-2</c:v>
                </c:pt>
                <c:pt idx="578">
                  <c:v>7.5390404772713235E-2</c:v>
                </c:pt>
                <c:pt idx="579">
                  <c:v>5.2756561708971056E-2</c:v>
                </c:pt>
                <c:pt idx="580">
                  <c:v>5.6178517374330245E-2</c:v>
                </c:pt>
                <c:pt idx="581">
                  <c:v>4.5288619931170365E-2</c:v>
                </c:pt>
                <c:pt idx="582">
                  <c:v>2.9156712877814222E-2</c:v>
                </c:pt>
                <c:pt idx="583">
                  <c:v>6.0579445891291731E-2</c:v>
                </c:pt>
                <c:pt idx="584">
                  <c:v>7.4129376534002187E-2</c:v>
                </c:pt>
                <c:pt idx="585">
                  <c:v>7.441838159227683E-2</c:v>
                </c:pt>
                <c:pt idx="586">
                  <c:v>7.1101433932530447E-2</c:v>
                </c:pt>
                <c:pt idx="587">
                  <c:v>8.5348282039734463E-2</c:v>
                </c:pt>
                <c:pt idx="588">
                  <c:v>0.11177902454532505</c:v>
                </c:pt>
                <c:pt idx="589">
                  <c:v>9.6869159774714997E-2</c:v>
                </c:pt>
                <c:pt idx="590">
                  <c:v>9.3138197592325458E-2</c:v>
                </c:pt>
                <c:pt idx="591">
                  <c:v>8.5873322067798186E-2</c:v>
                </c:pt>
                <c:pt idx="592">
                  <c:v>7.9758364659945208E-2</c:v>
                </c:pt>
                <c:pt idx="593">
                  <c:v>5.456254681788552E-2</c:v>
                </c:pt>
                <c:pt idx="594">
                  <c:v>3.7261737150645992E-2</c:v>
                </c:pt>
                <c:pt idx="595">
                  <c:v>4.1813694177325937E-2</c:v>
                </c:pt>
                <c:pt idx="596">
                  <c:v>3.5757724270979965E-2</c:v>
                </c:pt>
                <c:pt idx="597">
                  <c:v>9.2011671066587558E-2</c:v>
                </c:pt>
                <c:pt idx="598">
                  <c:v>9.8471230988827943E-2</c:v>
                </c:pt>
                <c:pt idx="599">
                  <c:v>8.3069294906669824E-2</c:v>
                </c:pt>
                <c:pt idx="600">
                  <c:v>0.10055062670420202</c:v>
                </c:pt>
                <c:pt idx="601">
                  <c:v>5.3866561524749952E-2</c:v>
                </c:pt>
                <c:pt idx="602">
                  <c:v>-6.7649221100967369E-3</c:v>
                </c:pt>
                <c:pt idx="603">
                  <c:v>-2.2003795030065488E-2</c:v>
                </c:pt>
                <c:pt idx="604">
                  <c:v>-6.117644041826379E-2</c:v>
                </c:pt>
                <c:pt idx="605">
                  <c:v>-2.0656827986353377E-2</c:v>
                </c:pt>
                <c:pt idx="606">
                  <c:v>-2.4499747845521464E-2</c:v>
                </c:pt>
                <c:pt idx="607">
                  <c:v>-4.6034015600233506E-2</c:v>
                </c:pt>
                <c:pt idx="608">
                  <c:v>-1.1689873172857335E-3</c:v>
                </c:pt>
                <c:pt idx="609">
                  <c:v>-6.5183355871337834E-2</c:v>
                </c:pt>
                <c:pt idx="610">
                  <c:v>-5.2868434595560947E-2</c:v>
                </c:pt>
                <c:pt idx="611">
                  <c:v>-3.6401586856799305E-2</c:v>
                </c:pt>
                <c:pt idx="612">
                  <c:v>1.0581907887676153E-2</c:v>
                </c:pt>
                <c:pt idx="613">
                  <c:v>2.4840875611112166E-2</c:v>
                </c:pt>
                <c:pt idx="614">
                  <c:v>6.1492481570221143E-2</c:v>
                </c:pt>
                <c:pt idx="615">
                  <c:v>3.998075785170372E-2</c:v>
                </c:pt>
                <c:pt idx="616">
                  <c:v>5.4772562829111131E-2</c:v>
                </c:pt>
                <c:pt idx="617">
                  <c:v>2.3744775137665049E-2</c:v>
                </c:pt>
                <c:pt idx="618">
                  <c:v>-2.5246923414256668E-2</c:v>
                </c:pt>
                <c:pt idx="619">
                  <c:v>4.3120658129953998E-2</c:v>
                </c:pt>
                <c:pt idx="620">
                  <c:v>5.74264938254513E-2</c:v>
                </c:pt>
                <c:pt idx="621">
                  <c:v>2.9839730999976152E-2</c:v>
                </c:pt>
                <c:pt idx="622">
                  <c:v>6.6950439727689826E-2</c:v>
                </c:pt>
                <c:pt idx="623">
                  <c:v>6.0316459704794566E-2</c:v>
                </c:pt>
                <c:pt idx="624">
                  <c:v>7.2671384071655507E-2</c:v>
                </c:pt>
                <c:pt idx="625">
                  <c:v>7.8064252524406783E-2</c:v>
                </c:pt>
                <c:pt idx="626">
                  <c:v>0.10396309012095659</c:v>
                </c:pt>
                <c:pt idx="627">
                  <c:v>9.8754133930678487E-2</c:v>
                </c:pt>
                <c:pt idx="628">
                  <c:v>0.11626504431254597</c:v>
                </c:pt>
                <c:pt idx="629">
                  <c:v>0.1109710816621971</c:v>
                </c:pt>
                <c:pt idx="630">
                  <c:v>0.123870962725689</c:v>
                </c:pt>
                <c:pt idx="631">
                  <c:v>0.12674185940442051</c:v>
                </c:pt>
                <c:pt idx="632">
                  <c:v>0.12627495940990829</c:v>
                </c:pt>
                <c:pt idx="633">
                  <c:v>0.12145391416709339</c:v>
                </c:pt>
                <c:pt idx="634">
                  <c:v>0.14840978140415037</c:v>
                </c:pt>
                <c:pt idx="635">
                  <c:v>0.13522784495354973</c:v>
                </c:pt>
                <c:pt idx="636">
                  <c:v>0.14662371313737543</c:v>
                </c:pt>
                <c:pt idx="637">
                  <c:v>0.13344084434184453</c:v>
                </c:pt>
                <c:pt idx="638">
                  <c:v>0.11516801158095473</c:v>
                </c:pt>
                <c:pt idx="639">
                  <c:v>0.13076089447372671</c:v>
                </c:pt>
                <c:pt idx="640">
                  <c:v>0.14803568509561632</c:v>
                </c:pt>
                <c:pt idx="641">
                  <c:v>0.13154281839829104</c:v>
                </c:pt>
                <c:pt idx="642">
                  <c:v>0.11265205713317057</c:v>
                </c:pt>
                <c:pt idx="643">
                  <c:v>7.3492378829159766E-2</c:v>
                </c:pt>
                <c:pt idx="644">
                  <c:v>8.090828277661935E-2</c:v>
                </c:pt>
                <c:pt idx="645">
                  <c:v>5.1725550940241345E-2</c:v>
                </c:pt>
                <c:pt idx="646">
                  <c:v>8.9532244874304431E-2</c:v>
                </c:pt>
                <c:pt idx="647">
                  <c:v>0.10801509373320599</c:v>
                </c:pt>
                <c:pt idx="648">
                  <c:v>9.7046207156210942E-2</c:v>
                </c:pt>
                <c:pt idx="649">
                  <c:v>0.11781499290612917</c:v>
                </c:pt>
                <c:pt idx="650">
                  <c:v>0.10847504405655248</c:v>
                </c:pt>
                <c:pt idx="651">
                  <c:v>0.10887600679160565</c:v>
                </c:pt>
                <c:pt idx="652">
                  <c:v>0.11282308710164476</c:v>
                </c:pt>
                <c:pt idx="653">
                  <c:v>0.13478781138555662</c:v>
                </c:pt>
                <c:pt idx="654">
                  <c:v>0.13656777753590732</c:v>
                </c:pt>
                <c:pt idx="655">
                  <c:v>0.14626877081964176</c:v>
                </c:pt>
                <c:pt idx="656">
                  <c:v>0.15210514767596903</c:v>
                </c:pt>
                <c:pt idx="657">
                  <c:v>0.14193115228129824</c:v>
                </c:pt>
                <c:pt idx="658">
                  <c:v>0.13610519993171974</c:v>
                </c:pt>
                <c:pt idx="659">
                  <c:v>0.15483366062563136</c:v>
                </c:pt>
                <c:pt idx="660">
                  <c:v>0.17971792937322181</c:v>
                </c:pt>
                <c:pt idx="661">
                  <c:v>0.17851156633247942</c:v>
                </c:pt>
                <c:pt idx="662">
                  <c:v>0.16615842177850423</c:v>
                </c:pt>
                <c:pt idx="663">
                  <c:v>0.18117422681287121</c:v>
                </c:pt>
                <c:pt idx="664">
                  <c:v>0.1567611803633315</c:v>
                </c:pt>
                <c:pt idx="665">
                  <c:v>0.15803348075031909</c:v>
                </c:pt>
                <c:pt idx="666">
                  <c:v>0.13752590137401227</c:v>
                </c:pt>
                <c:pt idx="667">
                  <c:v>0.13630657116229605</c:v>
                </c:pt>
                <c:pt idx="668">
                  <c:v>0.11219990403573162</c:v>
                </c:pt>
                <c:pt idx="669">
                  <c:v>9.2492470403431379E-2</c:v>
                </c:pt>
                <c:pt idx="670">
                  <c:v>0.12904864530893467</c:v>
                </c:pt>
                <c:pt idx="671">
                  <c:v>0.13044154806656397</c:v>
                </c:pt>
                <c:pt idx="672">
                  <c:v>0.14168469280476023</c:v>
                </c:pt>
                <c:pt idx="673">
                  <c:v>0.13993854283888071</c:v>
                </c:pt>
                <c:pt idx="674">
                  <c:v>0.14478382722737365</c:v>
                </c:pt>
                <c:pt idx="675">
                  <c:v>0.12285037655049418</c:v>
                </c:pt>
                <c:pt idx="676">
                  <c:v>0.16599179890375704</c:v>
                </c:pt>
                <c:pt idx="677">
                  <c:v>0.1706105406578515</c:v>
                </c:pt>
                <c:pt idx="678">
                  <c:v>0.18460660689819286</c:v>
                </c:pt>
                <c:pt idx="679">
                  <c:v>0.2059803539813681</c:v>
                </c:pt>
                <c:pt idx="680">
                  <c:v>0.21585746238845438</c:v>
                </c:pt>
                <c:pt idx="681">
                  <c:v>0.21439769020000826</c:v>
                </c:pt>
                <c:pt idx="682">
                  <c:v>0.21342481946483005</c:v>
                </c:pt>
                <c:pt idx="683">
                  <c:v>0.21505731664444763</c:v>
                </c:pt>
                <c:pt idx="684">
                  <c:v>0.22278909216348713</c:v>
                </c:pt>
                <c:pt idx="685">
                  <c:v>0.24946807387171535</c:v>
                </c:pt>
                <c:pt idx="686">
                  <c:v>0.25962554272999955</c:v>
                </c:pt>
                <c:pt idx="687">
                  <c:v>0.25944502042613443</c:v>
                </c:pt>
                <c:pt idx="688">
                  <c:v>0.26521715513248589</c:v>
                </c:pt>
                <c:pt idx="689">
                  <c:v>0.26406376218022892</c:v>
                </c:pt>
                <c:pt idx="690">
                  <c:v>0.29008311735723141</c:v>
                </c:pt>
                <c:pt idx="691">
                  <c:v>0.26252415338999197</c:v>
                </c:pt>
                <c:pt idx="692">
                  <c:v>0.27684736326340392</c:v>
                </c:pt>
                <c:pt idx="693">
                  <c:v>0.29953417641563135</c:v>
                </c:pt>
                <c:pt idx="694">
                  <c:v>0.31207742013869244</c:v>
                </c:pt>
                <c:pt idx="695">
                  <c:v>0.33255118341731427</c:v>
                </c:pt>
                <c:pt idx="696">
                  <c:v>0.32809897974777852</c:v>
                </c:pt>
                <c:pt idx="697">
                  <c:v>0.31182401099098855</c:v>
                </c:pt>
                <c:pt idx="698">
                  <c:v>0.32332751454805464</c:v>
                </c:pt>
                <c:pt idx="699">
                  <c:v>0.30788472790685695</c:v>
                </c:pt>
                <c:pt idx="700">
                  <c:v>0.28438480192643517</c:v>
                </c:pt>
                <c:pt idx="701">
                  <c:v>0.29394858133938045</c:v>
                </c:pt>
                <c:pt idx="702">
                  <c:v>0.31358312812784189</c:v>
                </c:pt>
                <c:pt idx="703">
                  <c:v>0.34208894395848205</c:v>
                </c:pt>
                <c:pt idx="704">
                  <c:v>0.34898328271346063</c:v>
                </c:pt>
                <c:pt idx="705">
                  <c:v>0.35029287403371623</c:v>
                </c:pt>
                <c:pt idx="706">
                  <c:v>0.35893073556051924</c:v>
                </c:pt>
                <c:pt idx="707">
                  <c:v>0.33872250104583318</c:v>
                </c:pt>
                <c:pt idx="708">
                  <c:v>0.30886454831320093</c:v>
                </c:pt>
                <c:pt idx="709">
                  <c:v>0.30270619776886948</c:v>
                </c:pt>
                <c:pt idx="710">
                  <c:v>0.28533156891286093</c:v>
                </c:pt>
                <c:pt idx="711">
                  <c:v>0.29506815819395243</c:v>
                </c:pt>
                <c:pt idx="712">
                  <c:v>0.33443090283802285</c:v>
                </c:pt>
                <c:pt idx="713">
                  <c:v>0.34094250067739079</c:v>
                </c:pt>
                <c:pt idx="714">
                  <c:v>0.32420580178436875</c:v>
                </c:pt>
                <c:pt idx="715">
                  <c:v>0.30809304880859917</c:v>
                </c:pt>
                <c:pt idx="716">
                  <c:v>0.3223720180775772</c:v>
                </c:pt>
                <c:pt idx="717">
                  <c:v>0.33647826226859767</c:v>
                </c:pt>
                <c:pt idx="718">
                  <c:v>0.3512865937823918</c:v>
                </c:pt>
                <c:pt idx="719">
                  <c:v>0.35521536774315859</c:v>
                </c:pt>
                <c:pt idx="720">
                  <c:v>0.36790616505356899</c:v>
                </c:pt>
                <c:pt idx="721">
                  <c:v>0.38525646997371088</c:v>
                </c:pt>
                <c:pt idx="722">
                  <c:v>0.39420147350125617</c:v>
                </c:pt>
                <c:pt idx="723">
                  <c:v>0.39607958268945626</c:v>
                </c:pt>
                <c:pt idx="724">
                  <c:v>0.39033346694166843</c:v>
                </c:pt>
                <c:pt idx="725">
                  <c:v>0.36734900403730353</c:v>
                </c:pt>
                <c:pt idx="726">
                  <c:v>0.40777225315746413</c:v>
                </c:pt>
                <c:pt idx="727">
                  <c:v>0.43009980168841971</c:v>
                </c:pt>
                <c:pt idx="728">
                  <c:v>0.42936906803945485</c:v>
                </c:pt>
                <c:pt idx="729">
                  <c:v>0.42651037568035782</c:v>
                </c:pt>
                <c:pt idx="730">
                  <c:v>0.42837712810366507</c:v>
                </c:pt>
                <c:pt idx="731">
                  <c:v>0.37808880531567524</c:v>
                </c:pt>
                <c:pt idx="732">
                  <c:v>0.36244464727032882</c:v>
                </c:pt>
                <c:pt idx="733">
                  <c:v>0.37070934474674205</c:v>
                </c:pt>
                <c:pt idx="734">
                  <c:v>0.40197926943761514</c:v>
                </c:pt>
                <c:pt idx="735">
                  <c:v>0.39754537237771048</c:v>
                </c:pt>
                <c:pt idx="736">
                  <c:v>0.41650037579280669</c:v>
                </c:pt>
                <c:pt idx="737">
                  <c:v>0.4278703098082573</c:v>
                </c:pt>
                <c:pt idx="738">
                  <c:v>0.3942796150803497</c:v>
                </c:pt>
                <c:pt idx="739">
                  <c:v>0.41485660646491246</c:v>
                </c:pt>
                <c:pt idx="740">
                  <c:v>0.41661750332786524</c:v>
                </c:pt>
                <c:pt idx="741">
                  <c:v>0.42439801142204042</c:v>
                </c:pt>
                <c:pt idx="742">
                  <c:v>0.39090190010621056</c:v>
                </c:pt>
                <c:pt idx="743">
                  <c:v>0.42403594985276355</c:v>
                </c:pt>
                <c:pt idx="744">
                  <c:v>0.41995013014282911</c:v>
                </c:pt>
                <c:pt idx="745">
                  <c:v>0.43309223308272304</c:v>
                </c:pt>
                <c:pt idx="746">
                  <c:v>0.43920625823243187</c:v>
                </c:pt>
                <c:pt idx="747">
                  <c:v>0.43121937854299169</c:v>
                </c:pt>
                <c:pt idx="748">
                  <c:v>0.44119624030722215</c:v>
                </c:pt>
                <c:pt idx="749">
                  <c:v>0.45082087191153497</c:v>
                </c:pt>
                <c:pt idx="750">
                  <c:v>0.46879512266214318</c:v>
                </c:pt>
                <c:pt idx="751">
                  <c:v>0.45590397099591662</c:v>
                </c:pt>
                <c:pt idx="752">
                  <c:v>0.4707739174656313</c:v>
                </c:pt>
                <c:pt idx="753">
                  <c:v>0.46250837252126259</c:v>
                </c:pt>
                <c:pt idx="754">
                  <c:v>0.48129065094518753</c:v>
                </c:pt>
                <c:pt idx="755">
                  <c:v>0.47049016705582558</c:v>
                </c:pt>
                <c:pt idx="756">
                  <c:v>0.48406086200863102</c:v>
                </c:pt>
                <c:pt idx="757">
                  <c:v>0.47194468459580291</c:v>
                </c:pt>
                <c:pt idx="758">
                  <c:v>0.43139803624378226</c:v>
                </c:pt>
                <c:pt idx="759">
                  <c:v>0.43665386040612164</c:v>
                </c:pt>
                <c:pt idx="760">
                  <c:v>0.44611186904890116</c:v>
                </c:pt>
                <c:pt idx="761">
                  <c:v>0.47547258052491892</c:v>
                </c:pt>
                <c:pt idx="762">
                  <c:v>0.48391068105365403</c:v>
                </c:pt>
                <c:pt idx="763">
                  <c:v>0.48728754847305172</c:v>
                </c:pt>
                <c:pt idx="764">
                  <c:v>0.47428265940394698</c:v>
                </c:pt>
                <c:pt idx="765">
                  <c:v>0.49964425256601225</c:v>
                </c:pt>
                <c:pt idx="766">
                  <c:v>0.48518654097962716</c:v>
                </c:pt>
                <c:pt idx="767">
                  <c:v>0.47620755177401958</c:v>
                </c:pt>
                <c:pt idx="768">
                  <c:v>0.43580074448684336</c:v>
                </c:pt>
                <c:pt idx="769">
                  <c:v>0.42159474693867871</c:v>
                </c:pt>
                <c:pt idx="770">
                  <c:v>0.45847891294520793</c:v>
                </c:pt>
                <c:pt idx="771">
                  <c:v>0.50925837487338788</c:v>
                </c:pt>
                <c:pt idx="772">
                  <c:v>0.52517585882179141</c:v>
                </c:pt>
                <c:pt idx="773">
                  <c:v>0.53045337946558357</c:v>
                </c:pt>
                <c:pt idx="774">
                  <c:v>0.54566877600442742</c:v>
                </c:pt>
                <c:pt idx="775">
                  <c:v>0.54724652328267387</c:v>
                </c:pt>
                <c:pt idx="776">
                  <c:v>0.55857636950363809</c:v>
                </c:pt>
                <c:pt idx="777">
                  <c:v>0.49973883606487618</c:v>
                </c:pt>
                <c:pt idx="778">
                  <c:v>0.54521230051666403</c:v>
                </c:pt>
                <c:pt idx="779">
                  <c:v>0.5668142853437208</c:v>
                </c:pt>
                <c:pt idx="780">
                  <c:v>0.54765875807921738</c:v>
                </c:pt>
                <c:pt idx="781">
                  <c:v>0.5393601598017167</c:v>
                </c:pt>
                <c:pt idx="782">
                  <c:v>0.51976392099485591</c:v>
                </c:pt>
                <c:pt idx="783">
                  <c:v>0.53373905351829753</c:v>
                </c:pt>
                <c:pt idx="784">
                  <c:v>0.48968196820526388</c:v>
                </c:pt>
                <c:pt idx="785">
                  <c:v>0.54690361579098357</c:v>
                </c:pt>
                <c:pt idx="786">
                  <c:v>0.56383219366597748</c:v>
                </c:pt>
                <c:pt idx="787">
                  <c:v>0.57434112991962605</c:v>
                </c:pt>
                <c:pt idx="788">
                  <c:v>0.5736693838589545</c:v>
                </c:pt>
                <c:pt idx="789">
                  <c:v>0.54972332219411579</c:v>
                </c:pt>
                <c:pt idx="790">
                  <c:v>0.54039650992231769</c:v>
                </c:pt>
                <c:pt idx="791">
                  <c:v>0.57323121489403595</c:v>
                </c:pt>
                <c:pt idx="792">
                  <c:v>0.53721575908502794</c:v>
                </c:pt>
                <c:pt idx="793">
                  <c:v>0.54160541554049879</c:v>
                </c:pt>
                <c:pt idx="794">
                  <c:v>0.56715617578707822</c:v>
                </c:pt>
                <c:pt idx="795">
                  <c:v>0.54707820538522955</c:v>
                </c:pt>
                <c:pt idx="796">
                  <c:v>0.56910801937385869</c:v>
                </c:pt>
                <c:pt idx="797">
                  <c:v>0.56424103841712681</c:v>
                </c:pt>
                <c:pt idx="798">
                  <c:v>0.57873858360100461</c:v>
                </c:pt>
                <c:pt idx="799">
                  <c:v>0.58580742724682666</c:v>
                </c:pt>
                <c:pt idx="800">
                  <c:v>0.5822890235663154</c:v>
                </c:pt>
                <c:pt idx="801">
                  <c:v>0.56307976353555977</c:v>
                </c:pt>
                <c:pt idx="802">
                  <c:v>0.54908818909234769</c:v>
                </c:pt>
                <c:pt idx="803">
                  <c:v>0.55337360030675886</c:v>
                </c:pt>
                <c:pt idx="804">
                  <c:v>0.56353708649127854</c:v>
                </c:pt>
                <c:pt idx="805">
                  <c:v>0.55752544206634125</c:v>
                </c:pt>
                <c:pt idx="806">
                  <c:v>0.5387301117680402</c:v>
                </c:pt>
                <c:pt idx="807">
                  <c:v>0.54135980361870262</c:v>
                </c:pt>
                <c:pt idx="808">
                  <c:v>0.56965551873471454</c:v>
                </c:pt>
                <c:pt idx="809">
                  <c:v>0.52470717901439334</c:v>
                </c:pt>
                <c:pt idx="810">
                  <c:v>0.53523696428153944</c:v>
                </c:pt>
                <c:pt idx="811">
                  <c:v>0.50777097340708321</c:v>
                </c:pt>
                <c:pt idx="812">
                  <c:v>0.51679844090404647</c:v>
                </c:pt>
                <c:pt idx="813">
                  <c:v>0.42848035629639197</c:v>
                </c:pt>
                <c:pt idx="814">
                  <c:v>0.44438478837041934</c:v>
                </c:pt>
                <c:pt idx="815">
                  <c:v>0.39746553577591964</c:v>
                </c:pt>
                <c:pt idx="816">
                  <c:v>0.42616662072071188</c:v>
                </c:pt>
                <c:pt idx="817">
                  <c:v>0.42195663892757812</c:v>
                </c:pt>
                <c:pt idx="818">
                  <c:v>0.41588939704652789</c:v>
                </c:pt>
                <c:pt idx="819">
                  <c:v>0.42957552451169495</c:v>
                </c:pt>
                <c:pt idx="820">
                  <c:v>0.48269923277124804</c:v>
                </c:pt>
                <c:pt idx="821">
                  <c:v>0.49410993264233566</c:v>
                </c:pt>
                <c:pt idx="822">
                  <c:v>0.53149125520207652</c:v>
                </c:pt>
                <c:pt idx="823">
                  <c:v>0.53295272241321989</c:v>
                </c:pt>
                <c:pt idx="824">
                  <c:v>0.55437079489101737</c:v>
                </c:pt>
                <c:pt idx="825">
                  <c:v>0.49665012614901166</c:v>
                </c:pt>
                <c:pt idx="826">
                  <c:v>0.5468620872575799</c:v>
                </c:pt>
                <c:pt idx="827">
                  <c:v>0.54595778106270187</c:v>
                </c:pt>
                <c:pt idx="828">
                  <c:v>0.54892936335672171</c:v>
                </c:pt>
                <c:pt idx="829">
                  <c:v>0.49838330911748985</c:v>
                </c:pt>
                <c:pt idx="830">
                  <c:v>0.48652308342980455</c:v>
                </c:pt>
                <c:pt idx="831">
                  <c:v>0.52328740983024502</c:v>
                </c:pt>
                <c:pt idx="832">
                  <c:v>0.51225334884513007</c:v>
                </c:pt>
                <c:pt idx="833">
                  <c:v>0.41864748849373928</c:v>
                </c:pt>
                <c:pt idx="834">
                  <c:v>0.38754588170031057</c:v>
                </c:pt>
                <c:pt idx="835">
                  <c:v>0.39669573138080116</c:v>
                </c:pt>
                <c:pt idx="836">
                  <c:v>0.42904887416433662</c:v>
                </c:pt>
                <c:pt idx="837">
                  <c:v>0.4063689259798724</c:v>
                </c:pt>
                <c:pt idx="838">
                  <c:v>0.38631002486542154</c:v>
                </c:pt>
                <c:pt idx="839">
                  <c:v>0.42259973874884482</c:v>
                </c:pt>
                <c:pt idx="840">
                  <c:v>0.4441210394193692</c:v>
                </c:pt>
                <c:pt idx="841">
                  <c:v>0.47595414262631602</c:v>
                </c:pt>
                <c:pt idx="842">
                  <c:v>0.49387906761761285</c:v>
                </c:pt>
                <c:pt idx="843">
                  <c:v>0.52763808024296488</c:v>
                </c:pt>
                <c:pt idx="844">
                  <c:v>0.52012496551579979</c:v>
                </c:pt>
                <c:pt idx="845">
                  <c:v>0.54416645814745834</c:v>
                </c:pt>
                <c:pt idx="846">
                  <c:v>0.52543892971169093</c:v>
                </c:pt>
                <c:pt idx="847">
                  <c:v>0.55325393019426161</c:v>
                </c:pt>
                <c:pt idx="848">
                  <c:v>0.56247836174128807</c:v>
                </c:pt>
                <c:pt idx="849">
                  <c:v>0.5425080267126795</c:v>
                </c:pt>
                <c:pt idx="850">
                  <c:v>0.53964323215037213</c:v>
                </c:pt>
                <c:pt idx="851">
                  <c:v>0.52182509497757368</c:v>
                </c:pt>
                <c:pt idx="852">
                  <c:v>0.5188413083639194</c:v>
                </c:pt>
                <c:pt idx="853">
                  <c:v>0.55115021054302082</c:v>
                </c:pt>
                <c:pt idx="854">
                  <c:v>0.54540841718555788</c:v>
                </c:pt>
                <c:pt idx="855">
                  <c:v>0.55046626016271483</c:v>
                </c:pt>
                <c:pt idx="856">
                  <c:v>0.5339612738491577</c:v>
                </c:pt>
                <c:pt idx="857">
                  <c:v>0.510146239148495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450552"/>
        <c:axId val="137450944"/>
      </c:lineChart>
      <c:dateAx>
        <c:axId val="137450552"/>
        <c:scaling>
          <c:orientation val="minMax"/>
        </c:scaling>
        <c:delete val="0"/>
        <c:axPos val="b"/>
        <c:numFmt formatCode="yyyy\-mm\-dd;@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450944"/>
        <c:crosses val="autoZero"/>
        <c:auto val="1"/>
        <c:lblOffset val="100"/>
        <c:baseTimeUnit val="days"/>
      </c:dateAx>
      <c:valAx>
        <c:axId val="13745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450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312C73-4309-4CA6-86EE-BCF6FAF2874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5BCA41-8596-4A73-980F-923828539F3A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</a:rPr>
            <a:t>Industry Leaders</a:t>
          </a:r>
          <a:endParaRPr lang="en-US" dirty="0">
            <a:latin typeface="Calibri" panose="020F0502020204030204" pitchFamily="34" charset="0"/>
          </a:endParaRPr>
        </a:p>
      </dgm:t>
    </dgm:pt>
    <dgm:pt modelId="{D31B5910-242D-406E-AD33-281C4B49CEB8}" type="parTrans" cxnId="{C4AFB8EF-A7E5-4654-98BF-E31C4EC14C63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B6DB3A6C-BFC2-486A-B38C-9AAA8AD48EDB}" type="sibTrans" cxnId="{C4AFB8EF-A7E5-4654-98BF-E31C4EC14C63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1A43F9D2-8FC6-4121-8F28-FC4EE4C725F0}">
      <dgm:prSet phldrT="[Text]" custT="1"/>
      <dgm:spPr/>
      <dgm:t>
        <a:bodyPr/>
        <a:lstStyle/>
        <a:p>
          <a:r>
            <a:rPr lang="en-US" sz="900" dirty="0" smtClean="0">
              <a:latin typeface="Calibri" panose="020F0502020204030204" pitchFamily="34" charset="0"/>
            </a:rPr>
            <a:t>Starbucks</a:t>
          </a:r>
        </a:p>
        <a:p>
          <a:r>
            <a:rPr lang="en-US" sz="900" dirty="0" smtClean="0">
              <a:latin typeface="Calibri" panose="020F0502020204030204" pitchFamily="34" charset="0"/>
            </a:rPr>
            <a:t>Johnson &amp; Johnson</a:t>
          </a:r>
        </a:p>
        <a:p>
          <a:r>
            <a:rPr lang="en-US" sz="900" dirty="0" smtClean="0">
              <a:latin typeface="Calibri" panose="020F0502020204030204" pitchFamily="34" charset="0"/>
            </a:rPr>
            <a:t>Ford</a:t>
          </a:r>
        </a:p>
        <a:p>
          <a:r>
            <a:rPr lang="en-US" sz="900" dirty="0" smtClean="0">
              <a:latin typeface="Calibri" panose="020F0502020204030204" pitchFamily="34" charset="0"/>
            </a:rPr>
            <a:t>Clorox</a:t>
          </a:r>
        </a:p>
        <a:p>
          <a:r>
            <a:rPr lang="en-US" sz="900" dirty="0" smtClean="0">
              <a:latin typeface="Calibri" panose="020F0502020204030204" pitchFamily="34" charset="0"/>
            </a:rPr>
            <a:t>Kellogg</a:t>
          </a:r>
        </a:p>
        <a:p>
          <a:r>
            <a:rPr lang="en-US" sz="900" dirty="0" smtClean="0">
              <a:latin typeface="Calibri" panose="020F0502020204030204" pitchFamily="34" charset="0"/>
            </a:rPr>
            <a:t>Tyson Foods</a:t>
          </a:r>
        </a:p>
        <a:p>
          <a:r>
            <a:rPr lang="en-US" sz="900" dirty="0" smtClean="0">
              <a:latin typeface="Calibri" panose="020F0502020204030204" pitchFamily="34" charset="0"/>
            </a:rPr>
            <a:t>UPS</a:t>
          </a:r>
        </a:p>
        <a:p>
          <a:r>
            <a:rPr lang="en-US" sz="900" dirty="0" smtClean="0">
              <a:latin typeface="Calibri" panose="020F0502020204030204" pitchFamily="34" charset="0"/>
            </a:rPr>
            <a:t>Coca-Cola</a:t>
          </a:r>
        </a:p>
        <a:p>
          <a:endParaRPr lang="en-US" sz="900" dirty="0" smtClean="0">
            <a:latin typeface="Calibri" panose="020F0502020204030204" pitchFamily="34" charset="0"/>
          </a:endParaRPr>
        </a:p>
        <a:p>
          <a:endParaRPr lang="en-US" sz="900" dirty="0">
            <a:latin typeface="Calibri" panose="020F0502020204030204" pitchFamily="34" charset="0"/>
          </a:endParaRPr>
        </a:p>
      </dgm:t>
    </dgm:pt>
    <dgm:pt modelId="{E33A4C82-6296-4F56-9E38-230374C7EB2F}" type="parTrans" cxnId="{8D9B44BE-469C-4619-BD1B-342B234294E6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DB3582D2-6D9E-427D-8B98-31ACACE9767D}" type="sibTrans" cxnId="{8D9B44BE-469C-4619-BD1B-342B234294E6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207E82EF-1750-47F7-834B-3FC7AC4989A1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</a:rPr>
            <a:t>Our Clients</a:t>
          </a:r>
          <a:endParaRPr lang="en-US" dirty="0">
            <a:latin typeface="Calibri" panose="020F0502020204030204" pitchFamily="34" charset="0"/>
          </a:endParaRPr>
        </a:p>
      </dgm:t>
    </dgm:pt>
    <dgm:pt modelId="{891F7156-08F0-452E-BBB2-60F1B1C4AECA}" type="parTrans" cxnId="{BD35AC61-AB94-4089-A59B-53153A4FD9AF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A8570957-5FB2-47AB-9C5B-49492E48BB8B}" type="sibTrans" cxnId="{BD35AC61-AB94-4089-A59B-53153A4FD9AF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277BC883-480B-42F3-BC80-456398A3637A}">
      <dgm:prSet phldrT="[Text]" custT="1"/>
      <dgm:spPr/>
      <dgm:t>
        <a:bodyPr/>
        <a:lstStyle/>
        <a:p>
          <a:r>
            <a:rPr lang="en-US" sz="900" dirty="0" smtClean="0">
              <a:latin typeface="Calibri" panose="020F0502020204030204" pitchFamily="34" charset="0"/>
            </a:rPr>
            <a:t>Wells Fargo</a:t>
          </a:r>
        </a:p>
        <a:p>
          <a:r>
            <a:rPr lang="en-US" sz="900" dirty="0" smtClean="0">
              <a:latin typeface="Calibri" panose="020F0502020204030204" pitchFamily="34" charset="0"/>
            </a:rPr>
            <a:t>Bank of America </a:t>
          </a:r>
        </a:p>
        <a:p>
          <a:r>
            <a:rPr lang="en-US" sz="900" dirty="0" smtClean="0">
              <a:latin typeface="Calibri" panose="020F0502020204030204" pitchFamily="34" charset="0"/>
            </a:rPr>
            <a:t>JP Morgan &amp; Chase</a:t>
          </a:r>
        </a:p>
        <a:p>
          <a:r>
            <a:rPr lang="en-US" sz="900" dirty="0" smtClean="0">
              <a:latin typeface="Calibri" panose="020F0502020204030204" pitchFamily="34" charset="0"/>
            </a:rPr>
            <a:t>KeyCorp</a:t>
          </a:r>
        </a:p>
        <a:p>
          <a:r>
            <a:rPr lang="en-US" sz="900" dirty="0" smtClean="0">
              <a:latin typeface="Calibri" panose="020F0502020204030204" pitchFamily="34" charset="0"/>
            </a:rPr>
            <a:t>MUFG Union Bank</a:t>
          </a:r>
        </a:p>
        <a:p>
          <a:r>
            <a:rPr lang="en-US" sz="900" dirty="0" smtClean="0">
              <a:latin typeface="Calibri" panose="020F0502020204030204" pitchFamily="34" charset="0"/>
            </a:rPr>
            <a:t>BBVA Compass</a:t>
          </a:r>
        </a:p>
        <a:p>
          <a:r>
            <a:rPr lang="en-US" sz="900" dirty="0" smtClean="0">
              <a:latin typeface="Calibri" panose="020F0502020204030204" pitchFamily="34" charset="0"/>
            </a:rPr>
            <a:t>Regions</a:t>
          </a:r>
          <a:endParaRPr lang="en-US" sz="900" dirty="0">
            <a:latin typeface="Calibri" panose="020F0502020204030204" pitchFamily="34" charset="0"/>
          </a:endParaRPr>
        </a:p>
      </dgm:t>
    </dgm:pt>
    <dgm:pt modelId="{48E32910-AE9C-4EAF-85E3-D834B1A3074A}" type="parTrans" cxnId="{B626095F-DC16-4093-9077-B7094EDDAD2C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342124AE-7C76-44D4-A659-C1AB9BB79D45}" type="sibTrans" cxnId="{B626095F-DC16-4093-9077-B7094EDDAD2C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5BB41766-C6B6-4439-AA27-1891DC6DC058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</a:rPr>
            <a:t>Public Institutions</a:t>
          </a:r>
          <a:endParaRPr lang="en-US" dirty="0">
            <a:latin typeface="Calibri" panose="020F0502020204030204" pitchFamily="34" charset="0"/>
          </a:endParaRPr>
        </a:p>
      </dgm:t>
    </dgm:pt>
    <dgm:pt modelId="{D8B25BCA-474C-4FD1-8039-EA93C8DAB941}" type="sibTrans" cxnId="{79DC3EB7-BD76-4F40-B1B5-5EC52CEB5106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1BF2AF10-C335-43F1-B52E-06C619CE2CC2}" type="parTrans" cxnId="{79DC3EB7-BD76-4F40-B1B5-5EC52CEB5106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95FDA925-F299-4273-B624-44960AC581C1}">
      <dgm:prSet phldrT="[Text]" custT="1"/>
      <dgm:spPr/>
      <dgm:t>
        <a:bodyPr/>
        <a:lstStyle/>
        <a:p>
          <a:r>
            <a:rPr lang="en-US" sz="900" dirty="0" smtClean="0">
              <a:latin typeface="Calibri" panose="020F0502020204030204" pitchFamily="34" charset="0"/>
            </a:rPr>
            <a:t>US Army</a:t>
          </a:r>
        </a:p>
        <a:p>
          <a:r>
            <a:rPr lang="en-US" sz="900" dirty="0" smtClean="0">
              <a:latin typeface="Calibri" panose="020F0502020204030204" pitchFamily="34" charset="0"/>
            </a:rPr>
            <a:t>University of Florida</a:t>
          </a:r>
        </a:p>
        <a:p>
          <a:r>
            <a:rPr lang="en-US" sz="900" dirty="0" smtClean="0">
              <a:latin typeface="Calibri" panose="020F0502020204030204" pitchFamily="34" charset="0"/>
            </a:rPr>
            <a:t>USPS</a:t>
          </a:r>
        </a:p>
        <a:p>
          <a:r>
            <a:rPr lang="en-US" sz="900" dirty="0" smtClean="0">
              <a:latin typeface="Calibri" panose="020F0502020204030204" pitchFamily="34" charset="0"/>
            </a:rPr>
            <a:t>University of Michigan</a:t>
          </a:r>
        </a:p>
        <a:p>
          <a:r>
            <a:rPr lang="en-US" sz="900" dirty="0" smtClean="0">
              <a:latin typeface="Calibri" panose="020F0502020204030204" pitchFamily="34" charset="0"/>
            </a:rPr>
            <a:t>Michigan State University</a:t>
          </a:r>
        </a:p>
        <a:p>
          <a:r>
            <a:rPr lang="en-US" sz="900" dirty="0" smtClean="0">
              <a:latin typeface="Calibri" panose="020F0502020204030204" pitchFamily="34" charset="0"/>
            </a:rPr>
            <a:t>City of Chicago</a:t>
          </a:r>
        </a:p>
        <a:p>
          <a:r>
            <a:rPr lang="en-US" sz="900" dirty="0" smtClean="0">
              <a:latin typeface="Calibri" panose="020F0502020204030204" pitchFamily="34" charset="0"/>
            </a:rPr>
            <a:t>City of Baltimore</a:t>
          </a:r>
        </a:p>
        <a:p>
          <a:r>
            <a:rPr lang="en-US" sz="900" dirty="0" smtClean="0">
              <a:latin typeface="Calibri" panose="020F0502020204030204" pitchFamily="34" charset="0"/>
            </a:rPr>
            <a:t>Brown University</a:t>
          </a:r>
          <a:endParaRPr lang="en-US" sz="900" dirty="0">
            <a:latin typeface="Calibri" panose="020F0502020204030204" pitchFamily="34" charset="0"/>
          </a:endParaRPr>
        </a:p>
      </dgm:t>
    </dgm:pt>
    <dgm:pt modelId="{B7C5AAD0-118F-4875-9CA2-4FA7F8B83316}" type="sibTrans" cxnId="{FCE3E5F3-B346-451A-8C65-430D7364F89B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498541A8-1A19-4E98-A84A-84413CED3256}" type="parTrans" cxnId="{FCE3E5F3-B346-451A-8C65-430D7364F89B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DFB5865A-F99A-49D5-828D-94529198B30C}">
      <dgm:prSet phldrT="[Text]" custT="1"/>
      <dgm:spPr/>
      <dgm:t>
        <a:bodyPr/>
        <a:lstStyle/>
        <a:p>
          <a:pPr algn="ctr"/>
          <a:r>
            <a:rPr lang="en-US" sz="1200" dirty="0" smtClean="0">
              <a:latin typeface="Calibri" panose="020F0502020204030204" pitchFamily="34" charset="0"/>
            </a:rPr>
            <a:t>S&amp;P</a:t>
          </a:r>
          <a:r>
            <a:rPr lang="en-US" sz="1100" dirty="0" smtClean="0">
              <a:latin typeface="Calibri" panose="020F0502020204030204" pitchFamily="34" charset="0"/>
            </a:rPr>
            <a:t> 500 companies</a:t>
          </a:r>
          <a:endParaRPr lang="en-US" sz="1100" dirty="0">
            <a:latin typeface="Calibri" panose="020F0502020204030204" pitchFamily="34" charset="0"/>
          </a:endParaRPr>
        </a:p>
      </dgm:t>
    </dgm:pt>
    <dgm:pt modelId="{7616C4EF-C57E-4721-87FE-B8D2A2C33C56}" type="parTrans" cxnId="{7CD30144-AF3D-4B9B-933C-A92C8BCDFF45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F3B0A408-A2DA-4751-89DD-2F1BAE3D23BA}" type="sibTrans" cxnId="{7CD30144-AF3D-4B9B-933C-A92C8BCDFF45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AEC3EF2B-BCF4-4941-A17E-B401FA948FD4}" type="pres">
      <dgm:prSet presAssocID="{88312C73-4309-4CA6-86EE-BCF6FAF2874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69B267-C3ED-4A78-A64E-F5ECFB7800C7}" type="pres">
      <dgm:prSet presAssocID="{BF5BCA41-8596-4A73-980F-923828539F3A}" presName="composite" presStyleCnt="0"/>
      <dgm:spPr/>
    </dgm:pt>
    <dgm:pt modelId="{93F55DC1-F105-42A9-BBF2-5C92BBCAC394}" type="pres">
      <dgm:prSet presAssocID="{BF5BCA41-8596-4A73-980F-923828539F3A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ACFCD-E2D6-4E29-B14D-51715B88D890}" type="pres">
      <dgm:prSet presAssocID="{BF5BCA41-8596-4A73-980F-923828539F3A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DD3FD-3AB9-4C85-A760-120FB2302B95}" type="pres">
      <dgm:prSet presAssocID="{B6DB3A6C-BFC2-486A-B38C-9AAA8AD48EDB}" presName="space" presStyleCnt="0"/>
      <dgm:spPr/>
    </dgm:pt>
    <dgm:pt modelId="{F1216166-3291-4B88-96CB-2BFF6B29A6E8}" type="pres">
      <dgm:prSet presAssocID="{207E82EF-1750-47F7-834B-3FC7AC4989A1}" presName="composite" presStyleCnt="0"/>
      <dgm:spPr/>
    </dgm:pt>
    <dgm:pt modelId="{9F46979C-CBA0-4997-851C-ECCC3029BF5C}" type="pres">
      <dgm:prSet presAssocID="{207E82EF-1750-47F7-834B-3FC7AC4989A1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2A573-668A-44D8-9D4A-ED84A5618EEA}" type="pres">
      <dgm:prSet presAssocID="{207E82EF-1750-47F7-834B-3FC7AC4989A1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A7D6D-206C-46CA-B9FD-679F4F853520}" type="pres">
      <dgm:prSet presAssocID="{A8570957-5FB2-47AB-9C5B-49492E48BB8B}" presName="space" presStyleCnt="0"/>
      <dgm:spPr/>
    </dgm:pt>
    <dgm:pt modelId="{80DE79DA-20CA-4B02-883E-82BD1301D7F6}" type="pres">
      <dgm:prSet presAssocID="{5BB41766-C6B6-4439-AA27-1891DC6DC058}" presName="composite" presStyleCnt="0"/>
      <dgm:spPr/>
    </dgm:pt>
    <dgm:pt modelId="{EF3D1DBF-F271-4FAC-9D56-FB7095B61258}" type="pres">
      <dgm:prSet presAssocID="{5BB41766-C6B6-4439-AA27-1891DC6DC058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C68252-A4C2-4259-B277-CE8708CA4DDA}" type="pres">
      <dgm:prSet presAssocID="{5BB41766-C6B6-4439-AA27-1891DC6DC058}" presName="desTx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EFA4AD-8B01-4289-B445-216B13623796}" type="pres">
      <dgm:prSet presAssocID="{D8B25BCA-474C-4FD1-8039-EA93C8DAB941}" presName="space" presStyleCnt="0"/>
      <dgm:spPr/>
    </dgm:pt>
    <dgm:pt modelId="{F59B1DCC-DFA6-4C4D-B5B0-2BA63579D813}" type="pres">
      <dgm:prSet presAssocID="{DFB5865A-F99A-49D5-828D-94529198B30C}" presName="composite" presStyleCnt="0"/>
      <dgm:spPr/>
    </dgm:pt>
    <dgm:pt modelId="{39454278-8548-4681-AD0C-D9DD6EEAD058}" type="pres">
      <dgm:prSet presAssocID="{DFB5865A-F99A-49D5-828D-94529198B30C}" presName="parTx" presStyleLbl="node1" presStyleIdx="3" presStyleCnt="4" custScaleY="121741" custLinFactNeighborX="70" custLinFactNeighborY="-7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7C2F0-BC70-4544-AD8F-B925F5519F52}" type="pres">
      <dgm:prSet presAssocID="{DFB5865A-F99A-49D5-828D-94529198B30C}" presName="desTx" presStyleLbl="revTx" presStyleIdx="2" presStyleCnt="3">
        <dgm:presLayoutVars>
          <dgm:bulletEnabled val="1"/>
        </dgm:presLayoutVars>
      </dgm:prSet>
      <dgm:spPr/>
    </dgm:pt>
  </dgm:ptLst>
  <dgm:cxnLst>
    <dgm:cxn modelId="{BD35AC61-AB94-4089-A59B-53153A4FD9AF}" srcId="{88312C73-4309-4CA6-86EE-BCF6FAF28744}" destId="{207E82EF-1750-47F7-834B-3FC7AC4989A1}" srcOrd="1" destOrd="0" parTransId="{891F7156-08F0-452E-BBB2-60F1B1C4AECA}" sibTransId="{A8570957-5FB2-47AB-9C5B-49492E48BB8B}"/>
    <dgm:cxn modelId="{1C4B0C7B-A29D-4E26-82EF-A758A7558C0C}" type="presOf" srcId="{BF5BCA41-8596-4A73-980F-923828539F3A}" destId="{93F55DC1-F105-42A9-BBF2-5C92BBCAC394}" srcOrd="0" destOrd="0" presId="urn:microsoft.com/office/officeart/2005/8/layout/chevron1"/>
    <dgm:cxn modelId="{7CD30144-AF3D-4B9B-933C-A92C8BCDFF45}" srcId="{88312C73-4309-4CA6-86EE-BCF6FAF28744}" destId="{DFB5865A-F99A-49D5-828D-94529198B30C}" srcOrd="3" destOrd="0" parTransId="{7616C4EF-C57E-4721-87FE-B8D2A2C33C56}" sibTransId="{F3B0A408-A2DA-4751-89DD-2F1BAE3D23BA}"/>
    <dgm:cxn modelId="{19DDEADC-54F8-462A-ADF8-CE1D4DBB77CD}" type="presOf" srcId="{207E82EF-1750-47F7-834B-3FC7AC4989A1}" destId="{9F46979C-CBA0-4997-851C-ECCC3029BF5C}" srcOrd="0" destOrd="0" presId="urn:microsoft.com/office/officeart/2005/8/layout/chevron1"/>
    <dgm:cxn modelId="{FCE3E5F3-B346-451A-8C65-430D7364F89B}" srcId="{5BB41766-C6B6-4439-AA27-1891DC6DC058}" destId="{95FDA925-F299-4273-B624-44960AC581C1}" srcOrd="0" destOrd="0" parTransId="{498541A8-1A19-4E98-A84A-84413CED3256}" sibTransId="{B7C5AAD0-118F-4875-9CA2-4FA7F8B83316}"/>
    <dgm:cxn modelId="{79DC3EB7-BD76-4F40-B1B5-5EC52CEB5106}" srcId="{88312C73-4309-4CA6-86EE-BCF6FAF28744}" destId="{5BB41766-C6B6-4439-AA27-1891DC6DC058}" srcOrd="2" destOrd="0" parTransId="{1BF2AF10-C335-43F1-B52E-06C619CE2CC2}" sibTransId="{D8B25BCA-474C-4FD1-8039-EA93C8DAB941}"/>
    <dgm:cxn modelId="{26999E99-EAEE-44CF-B929-498ADECB990A}" type="presOf" srcId="{95FDA925-F299-4273-B624-44960AC581C1}" destId="{8AC68252-A4C2-4259-B277-CE8708CA4DDA}" srcOrd="0" destOrd="0" presId="urn:microsoft.com/office/officeart/2005/8/layout/chevron1"/>
    <dgm:cxn modelId="{8D9B44BE-469C-4619-BD1B-342B234294E6}" srcId="{BF5BCA41-8596-4A73-980F-923828539F3A}" destId="{1A43F9D2-8FC6-4121-8F28-FC4EE4C725F0}" srcOrd="0" destOrd="0" parTransId="{E33A4C82-6296-4F56-9E38-230374C7EB2F}" sibTransId="{DB3582D2-6D9E-427D-8B98-31ACACE9767D}"/>
    <dgm:cxn modelId="{B626095F-DC16-4093-9077-B7094EDDAD2C}" srcId="{207E82EF-1750-47F7-834B-3FC7AC4989A1}" destId="{277BC883-480B-42F3-BC80-456398A3637A}" srcOrd="0" destOrd="0" parTransId="{48E32910-AE9C-4EAF-85E3-D834B1A3074A}" sibTransId="{342124AE-7C76-44D4-A659-C1AB9BB79D45}"/>
    <dgm:cxn modelId="{021DB673-4B8D-49A2-8AC5-1909E7F95046}" type="presOf" srcId="{88312C73-4309-4CA6-86EE-BCF6FAF28744}" destId="{AEC3EF2B-BCF4-4941-A17E-B401FA948FD4}" srcOrd="0" destOrd="0" presId="urn:microsoft.com/office/officeart/2005/8/layout/chevron1"/>
    <dgm:cxn modelId="{D312160C-2403-48A0-9521-14EE76A8521E}" type="presOf" srcId="{5BB41766-C6B6-4439-AA27-1891DC6DC058}" destId="{EF3D1DBF-F271-4FAC-9D56-FB7095B61258}" srcOrd="0" destOrd="0" presId="urn:microsoft.com/office/officeart/2005/8/layout/chevron1"/>
    <dgm:cxn modelId="{A2C100D3-4401-4DDE-8F30-CDDA5C74C67C}" type="presOf" srcId="{277BC883-480B-42F3-BC80-456398A3637A}" destId="{8CA2A573-668A-44D8-9D4A-ED84A5618EEA}" srcOrd="0" destOrd="0" presId="urn:microsoft.com/office/officeart/2005/8/layout/chevron1"/>
    <dgm:cxn modelId="{C4AFB8EF-A7E5-4654-98BF-E31C4EC14C63}" srcId="{88312C73-4309-4CA6-86EE-BCF6FAF28744}" destId="{BF5BCA41-8596-4A73-980F-923828539F3A}" srcOrd="0" destOrd="0" parTransId="{D31B5910-242D-406E-AD33-281C4B49CEB8}" sibTransId="{B6DB3A6C-BFC2-486A-B38C-9AAA8AD48EDB}"/>
    <dgm:cxn modelId="{D0BDBCCA-BE2E-485D-B5A1-F2249DDB2AFE}" type="presOf" srcId="{DFB5865A-F99A-49D5-828D-94529198B30C}" destId="{39454278-8548-4681-AD0C-D9DD6EEAD058}" srcOrd="0" destOrd="0" presId="urn:microsoft.com/office/officeart/2005/8/layout/chevron1"/>
    <dgm:cxn modelId="{B226795B-AFC8-4BB2-B497-3404D69507A6}" type="presOf" srcId="{1A43F9D2-8FC6-4121-8F28-FC4EE4C725F0}" destId="{A1EACFCD-E2D6-4E29-B14D-51715B88D890}" srcOrd="0" destOrd="0" presId="urn:microsoft.com/office/officeart/2005/8/layout/chevron1"/>
    <dgm:cxn modelId="{76DB1FF4-D2BF-4692-ACC9-C82729D5CAA7}" type="presParOf" srcId="{AEC3EF2B-BCF4-4941-A17E-B401FA948FD4}" destId="{5F69B267-C3ED-4A78-A64E-F5ECFB7800C7}" srcOrd="0" destOrd="0" presId="urn:microsoft.com/office/officeart/2005/8/layout/chevron1"/>
    <dgm:cxn modelId="{16AEABCA-D350-4865-BE80-10C3E4456C07}" type="presParOf" srcId="{5F69B267-C3ED-4A78-A64E-F5ECFB7800C7}" destId="{93F55DC1-F105-42A9-BBF2-5C92BBCAC394}" srcOrd="0" destOrd="0" presId="urn:microsoft.com/office/officeart/2005/8/layout/chevron1"/>
    <dgm:cxn modelId="{7B1AC544-EED3-4BCE-A62B-C18D8CA544C9}" type="presParOf" srcId="{5F69B267-C3ED-4A78-A64E-F5ECFB7800C7}" destId="{A1EACFCD-E2D6-4E29-B14D-51715B88D890}" srcOrd="1" destOrd="0" presId="urn:microsoft.com/office/officeart/2005/8/layout/chevron1"/>
    <dgm:cxn modelId="{CDB48448-3E8C-43F4-9811-62740D6824E2}" type="presParOf" srcId="{AEC3EF2B-BCF4-4941-A17E-B401FA948FD4}" destId="{69EDD3FD-3AB9-4C85-A760-120FB2302B95}" srcOrd="1" destOrd="0" presId="urn:microsoft.com/office/officeart/2005/8/layout/chevron1"/>
    <dgm:cxn modelId="{9EC9AB96-A1EA-49AE-93F9-0EDDDD31AA61}" type="presParOf" srcId="{AEC3EF2B-BCF4-4941-A17E-B401FA948FD4}" destId="{F1216166-3291-4B88-96CB-2BFF6B29A6E8}" srcOrd="2" destOrd="0" presId="urn:microsoft.com/office/officeart/2005/8/layout/chevron1"/>
    <dgm:cxn modelId="{54982D51-FB78-417D-9958-E83623F45258}" type="presParOf" srcId="{F1216166-3291-4B88-96CB-2BFF6B29A6E8}" destId="{9F46979C-CBA0-4997-851C-ECCC3029BF5C}" srcOrd="0" destOrd="0" presId="urn:microsoft.com/office/officeart/2005/8/layout/chevron1"/>
    <dgm:cxn modelId="{997C9011-1238-4496-BF76-AB46D1B99E05}" type="presParOf" srcId="{F1216166-3291-4B88-96CB-2BFF6B29A6E8}" destId="{8CA2A573-668A-44D8-9D4A-ED84A5618EEA}" srcOrd="1" destOrd="0" presId="urn:microsoft.com/office/officeart/2005/8/layout/chevron1"/>
    <dgm:cxn modelId="{E913D498-EFB3-4665-AE6C-0D3ECB6C2883}" type="presParOf" srcId="{AEC3EF2B-BCF4-4941-A17E-B401FA948FD4}" destId="{262A7D6D-206C-46CA-B9FD-679F4F853520}" srcOrd="3" destOrd="0" presId="urn:microsoft.com/office/officeart/2005/8/layout/chevron1"/>
    <dgm:cxn modelId="{3E940BAF-7D46-445B-8C5F-5AC2215751B1}" type="presParOf" srcId="{AEC3EF2B-BCF4-4941-A17E-B401FA948FD4}" destId="{80DE79DA-20CA-4B02-883E-82BD1301D7F6}" srcOrd="4" destOrd="0" presId="urn:microsoft.com/office/officeart/2005/8/layout/chevron1"/>
    <dgm:cxn modelId="{9DC6BC04-A908-46C5-97B7-684DB8D88D2C}" type="presParOf" srcId="{80DE79DA-20CA-4B02-883E-82BD1301D7F6}" destId="{EF3D1DBF-F271-4FAC-9D56-FB7095B61258}" srcOrd="0" destOrd="0" presId="urn:microsoft.com/office/officeart/2005/8/layout/chevron1"/>
    <dgm:cxn modelId="{1400329B-0E89-454E-9D96-9F1982656AB7}" type="presParOf" srcId="{80DE79DA-20CA-4B02-883E-82BD1301D7F6}" destId="{8AC68252-A4C2-4259-B277-CE8708CA4DDA}" srcOrd="1" destOrd="0" presId="urn:microsoft.com/office/officeart/2005/8/layout/chevron1"/>
    <dgm:cxn modelId="{DE7E494F-A24F-4C71-96CD-EE6C92FCC83A}" type="presParOf" srcId="{AEC3EF2B-BCF4-4941-A17E-B401FA948FD4}" destId="{06EFA4AD-8B01-4289-B445-216B13623796}" srcOrd="5" destOrd="0" presId="urn:microsoft.com/office/officeart/2005/8/layout/chevron1"/>
    <dgm:cxn modelId="{B7F66412-DDE9-44A7-89E9-02AE89AA6311}" type="presParOf" srcId="{AEC3EF2B-BCF4-4941-A17E-B401FA948FD4}" destId="{F59B1DCC-DFA6-4C4D-B5B0-2BA63579D813}" srcOrd="6" destOrd="0" presId="urn:microsoft.com/office/officeart/2005/8/layout/chevron1"/>
    <dgm:cxn modelId="{BFB04C32-C306-4803-86FD-3E3F2C6BA0DF}" type="presParOf" srcId="{F59B1DCC-DFA6-4C4D-B5B0-2BA63579D813}" destId="{39454278-8548-4681-AD0C-D9DD6EEAD058}" srcOrd="0" destOrd="0" presId="urn:microsoft.com/office/officeart/2005/8/layout/chevron1"/>
    <dgm:cxn modelId="{150E1D6A-918A-4A8D-9F9B-D301833B965B}" type="presParOf" srcId="{F59B1DCC-DFA6-4C4D-B5B0-2BA63579D813}" destId="{4F97C2F0-BC70-4544-AD8F-B925F5519F5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55DC1-F105-42A9-BBF2-5C92BBCAC394}">
      <dsp:nvSpPr>
        <dsp:cNvPr id="0" name=""/>
        <dsp:cNvSpPr/>
      </dsp:nvSpPr>
      <dsp:spPr>
        <a:xfrm>
          <a:off x="675" y="827265"/>
          <a:ext cx="1344107" cy="5376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Industry Leaders</a:t>
          </a:r>
          <a:endParaRPr lang="en-US" sz="1200" kern="1200" dirty="0">
            <a:latin typeface="Calibri" panose="020F0502020204030204" pitchFamily="34" charset="0"/>
          </a:endParaRPr>
        </a:p>
      </dsp:txBody>
      <dsp:txXfrm>
        <a:off x="269497" y="827265"/>
        <a:ext cx="806464" cy="537643"/>
      </dsp:txXfrm>
    </dsp:sp>
    <dsp:sp modelId="{A1EACFCD-E2D6-4E29-B14D-51715B88D890}">
      <dsp:nvSpPr>
        <dsp:cNvPr id="0" name=""/>
        <dsp:cNvSpPr/>
      </dsp:nvSpPr>
      <dsp:spPr>
        <a:xfrm>
          <a:off x="675" y="1432114"/>
          <a:ext cx="1075286" cy="145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Calibri" panose="020F0502020204030204" pitchFamily="34" charset="0"/>
            </a:rPr>
            <a:t>Starbucks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Calibri" panose="020F0502020204030204" pitchFamily="34" charset="0"/>
            </a:rPr>
            <a:t>Johnson &amp; Johnson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Calibri" panose="020F0502020204030204" pitchFamily="34" charset="0"/>
            </a:rPr>
            <a:t>Ford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Calibri" panose="020F0502020204030204" pitchFamily="34" charset="0"/>
            </a:rPr>
            <a:t>Clorox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Calibri" panose="020F0502020204030204" pitchFamily="34" charset="0"/>
            </a:rPr>
            <a:t>Kellogg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Calibri" panose="020F0502020204030204" pitchFamily="34" charset="0"/>
            </a:rPr>
            <a:t>Tyson Foods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Calibri" panose="020F0502020204030204" pitchFamily="34" charset="0"/>
            </a:rPr>
            <a:t>UPS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Calibri" panose="020F0502020204030204" pitchFamily="34" charset="0"/>
            </a:rPr>
            <a:t>Coca-Cola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 smtClean="0">
            <a:latin typeface="Calibri" panose="020F050202020403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>
            <a:latin typeface="Calibri" panose="020F0502020204030204" pitchFamily="34" charset="0"/>
          </a:endParaRPr>
        </a:p>
      </dsp:txBody>
      <dsp:txXfrm>
        <a:off x="675" y="1432114"/>
        <a:ext cx="1075286" cy="1458000"/>
      </dsp:txXfrm>
    </dsp:sp>
    <dsp:sp modelId="{9F46979C-CBA0-4997-851C-ECCC3029BF5C}">
      <dsp:nvSpPr>
        <dsp:cNvPr id="0" name=""/>
        <dsp:cNvSpPr/>
      </dsp:nvSpPr>
      <dsp:spPr>
        <a:xfrm>
          <a:off x="1128782" y="827265"/>
          <a:ext cx="1344107" cy="5376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Our Clients</a:t>
          </a:r>
          <a:endParaRPr lang="en-US" sz="1200" kern="1200" dirty="0">
            <a:latin typeface="Calibri" panose="020F0502020204030204" pitchFamily="34" charset="0"/>
          </a:endParaRPr>
        </a:p>
      </dsp:txBody>
      <dsp:txXfrm>
        <a:off x="1397604" y="827265"/>
        <a:ext cx="806464" cy="537643"/>
      </dsp:txXfrm>
    </dsp:sp>
    <dsp:sp modelId="{8CA2A573-668A-44D8-9D4A-ED84A5618EEA}">
      <dsp:nvSpPr>
        <dsp:cNvPr id="0" name=""/>
        <dsp:cNvSpPr/>
      </dsp:nvSpPr>
      <dsp:spPr>
        <a:xfrm>
          <a:off x="1128782" y="1432114"/>
          <a:ext cx="1075286" cy="145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Calibri" panose="020F0502020204030204" pitchFamily="34" charset="0"/>
            </a:rPr>
            <a:t>Wells Fargo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Calibri" panose="020F0502020204030204" pitchFamily="34" charset="0"/>
            </a:rPr>
            <a:t>Bank of America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Calibri" panose="020F0502020204030204" pitchFamily="34" charset="0"/>
            </a:rPr>
            <a:t>JP Morgan &amp; Chase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Calibri" panose="020F0502020204030204" pitchFamily="34" charset="0"/>
            </a:rPr>
            <a:t>KeyCorp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Calibri" panose="020F0502020204030204" pitchFamily="34" charset="0"/>
            </a:rPr>
            <a:t>MUFG Union Bank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Calibri" panose="020F0502020204030204" pitchFamily="34" charset="0"/>
            </a:rPr>
            <a:t>BBVA Compass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Calibri" panose="020F0502020204030204" pitchFamily="34" charset="0"/>
            </a:rPr>
            <a:t>Regions</a:t>
          </a:r>
          <a:endParaRPr lang="en-US" sz="900" kern="1200" dirty="0">
            <a:latin typeface="Calibri" panose="020F0502020204030204" pitchFamily="34" charset="0"/>
          </a:endParaRPr>
        </a:p>
      </dsp:txBody>
      <dsp:txXfrm>
        <a:off x="1128782" y="1432114"/>
        <a:ext cx="1075286" cy="1458000"/>
      </dsp:txXfrm>
    </dsp:sp>
    <dsp:sp modelId="{EF3D1DBF-F271-4FAC-9D56-FB7095B61258}">
      <dsp:nvSpPr>
        <dsp:cNvPr id="0" name=""/>
        <dsp:cNvSpPr/>
      </dsp:nvSpPr>
      <dsp:spPr>
        <a:xfrm>
          <a:off x="2256890" y="827265"/>
          <a:ext cx="1344107" cy="5376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Public Institutions</a:t>
          </a:r>
          <a:endParaRPr lang="en-US" sz="1200" kern="1200" dirty="0">
            <a:latin typeface="Calibri" panose="020F0502020204030204" pitchFamily="34" charset="0"/>
          </a:endParaRPr>
        </a:p>
      </dsp:txBody>
      <dsp:txXfrm>
        <a:off x="2525712" y="827265"/>
        <a:ext cx="806464" cy="537643"/>
      </dsp:txXfrm>
    </dsp:sp>
    <dsp:sp modelId="{8AC68252-A4C2-4259-B277-CE8708CA4DDA}">
      <dsp:nvSpPr>
        <dsp:cNvPr id="0" name=""/>
        <dsp:cNvSpPr/>
      </dsp:nvSpPr>
      <dsp:spPr>
        <a:xfrm>
          <a:off x="2256890" y="1432114"/>
          <a:ext cx="1075286" cy="145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Calibri" panose="020F0502020204030204" pitchFamily="34" charset="0"/>
            </a:rPr>
            <a:t>US Army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Calibri" panose="020F0502020204030204" pitchFamily="34" charset="0"/>
            </a:rPr>
            <a:t>University of Florida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Calibri" panose="020F0502020204030204" pitchFamily="34" charset="0"/>
            </a:rPr>
            <a:t>USPS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Calibri" panose="020F0502020204030204" pitchFamily="34" charset="0"/>
            </a:rPr>
            <a:t>University of Michigan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Calibri" panose="020F0502020204030204" pitchFamily="34" charset="0"/>
            </a:rPr>
            <a:t>Michigan State University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Calibri" panose="020F0502020204030204" pitchFamily="34" charset="0"/>
            </a:rPr>
            <a:t>City of Chicago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Calibri" panose="020F0502020204030204" pitchFamily="34" charset="0"/>
            </a:rPr>
            <a:t>City of Baltimore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>
              <a:latin typeface="Calibri" panose="020F0502020204030204" pitchFamily="34" charset="0"/>
            </a:rPr>
            <a:t>Brown University</a:t>
          </a:r>
          <a:endParaRPr lang="en-US" sz="900" kern="1200" dirty="0">
            <a:latin typeface="Calibri" panose="020F0502020204030204" pitchFamily="34" charset="0"/>
          </a:endParaRPr>
        </a:p>
      </dsp:txBody>
      <dsp:txXfrm>
        <a:off x="2256890" y="1432114"/>
        <a:ext cx="1075286" cy="1458000"/>
      </dsp:txXfrm>
    </dsp:sp>
    <dsp:sp modelId="{39454278-8548-4681-AD0C-D9DD6EEAD058}">
      <dsp:nvSpPr>
        <dsp:cNvPr id="0" name=""/>
        <dsp:cNvSpPr/>
      </dsp:nvSpPr>
      <dsp:spPr>
        <a:xfrm>
          <a:off x="3385673" y="793909"/>
          <a:ext cx="1344107" cy="6545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S&amp;P</a:t>
          </a:r>
          <a:r>
            <a:rPr lang="en-US" sz="1100" kern="1200" dirty="0" smtClean="0">
              <a:latin typeface="Calibri" panose="020F0502020204030204" pitchFamily="34" charset="0"/>
            </a:rPr>
            <a:t> 500 companies</a:t>
          </a:r>
          <a:endParaRPr lang="en-US" sz="1100" kern="1200" dirty="0">
            <a:latin typeface="Calibri" panose="020F0502020204030204" pitchFamily="34" charset="0"/>
          </a:endParaRPr>
        </a:p>
      </dsp:txBody>
      <dsp:txXfrm>
        <a:off x="3712939" y="793909"/>
        <a:ext cx="689575" cy="654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A6A6E9-A9DD-47B7-9C79-70015475B33A}" type="datetimeFigureOut">
              <a:rPr lang="en-US"/>
              <a:pPr>
                <a:defRPr/>
              </a:pPr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5743BE7-83DE-46A9-AF19-B14B8A29A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43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67E01A0-8EAD-46E6-888C-16FF6FBB9E28}" type="datetimeFigureOut">
              <a:rPr lang="en-US"/>
              <a:pPr>
                <a:defRPr/>
              </a:pPr>
              <a:t>7/7/2016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6A035C-0229-4EDF-AD6B-D935717CD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72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607AAA-62F9-4651-89DC-52A58059716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0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0" r="1462"/>
          <a:stretch>
            <a:fillRect/>
          </a:stretch>
        </p:blipFill>
        <p:spPr bwMode="auto">
          <a:xfrm>
            <a:off x="-193675" y="1747838"/>
            <a:ext cx="8134350" cy="2792412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rgbClr val="80808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1"/>
          <p:cNvSpPr txBox="1">
            <a:spLocks noChangeArrowheads="1"/>
          </p:cNvSpPr>
          <p:nvPr userDrawn="1"/>
        </p:nvSpPr>
        <p:spPr bwMode="auto">
          <a:xfrm>
            <a:off x="436563" y="6424613"/>
            <a:ext cx="3125787" cy="231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sz="9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Black Knight Financial 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533" y="2206120"/>
            <a:ext cx="6797644" cy="1286379"/>
          </a:xfrm>
          <a:prstGeom prst="rect">
            <a:avLst/>
          </a:prstGeom>
        </p:spPr>
        <p:txBody>
          <a:bodyPr anchor="ctr"/>
          <a:lstStyle>
            <a:lvl1pPr algn="l">
              <a:defRPr sz="3200" b="1" i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36563" y="5556250"/>
            <a:ext cx="1519237" cy="377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0FCE2C6-CA10-4E14-99A2-BBEFA05F271F}" type="datetime1">
              <a:rPr lang="en-US"/>
              <a:pPr>
                <a:defRPr/>
              </a:pPr>
              <a:t>7/7/2016</a:t>
            </a:fld>
            <a:endParaRPr lang="en-US" dirty="0"/>
          </a:p>
        </p:txBody>
      </p:sp>
      <p:pic>
        <p:nvPicPr>
          <p:cNvPr id="12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2148" y="501452"/>
            <a:ext cx="2490188" cy="78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6563" y="3492500"/>
            <a:ext cx="6797675" cy="628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subtitle styles</a:t>
            </a:r>
            <a:endParaRPr lang="en-US" dirty="0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 bwMode="auto">
          <a:xfrm>
            <a:off x="5035564" y="6411683"/>
            <a:ext cx="370759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Confidential, Proprietary and/or Trade Secret</a:t>
            </a:r>
          </a:p>
          <a:p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 </a:t>
            </a:r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SM ® Trademark(s</a:t>
            </a:r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of Black Knight IP Holding Company, LLC, </a:t>
            </a:r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 an affiliate.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</a:t>
            </a:r>
            <a:r>
              <a:rPr lang="en-US" sz="7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Black Knight Financial Technology Solutions, LLC. </a:t>
            </a:r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</a:t>
            </a:r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7994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9"/>
          <a:stretch>
            <a:fillRect/>
          </a:stretch>
        </p:blipFill>
        <p:spPr bwMode="auto">
          <a:xfrm>
            <a:off x="0" y="2187575"/>
            <a:ext cx="82946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 userDrawn="1"/>
        </p:nvSpPr>
        <p:spPr bwMode="auto">
          <a:xfrm>
            <a:off x="8461375" y="6489700"/>
            <a:ext cx="563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18984C62-9AB1-4144-9309-E2B038876B93}" type="slidenum">
              <a:rPr 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eaLnBrk="1" hangingPunct="1"/>
              <a:t>‹#›</a:t>
            </a:fld>
            <a:endParaRPr lang="en-US" sz="1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436563" y="6424613"/>
            <a:ext cx="3125787" cy="231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sz="9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Black Knight Financial Services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36533" y="2641891"/>
            <a:ext cx="6863529" cy="1030109"/>
          </a:xfrm>
          <a:prstGeom prst="rect">
            <a:avLst/>
          </a:prstGeom>
        </p:spPr>
        <p:txBody>
          <a:bodyPr anchor="ctr"/>
          <a:lstStyle>
            <a:lvl1pPr algn="l">
              <a:defRPr sz="24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6556" y="187325"/>
            <a:ext cx="7766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 txBox="1">
            <a:spLocks/>
          </p:cNvSpPr>
          <p:nvPr userDrawn="1"/>
        </p:nvSpPr>
        <p:spPr bwMode="auto">
          <a:xfrm>
            <a:off x="5035564" y="6411683"/>
            <a:ext cx="370759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Confidential, Proprietary and/or Trade Secret</a:t>
            </a:r>
          </a:p>
          <a:p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 </a:t>
            </a:r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SM ® Trademark(s</a:t>
            </a:r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of Black Knight IP Holding Company, LLC, </a:t>
            </a:r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 an affiliate.</a:t>
            </a:r>
          </a:p>
          <a:p>
            <a:r>
              <a:rPr lang="en-US" sz="7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</a:t>
            </a:r>
            <a:r>
              <a:rPr lang="en-US" sz="700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7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Black Knight Financial Technology Solutions, LLC. </a:t>
            </a:r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</a:t>
            </a:r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53862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52425" y="866775"/>
            <a:ext cx="7292975" cy="0"/>
          </a:xfrm>
          <a:prstGeom prst="line">
            <a:avLst/>
          </a:prstGeom>
          <a:ln>
            <a:solidFill>
              <a:srgbClr val="C598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5"/>
          <p:cNvSpPr txBox="1">
            <a:spLocks noChangeArrowheads="1"/>
          </p:cNvSpPr>
          <p:nvPr userDrawn="1"/>
        </p:nvSpPr>
        <p:spPr bwMode="auto">
          <a:xfrm>
            <a:off x="8461375" y="6489700"/>
            <a:ext cx="5635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F75A45E6-1D62-41DA-9358-556AEB4E4C65}" type="slidenum">
              <a:rPr 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eaLnBrk="1" hangingPunct="1"/>
              <a:t>‹#›</a:t>
            </a:fld>
            <a:endParaRPr lang="en-US" sz="1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52431" y="228601"/>
            <a:ext cx="7292969" cy="638174"/>
          </a:xfrm>
          <a:prstGeom prst="rect">
            <a:avLst/>
          </a:prstGeom>
        </p:spPr>
        <p:txBody>
          <a:bodyPr anchor="ctr"/>
          <a:lstStyle>
            <a:lvl1pPr algn="l">
              <a:defRPr sz="2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52431" y="1154113"/>
            <a:ext cx="8534400" cy="4899446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Font typeface="Wingdings" charset="2"/>
              <a:buChar char="§"/>
              <a:defRPr sz="2000" b="1">
                <a:solidFill>
                  <a:srgbClr val="00648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6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52425" y="866775"/>
            <a:ext cx="7292975" cy="0"/>
          </a:xfrm>
          <a:prstGeom prst="line">
            <a:avLst/>
          </a:prstGeom>
          <a:ln>
            <a:solidFill>
              <a:srgbClr val="C598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5"/>
          <p:cNvSpPr txBox="1">
            <a:spLocks noChangeArrowheads="1"/>
          </p:cNvSpPr>
          <p:nvPr userDrawn="1"/>
        </p:nvSpPr>
        <p:spPr bwMode="auto">
          <a:xfrm>
            <a:off x="8461375" y="6489700"/>
            <a:ext cx="5635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F58B8472-3E6A-4469-8A15-7CECBEE572BB}" type="slidenum">
              <a:rPr 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eaLnBrk="1" hangingPunct="1"/>
              <a:t>‹#›</a:t>
            </a:fld>
            <a:endParaRPr lang="en-US" sz="1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52431" y="228600"/>
            <a:ext cx="7292969" cy="638175"/>
          </a:xfrm>
          <a:prstGeom prst="rect">
            <a:avLst/>
          </a:prstGeom>
        </p:spPr>
        <p:txBody>
          <a:bodyPr anchor="ctr"/>
          <a:lstStyle>
            <a:lvl1pPr algn="l">
              <a:defRPr sz="2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idx="1"/>
          </p:nvPr>
        </p:nvSpPr>
        <p:spPr>
          <a:xfrm>
            <a:off x="352431" y="1157300"/>
            <a:ext cx="38877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648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2"/>
          </p:nvPr>
        </p:nvSpPr>
        <p:spPr>
          <a:xfrm>
            <a:off x="352431" y="1797061"/>
            <a:ext cx="3887788" cy="4256497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0256" y="1157300"/>
            <a:ext cx="38893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648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Content Placeholder 5"/>
          <p:cNvSpPr>
            <a:spLocks noGrp="1"/>
          </p:cNvSpPr>
          <p:nvPr>
            <p:ph sz="quarter" idx="4"/>
          </p:nvPr>
        </p:nvSpPr>
        <p:spPr>
          <a:xfrm>
            <a:off x="4543431" y="1797061"/>
            <a:ext cx="3886200" cy="4256497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Font typeface="Wingdings" charset="2"/>
              <a:buChar char="§"/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00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52425" y="866775"/>
            <a:ext cx="7292975" cy="0"/>
          </a:xfrm>
          <a:prstGeom prst="line">
            <a:avLst/>
          </a:prstGeom>
          <a:ln>
            <a:solidFill>
              <a:srgbClr val="C598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5"/>
          <p:cNvSpPr txBox="1">
            <a:spLocks noChangeArrowheads="1"/>
          </p:cNvSpPr>
          <p:nvPr userDrawn="1"/>
        </p:nvSpPr>
        <p:spPr bwMode="auto">
          <a:xfrm>
            <a:off x="8461375" y="6489700"/>
            <a:ext cx="5635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F1BEDD73-C17C-4AA1-8234-FBCFF97D7F46}" type="slidenum">
              <a:rPr 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eaLnBrk="1" hangingPunct="1"/>
              <a:t>‹#›</a:t>
            </a:fld>
            <a:endParaRPr lang="en-US" sz="1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52431" y="228600"/>
            <a:ext cx="7292969" cy="638175"/>
          </a:xfrm>
          <a:prstGeom prst="rect">
            <a:avLst/>
          </a:prstGeom>
        </p:spPr>
        <p:txBody>
          <a:bodyPr anchor="ctr"/>
          <a:lstStyle>
            <a:lvl1pPr algn="l">
              <a:defRPr sz="2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352424" y="1162430"/>
            <a:ext cx="4191354" cy="489112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Font typeface="Wingdings" charset="2"/>
              <a:buChar char="§"/>
              <a:defRPr sz="2000" b="1">
                <a:solidFill>
                  <a:srgbClr val="00648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2"/>
          </p:nvPr>
        </p:nvSpPr>
        <p:spPr>
          <a:xfrm>
            <a:off x="4641850" y="1162430"/>
            <a:ext cx="4177594" cy="489112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Font typeface="Wingdings" charset="2"/>
              <a:buChar char="§"/>
              <a:defRPr sz="2000" b="1">
                <a:solidFill>
                  <a:srgbClr val="00648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0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52425" y="866775"/>
            <a:ext cx="7292975" cy="0"/>
          </a:xfrm>
          <a:prstGeom prst="line">
            <a:avLst/>
          </a:prstGeom>
          <a:ln>
            <a:solidFill>
              <a:srgbClr val="C598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5"/>
          <p:cNvSpPr txBox="1">
            <a:spLocks noChangeArrowheads="1"/>
          </p:cNvSpPr>
          <p:nvPr userDrawn="1"/>
        </p:nvSpPr>
        <p:spPr bwMode="auto">
          <a:xfrm>
            <a:off x="8461375" y="6489700"/>
            <a:ext cx="5635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C8F13AA0-6BCE-4F0B-B42C-CA059B0264E1}" type="slidenum">
              <a:rPr 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eaLnBrk="1" hangingPunct="1"/>
              <a:t>‹#›</a:t>
            </a:fld>
            <a:endParaRPr lang="en-US" sz="1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52431" y="228600"/>
            <a:ext cx="7292969" cy="638175"/>
          </a:xfrm>
          <a:prstGeom prst="rect">
            <a:avLst/>
          </a:prstGeom>
        </p:spPr>
        <p:txBody>
          <a:bodyPr anchor="ctr"/>
          <a:lstStyle>
            <a:lvl1pPr algn="l">
              <a:defRPr sz="2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52431" y="1154113"/>
            <a:ext cx="8305800" cy="489944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charset="2"/>
              <a:buChar char="§"/>
              <a:defRPr sz="2000" b="1">
                <a:solidFill>
                  <a:srgbClr val="00648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56212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461375" y="6489700"/>
            <a:ext cx="5635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pPr eaLnBrk="1" hangingPunct="1"/>
            <a:fld id="{30F900C6-B63D-40F2-8B2E-36EC73EA1BBD}" type="slidenum">
              <a:rPr 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eaLnBrk="1" hangingPunct="1"/>
              <a:t>‹#›</a:t>
            </a:fld>
            <a:endParaRPr lang="en-US" sz="1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136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9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1"/>
          <p:cNvSpPr txBox="1">
            <a:spLocks noChangeArrowheads="1"/>
          </p:cNvSpPr>
          <p:nvPr userDrawn="1"/>
        </p:nvSpPr>
        <p:spPr bwMode="auto">
          <a:xfrm>
            <a:off x="436563" y="6424613"/>
            <a:ext cx="3125787" cy="231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>
              <a:defRPr/>
            </a:pPr>
            <a:r>
              <a:rPr lang="en-US" sz="9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Black Knight Financial Services</a:t>
            </a:r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6556" y="187325"/>
            <a:ext cx="7766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 txBox="1">
            <a:spLocks/>
          </p:cNvSpPr>
          <p:nvPr userDrawn="1"/>
        </p:nvSpPr>
        <p:spPr bwMode="auto">
          <a:xfrm>
            <a:off x="5035564" y="6411683"/>
            <a:ext cx="370759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ヒラギノ角ゴ Pro W3" pitchFamily="122" charset="-128"/>
              </a:defRPr>
            </a:lvl9pPr>
          </a:lstStyle>
          <a:p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Confidential, Proprietary and/or Trade Secret</a:t>
            </a:r>
          </a:p>
          <a:p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 </a:t>
            </a:r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SM ® Trademark(s</a:t>
            </a:r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of Black Knight IP Holding Company, LLC, </a:t>
            </a:r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 an affiliate.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</a:t>
            </a:r>
            <a:r>
              <a:rPr lang="en-US" sz="7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Black Knight Financial Technology Solutions, LLC. </a:t>
            </a:r>
            <a:r>
              <a:rPr lang="en-US" sz="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</a:t>
            </a:r>
            <a:r>
              <a:rPr lang="en-US" sz="7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5" r:id="rId7"/>
    <p:sldLayoutId id="2147483846" r:id="rId8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Sustainability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4294967295"/>
          </p:nvPr>
        </p:nvSpPr>
        <p:spPr>
          <a:xfrm>
            <a:off x="436563" y="3492499"/>
            <a:ext cx="6797614" cy="639663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Driving Performance and Shareholder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 smtClean="0">
                <a:latin typeface="Calibri" panose="020F0502020204030204" pitchFamily="34" charset="0"/>
              </a:rPr>
              <a:t>Premier Brands produce GRI in-depth sustainability reports</a:t>
            </a:r>
            <a:endParaRPr lang="en-US" sz="1800" dirty="0">
              <a:latin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342" t="11137" r="6129" b="5036"/>
          <a:stretch/>
        </p:blipFill>
        <p:spPr>
          <a:xfrm>
            <a:off x="4227537" y="1134805"/>
            <a:ext cx="4264669" cy="2570101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35778569"/>
              </p:ext>
            </p:extLst>
          </p:nvPr>
        </p:nvGraphicFramePr>
        <p:xfrm>
          <a:off x="226082" y="257965"/>
          <a:ext cx="4729781" cy="3717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6866" y="4217272"/>
            <a:ext cx="355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Why do </a:t>
            </a:r>
            <a:r>
              <a:rPr lang="en-US" sz="1800" b="1" dirty="0" smtClean="0"/>
              <a:t>Premier Brands </a:t>
            </a:r>
            <a:r>
              <a:rPr lang="en-US" sz="1800" dirty="0" smtClean="0"/>
              <a:t>report on sustainability?</a:t>
            </a:r>
            <a:r>
              <a:rPr lang="en-US" sz="1800" b="1" dirty="0" smtClean="0"/>
              <a:t> </a:t>
            </a:r>
            <a:endParaRPr lang="en-US" sz="1800" b="1" dirty="0"/>
          </a:p>
        </p:txBody>
      </p:sp>
      <p:sp>
        <p:nvSpPr>
          <p:cNvPr id="7" name="Right Arrow 6"/>
          <p:cNvSpPr/>
          <p:nvPr/>
        </p:nvSpPr>
        <p:spPr>
          <a:xfrm>
            <a:off x="3606752" y="4242629"/>
            <a:ext cx="1241570" cy="5956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/>
          <a:srcRect l="49039" t="11047" r="23553" b="55396"/>
          <a:stretch/>
        </p:blipFill>
        <p:spPr>
          <a:xfrm>
            <a:off x="4777967" y="4895819"/>
            <a:ext cx="3725839" cy="14603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56127" y="4217271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On Average GRI reporters score 15 points higher on trust with investors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07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 smtClean="0">
                <a:latin typeface="Calibri" panose="020F0502020204030204" pitchFamily="34" charset="0"/>
              </a:rPr>
              <a:t>DOW Jones Sustainability Index vs the Industrial Average 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2700" y="1295400"/>
            <a:ext cx="24574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117.03% growth for the DOW Jones Sustainability Index since the recovery in 2009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94.58% growth for the DOW Jones Industrial Average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Companies that meet the DOW Jones sustainability requirements grew an additional 22.45%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North American Companies on the DJSI grew 122.37%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That’s 27.82% more growth</a:t>
            </a:r>
            <a:endParaRPr lang="en-US" sz="14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790346"/>
              </p:ext>
            </p:extLst>
          </p:nvPr>
        </p:nvGraphicFramePr>
        <p:xfrm>
          <a:off x="352431" y="3554730"/>
          <a:ext cx="5943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170523"/>
              </p:ext>
            </p:extLst>
          </p:nvPr>
        </p:nvGraphicFramePr>
        <p:xfrm>
          <a:off x="352430" y="866775"/>
          <a:ext cx="5943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2429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 smtClean="0">
                <a:latin typeface="Calibri" panose="020F0502020204030204" pitchFamily="34" charset="0"/>
              </a:rPr>
              <a:t>GRI Reporters similar to Black Knight in Market Cap.</a:t>
            </a:r>
            <a:endParaRPr lang="en-US" sz="1800" dirty="0">
              <a:latin typeface="Calibri" panose="020F050202020403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509762"/>
              </p:ext>
            </p:extLst>
          </p:nvPr>
        </p:nvGraphicFramePr>
        <p:xfrm>
          <a:off x="352425" y="1154114"/>
          <a:ext cx="7964094" cy="3392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771830" y="4723002"/>
            <a:ext cx="7125283" cy="1342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" panose="020F0502020204030204" pitchFamily="34" charset="0"/>
              </a:rPr>
              <a:t>On Average, this group of GRI reporters outperformed the Dow Jones Industrial by 17.55%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 smtClean="0">
                <a:latin typeface="Calibri" panose="020F0502020204030204" pitchFamily="34" charset="0"/>
              </a:rPr>
              <a:t>Creating a Market Index of GRI Reporters </a:t>
            </a:r>
            <a:endParaRPr lang="en-US" sz="1800" dirty="0">
              <a:latin typeface="Calibri" panose="020F050202020403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526755"/>
              </p:ext>
            </p:extLst>
          </p:nvPr>
        </p:nvGraphicFramePr>
        <p:xfrm>
          <a:off x="352425" y="1154113"/>
          <a:ext cx="8534400" cy="489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85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latin typeface="Calibri" panose="020F0502020204030204" pitchFamily="34" charset="0"/>
              </a:rPr>
              <a:t>List of GRI reporters that formed the market index: </a:t>
            </a:r>
            <a:r>
              <a:rPr lang="en-US" sz="1600" b="0" dirty="0" smtClean="0">
                <a:latin typeface="Calibri" panose="020F0502020204030204" pitchFamily="34" charset="0"/>
              </a:rPr>
              <a:t>JNJ, DOW, ODP, PG, F, SON, MSI, NKE, SBUX, INTC, MCD, K, CLX, PCG, BUD, HRL, C, SYMC, PLD, AVA, TSN, ABT, A, APD, ALB, AA, ALL, AMD, AEP, AMAT, MT, ADM, T, BHI, BLL, BAX, BDX, BBY, BIIB, BK, BMY, CPB, CCL, CBG, CE, CVX, CHD, CSCO, CLF, KO, CYH, CSX, CMI, CVS, DRI, DF, DAL, DPS, DUK, EMN, ECL, EMC, XOM, FLR, HSY, GS, GE, GIS, IBM, JPM, LXK, NVDA, MSFT, PEP, MHK, XRX, XEL, WMB, WHR, WY, VMI, USB, UAL, TXN, TDC, TE, SCS, STT, SE, LUV, SCCO, SO, SRE, RAI, RF, QCOM, PVH</a:t>
            </a:r>
          </a:p>
          <a:p>
            <a:r>
              <a:rPr lang="en-US" sz="1600" dirty="0" smtClean="0">
                <a:latin typeface="Calibri" panose="020F0502020204030204" pitchFamily="34" charset="0"/>
              </a:rPr>
              <a:t>List of GRI Reporters under $10B in market cap: </a:t>
            </a:r>
            <a:r>
              <a:rPr lang="en-US" sz="1600" b="0" dirty="0" smtClean="0">
                <a:latin typeface="Calibri" panose="020F0502020204030204" pitchFamily="34" charset="0"/>
              </a:rPr>
              <a:t>AVA,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ALB,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AMD,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ATR,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BLL,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BBY,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CBG,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CLF,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DRI,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DF,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ASH,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EMN,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KODK,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MLHR,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JEC,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JNPR,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LXK,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MAS,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NATI,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NI,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ODP,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OC,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PNW,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PVH,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SCS,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TDC,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VMI,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 smtClean="0">
                <a:latin typeface="Calibri" panose="020F0502020204030204" pitchFamily="34" charset="0"/>
              </a:rPr>
              <a:t>WPRT,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b="0" dirty="0">
                <a:latin typeface="Calibri" panose="020F0502020204030204" pitchFamily="34" charset="0"/>
              </a:rPr>
              <a:t>WHR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endParaRPr lang="en-US" sz="16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98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BKFS_Template">
  <a:themeElements>
    <a:clrScheme name="Black Knight Colors">
      <a:dk1>
        <a:sysClr val="windowText" lastClr="000000"/>
      </a:dk1>
      <a:lt1>
        <a:sysClr val="window" lastClr="FFFFFF"/>
      </a:lt1>
      <a:dk2>
        <a:srgbClr val="636463"/>
      </a:dk2>
      <a:lt2>
        <a:srgbClr val="EEECE1"/>
      </a:lt2>
      <a:accent1>
        <a:srgbClr val="C5981C"/>
      </a:accent1>
      <a:accent2>
        <a:srgbClr val="C8A82B"/>
      </a:accent2>
      <a:accent3>
        <a:srgbClr val="006575"/>
      </a:accent3>
      <a:accent4>
        <a:srgbClr val="1FA8BA"/>
      </a:accent4>
      <a:accent5>
        <a:srgbClr val="79B832"/>
      </a:accent5>
      <a:accent6>
        <a:srgbClr val="AA3621"/>
      </a:accent6>
      <a:hlink>
        <a:srgbClr val="0000FF"/>
      </a:hlink>
      <a:folHlink>
        <a:srgbClr val="2D1C6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 Tips" id="{676CC60B-DB9B-47A2-8197-E8B15C710214}" vid="{17B0D919-8F48-40F2-BBE5-678555E367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5F2AA275E5D145B697E7F719CE888E" ma:contentTypeVersion="1" ma:contentTypeDescription="Create a new document." ma:contentTypeScope="" ma:versionID="144867297fd105f4142435522f61c47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5d0e4ae67ebcb9ee3923649dbac063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DF42E2-D5BF-4895-8292-5FF7FFD551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3EF681-4513-4709-A5AA-A128D55F2E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18B56D7-0E46-46F7-9F56-8F3E597E5E10}">
  <ds:schemaRefs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Tips</Template>
  <TotalTime>3470</TotalTime>
  <Words>474</Words>
  <Application>Microsoft Office PowerPoint</Application>
  <PresentationFormat>On-screen Show (4:3)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Wingdings</vt:lpstr>
      <vt:lpstr>ヒラギノ角ゴ Pro W3</vt:lpstr>
      <vt:lpstr>PPT_BKFS_Template</vt:lpstr>
      <vt:lpstr>Sustainability</vt:lpstr>
      <vt:lpstr>Premier Brands produce GRI in-depth sustainability reports</vt:lpstr>
      <vt:lpstr>DOW Jones Sustainability Index vs the Industrial Average </vt:lpstr>
      <vt:lpstr>GRI Reporters similar to Black Knight in Market Cap.</vt:lpstr>
      <vt:lpstr>Creating a Market Index of GRI Reporters </vt:lpstr>
      <vt:lpstr>PowerPoint Presentation</vt:lpstr>
    </vt:vector>
  </TitlesOfParts>
  <Company>Black Knight Financial Services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Industry</dc:title>
  <dc:creator>Shaw, Dylan R</dc:creator>
  <cp:lastModifiedBy>Madden, Patrick A</cp:lastModifiedBy>
  <cp:revision>37</cp:revision>
  <dcterms:created xsi:type="dcterms:W3CDTF">2016-06-16T20:15:29Z</dcterms:created>
  <dcterms:modified xsi:type="dcterms:W3CDTF">2016-07-07T20:31:02Z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0x0101002E5F2AA275E5D145B697E7F719CE888E</vt:lpwstr>
  </property>
  <property fmtid="{D5CDD505-2E9C-101B-9397-08002B2CF9AE}" pid="3" name="Order">
    <vt:r8>17100</vt:r8>
  </property>
  <property fmtid="{D5CDD505-2E9C-101B-9397-08002B2CF9AE}" pid="4" name="Active">
    <vt:bool>true</vt:bool>
  </property>
</Properties>
</file>