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8" r:id="rId6"/>
    <p:sldId id="264" r:id="rId7"/>
    <p:sldId id="265" r:id="rId8"/>
    <p:sldId id="266" r:id="rId9"/>
    <p:sldId id="275" r:id="rId10"/>
    <p:sldId id="268" r:id="rId11"/>
    <p:sldId id="273" r:id="rId12"/>
    <p:sldId id="274" r:id="rId13"/>
    <p:sldId id="276" r:id="rId14"/>
    <p:sldId id="262" r:id="rId15"/>
    <p:sldId id="27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12CFBC-B21B-4D4E-A0AC-383A0CD1A2A3}" v="1213" dt="2023-04-03T18:13:37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0" autoAdjust="0"/>
  </p:normalViewPr>
  <p:slideViewPr>
    <p:cSldViewPr snapToGrid="0">
      <p:cViewPr varScale="1">
        <p:scale>
          <a:sx n="86" d="100"/>
          <a:sy n="86" d="100"/>
        </p:scale>
        <p:origin x="92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A SALES MANSANO" userId="07acd259-92ee-4e2e-ad67-35e434a8c106" providerId="ADAL" clId="{C012CFBC-B21B-4D4E-A0AC-383A0CD1A2A3}"/>
    <pc:docChg chg="undo custSel addSld delSld modSld sldOrd">
      <pc:chgData name="PATRICIA SALES MANSANO" userId="07acd259-92ee-4e2e-ad67-35e434a8c106" providerId="ADAL" clId="{C012CFBC-B21B-4D4E-A0AC-383A0CD1A2A3}" dt="2023-04-03T18:37:29.470" v="2505"/>
      <pc:docMkLst>
        <pc:docMk/>
      </pc:docMkLst>
      <pc:sldChg chg="addSp delSp modSp mod">
        <pc:chgData name="PATRICIA SALES MANSANO" userId="07acd259-92ee-4e2e-ad67-35e434a8c106" providerId="ADAL" clId="{C012CFBC-B21B-4D4E-A0AC-383A0CD1A2A3}" dt="2023-04-03T18:03:54.363" v="2230" actId="207"/>
        <pc:sldMkLst>
          <pc:docMk/>
          <pc:sldMk cId="2256375662" sldId="257"/>
        </pc:sldMkLst>
        <pc:spChg chg="mod">
          <ac:chgData name="PATRICIA SALES MANSANO" userId="07acd259-92ee-4e2e-ad67-35e434a8c106" providerId="ADAL" clId="{C012CFBC-B21B-4D4E-A0AC-383A0CD1A2A3}" dt="2023-04-03T16:17:50.772" v="57" actId="20577"/>
          <ac:spMkLst>
            <pc:docMk/>
            <pc:sldMk cId="2256375662" sldId="257"/>
            <ac:spMk id="2" creationId="{4C07A2C2-D054-861D-15CB-2353DD340A73}"/>
          </ac:spMkLst>
        </pc:spChg>
        <pc:spChg chg="mod">
          <ac:chgData name="PATRICIA SALES MANSANO" userId="07acd259-92ee-4e2e-ad67-35e434a8c106" providerId="ADAL" clId="{C012CFBC-B21B-4D4E-A0AC-383A0CD1A2A3}" dt="2023-04-03T18:03:34.690" v="2228" actId="20577"/>
          <ac:spMkLst>
            <pc:docMk/>
            <pc:sldMk cId="2256375662" sldId="257"/>
            <ac:spMk id="3" creationId="{AE26CA5E-EFD9-DC81-FA42-170085980829}"/>
          </ac:spMkLst>
        </pc:spChg>
        <pc:spChg chg="mod">
          <ac:chgData name="PATRICIA SALES MANSANO" userId="07acd259-92ee-4e2e-ad67-35e434a8c106" providerId="ADAL" clId="{C012CFBC-B21B-4D4E-A0AC-383A0CD1A2A3}" dt="2023-04-03T16:18:10.022" v="64" actId="20577"/>
          <ac:spMkLst>
            <pc:docMk/>
            <pc:sldMk cId="2256375662" sldId="257"/>
            <ac:spMk id="4" creationId="{BFB11A8C-B4DE-34BE-F183-0CDCE48F1341}"/>
          </ac:spMkLst>
        </pc:spChg>
        <pc:spChg chg="add mod">
          <ac:chgData name="PATRICIA SALES MANSANO" userId="07acd259-92ee-4e2e-ad67-35e434a8c106" providerId="ADAL" clId="{C012CFBC-B21B-4D4E-A0AC-383A0CD1A2A3}" dt="2023-04-03T18:03:54.363" v="2230" actId="207"/>
          <ac:spMkLst>
            <pc:docMk/>
            <pc:sldMk cId="2256375662" sldId="257"/>
            <ac:spMk id="6" creationId="{56EB4179-78D2-5859-3714-1DF514A38FCC}"/>
          </ac:spMkLst>
        </pc:spChg>
        <pc:picChg chg="del">
          <ac:chgData name="PATRICIA SALES MANSANO" userId="07acd259-92ee-4e2e-ad67-35e434a8c106" providerId="ADAL" clId="{C012CFBC-B21B-4D4E-A0AC-383A0CD1A2A3}" dt="2023-04-03T16:16:53.542" v="0" actId="478"/>
          <ac:picMkLst>
            <pc:docMk/>
            <pc:sldMk cId="2256375662" sldId="257"/>
            <ac:picMk id="7" creationId="{82CF6952-75EB-B749-E477-BB562B88FC10}"/>
          </ac:picMkLst>
        </pc:picChg>
        <pc:picChg chg="del">
          <ac:chgData name="PATRICIA SALES MANSANO" userId="07acd259-92ee-4e2e-ad67-35e434a8c106" providerId="ADAL" clId="{C012CFBC-B21B-4D4E-A0AC-383A0CD1A2A3}" dt="2023-04-03T16:16:55.325" v="1" actId="478"/>
          <ac:picMkLst>
            <pc:docMk/>
            <pc:sldMk cId="2256375662" sldId="257"/>
            <ac:picMk id="1026" creationId="{C450FCB8-927B-089D-F86D-170121C7B947}"/>
          </ac:picMkLst>
        </pc:picChg>
      </pc:sldChg>
      <pc:sldChg chg="modSp">
        <pc:chgData name="PATRICIA SALES MANSANO" userId="07acd259-92ee-4e2e-ad67-35e434a8c106" providerId="ADAL" clId="{C012CFBC-B21B-4D4E-A0AC-383A0CD1A2A3}" dt="2023-04-03T18:12:07.448" v="2482" actId="20577"/>
        <pc:sldMkLst>
          <pc:docMk/>
          <pc:sldMk cId="424783446" sldId="258"/>
        </pc:sldMkLst>
        <pc:graphicFrameChg chg="mod">
          <ac:chgData name="PATRICIA SALES MANSANO" userId="07acd259-92ee-4e2e-ad67-35e434a8c106" providerId="ADAL" clId="{C012CFBC-B21B-4D4E-A0AC-383A0CD1A2A3}" dt="2023-04-03T18:12:07.448" v="2482" actId="20577"/>
          <ac:graphicFrameMkLst>
            <pc:docMk/>
            <pc:sldMk cId="424783446" sldId="258"/>
            <ac:graphicFrameMk id="6" creationId="{14CE215D-FD7E-832F-31B5-E0A823BC7162}"/>
          </ac:graphicFrameMkLst>
        </pc:graphicFrameChg>
      </pc:sldChg>
      <pc:sldChg chg="del">
        <pc:chgData name="PATRICIA SALES MANSANO" userId="07acd259-92ee-4e2e-ad67-35e434a8c106" providerId="ADAL" clId="{C012CFBC-B21B-4D4E-A0AC-383A0CD1A2A3}" dt="2023-04-03T17:22:40.415" v="1216" actId="2696"/>
        <pc:sldMkLst>
          <pc:docMk/>
          <pc:sldMk cId="3548080511" sldId="261"/>
        </pc:sldMkLst>
      </pc:sldChg>
      <pc:sldChg chg="modSp mod">
        <pc:chgData name="PATRICIA SALES MANSANO" userId="07acd259-92ee-4e2e-ad67-35e434a8c106" providerId="ADAL" clId="{C012CFBC-B21B-4D4E-A0AC-383A0CD1A2A3}" dt="2023-04-03T18:37:29.470" v="2505"/>
        <pc:sldMkLst>
          <pc:docMk/>
          <pc:sldMk cId="2063320636" sldId="262"/>
        </pc:sldMkLst>
        <pc:spChg chg="mod">
          <ac:chgData name="PATRICIA SALES MANSANO" userId="07acd259-92ee-4e2e-ad67-35e434a8c106" providerId="ADAL" clId="{C012CFBC-B21B-4D4E-A0AC-383A0CD1A2A3}" dt="2023-04-03T18:37:29.470" v="2505"/>
          <ac:spMkLst>
            <pc:docMk/>
            <pc:sldMk cId="2063320636" sldId="262"/>
            <ac:spMk id="3" creationId="{BA2DAD1C-3998-BD27-BD68-40128AFA57D5}"/>
          </ac:spMkLst>
        </pc:spChg>
        <pc:spChg chg="mod ord">
          <ac:chgData name="PATRICIA SALES MANSANO" userId="07acd259-92ee-4e2e-ad67-35e434a8c106" providerId="ADAL" clId="{C012CFBC-B21B-4D4E-A0AC-383A0CD1A2A3}" dt="2023-04-03T18:37:26.823" v="2504" actId="167"/>
          <ac:spMkLst>
            <pc:docMk/>
            <pc:sldMk cId="2063320636" sldId="262"/>
            <ac:spMk id="8" creationId="{6F565947-20D1-473B-8010-1A7B117ED9E4}"/>
          </ac:spMkLst>
        </pc:spChg>
      </pc:sldChg>
      <pc:sldChg chg="del">
        <pc:chgData name="PATRICIA SALES MANSANO" userId="07acd259-92ee-4e2e-ad67-35e434a8c106" providerId="ADAL" clId="{C012CFBC-B21B-4D4E-A0AC-383A0CD1A2A3}" dt="2023-04-03T18:08:55.426" v="2405" actId="47"/>
        <pc:sldMkLst>
          <pc:docMk/>
          <pc:sldMk cId="4149508772" sldId="263"/>
        </pc:sldMkLst>
      </pc:sldChg>
      <pc:sldChg chg="addSp delSp modSp mod">
        <pc:chgData name="PATRICIA SALES MANSANO" userId="07acd259-92ee-4e2e-ad67-35e434a8c106" providerId="ADAL" clId="{C012CFBC-B21B-4D4E-A0AC-383A0CD1A2A3}" dt="2023-04-03T18:12:39.746" v="2499" actId="20577"/>
        <pc:sldMkLst>
          <pc:docMk/>
          <pc:sldMk cId="3514852762" sldId="264"/>
        </pc:sldMkLst>
        <pc:spChg chg="mod">
          <ac:chgData name="PATRICIA SALES MANSANO" userId="07acd259-92ee-4e2e-ad67-35e434a8c106" providerId="ADAL" clId="{C012CFBC-B21B-4D4E-A0AC-383A0CD1A2A3}" dt="2023-04-03T16:53:55.879" v="873" actId="6549"/>
          <ac:spMkLst>
            <pc:docMk/>
            <pc:sldMk cId="3514852762" sldId="264"/>
            <ac:spMk id="2" creationId="{7F1B9837-2199-4AAD-A97A-9A23619D9546}"/>
          </ac:spMkLst>
        </pc:spChg>
        <pc:spChg chg="add del mod">
          <ac:chgData name="PATRICIA SALES MANSANO" userId="07acd259-92ee-4e2e-ad67-35e434a8c106" providerId="ADAL" clId="{C012CFBC-B21B-4D4E-A0AC-383A0CD1A2A3}" dt="2023-04-03T16:51:54.108" v="761" actId="478"/>
          <ac:spMkLst>
            <pc:docMk/>
            <pc:sldMk cId="3514852762" sldId="264"/>
            <ac:spMk id="3" creationId="{C73D98D4-776E-ABC5-27F9-19C1D5A0C118}"/>
          </ac:spMkLst>
        </pc:spChg>
        <pc:spChg chg="add del mod">
          <ac:chgData name="PATRICIA SALES MANSANO" userId="07acd259-92ee-4e2e-ad67-35e434a8c106" providerId="ADAL" clId="{C012CFBC-B21B-4D4E-A0AC-383A0CD1A2A3}" dt="2023-04-03T17:24:27.073" v="1236" actId="478"/>
          <ac:spMkLst>
            <pc:docMk/>
            <pc:sldMk cId="3514852762" sldId="264"/>
            <ac:spMk id="7" creationId="{05A2E515-2CF8-C7FF-17D5-CC41BE12596A}"/>
          </ac:spMkLst>
        </pc:spChg>
        <pc:spChg chg="mod">
          <ac:chgData name="PATRICIA SALES MANSANO" userId="07acd259-92ee-4e2e-ad67-35e434a8c106" providerId="ADAL" clId="{C012CFBC-B21B-4D4E-A0AC-383A0CD1A2A3}" dt="2023-04-03T18:12:39.746" v="2499" actId="20577"/>
          <ac:spMkLst>
            <pc:docMk/>
            <pc:sldMk cId="3514852762" sldId="264"/>
            <ac:spMk id="8" creationId="{FE30DD11-05A9-4B17-899F-137D1A3753A8}"/>
          </ac:spMkLst>
        </pc:spChg>
        <pc:spChg chg="del">
          <ac:chgData name="PATRICIA SALES MANSANO" userId="07acd259-92ee-4e2e-ad67-35e434a8c106" providerId="ADAL" clId="{C012CFBC-B21B-4D4E-A0AC-383A0CD1A2A3}" dt="2023-04-03T17:22:59.067" v="1218" actId="478"/>
          <ac:spMkLst>
            <pc:docMk/>
            <pc:sldMk cId="3514852762" sldId="264"/>
            <ac:spMk id="9" creationId="{9DB12C3D-8BC5-40D9-A94F-977458802CAB}"/>
          </ac:spMkLst>
        </pc:spChg>
        <pc:spChg chg="mod ord">
          <ac:chgData name="PATRICIA SALES MANSANO" userId="07acd259-92ee-4e2e-ad67-35e434a8c106" providerId="ADAL" clId="{C012CFBC-B21B-4D4E-A0AC-383A0CD1A2A3}" dt="2023-04-03T17:39:47.510" v="1831" actId="167"/>
          <ac:spMkLst>
            <pc:docMk/>
            <pc:sldMk cId="3514852762" sldId="264"/>
            <ac:spMk id="12" creationId="{72439073-6816-4B82-B486-FE297753502A}"/>
          </ac:spMkLst>
        </pc:spChg>
        <pc:picChg chg="add mod">
          <ac:chgData name="PATRICIA SALES MANSANO" userId="07acd259-92ee-4e2e-ad67-35e434a8c106" providerId="ADAL" clId="{C012CFBC-B21B-4D4E-A0AC-383A0CD1A2A3}" dt="2023-04-03T17:23:32.944" v="1224" actId="1076"/>
          <ac:picMkLst>
            <pc:docMk/>
            <pc:sldMk cId="3514852762" sldId="264"/>
            <ac:picMk id="5" creationId="{72B82F1E-2A7C-DDD3-670A-B37095D32CFC}"/>
          </ac:picMkLst>
        </pc:picChg>
        <pc:picChg chg="del">
          <ac:chgData name="PATRICIA SALES MANSANO" userId="07acd259-92ee-4e2e-ad67-35e434a8c106" providerId="ADAL" clId="{C012CFBC-B21B-4D4E-A0AC-383A0CD1A2A3}" dt="2023-04-03T16:51:45.249" v="759" actId="478"/>
          <ac:picMkLst>
            <pc:docMk/>
            <pc:sldMk cId="3514852762" sldId="264"/>
            <ac:picMk id="6" creationId="{DDFC5077-A14A-4EDB-8EDB-37DF3B0F3B16}"/>
          </ac:picMkLst>
        </pc:picChg>
        <pc:picChg chg="del">
          <ac:chgData name="PATRICIA SALES MANSANO" userId="07acd259-92ee-4e2e-ad67-35e434a8c106" providerId="ADAL" clId="{C012CFBC-B21B-4D4E-A0AC-383A0CD1A2A3}" dt="2023-04-03T16:44:34.782" v="281" actId="478"/>
          <ac:picMkLst>
            <pc:docMk/>
            <pc:sldMk cId="3514852762" sldId="264"/>
            <ac:picMk id="1026" creationId="{B815F841-62D8-4E94-9373-5102E31BB6AE}"/>
          </ac:picMkLst>
        </pc:picChg>
        <pc:picChg chg="add mod">
          <ac:chgData name="PATRICIA SALES MANSANO" userId="07acd259-92ee-4e2e-ad67-35e434a8c106" providerId="ADAL" clId="{C012CFBC-B21B-4D4E-A0AC-383A0CD1A2A3}" dt="2023-04-03T18:12:34.740" v="2494" actId="14100"/>
          <ac:picMkLst>
            <pc:docMk/>
            <pc:sldMk cId="3514852762" sldId="264"/>
            <ac:picMk id="1028" creationId="{D77C77D4-95C3-8B49-D929-7C99AC657C11}"/>
          </ac:picMkLst>
        </pc:picChg>
        <pc:picChg chg="del">
          <ac:chgData name="PATRICIA SALES MANSANO" userId="07acd259-92ee-4e2e-ad67-35e434a8c106" providerId="ADAL" clId="{C012CFBC-B21B-4D4E-A0AC-383A0CD1A2A3}" dt="2023-04-03T16:51:47.434" v="760" actId="478"/>
          <ac:picMkLst>
            <pc:docMk/>
            <pc:sldMk cId="3514852762" sldId="264"/>
            <ac:picMk id="1030" creationId="{EE413C3B-8D77-46AC-BC9B-15D334F40752}"/>
          </ac:picMkLst>
        </pc:picChg>
      </pc:sldChg>
      <pc:sldChg chg="addSp delSp modSp mod">
        <pc:chgData name="PATRICIA SALES MANSANO" userId="07acd259-92ee-4e2e-ad67-35e434a8c106" providerId="ADAL" clId="{C012CFBC-B21B-4D4E-A0AC-383A0CD1A2A3}" dt="2023-04-03T18:34:47.480" v="2503" actId="20577"/>
        <pc:sldMkLst>
          <pc:docMk/>
          <pc:sldMk cId="872890089" sldId="265"/>
        </pc:sldMkLst>
        <pc:spChg chg="mod">
          <ac:chgData name="PATRICIA SALES MANSANO" userId="07acd259-92ee-4e2e-ad67-35e434a8c106" providerId="ADAL" clId="{C012CFBC-B21B-4D4E-A0AC-383A0CD1A2A3}" dt="2023-04-03T18:10:04.604" v="2460" actId="20577"/>
          <ac:spMkLst>
            <pc:docMk/>
            <pc:sldMk cId="872890089" sldId="265"/>
            <ac:spMk id="2" creationId="{8A30A307-6F5B-41A8-9433-1D58D369489A}"/>
          </ac:spMkLst>
        </pc:spChg>
        <pc:spChg chg="add del mod">
          <ac:chgData name="PATRICIA SALES MANSANO" userId="07acd259-92ee-4e2e-ad67-35e434a8c106" providerId="ADAL" clId="{C012CFBC-B21B-4D4E-A0AC-383A0CD1A2A3}" dt="2023-04-03T17:29:55.618" v="1395" actId="478"/>
          <ac:spMkLst>
            <pc:docMk/>
            <pc:sldMk cId="872890089" sldId="265"/>
            <ac:spMk id="3" creationId="{4CEDF094-22AC-E658-E796-DEDCDD10AAC3}"/>
          </ac:spMkLst>
        </pc:spChg>
        <pc:spChg chg="del mod">
          <ac:chgData name="PATRICIA SALES MANSANO" userId="07acd259-92ee-4e2e-ad67-35e434a8c106" providerId="ADAL" clId="{C012CFBC-B21B-4D4E-A0AC-383A0CD1A2A3}" dt="2023-04-03T17:29:14.293" v="1347"/>
          <ac:spMkLst>
            <pc:docMk/>
            <pc:sldMk cId="872890089" sldId="265"/>
            <ac:spMk id="6" creationId="{D2B314FB-C8EF-4AC3-8F28-52D7293C4725}"/>
          </ac:spMkLst>
        </pc:spChg>
        <pc:spChg chg="del">
          <ac:chgData name="PATRICIA SALES MANSANO" userId="07acd259-92ee-4e2e-ad67-35e434a8c106" providerId="ADAL" clId="{C012CFBC-B21B-4D4E-A0AC-383A0CD1A2A3}" dt="2023-04-03T17:28:09.218" v="1315" actId="478"/>
          <ac:spMkLst>
            <pc:docMk/>
            <pc:sldMk cId="872890089" sldId="265"/>
            <ac:spMk id="7" creationId="{EFE025DA-39FF-4E84-BEF0-3349B01A67EC}"/>
          </ac:spMkLst>
        </pc:spChg>
        <pc:spChg chg="mod">
          <ac:chgData name="PATRICIA SALES MANSANO" userId="07acd259-92ee-4e2e-ad67-35e434a8c106" providerId="ADAL" clId="{C012CFBC-B21B-4D4E-A0AC-383A0CD1A2A3}" dt="2023-04-03T18:05:36.991" v="2237" actId="1076"/>
          <ac:spMkLst>
            <pc:docMk/>
            <pc:sldMk cId="872890089" sldId="265"/>
            <ac:spMk id="8" creationId="{85D3A94D-EEB6-47A8-AA8D-D46F4C844853}"/>
          </ac:spMkLst>
        </pc:spChg>
        <pc:spChg chg="del mod">
          <ac:chgData name="PATRICIA SALES MANSANO" userId="07acd259-92ee-4e2e-ad67-35e434a8c106" providerId="ADAL" clId="{C012CFBC-B21B-4D4E-A0AC-383A0CD1A2A3}" dt="2023-04-03T17:30:04.193" v="1400" actId="478"/>
          <ac:spMkLst>
            <pc:docMk/>
            <pc:sldMk cId="872890089" sldId="265"/>
            <ac:spMk id="9" creationId="{2BA051BB-1491-4D95-8627-3545143BBC15}"/>
          </ac:spMkLst>
        </pc:spChg>
        <pc:spChg chg="mod">
          <ac:chgData name="PATRICIA SALES MANSANO" userId="07acd259-92ee-4e2e-ad67-35e434a8c106" providerId="ADAL" clId="{C012CFBC-B21B-4D4E-A0AC-383A0CD1A2A3}" dt="2023-04-03T17:44:22.635" v="1907" actId="6549"/>
          <ac:spMkLst>
            <pc:docMk/>
            <pc:sldMk cId="872890089" sldId="265"/>
            <ac:spMk id="10" creationId="{143FCB4B-B50D-4F4F-A174-331DA962DD26}"/>
          </ac:spMkLst>
        </pc:spChg>
        <pc:spChg chg="del">
          <ac:chgData name="PATRICIA SALES MANSANO" userId="07acd259-92ee-4e2e-ad67-35e434a8c106" providerId="ADAL" clId="{C012CFBC-B21B-4D4E-A0AC-383A0CD1A2A3}" dt="2023-04-03T17:31:59.745" v="1496" actId="478"/>
          <ac:spMkLst>
            <pc:docMk/>
            <pc:sldMk cId="872890089" sldId="265"/>
            <ac:spMk id="11" creationId="{716D99D7-193B-4EE2-B594-E23A07F70329}"/>
          </ac:spMkLst>
        </pc:spChg>
        <pc:spChg chg="mod">
          <ac:chgData name="PATRICIA SALES MANSANO" userId="07acd259-92ee-4e2e-ad67-35e434a8c106" providerId="ADAL" clId="{C012CFBC-B21B-4D4E-A0AC-383A0CD1A2A3}" dt="2023-04-03T17:44:50.051" v="1915" actId="1076"/>
          <ac:spMkLst>
            <pc:docMk/>
            <pc:sldMk cId="872890089" sldId="265"/>
            <ac:spMk id="12" creationId="{E583765B-3A5E-4167-8F05-45DC71B38E3A}"/>
          </ac:spMkLst>
        </pc:spChg>
        <pc:spChg chg="mod">
          <ac:chgData name="PATRICIA SALES MANSANO" userId="07acd259-92ee-4e2e-ad67-35e434a8c106" providerId="ADAL" clId="{C012CFBC-B21B-4D4E-A0AC-383A0CD1A2A3}" dt="2023-04-03T17:45:00.056" v="1918" actId="1076"/>
          <ac:spMkLst>
            <pc:docMk/>
            <pc:sldMk cId="872890089" sldId="265"/>
            <ac:spMk id="13" creationId="{F72FA978-499A-431B-A281-95FDB4D9D1D6}"/>
          </ac:spMkLst>
        </pc:spChg>
        <pc:spChg chg="del mod">
          <ac:chgData name="PATRICIA SALES MANSANO" userId="07acd259-92ee-4e2e-ad67-35e434a8c106" providerId="ADAL" clId="{C012CFBC-B21B-4D4E-A0AC-383A0CD1A2A3}" dt="2023-04-03T17:30:57.053" v="1416" actId="478"/>
          <ac:spMkLst>
            <pc:docMk/>
            <pc:sldMk cId="872890089" sldId="265"/>
            <ac:spMk id="14" creationId="{5A4FE7AA-968F-4487-84B3-7F0F7013CFAB}"/>
          </ac:spMkLst>
        </pc:spChg>
        <pc:spChg chg="mod ord">
          <ac:chgData name="PATRICIA SALES MANSANO" userId="07acd259-92ee-4e2e-ad67-35e434a8c106" providerId="ADAL" clId="{C012CFBC-B21B-4D4E-A0AC-383A0CD1A2A3}" dt="2023-04-03T18:05:34.184" v="2236" actId="1076"/>
          <ac:spMkLst>
            <pc:docMk/>
            <pc:sldMk cId="872890089" sldId="265"/>
            <ac:spMk id="15" creationId="{FD92D0A9-D2BF-49D7-B4D5-D0B1BDBD222D}"/>
          </ac:spMkLst>
        </pc:spChg>
        <pc:spChg chg="del">
          <ac:chgData name="PATRICIA SALES MANSANO" userId="07acd259-92ee-4e2e-ad67-35e434a8c106" providerId="ADAL" clId="{C012CFBC-B21B-4D4E-A0AC-383A0CD1A2A3}" dt="2023-04-03T17:32:00.688" v="1497" actId="478"/>
          <ac:spMkLst>
            <pc:docMk/>
            <pc:sldMk cId="872890089" sldId="265"/>
            <ac:spMk id="16" creationId="{FF705DAF-542A-47B0-9765-3AD4C9FD4752}"/>
          </ac:spMkLst>
        </pc:spChg>
        <pc:spChg chg="mod ord">
          <ac:chgData name="PATRICIA SALES MANSANO" userId="07acd259-92ee-4e2e-ad67-35e434a8c106" providerId="ADAL" clId="{C012CFBC-B21B-4D4E-A0AC-383A0CD1A2A3}" dt="2023-04-03T17:43:01.374" v="1873"/>
          <ac:spMkLst>
            <pc:docMk/>
            <pc:sldMk cId="872890089" sldId="265"/>
            <ac:spMk id="17" creationId="{6CBC3E00-C24F-4EAD-9EE7-EEF50DC6FBFE}"/>
          </ac:spMkLst>
        </pc:spChg>
        <pc:spChg chg="del">
          <ac:chgData name="PATRICIA SALES MANSANO" userId="07acd259-92ee-4e2e-ad67-35e434a8c106" providerId="ADAL" clId="{C012CFBC-B21B-4D4E-A0AC-383A0CD1A2A3}" dt="2023-04-03T17:28:10.491" v="1316" actId="478"/>
          <ac:spMkLst>
            <pc:docMk/>
            <pc:sldMk cId="872890089" sldId="265"/>
            <ac:spMk id="18" creationId="{CD9B56FB-C88D-4C09-A210-798A65C298FC}"/>
          </ac:spMkLst>
        </pc:spChg>
        <pc:spChg chg="mod ord">
          <ac:chgData name="PATRICIA SALES MANSANO" userId="07acd259-92ee-4e2e-ad67-35e434a8c106" providerId="ADAL" clId="{C012CFBC-B21B-4D4E-A0AC-383A0CD1A2A3}" dt="2023-04-03T17:44:53.666" v="1916" actId="14100"/>
          <ac:spMkLst>
            <pc:docMk/>
            <pc:sldMk cId="872890089" sldId="265"/>
            <ac:spMk id="20" creationId="{DDD2B22A-BA3B-4616-8FB3-531001EB35C3}"/>
          </ac:spMkLst>
        </pc:spChg>
        <pc:spChg chg="mod">
          <ac:chgData name="PATRICIA SALES MANSANO" userId="07acd259-92ee-4e2e-ad67-35e434a8c106" providerId="ADAL" clId="{C012CFBC-B21B-4D4E-A0AC-383A0CD1A2A3}" dt="2023-04-03T17:44:57.491" v="1917" actId="14100"/>
          <ac:spMkLst>
            <pc:docMk/>
            <pc:sldMk cId="872890089" sldId="265"/>
            <ac:spMk id="23" creationId="{B2009BD8-D71E-42B1-88F9-0C174F7ABE3E}"/>
          </ac:spMkLst>
        </pc:spChg>
        <pc:spChg chg="del">
          <ac:chgData name="PATRICIA SALES MANSANO" userId="07acd259-92ee-4e2e-ad67-35e434a8c106" providerId="ADAL" clId="{C012CFBC-B21B-4D4E-A0AC-383A0CD1A2A3}" dt="2023-04-03T17:30:02.702" v="1398" actId="478"/>
          <ac:spMkLst>
            <pc:docMk/>
            <pc:sldMk cId="872890089" sldId="265"/>
            <ac:spMk id="24" creationId="{2129B8D3-1C78-4899-8C03-FAF4B568CBEA}"/>
          </ac:spMkLst>
        </pc:spChg>
        <pc:spChg chg="add mod">
          <ac:chgData name="PATRICIA SALES MANSANO" userId="07acd259-92ee-4e2e-ad67-35e434a8c106" providerId="ADAL" clId="{C012CFBC-B21B-4D4E-A0AC-383A0CD1A2A3}" dt="2023-04-03T18:34:47.480" v="2503" actId="20577"/>
          <ac:spMkLst>
            <pc:docMk/>
            <pc:sldMk cId="872890089" sldId="265"/>
            <ac:spMk id="25" creationId="{3BBC9FAD-9FEE-D179-F562-68DEC7D029C0}"/>
          </ac:spMkLst>
        </pc:spChg>
        <pc:spChg chg="add mod ord">
          <ac:chgData name="PATRICIA SALES MANSANO" userId="07acd259-92ee-4e2e-ad67-35e434a8c106" providerId="ADAL" clId="{C012CFBC-B21B-4D4E-A0AC-383A0CD1A2A3}" dt="2023-04-03T17:45:31.907" v="1931" actId="14100"/>
          <ac:spMkLst>
            <pc:docMk/>
            <pc:sldMk cId="872890089" sldId="265"/>
            <ac:spMk id="27" creationId="{1F7E925E-1343-5866-EEC5-80C793C51E79}"/>
          </ac:spMkLst>
        </pc:spChg>
        <pc:spChg chg="add del mod">
          <ac:chgData name="PATRICIA SALES MANSANO" userId="07acd259-92ee-4e2e-ad67-35e434a8c106" providerId="ADAL" clId="{C012CFBC-B21B-4D4E-A0AC-383A0CD1A2A3}" dt="2023-04-03T17:43:29.891" v="1886" actId="478"/>
          <ac:spMkLst>
            <pc:docMk/>
            <pc:sldMk cId="872890089" sldId="265"/>
            <ac:spMk id="29" creationId="{C08FAA62-64EB-BAE5-27FD-075A83692B5E}"/>
          </ac:spMkLst>
        </pc:spChg>
        <pc:spChg chg="add mod">
          <ac:chgData name="PATRICIA SALES MANSANO" userId="07acd259-92ee-4e2e-ad67-35e434a8c106" providerId="ADAL" clId="{C012CFBC-B21B-4D4E-A0AC-383A0CD1A2A3}" dt="2023-04-03T17:43:34.555" v="1889" actId="1076"/>
          <ac:spMkLst>
            <pc:docMk/>
            <pc:sldMk cId="872890089" sldId="265"/>
            <ac:spMk id="31" creationId="{615CD1FD-12CE-4E5D-D3C6-2CD26C3E5FDA}"/>
          </ac:spMkLst>
        </pc:spChg>
        <pc:spChg chg="add mod">
          <ac:chgData name="PATRICIA SALES MANSANO" userId="07acd259-92ee-4e2e-ad67-35e434a8c106" providerId="ADAL" clId="{C012CFBC-B21B-4D4E-A0AC-383A0CD1A2A3}" dt="2023-04-03T17:43:22.811" v="1884" actId="1076"/>
          <ac:spMkLst>
            <pc:docMk/>
            <pc:sldMk cId="872890089" sldId="265"/>
            <ac:spMk id="35" creationId="{75FFEAE6-0DEF-2DA4-9E16-2FAE78F052AB}"/>
          </ac:spMkLst>
        </pc:spChg>
        <pc:spChg chg="mod">
          <ac:chgData name="PATRICIA SALES MANSANO" userId="07acd259-92ee-4e2e-ad67-35e434a8c106" providerId="ADAL" clId="{C012CFBC-B21B-4D4E-A0AC-383A0CD1A2A3}" dt="2023-04-03T17:28:50.231" v="1333" actId="20577"/>
          <ac:spMkLst>
            <pc:docMk/>
            <pc:sldMk cId="872890089" sldId="265"/>
            <ac:spMk id="41" creationId="{35F116C9-B5D5-4DD2-BC52-5DB3C1E58EF9}"/>
          </ac:spMkLst>
        </pc:spChg>
        <pc:spChg chg="mod">
          <ac:chgData name="PATRICIA SALES MANSANO" userId="07acd259-92ee-4e2e-ad67-35e434a8c106" providerId="ADAL" clId="{C012CFBC-B21B-4D4E-A0AC-383A0CD1A2A3}" dt="2023-04-03T17:30:17.224" v="1407" actId="20577"/>
          <ac:spMkLst>
            <pc:docMk/>
            <pc:sldMk cId="872890089" sldId="265"/>
            <ac:spMk id="42" creationId="{C3CDD23F-496A-4F77-8CEE-02ABA2320452}"/>
          </ac:spMkLst>
        </pc:spChg>
        <pc:spChg chg="del">
          <ac:chgData name="PATRICIA SALES MANSANO" userId="07acd259-92ee-4e2e-ad67-35e434a8c106" providerId="ADAL" clId="{C012CFBC-B21B-4D4E-A0AC-383A0CD1A2A3}" dt="2023-04-03T17:30:10.937" v="1401" actId="478"/>
          <ac:spMkLst>
            <pc:docMk/>
            <pc:sldMk cId="872890089" sldId="265"/>
            <ac:spMk id="43" creationId="{F01A91A2-3C19-4749-B9CA-71A53D758341}"/>
          </ac:spMkLst>
        </pc:spChg>
        <pc:spChg chg="mod">
          <ac:chgData name="PATRICIA SALES MANSANO" userId="07acd259-92ee-4e2e-ad67-35e434a8c106" providerId="ADAL" clId="{C012CFBC-B21B-4D4E-A0AC-383A0CD1A2A3}" dt="2023-04-03T17:41:13.218" v="1853" actId="1076"/>
          <ac:spMkLst>
            <pc:docMk/>
            <pc:sldMk cId="872890089" sldId="265"/>
            <ac:spMk id="44" creationId="{B4B0E798-6BFB-4F80-BAE7-466843A12F23}"/>
          </ac:spMkLst>
        </pc:spChg>
        <pc:spChg chg="mod">
          <ac:chgData name="PATRICIA SALES MANSANO" userId="07acd259-92ee-4e2e-ad67-35e434a8c106" providerId="ADAL" clId="{C012CFBC-B21B-4D4E-A0AC-383A0CD1A2A3}" dt="2023-04-03T17:42:43.167" v="1865" actId="1076"/>
          <ac:spMkLst>
            <pc:docMk/>
            <pc:sldMk cId="872890089" sldId="265"/>
            <ac:spMk id="45" creationId="{D839CE05-3256-4A2D-9D15-0662B9FB92F8}"/>
          </ac:spMkLst>
        </pc:spChg>
        <pc:spChg chg="del">
          <ac:chgData name="PATRICIA SALES MANSANO" userId="07acd259-92ee-4e2e-ad67-35e434a8c106" providerId="ADAL" clId="{C012CFBC-B21B-4D4E-A0AC-383A0CD1A2A3}" dt="2023-04-03T17:34:54.983" v="1578" actId="478"/>
          <ac:spMkLst>
            <pc:docMk/>
            <pc:sldMk cId="872890089" sldId="265"/>
            <ac:spMk id="47" creationId="{1EA6DEF6-B23A-4BD4-86F6-4C87C17D10B7}"/>
          </ac:spMkLst>
        </pc:spChg>
        <pc:spChg chg="del">
          <ac:chgData name="PATRICIA SALES MANSANO" userId="07acd259-92ee-4e2e-ad67-35e434a8c106" providerId="ADAL" clId="{C012CFBC-B21B-4D4E-A0AC-383A0CD1A2A3}" dt="2023-04-03T17:34:18.358" v="1573" actId="478"/>
          <ac:spMkLst>
            <pc:docMk/>
            <pc:sldMk cId="872890089" sldId="265"/>
            <ac:spMk id="48" creationId="{99931713-2E96-4808-9C6D-CCF7D92F3722}"/>
          </ac:spMkLst>
        </pc:spChg>
        <pc:spChg chg="del mod">
          <ac:chgData name="PATRICIA SALES MANSANO" userId="07acd259-92ee-4e2e-ad67-35e434a8c106" providerId="ADAL" clId="{C012CFBC-B21B-4D4E-A0AC-383A0CD1A2A3}" dt="2023-04-03T17:32:54.919" v="1571" actId="478"/>
          <ac:spMkLst>
            <pc:docMk/>
            <pc:sldMk cId="872890089" sldId="265"/>
            <ac:spMk id="49" creationId="{B34A5FAC-C9AA-4337-B08E-5FDAE2350FA8}"/>
          </ac:spMkLst>
        </pc:spChg>
        <pc:spChg chg="del mod">
          <ac:chgData name="PATRICIA SALES MANSANO" userId="07acd259-92ee-4e2e-ad67-35e434a8c106" providerId="ADAL" clId="{C012CFBC-B21B-4D4E-A0AC-383A0CD1A2A3}" dt="2023-04-03T17:31:00.602" v="1419" actId="478"/>
          <ac:spMkLst>
            <pc:docMk/>
            <pc:sldMk cId="872890089" sldId="265"/>
            <ac:spMk id="50" creationId="{A3DFA5B5-50C2-4BF3-97F4-937001A991ED}"/>
          </ac:spMkLst>
        </pc:spChg>
        <pc:spChg chg="mod">
          <ac:chgData name="PATRICIA SALES MANSANO" userId="07acd259-92ee-4e2e-ad67-35e434a8c106" providerId="ADAL" clId="{C012CFBC-B21B-4D4E-A0AC-383A0CD1A2A3}" dt="2023-04-03T17:45:41.127" v="1935" actId="1076"/>
          <ac:spMkLst>
            <pc:docMk/>
            <pc:sldMk cId="872890089" sldId="265"/>
            <ac:spMk id="51" creationId="{0CE23776-0741-4B80-BC43-6614478F5F3A}"/>
          </ac:spMkLst>
        </pc:spChg>
        <pc:spChg chg="del">
          <ac:chgData name="PATRICIA SALES MANSANO" userId="07acd259-92ee-4e2e-ad67-35e434a8c106" providerId="ADAL" clId="{C012CFBC-B21B-4D4E-A0AC-383A0CD1A2A3}" dt="2023-04-03T17:30:55.311" v="1414" actId="478"/>
          <ac:spMkLst>
            <pc:docMk/>
            <pc:sldMk cId="872890089" sldId="265"/>
            <ac:spMk id="52" creationId="{7141E5BB-3141-4220-9B91-5BBC9BB6C612}"/>
          </ac:spMkLst>
        </pc:spChg>
        <pc:spChg chg="del mod">
          <ac:chgData name="PATRICIA SALES MANSANO" userId="07acd259-92ee-4e2e-ad67-35e434a8c106" providerId="ADAL" clId="{C012CFBC-B21B-4D4E-A0AC-383A0CD1A2A3}" dt="2023-04-03T17:34:53.480" v="1577" actId="478"/>
          <ac:spMkLst>
            <pc:docMk/>
            <pc:sldMk cId="872890089" sldId="265"/>
            <ac:spMk id="53" creationId="{8C7D3DFB-1ACC-41C7-A699-30AC7C7E1CC2}"/>
          </ac:spMkLst>
        </pc:spChg>
        <pc:spChg chg="del">
          <ac:chgData name="PATRICIA SALES MANSANO" userId="07acd259-92ee-4e2e-ad67-35e434a8c106" providerId="ADAL" clId="{C012CFBC-B21B-4D4E-A0AC-383A0CD1A2A3}" dt="2023-04-03T17:34:15.983" v="1572" actId="478"/>
          <ac:spMkLst>
            <pc:docMk/>
            <pc:sldMk cId="872890089" sldId="265"/>
            <ac:spMk id="54" creationId="{A06D32C8-D28B-43FE-B5FA-A059E2D3B934}"/>
          </ac:spMkLst>
        </pc:spChg>
        <pc:spChg chg="del">
          <ac:chgData name="PATRICIA SALES MANSANO" userId="07acd259-92ee-4e2e-ad67-35e434a8c106" providerId="ADAL" clId="{C012CFBC-B21B-4D4E-A0AC-383A0CD1A2A3}" dt="2023-04-03T17:30:53.185" v="1412" actId="478"/>
          <ac:spMkLst>
            <pc:docMk/>
            <pc:sldMk cId="872890089" sldId="265"/>
            <ac:spMk id="55" creationId="{77F34304-1C89-403A-A1AD-3D92DE67B53F}"/>
          </ac:spMkLst>
        </pc:spChg>
        <pc:spChg chg="del">
          <ac:chgData name="PATRICIA SALES MANSANO" userId="07acd259-92ee-4e2e-ad67-35e434a8c106" providerId="ADAL" clId="{C012CFBC-B21B-4D4E-A0AC-383A0CD1A2A3}" dt="2023-04-03T17:30:58.718" v="1417" actId="478"/>
          <ac:spMkLst>
            <pc:docMk/>
            <pc:sldMk cId="872890089" sldId="265"/>
            <ac:spMk id="56" creationId="{A30C6AE2-0117-4507-B3F0-373389BCDFAA}"/>
          </ac:spMkLst>
        </pc:spChg>
        <pc:spChg chg="del">
          <ac:chgData name="PATRICIA SALES MANSANO" userId="07acd259-92ee-4e2e-ad67-35e434a8c106" providerId="ADAL" clId="{C012CFBC-B21B-4D4E-A0AC-383A0CD1A2A3}" dt="2023-04-03T17:34:20.487" v="1574" actId="478"/>
          <ac:spMkLst>
            <pc:docMk/>
            <pc:sldMk cId="872890089" sldId="265"/>
            <ac:spMk id="57" creationId="{0248512B-3120-49C0-A993-CC7C7F832346}"/>
          </ac:spMkLst>
        </pc:spChg>
        <pc:spChg chg="add mod">
          <ac:chgData name="PATRICIA SALES MANSANO" userId="07acd259-92ee-4e2e-ad67-35e434a8c106" providerId="ADAL" clId="{C012CFBC-B21B-4D4E-A0AC-383A0CD1A2A3}" dt="2023-04-03T17:44:10.349" v="1901" actId="20577"/>
          <ac:spMkLst>
            <pc:docMk/>
            <pc:sldMk cId="872890089" sldId="265"/>
            <ac:spMk id="58" creationId="{925C2BA0-DBB1-C03D-A299-F9738E55D0C9}"/>
          </ac:spMkLst>
        </pc:spChg>
        <pc:spChg chg="add mod">
          <ac:chgData name="PATRICIA SALES MANSANO" userId="07acd259-92ee-4e2e-ad67-35e434a8c106" providerId="ADAL" clId="{C012CFBC-B21B-4D4E-A0AC-383A0CD1A2A3}" dt="2023-04-03T17:45:49.363" v="1939" actId="20577"/>
          <ac:spMkLst>
            <pc:docMk/>
            <pc:sldMk cId="872890089" sldId="265"/>
            <ac:spMk id="68" creationId="{4F6A86EC-B953-E2A1-4533-3DB0577937C0}"/>
          </ac:spMkLst>
        </pc:spChg>
        <pc:cxnChg chg="mod">
          <ac:chgData name="PATRICIA SALES MANSANO" userId="07acd259-92ee-4e2e-ad67-35e434a8c106" providerId="ADAL" clId="{C012CFBC-B21B-4D4E-A0AC-383A0CD1A2A3}" dt="2023-04-03T17:28:51.270" v="1334" actId="1076"/>
          <ac:cxnSpMkLst>
            <pc:docMk/>
            <pc:sldMk cId="872890089" sldId="265"/>
            <ac:cxnSpMk id="22" creationId="{4C44C4B7-6F2F-4036-B359-39602EA9C4B9}"/>
          </ac:cxnSpMkLst>
        </pc:cxnChg>
        <pc:cxnChg chg="del mod">
          <ac:chgData name="PATRICIA SALES MANSANO" userId="07acd259-92ee-4e2e-ad67-35e434a8c106" providerId="ADAL" clId="{C012CFBC-B21B-4D4E-A0AC-383A0CD1A2A3}" dt="2023-04-03T17:30:01.909" v="1397" actId="478"/>
          <ac:cxnSpMkLst>
            <pc:docMk/>
            <pc:sldMk cId="872890089" sldId="265"/>
            <ac:cxnSpMk id="26" creationId="{2333C2D2-9ADA-4F00-AB9E-6AE402476E8B}"/>
          </ac:cxnSpMkLst>
        </pc:cxnChg>
        <pc:cxnChg chg="mod">
          <ac:chgData name="PATRICIA SALES MANSANO" userId="07acd259-92ee-4e2e-ad67-35e434a8c106" providerId="ADAL" clId="{C012CFBC-B21B-4D4E-A0AC-383A0CD1A2A3}" dt="2023-04-03T17:31:43.399" v="1485" actId="20577"/>
          <ac:cxnSpMkLst>
            <pc:docMk/>
            <pc:sldMk cId="872890089" sldId="265"/>
            <ac:cxnSpMk id="28" creationId="{D6E8245F-BB0B-48FA-BC3E-1098A5412860}"/>
          </ac:cxnSpMkLst>
        </pc:cxnChg>
        <pc:cxnChg chg="mod">
          <ac:chgData name="PATRICIA SALES MANSANO" userId="07acd259-92ee-4e2e-ad67-35e434a8c106" providerId="ADAL" clId="{C012CFBC-B21B-4D4E-A0AC-383A0CD1A2A3}" dt="2023-04-03T17:44:53.666" v="1916" actId="14100"/>
          <ac:cxnSpMkLst>
            <pc:docMk/>
            <pc:sldMk cId="872890089" sldId="265"/>
            <ac:cxnSpMk id="30" creationId="{956299D9-BEF9-419F-99E6-2347D37D0B53}"/>
          </ac:cxnSpMkLst>
        </pc:cxnChg>
        <pc:cxnChg chg="mod">
          <ac:chgData name="PATRICIA SALES MANSANO" userId="07acd259-92ee-4e2e-ad67-35e434a8c106" providerId="ADAL" clId="{C012CFBC-B21B-4D4E-A0AC-383A0CD1A2A3}" dt="2023-04-03T17:44:57.491" v="1917" actId="14100"/>
          <ac:cxnSpMkLst>
            <pc:docMk/>
            <pc:sldMk cId="872890089" sldId="265"/>
            <ac:cxnSpMk id="32" creationId="{7224BF33-E19B-4608-A9AD-A8911372134E}"/>
          </ac:cxnSpMkLst>
        </pc:cxnChg>
        <pc:cxnChg chg="mod">
          <ac:chgData name="PATRICIA SALES MANSANO" userId="07acd259-92ee-4e2e-ad67-35e434a8c106" providerId="ADAL" clId="{C012CFBC-B21B-4D4E-A0AC-383A0CD1A2A3}" dt="2023-04-03T18:05:34.184" v="2236" actId="1076"/>
          <ac:cxnSpMkLst>
            <pc:docMk/>
            <pc:sldMk cId="872890089" sldId="265"/>
            <ac:cxnSpMk id="34" creationId="{198CF99F-4914-40C6-8806-74E4BA508810}"/>
          </ac:cxnSpMkLst>
        </pc:cxnChg>
        <pc:cxnChg chg="del mod">
          <ac:chgData name="PATRICIA SALES MANSANO" userId="07acd259-92ee-4e2e-ad67-35e434a8c106" providerId="ADAL" clId="{C012CFBC-B21B-4D4E-A0AC-383A0CD1A2A3}" dt="2023-04-03T17:30:15.022" v="1403" actId="478"/>
          <ac:cxnSpMkLst>
            <pc:docMk/>
            <pc:sldMk cId="872890089" sldId="265"/>
            <ac:cxnSpMk id="36" creationId="{4490E30D-78BD-4AF9-A1F7-7A513A40488D}"/>
          </ac:cxnSpMkLst>
        </pc:cxnChg>
        <pc:cxnChg chg="add mod">
          <ac:chgData name="PATRICIA SALES MANSANO" userId="07acd259-92ee-4e2e-ad67-35e434a8c106" providerId="ADAL" clId="{C012CFBC-B21B-4D4E-A0AC-383A0CD1A2A3}" dt="2023-04-03T17:43:41.591" v="1891" actId="1076"/>
          <ac:cxnSpMkLst>
            <pc:docMk/>
            <pc:sldMk cId="872890089" sldId="265"/>
            <ac:cxnSpMk id="37" creationId="{7EE09EC8-80A8-76DF-83B9-516919B077F4}"/>
          </ac:cxnSpMkLst>
        </pc:cxnChg>
        <pc:cxnChg chg="del mod">
          <ac:chgData name="PATRICIA SALES MANSANO" userId="07acd259-92ee-4e2e-ad67-35e434a8c106" providerId="ADAL" clId="{C012CFBC-B21B-4D4E-A0AC-383A0CD1A2A3}" dt="2023-04-03T17:32:46.783" v="1568" actId="478"/>
          <ac:cxnSpMkLst>
            <pc:docMk/>
            <pc:sldMk cId="872890089" sldId="265"/>
            <ac:cxnSpMk id="38" creationId="{30763336-B6E3-4521-9345-A7916BB10C09}"/>
          </ac:cxnSpMkLst>
        </pc:cxnChg>
        <pc:cxnChg chg="add mod">
          <ac:chgData name="PATRICIA SALES MANSANO" userId="07acd259-92ee-4e2e-ad67-35e434a8c106" providerId="ADAL" clId="{C012CFBC-B21B-4D4E-A0AC-383A0CD1A2A3}" dt="2023-04-03T17:45:35.972" v="1933" actId="14100"/>
          <ac:cxnSpMkLst>
            <pc:docMk/>
            <pc:sldMk cId="872890089" sldId="265"/>
            <ac:cxnSpMk id="39" creationId="{7CF7106A-E675-150F-5E47-B437D82AE3E2}"/>
          </ac:cxnSpMkLst>
        </pc:cxnChg>
        <pc:cxnChg chg="del mod">
          <ac:chgData name="PATRICIA SALES MANSANO" userId="07acd259-92ee-4e2e-ad67-35e434a8c106" providerId="ADAL" clId="{C012CFBC-B21B-4D4E-A0AC-383A0CD1A2A3}" dt="2023-04-03T17:41:04.690" v="1852" actId="478"/>
          <ac:cxnSpMkLst>
            <pc:docMk/>
            <pc:sldMk cId="872890089" sldId="265"/>
            <ac:cxnSpMk id="40" creationId="{E5D9DE76-1736-4E48-AF90-0EE7FB8DDC06}"/>
          </ac:cxnSpMkLst>
        </pc:cxnChg>
        <pc:cxnChg chg="del mod">
          <ac:chgData name="PATRICIA SALES MANSANO" userId="07acd259-92ee-4e2e-ad67-35e434a8c106" providerId="ADAL" clId="{C012CFBC-B21B-4D4E-A0AC-383A0CD1A2A3}" dt="2023-04-03T17:40:53.698" v="1847" actId="478"/>
          <ac:cxnSpMkLst>
            <pc:docMk/>
            <pc:sldMk cId="872890089" sldId="265"/>
            <ac:cxnSpMk id="59" creationId="{1F02409E-76C9-4BBD-89B9-C3A13BB80A69}"/>
          </ac:cxnSpMkLst>
        </pc:cxnChg>
        <pc:cxnChg chg="del mod">
          <ac:chgData name="PATRICIA SALES MANSANO" userId="07acd259-92ee-4e2e-ad67-35e434a8c106" providerId="ADAL" clId="{C012CFBC-B21B-4D4E-A0AC-383A0CD1A2A3}" dt="2023-04-03T17:40:59.853" v="1848" actId="478"/>
          <ac:cxnSpMkLst>
            <pc:docMk/>
            <pc:sldMk cId="872890089" sldId="265"/>
            <ac:cxnSpMk id="63" creationId="{D9073357-76E6-4383-9F2B-E2BC665AFAB5}"/>
          </ac:cxnSpMkLst>
        </pc:cxnChg>
        <pc:cxnChg chg="del mod">
          <ac:chgData name="PATRICIA SALES MANSANO" userId="07acd259-92ee-4e2e-ad67-35e434a8c106" providerId="ADAL" clId="{C012CFBC-B21B-4D4E-A0AC-383A0CD1A2A3}" dt="2023-04-03T17:41:01.210" v="1849" actId="478"/>
          <ac:cxnSpMkLst>
            <pc:docMk/>
            <pc:sldMk cId="872890089" sldId="265"/>
            <ac:cxnSpMk id="65" creationId="{CFA922EE-40CF-4EF2-9494-2EFE99FF0A56}"/>
          </ac:cxnSpMkLst>
        </pc:cxnChg>
        <pc:cxnChg chg="del mod">
          <ac:chgData name="PATRICIA SALES MANSANO" userId="07acd259-92ee-4e2e-ad67-35e434a8c106" providerId="ADAL" clId="{C012CFBC-B21B-4D4E-A0AC-383A0CD1A2A3}" dt="2023-04-03T17:41:03.586" v="1851" actId="478"/>
          <ac:cxnSpMkLst>
            <pc:docMk/>
            <pc:sldMk cId="872890089" sldId="265"/>
            <ac:cxnSpMk id="67" creationId="{50368B0F-290A-43AC-B609-EC6E6AF934CC}"/>
          </ac:cxnSpMkLst>
        </pc:cxnChg>
        <pc:cxnChg chg="del mod">
          <ac:chgData name="PATRICIA SALES MANSANO" userId="07acd259-92ee-4e2e-ad67-35e434a8c106" providerId="ADAL" clId="{C012CFBC-B21B-4D4E-A0AC-383A0CD1A2A3}" dt="2023-04-03T17:41:02.362" v="1850" actId="478"/>
          <ac:cxnSpMkLst>
            <pc:docMk/>
            <pc:sldMk cId="872890089" sldId="265"/>
            <ac:cxnSpMk id="69" creationId="{8770D474-9226-4A56-974B-FDC06C13BAAC}"/>
          </ac:cxnSpMkLst>
        </pc:cxnChg>
      </pc:sldChg>
      <pc:sldChg chg="addSp delSp modSp mod">
        <pc:chgData name="PATRICIA SALES MANSANO" userId="07acd259-92ee-4e2e-ad67-35e434a8c106" providerId="ADAL" clId="{C012CFBC-B21B-4D4E-A0AC-383A0CD1A2A3}" dt="2023-04-03T18:00:33.524" v="2199" actId="14100"/>
        <pc:sldMkLst>
          <pc:docMk/>
          <pc:sldMk cId="122999897" sldId="266"/>
        </pc:sldMkLst>
        <pc:spChg chg="mod">
          <ac:chgData name="PATRICIA SALES MANSANO" userId="07acd259-92ee-4e2e-ad67-35e434a8c106" providerId="ADAL" clId="{C012CFBC-B21B-4D4E-A0AC-383A0CD1A2A3}" dt="2023-04-03T17:59:51.255" v="2193" actId="20577"/>
          <ac:spMkLst>
            <pc:docMk/>
            <pc:sldMk cId="122999897" sldId="266"/>
            <ac:spMk id="2" creationId="{8C75168F-C738-4722-B1ED-FB60F0F6833A}"/>
          </ac:spMkLst>
        </pc:spChg>
        <pc:spChg chg="del mod">
          <ac:chgData name="PATRICIA SALES MANSANO" userId="07acd259-92ee-4e2e-ad67-35e434a8c106" providerId="ADAL" clId="{C012CFBC-B21B-4D4E-A0AC-383A0CD1A2A3}" dt="2023-04-03T17:50:47.589" v="1941" actId="478"/>
          <ac:spMkLst>
            <pc:docMk/>
            <pc:sldMk cId="122999897" sldId="266"/>
            <ac:spMk id="3" creationId="{94185A42-C785-4843-9740-0B7130B6374E}"/>
          </ac:spMkLst>
        </pc:spChg>
        <pc:spChg chg="del">
          <ac:chgData name="PATRICIA SALES MANSANO" userId="07acd259-92ee-4e2e-ad67-35e434a8c106" providerId="ADAL" clId="{C012CFBC-B21B-4D4E-A0AC-383A0CD1A2A3}" dt="2023-04-03T16:45:14.879" v="296" actId="478"/>
          <ac:spMkLst>
            <pc:docMk/>
            <pc:sldMk cId="122999897" sldId="266"/>
            <ac:spMk id="6" creationId="{0343EEED-ADB5-4CDC-BBA4-CFE92B907605}"/>
          </ac:spMkLst>
        </pc:spChg>
        <pc:spChg chg="add del mod">
          <ac:chgData name="PATRICIA SALES MANSANO" userId="07acd259-92ee-4e2e-ad67-35e434a8c106" providerId="ADAL" clId="{C012CFBC-B21B-4D4E-A0AC-383A0CD1A2A3}" dt="2023-04-03T17:50:51.119" v="1943" actId="478"/>
          <ac:spMkLst>
            <pc:docMk/>
            <pc:sldMk cId="122999897" sldId="266"/>
            <ac:spMk id="8" creationId="{6D452FEE-22F7-977A-6A73-FD90546ABB64}"/>
          </ac:spMkLst>
        </pc:spChg>
        <pc:spChg chg="del mod ord">
          <ac:chgData name="PATRICIA SALES MANSANO" userId="07acd259-92ee-4e2e-ad67-35e434a8c106" providerId="ADAL" clId="{C012CFBC-B21B-4D4E-A0AC-383A0CD1A2A3}" dt="2023-04-03T17:50:48.895" v="1942" actId="478"/>
          <ac:spMkLst>
            <pc:docMk/>
            <pc:sldMk cId="122999897" sldId="266"/>
            <ac:spMk id="10" creationId="{5AAE256A-2FCA-42E9-AF69-0E30E67AFFFB}"/>
          </ac:spMkLst>
        </pc:spChg>
        <pc:spChg chg="del">
          <ac:chgData name="PATRICIA SALES MANSANO" userId="07acd259-92ee-4e2e-ad67-35e434a8c106" providerId="ADAL" clId="{C012CFBC-B21B-4D4E-A0AC-383A0CD1A2A3}" dt="2023-04-03T16:45:12.739" v="295" actId="478"/>
          <ac:spMkLst>
            <pc:docMk/>
            <pc:sldMk cId="122999897" sldId="266"/>
            <ac:spMk id="12" creationId="{F05D3B14-4541-4539-A032-67AB7CA64708}"/>
          </ac:spMkLst>
        </pc:spChg>
        <pc:spChg chg="add del mod">
          <ac:chgData name="PATRICIA SALES MANSANO" userId="07acd259-92ee-4e2e-ad67-35e434a8c106" providerId="ADAL" clId="{C012CFBC-B21B-4D4E-A0AC-383A0CD1A2A3}" dt="2023-04-03T17:51:59.278" v="1959" actId="478"/>
          <ac:spMkLst>
            <pc:docMk/>
            <pc:sldMk cId="122999897" sldId="266"/>
            <ac:spMk id="13" creationId="{DADEC466-C2E3-1CB2-6445-9286DAA23272}"/>
          </ac:spMkLst>
        </pc:spChg>
        <pc:spChg chg="add mod">
          <ac:chgData name="PATRICIA SALES MANSANO" userId="07acd259-92ee-4e2e-ad67-35e434a8c106" providerId="ADAL" clId="{C012CFBC-B21B-4D4E-A0AC-383A0CD1A2A3}" dt="2023-04-03T17:52:25.560" v="1967" actId="14100"/>
          <ac:spMkLst>
            <pc:docMk/>
            <pc:sldMk cId="122999897" sldId="266"/>
            <ac:spMk id="14" creationId="{9229841B-0019-47EB-1996-6AE5FBE839EF}"/>
          </ac:spMkLst>
        </pc:spChg>
        <pc:spChg chg="add mod">
          <ac:chgData name="PATRICIA SALES MANSANO" userId="07acd259-92ee-4e2e-ad67-35e434a8c106" providerId="ADAL" clId="{C012CFBC-B21B-4D4E-A0AC-383A0CD1A2A3}" dt="2023-04-03T17:53:22.899" v="1987" actId="14100"/>
          <ac:spMkLst>
            <pc:docMk/>
            <pc:sldMk cId="122999897" sldId="266"/>
            <ac:spMk id="15" creationId="{23D62A85-4DC1-D2AE-E97D-3B0BFD365A52}"/>
          </ac:spMkLst>
        </pc:spChg>
        <pc:spChg chg="add mod">
          <ac:chgData name="PATRICIA SALES MANSANO" userId="07acd259-92ee-4e2e-ad67-35e434a8c106" providerId="ADAL" clId="{C012CFBC-B21B-4D4E-A0AC-383A0CD1A2A3}" dt="2023-04-03T18:00:28.273" v="2198" actId="14100"/>
          <ac:spMkLst>
            <pc:docMk/>
            <pc:sldMk cId="122999897" sldId="266"/>
            <ac:spMk id="19" creationId="{E10D281A-DB66-DA0D-3743-71F85833092C}"/>
          </ac:spMkLst>
        </pc:spChg>
        <pc:spChg chg="add mod">
          <ac:chgData name="PATRICIA SALES MANSANO" userId="07acd259-92ee-4e2e-ad67-35e434a8c106" providerId="ADAL" clId="{C012CFBC-B21B-4D4E-A0AC-383A0CD1A2A3}" dt="2023-04-03T17:56:28.121" v="2081" actId="1076"/>
          <ac:spMkLst>
            <pc:docMk/>
            <pc:sldMk cId="122999897" sldId="266"/>
            <ac:spMk id="20" creationId="{5969C211-BA09-9FAD-3726-F0EA4FEBEAA2}"/>
          </ac:spMkLst>
        </pc:spChg>
        <pc:spChg chg="add mod ord">
          <ac:chgData name="PATRICIA SALES MANSANO" userId="07acd259-92ee-4e2e-ad67-35e434a8c106" providerId="ADAL" clId="{C012CFBC-B21B-4D4E-A0AC-383A0CD1A2A3}" dt="2023-04-03T17:58:37.969" v="2138" actId="20577"/>
          <ac:spMkLst>
            <pc:docMk/>
            <pc:sldMk cId="122999897" sldId="266"/>
            <ac:spMk id="23" creationId="{CF798E81-684C-2394-96DA-8288ADBF02A7}"/>
          </ac:spMkLst>
        </pc:spChg>
        <pc:spChg chg="add mod">
          <ac:chgData name="PATRICIA SALES MANSANO" userId="07acd259-92ee-4e2e-ad67-35e434a8c106" providerId="ADAL" clId="{C012CFBC-B21B-4D4E-A0AC-383A0CD1A2A3}" dt="2023-04-03T17:58:58.984" v="2178" actId="1076"/>
          <ac:spMkLst>
            <pc:docMk/>
            <pc:sldMk cId="122999897" sldId="266"/>
            <ac:spMk id="24" creationId="{B290F85E-1755-2093-5397-24F2D5AD760F}"/>
          </ac:spMkLst>
        </pc:spChg>
        <pc:spChg chg="add mod">
          <ac:chgData name="PATRICIA SALES MANSANO" userId="07acd259-92ee-4e2e-ad67-35e434a8c106" providerId="ADAL" clId="{C012CFBC-B21B-4D4E-A0AC-383A0CD1A2A3}" dt="2023-04-03T18:00:19.543" v="2196" actId="1076"/>
          <ac:spMkLst>
            <pc:docMk/>
            <pc:sldMk cId="122999897" sldId="266"/>
            <ac:spMk id="29" creationId="{3FF99BF1-3C1C-E9AB-F27B-16A71F134C46}"/>
          </ac:spMkLst>
        </pc:spChg>
        <pc:picChg chg="del">
          <ac:chgData name="PATRICIA SALES MANSANO" userId="07acd259-92ee-4e2e-ad67-35e434a8c106" providerId="ADAL" clId="{C012CFBC-B21B-4D4E-A0AC-383A0CD1A2A3}" dt="2023-04-03T16:45:12.031" v="294" actId="478"/>
          <ac:picMkLst>
            <pc:docMk/>
            <pc:sldMk cId="122999897" sldId="266"/>
            <ac:picMk id="7" creationId="{14CD0DEB-3379-4527-9F23-A753BDE09113}"/>
          </ac:picMkLst>
        </pc:picChg>
        <pc:picChg chg="add mod">
          <ac:chgData name="PATRICIA SALES MANSANO" userId="07acd259-92ee-4e2e-ad67-35e434a8c106" providerId="ADAL" clId="{C012CFBC-B21B-4D4E-A0AC-383A0CD1A2A3}" dt="2023-04-03T17:59:04.160" v="2179" actId="1076"/>
          <ac:picMkLst>
            <pc:docMk/>
            <pc:sldMk cId="122999897" sldId="266"/>
            <ac:picMk id="22" creationId="{47B9C985-8562-D527-F433-574994982536}"/>
          </ac:picMkLst>
        </pc:picChg>
        <pc:picChg chg="add del mod">
          <ac:chgData name="PATRICIA SALES MANSANO" userId="07acd259-92ee-4e2e-ad67-35e434a8c106" providerId="ADAL" clId="{C012CFBC-B21B-4D4E-A0AC-383A0CD1A2A3}" dt="2023-04-03T17:51:34.001" v="1954"/>
          <ac:picMkLst>
            <pc:docMk/>
            <pc:sldMk cId="122999897" sldId="266"/>
            <ac:picMk id="2050" creationId="{19ACAB87-51CF-A6C4-E34F-327AEBB60EA7}"/>
          </ac:picMkLst>
        </pc:picChg>
        <pc:picChg chg="add del mod">
          <ac:chgData name="PATRICIA SALES MANSANO" userId="07acd259-92ee-4e2e-ad67-35e434a8c106" providerId="ADAL" clId="{C012CFBC-B21B-4D4E-A0AC-383A0CD1A2A3}" dt="2023-04-03T17:51:59.278" v="1959" actId="478"/>
          <ac:picMkLst>
            <pc:docMk/>
            <pc:sldMk cId="122999897" sldId="266"/>
            <ac:picMk id="2052" creationId="{BC081CEB-7EDE-CFF6-E4DE-757F24BA964A}"/>
          </ac:picMkLst>
        </pc:picChg>
        <pc:picChg chg="add mod">
          <ac:chgData name="PATRICIA SALES MANSANO" userId="07acd259-92ee-4e2e-ad67-35e434a8c106" providerId="ADAL" clId="{C012CFBC-B21B-4D4E-A0AC-383A0CD1A2A3}" dt="2023-04-03T17:52:07.163" v="1963" actId="1076"/>
          <ac:picMkLst>
            <pc:docMk/>
            <pc:sldMk cId="122999897" sldId="266"/>
            <ac:picMk id="2054" creationId="{467CD4A5-E54F-3D0A-E22D-6FBBBBDED16C}"/>
          </ac:picMkLst>
        </pc:picChg>
        <pc:picChg chg="add del mod">
          <ac:chgData name="PATRICIA SALES MANSANO" userId="07acd259-92ee-4e2e-ad67-35e434a8c106" providerId="ADAL" clId="{C012CFBC-B21B-4D4E-A0AC-383A0CD1A2A3}" dt="2023-04-03T17:53:23.665" v="1988"/>
          <ac:picMkLst>
            <pc:docMk/>
            <pc:sldMk cId="122999897" sldId="266"/>
            <ac:picMk id="2056" creationId="{2DEF3711-79AB-B855-7AF8-75A4239D7D72}"/>
          </ac:picMkLst>
        </pc:picChg>
        <pc:picChg chg="add mod">
          <ac:chgData name="PATRICIA SALES MANSANO" userId="07acd259-92ee-4e2e-ad67-35e434a8c106" providerId="ADAL" clId="{C012CFBC-B21B-4D4E-A0AC-383A0CD1A2A3}" dt="2023-04-03T17:53:29.760" v="1991" actId="1076"/>
          <ac:picMkLst>
            <pc:docMk/>
            <pc:sldMk cId="122999897" sldId="266"/>
            <ac:picMk id="2058" creationId="{DF759529-8DAB-3231-2614-1619785A973E}"/>
          </ac:picMkLst>
        </pc:picChg>
        <pc:picChg chg="add del mod">
          <ac:chgData name="PATRICIA SALES MANSANO" userId="07acd259-92ee-4e2e-ad67-35e434a8c106" providerId="ADAL" clId="{C012CFBC-B21B-4D4E-A0AC-383A0CD1A2A3}" dt="2023-04-03T17:54:08.097" v="1998"/>
          <ac:picMkLst>
            <pc:docMk/>
            <pc:sldMk cId="122999897" sldId="266"/>
            <ac:picMk id="2060" creationId="{00F09933-D265-B410-1168-27680A44FC56}"/>
          </ac:picMkLst>
        </pc:picChg>
        <pc:picChg chg="add mod">
          <ac:chgData name="PATRICIA SALES MANSANO" userId="07acd259-92ee-4e2e-ad67-35e434a8c106" providerId="ADAL" clId="{C012CFBC-B21B-4D4E-A0AC-383A0CD1A2A3}" dt="2023-04-03T17:54:45.721" v="2004" actId="1076"/>
          <ac:picMkLst>
            <pc:docMk/>
            <pc:sldMk cId="122999897" sldId="266"/>
            <ac:picMk id="2062" creationId="{FBD161CE-09FA-BC30-5C10-02C21D80C851}"/>
          </ac:picMkLst>
        </pc:picChg>
        <pc:picChg chg="add mod">
          <ac:chgData name="PATRICIA SALES MANSANO" userId="07acd259-92ee-4e2e-ad67-35e434a8c106" providerId="ADAL" clId="{C012CFBC-B21B-4D4E-A0AC-383A0CD1A2A3}" dt="2023-04-03T17:56:17.202" v="2074" actId="14100"/>
          <ac:picMkLst>
            <pc:docMk/>
            <pc:sldMk cId="122999897" sldId="266"/>
            <ac:picMk id="2064" creationId="{0A7668E2-F57E-848F-30B2-9FAA1FB29DED}"/>
          </ac:picMkLst>
        </pc:picChg>
        <pc:picChg chg="add del mod">
          <ac:chgData name="PATRICIA SALES MANSANO" userId="07acd259-92ee-4e2e-ad67-35e434a8c106" providerId="ADAL" clId="{C012CFBC-B21B-4D4E-A0AC-383A0CD1A2A3}" dt="2023-04-03T17:56:13.774" v="2071"/>
          <ac:picMkLst>
            <pc:docMk/>
            <pc:sldMk cId="122999897" sldId="266"/>
            <ac:picMk id="2066" creationId="{71B58C52-7222-CB7B-D3C9-B42857D69A9A}"/>
          </ac:picMkLst>
        </pc:picChg>
        <pc:picChg chg="add del mod">
          <ac:chgData name="PATRICIA SALES MANSANO" userId="07acd259-92ee-4e2e-ad67-35e434a8c106" providerId="ADAL" clId="{C012CFBC-B21B-4D4E-A0AC-383A0CD1A2A3}" dt="2023-04-03T17:56:17.770" v="2075"/>
          <ac:picMkLst>
            <pc:docMk/>
            <pc:sldMk cId="122999897" sldId="266"/>
            <ac:picMk id="2068" creationId="{A198E274-3F6E-9DAF-3EFA-5F0846C567FA}"/>
          </ac:picMkLst>
        </pc:picChg>
        <pc:picChg chg="add mod">
          <ac:chgData name="PATRICIA SALES MANSANO" userId="07acd259-92ee-4e2e-ad67-35e434a8c106" providerId="ADAL" clId="{C012CFBC-B21B-4D4E-A0AC-383A0CD1A2A3}" dt="2023-04-03T17:56:30.182" v="2082" actId="14100"/>
          <ac:picMkLst>
            <pc:docMk/>
            <pc:sldMk cId="122999897" sldId="266"/>
            <ac:picMk id="2070" creationId="{2A83A1A3-772D-2907-B363-6406C200484E}"/>
          </ac:picMkLst>
        </pc:picChg>
        <pc:picChg chg="add mod">
          <ac:chgData name="PATRICIA SALES MANSANO" userId="07acd259-92ee-4e2e-ad67-35e434a8c106" providerId="ADAL" clId="{C012CFBC-B21B-4D4E-A0AC-383A0CD1A2A3}" dt="2023-04-03T17:58:39.173" v="2139" actId="1076"/>
          <ac:picMkLst>
            <pc:docMk/>
            <pc:sldMk cId="122999897" sldId="266"/>
            <ac:picMk id="2072" creationId="{697C4304-C61C-6913-9816-100FDCD72176}"/>
          </ac:picMkLst>
        </pc:picChg>
        <pc:cxnChg chg="add mod">
          <ac:chgData name="PATRICIA SALES MANSANO" userId="07acd259-92ee-4e2e-ad67-35e434a8c106" providerId="ADAL" clId="{C012CFBC-B21B-4D4E-A0AC-383A0CD1A2A3}" dt="2023-04-03T17:59:11.415" v="2180" actId="1582"/>
          <ac:cxnSpMkLst>
            <pc:docMk/>
            <pc:sldMk cId="122999897" sldId="266"/>
            <ac:cxnSpMk id="17" creationId="{65D7DAD1-DD35-46ED-FD04-801B06810875}"/>
          </ac:cxnSpMkLst>
        </pc:cxnChg>
        <pc:cxnChg chg="add mod">
          <ac:chgData name="PATRICIA SALES MANSANO" userId="07acd259-92ee-4e2e-ad67-35e434a8c106" providerId="ADAL" clId="{C012CFBC-B21B-4D4E-A0AC-383A0CD1A2A3}" dt="2023-04-03T18:00:33.524" v="2199" actId="14100"/>
          <ac:cxnSpMkLst>
            <pc:docMk/>
            <pc:sldMk cId="122999897" sldId="266"/>
            <ac:cxnSpMk id="26" creationId="{F8483E3C-2A00-90A6-6B77-733FFDBAC9DC}"/>
          </ac:cxnSpMkLst>
        </pc:cxnChg>
        <pc:cxnChg chg="add mod">
          <ac:chgData name="PATRICIA SALES MANSANO" userId="07acd259-92ee-4e2e-ad67-35e434a8c106" providerId="ADAL" clId="{C012CFBC-B21B-4D4E-A0AC-383A0CD1A2A3}" dt="2023-04-03T17:59:40.141" v="2184" actId="1582"/>
          <ac:cxnSpMkLst>
            <pc:docMk/>
            <pc:sldMk cId="122999897" sldId="266"/>
            <ac:cxnSpMk id="28" creationId="{22C77F1D-1E45-68AB-11CC-CEF97899E3EB}"/>
          </ac:cxnSpMkLst>
        </pc:cxnChg>
      </pc:sldChg>
      <pc:sldChg chg="del">
        <pc:chgData name="PATRICIA SALES MANSANO" userId="07acd259-92ee-4e2e-ad67-35e434a8c106" providerId="ADAL" clId="{C012CFBC-B21B-4D4E-A0AC-383A0CD1A2A3}" dt="2023-04-03T16:43:48.489" v="243" actId="47"/>
        <pc:sldMkLst>
          <pc:docMk/>
          <pc:sldMk cId="2493839100" sldId="267"/>
        </pc:sldMkLst>
      </pc:sldChg>
      <pc:sldChg chg="addSp delSp modSp mod">
        <pc:chgData name="PATRICIA SALES MANSANO" userId="07acd259-92ee-4e2e-ad67-35e434a8c106" providerId="ADAL" clId="{C012CFBC-B21B-4D4E-A0AC-383A0CD1A2A3}" dt="2023-04-03T18:08:24.458" v="2401" actId="20577"/>
        <pc:sldMkLst>
          <pc:docMk/>
          <pc:sldMk cId="2402781739" sldId="268"/>
        </pc:sldMkLst>
        <pc:spChg chg="mod">
          <ac:chgData name="PATRICIA SALES MANSANO" userId="07acd259-92ee-4e2e-ad67-35e434a8c106" providerId="ADAL" clId="{C012CFBC-B21B-4D4E-A0AC-383A0CD1A2A3}" dt="2023-04-03T17:35:56.877" v="1641" actId="20577"/>
          <ac:spMkLst>
            <pc:docMk/>
            <pc:sldMk cId="2402781739" sldId="268"/>
            <ac:spMk id="2" creationId="{D5574490-73B6-47FA-9D8F-3CA5DFB223BE}"/>
          </ac:spMkLst>
        </pc:spChg>
        <pc:spChg chg="mod">
          <ac:chgData name="PATRICIA SALES MANSANO" userId="07acd259-92ee-4e2e-ad67-35e434a8c106" providerId="ADAL" clId="{C012CFBC-B21B-4D4E-A0AC-383A0CD1A2A3}" dt="2023-04-03T18:08:24.458" v="2401" actId="20577"/>
          <ac:spMkLst>
            <pc:docMk/>
            <pc:sldMk cId="2402781739" sldId="268"/>
            <ac:spMk id="3" creationId="{9E754EEA-543B-404B-B1F6-19F4B86DC8B2}"/>
          </ac:spMkLst>
        </pc:spChg>
        <pc:spChg chg="del">
          <ac:chgData name="PATRICIA SALES MANSANO" userId="07acd259-92ee-4e2e-ad67-35e434a8c106" providerId="ADAL" clId="{C012CFBC-B21B-4D4E-A0AC-383A0CD1A2A3}" dt="2023-04-03T17:38:29.371" v="1829" actId="478"/>
          <ac:spMkLst>
            <pc:docMk/>
            <pc:sldMk cId="2402781739" sldId="268"/>
            <ac:spMk id="6" creationId="{DEAAFC75-7EF1-45B9-AD37-150D0D902077}"/>
          </ac:spMkLst>
        </pc:spChg>
        <pc:spChg chg="del">
          <ac:chgData name="PATRICIA SALES MANSANO" userId="07acd259-92ee-4e2e-ad67-35e434a8c106" providerId="ADAL" clId="{C012CFBC-B21B-4D4E-A0AC-383A0CD1A2A3}" dt="2023-04-03T17:38:25.182" v="1826" actId="478"/>
          <ac:spMkLst>
            <pc:docMk/>
            <pc:sldMk cId="2402781739" sldId="268"/>
            <ac:spMk id="8" creationId="{568F63D8-5E15-44C9-825E-BC0DE82CF5BC}"/>
          </ac:spMkLst>
        </pc:spChg>
        <pc:spChg chg="mod ord">
          <ac:chgData name="PATRICIA SALES MANSANO" userId="07acd259-92ee-4e2e-ad67-35e434a8c106" providerId="ADAL" clId="{C012CFBC-B21B-4D4E-A0AC-383A0CD1A2A3}" dt="2023-04-03T18:07:02.500" v="2329" actId="14100"/>
          <ac:spMkLst>
            <pc:docMk/>
            <pc:sldMk cId="2402781739" sldId="268"/>
            <ac:spMk id="11" creationId="{E745AB89-58F8-4776-A86C-BF70BCC00ED2}"/>
          </ac:spMkLst>
        </pc:spChg>
        <pc:spChg chg="del">
          <ac:chgData name="PATRICIA SALES MANSANO" userId="07acd259-92ee-4e2e-ad67-35e434a8c106" providerId="ADAL" clId="{C012CFBC-B21B-4D4E-A0AC-383A0CD1A2A3}" dt="2023-04-03T17:38:27.756" v="1828" actId="478"/>
          <ac:spMkLst>
            <pc:docMk/>
            <pc:sldMk cId="2402781739" sldId="268"/>
            <ac:spMk id="13" creationId="{E4641A79-D8C9-4650-9BF8-B7931893C3BE}"/>
          </ac:spMkLst>
        </pc:spChg>
        <pc:picChg chg="del">
          <ac:chgData name="PATRICIA SALES MANSANO" userId="07acd259-92ee-4e2e-ad67-35e434a8c106" providerId="ADAL" clId="{C012CFBC-B21B-4D4E-A0AC-383A0CD1A2A3}" dt="2023-04-03T17:38:31.086" v="1830" actId="478"/>
          <ac:picMkLst>
            <pc:docMk/>
            <pc:sldMk cId="2402781739" sldId="268"/>
            <ac:picMk id="12" creationId="{CF4FBD81-DB42-40E6-BBFC-3D23616605FB}"/>
          </ac:picMkLst>
        </pc:picChg>
        <pc:picChg chg="add del mod">
          <ac:chgData name="PATRICIA SALES MANSANO" userId="07acd259-92ee-4e2e-ad67-35e434a8c106" providerId="ADAL" clId="{C012CFBC-B21B-4D4E-A0AC-383A0CD1A2A3}" dt="2023-04-03T18:08:00.419" v="2369"/>
          <ac:picMkLst>
            <pc:docMk/>
            <pc:sldMk cId="2402781739" sldId="268"/>
            <ac:picMk id="4098" creationId="{E97BEC2F-6A68-7A0C-1A99-B4DCABE43415}"/>
          </ac:picMkLst>
        </pc:picChg>
        <pc:picChg chg="add del mod">
          <ac:chgData name="PATRICIA SALES MANSANO" userId="07acd259-92ee-4e2e-ad67-35e434a8c106" providerId="ADAL" clId="{C012CFBC-B21B-4D4E-A0AC-383A0CD1A2A3}" dt="2023-04-03T18:08:04.802" v="2373"/>
          <ac:picMkLst>
            <pc:docMk/>
            <pc:sldMk cId="2402781739" sldId="268"/>
            <ac:picMk id="4100" creationId="{1721D422-AE10-27F8-123E-5E9D2674F338}"/>
          </ac:picMkLst>
        </pc:picChg>
        <pc:picChg chg="add mod">
          <ac:chgData name="PATRICIA SALES MANSANO" userId="07acd259-92ee-4e2e-ad67-35e434a8c106" providerId="ADAL" clId="{C012CFBC-B21B-4D4E-A0AC-383A0CD1A2A3}" dt="2023-04-03T18:08:13.262" v="2378" actId="1076"/>
          <ac:picMkLst>
            <pc:docMk/>
            <pc:sldMk cId="2402781739" sldId="268"/>
            <ac:picMk id="4102" creationId="{CF16D56A-7195-958B-B61A-5412E11E5658}"/>
          </ac:picMkLst>
        </pc:picChg>
        <pc:cxnChg chg="del">
          <ac:chgData name="PATRICIA SALES MANSANO" userId="07acd259-92ee-4e2e-ad67-35e434a8c106" providerId="ADAL" clId="{C012CFBC-B21B-4D4E-A0AC-383A0CD1A2A3}" dt="2023-04-03T17:38:26.254" v="1827" actId="478"/>
          <ac:cxnSpMkLst>
            <pc:docMk/>
            <pc:sldMk cId="2402781739" sldId="268"/>
            <ac:cxnSpMk id="7" creationId="{0CAC948A-98EB-45C9-B61D-F4A3954AD75C}"/>
          </ac:cxnSpMkLst>
        </pc:cxnChg>
      </pc:sldChg>
      <pc:sldChg chg="del">
        <pc:chgData name="PATRICIA SALES MANSANO" userId="07acd259-92ee-4e2e-ad67-35e434a8c106" providerId="ADAL" clId="{C012CFBC-B21B-4D4E-A0AC-383A0CD1A2A3}" dt="2023-04-03T16:43:51.521" v="246" actId="47"/>
        <pc:sldMkLst>
          <pc:docMk/>
          <pc:sldMk cId="2108932101" sldId="269"/>
        </pc:sldMkLst>
      </pc:sldChg>
      <pc:sldChg chg="del">
        <pc:chgData name="PATRICIA SALES MANSANO" userId="07acd259-92ee-4e2e-ad67-35e434a8c106" providerId="ADAL" clId="{C012CFBC-B21B-4D4E-A0AC-383A0CD1A2A3}" dt="2023-04-03T16:43:53.815" v="247" actId="47"/>
        <pc:sldMkLst>
          <pc:docMk/>
          <pc:sldMk cId="2569608038" sldId="270"/>
        </pc:sldMkLst>
      </pc:sldChg>
      <pc:sldChg chg="del">
        <pc:chgData name="PATRICIA SALES MANSANO" userId="07acd259-92ee-4e2e-ad67-35e434a8c106" providerId="ADAL" clId="{C012CFBC-B21B-4D4E-A0AC-383A0CD1A2A3}" dt="2023-04-03T16:43:50.846" v="245" actId="47"/>
        <pc:sldMkLst>
          <pc:docMk/>
          <pc:sldMk cId="2316202285" sldId="271"/>
        </pc:sldMkLst>
      </pc:sldChg>
      <pc:sldChg chg="del">
        <pc:chgData name="PATRICIA SALES MANSANO" userId="07acd259-92ee-4e2e-ad67-35e434a8c106" providerId="ADAL" clId="{C012CFBC-B21B-4D4E-A0AC-383A0CD1A2A3}" dt="2023-04-03T16:43:49.668" v="244" actId="47"/>
        <pc:sldMkLst>
          <pc:docMk/>
          <pc:sldMk cId="3141878935" sldId="272"/>
        </pc:sldMkLst>
      </pc:sldChg>
      <pc:sldChg chg="addSp delSp modSp mod">
        <pc:chgData name="PATRICIA SALES MANSANO" userId="07acd259-92ee-4e2e-ad67-35e434a8c106" providerId="ADAL" clId="{C012CFBC-B21B-4D4E-A0AC-383A0CD1A2A3}" dt="2023-04-03T17:15:44.047" v="1078" actId="14100"/>
        <pc:sldMkLst>
          <pc:docMk/>
          <pc:sldMk cId="3907359083" sldId="273"/>
        </pc:sldMkLst>
        <pc:spChg chg="mod">
          <ac:chgData name="PATRICIA SALES MANSANO" userId="07acd259-92ee-4e2e-ad67-35e434a8c106" providerId="ADAL" clId="{C012CFBC-B21B-4D4E-A0AC-383A0CD1A2A3}" dt="2023-04-03T17:15:40.529" v="1077" actId="1076"/>
          <ac:spMkLst>
            <pc:docMk/>
            <pc:sldMk cId="3907359083" sldId="273"/>
            <ac:spMk id="2" creationId="{7BF08785-DD78-4C4D-BAD7-EA8F94FD91FF}"/>
          </ac:spMkLst>
        </pc:spChg>
        <pc:spChg chg="del">
          <ac:chgData name="PATRICIA SALES MANSANO" userId="07acd259-92ee-4e2e-ad67-35e434a8c106" providerId="ADAL" clId="{C012CFBC-B21B-4D4E-A0AC-383A0CD1A2A3}" dt="2023-04-03T17:06:23.900" v="1061" actId="478"/>
          <ac:spMkLst>
            <pc:docMk/>
            <pc:sldMk cId="3907359083" sldId="273"/>
            <ac:spMk id="3" creationId="{D47F39BA-5FD8-4A78-BC04-FA01466226FB}"/>
          </ac:spMkLst>
        </pc:spChg>
        <pc:spChg chg="del mod">
          <ac:chgData name="PATRICIA SALES MANSANO" userId="07acd259-92ee-4e2e-ad67-35e434a8c106" providerId="ADAL" clId="{C012CFBC-B21B-4D4E-A0AC-383A0CD1A2A3}" dt="2023-04-03T17:06:22.245" v="1060" actId="478"/>
          <ac:spMkLst>
            <pc:docMk/>
            <pc:sldMk cId="3907359083" sldId="273"/>
            <ac:spMk id="6" creationId="{2B6B4DFD-172C-499E-A9B6-7F53C8769682}"/>
          </ac:spMkLst>
        </pc:spChg>
        <pc:spChg chg="add del mod">
          <ac:chgData name="PATRICIA SALES MANSANO" userId="07acd259-92ee-4e2e-ad67-35e434a8c106" providerId="ADAL" clId="{C012CFBC-B21B-4D4E-A0AC-383A0CD1A2A3}" dt="2023-04-03T17:06:25.561" v="1062" actId="478"/>
          <ac:spMkLst>
            <pc:docMk/>
            <pc:sldMk cId="3907359083" sldId="273"/>
            <ac:spMk id="9" creationId="{78AFD442-8810-C0A2-84BD-4E02D668E7C0}"/>
          </ac:spMkLst>
        </pc:spChg>
        <pc:spChg chg="add del">
          <ac:chgData name="PATRICIA SALES MANSANO" userId="07acd259-92ee-4e2e-ad67-35e434a8c106" providerId="ADAL" clId="{C012CFBC-B21B-4D4E-A0AC-383A0CD1A2A3}" dt="2023-04-03T17:09:46.064" v="1071" actId="22"/>
          <ac:spMkLst>
            <pc:docMk/>
            <pc:sldMk cId="3907359083" sldId="273"/>
            <ac:spMk id="13" creationId="{F76B3F22-0D25-8D66-6300-C6420CCAEA36}"/>
          </ac:spMkLst>
        </pc:spChg>
        <pc:graphicFrameChg chg="add del mod">
          <ac:chgData name="PATRICIA SALES MANSANO" userId="07acd259-92ee-4e2e-ad67-35e434a8c106" providerId="ADAL" clId="{C012CFBC-B21B-4D4E-A0AC-383A0CD1A2A3}" dt="2023-04-03T17:09:39.998" v="1068"/>
          <ac:graphicFrameMkLst>
            <pc:docMk/>
            <pc:sldMk cId="3907359083" sldId="273"/>
            <ac:graphicFrameMk id="10" creationId="{61A3A8D7-F903-5967-1022-04C839455839}"/>
          </ac:graphicFrameMkLst>
        </pc:graphicFrameChg>
        <pc:graphicFrameChg chg="add del">
          <ac:chgData name="PATRICIA SALES MANSANO" userId="07acd259-92ee-4e2e-ad67-35e434a8c106" providerId="ADAL" clId="{C012CFBC-B21B-4D4E-A0AC-383A0CD1A2A3}" dt="2023-04-03T17:12:25.336" v="1072" actId="478"/>
          <ac:graphicFrameMkLst>
            <pc:docMk/>
            <pc:sldMk cId="3907359083" sldId="273"/>
            <ac:graphicFrameMk id="11" creationId="{B602C39F-FB8C-FFDC-097A-523FE2943B39}"/>
          </ac:graphicFrameMkLst>
        </pc:graphicFrameChg>
        <pc:graphicFrameChg chg="add mod">
          <ac:chgData name="PATRICIA SALES MANSANO" userId="07acd259-92ee-4e2e-ad67-35e434a8c106" providerId="ADAL" clId="{C012CFBC-B21B-4D4E-A0AC-383A0CD1A2A3}" dt="2023-04-03T17:15:44.047" v="1078" actId="14100"/>
          <ac:graphicFrameMkLst>
            <pc:docMk/>
            <pc:sldMk cId="3907359083" sldId="273"/>
            <ac:graphicFrameMk id="14" creationId="{F40A7A94-FBD7-B85D-D4B4-48F044549D6F}"/>
          </ac:graphicFrameMkLst>
        </pc:graphicFrameChg>
        <pc:picChg chg="mod">
          <ac:chgData name="PATRICIA SALES MANSANO" userId="07acd259-92ee-4e2e-ad67-35e434a8c106" providerId="ADAL" clId="{C012CFBC-B21B-4D4E-A0AC-383A0CD1A2A3}" dt="2023-04-03T17:15:33.736" v="1075" actId="1076"/>
          <ac:picMkLst>
            <pc:docMk/>
            <pc:sldMk cId="3907359083" sldId="273"/>
            <ac:picMk id="8" creationId="{A44FFB68-821D-4E3C-BE57-083213C427E1}"/>
          </ac:picMkLst>
        </pc:picChg>
        <pc:cxnChg chg="mod">
          <ac:chgData name="PATRICIA SALES MANSANO" userId="07acd259-92ee-4e2e-ad67-35e434a8c106" providerId="ADAL" clId="{C012CFBC-B21B-4D4E-A0AC-383A0CD1A2A3}" dt="2023-04-03T17:15:37.618" v="1076" actId="1076"/>
          <ac:cxnSpMkLst>
            <pc:docMk/>
            <pc:sldMk cId="3907359083" sldId="273"/>
            <ac:cxnSpMk id="5" creationId="{B065AFDF-6722-4731-8C0A-51EBB5B21B5A}"/>
          </ac:cxnSpMkLst>
        </pc:cxnChg>
      </pc:sldChg>
      <pc:sldChg chg="addSp delSp modSp add mod">
        <pc:chgData name="PATRICIA SALES MANSANO" userId="07acd259-92ee-4e2e-ad67-35e434a8c106" providerId="ADAL" clId="{C012CFBC-B21B-4D4E-A0AC-383A0CD1A2A3}" dt="2023-04-03T17:21:57.731" v="1215" actId="14100"/>
        <pc:sldMkLst>
          <pc:docMk/>
          <pc:sldMk cId="1785307176" sldId="274"/>
        </pc:sldMkLst>
        <pc:graphicFrameChg chg="add mod">
          <ac:chgData name="PATRICIA SALES MANSANO" userId="07acd259-92ee-4e2e-ad67-35e434a8c106" providerId="ADAL" clId="{C012CFBC-B21B-4D4E-A0AC-383A0CD1A2A3}" dt="2023-04-03T17:21:57.731" v="1215" actId="14100"/>
          <ac:graphicFrameMkLst>
            <pc:docMk/>
            <pc:sldMk cId="1785307176" sldId="274"/>
            <ac:graphicFrameMk id="3" creationId="{E650CFE7-9354-5B01-E734-0D23056493BF}"/>
          </ac:graphicFrameMkLst>
        </pc:graphicFrameChg>
        <pc:graphicFrameChg chg="del">
          <ac:chgData name="PATRICIA SALES MANSANO" userId="07acd259-92ee-4e2e-ad67-35e434a8c106" providerId="ADAL" clId="{C012CFBC-B21B-4D4E-A0AC-383A0CD1A2A3}" dt="2023-04-03T17:21:34.241" v="1212" actId="478"/>
          <ac:graphicFrameMkLst>
            <pc:docMk/>
            <pc:sldMk cId="1785307176" sldId="274"/>
            <ac:graphicFrameMk id="14" creationId="{F40A7A94-FBD7-B85D-D4B4-48F044549D6F}"/>
          </ac:graphicFrameMkLst>
        </pc:graphicFrameChg>
        <pc:cxnChg chg="mod">
          <ac:chgData name="PATRICIA SALES MANSANO" userId="07acd259-92ee-4e2e-ad67-35e434a8c106" providerId="ADAL" clId="{C012CFBC-B21B-4D4E-A0AC-383A0CD1A2A3}" dt="2023-04-03T17:21:31.227" v="1211" actId="1076"/>
          <ac:cxnSpMkLst>
            <pc:docMk/>
            <pc:sldMk cId="1785307176" sldId="274"/>
            <ac:cxnSpMk id="5" creationId="{B065AFDF-6722-4731-8C0A-51EBB5B21B5A}"/>
          </ac:cxnSpMkLst>
        </pc:cxnChg>
      </pc:sldChg>
      <pc:sldChg chg="addSp delSp modSp add">
        <pc:chgData name="PATRICIA SALES MANSANO" userId="07acd259-92ee-4e2e-ad67-35e434a8c106" providerId="ADAL" clId="{C012CFBC-B21B-4D4E-A0AC-383A0CD1A2A3}" dt="2023-04-03T18:01:59.202" v="2216" actId="1076"/>
        <pc:sldMkLst>
          <pc:docMk/>
          <pc:sldMk cId="2558709019" sldId="275"/>
        </pc:sldMkLst>
        <pc:picChg chg="add mod">
          <ac:chgData name="PATRICIA SALES MANSANO" userId="07acd259-92ee-4e2e-ad67-35e434a8c106" providerId="ADAL" clId="{C012CFBC-B21B-4D4E-A0AC-383A0CD1A2A3}" dt="2023-04-03T18:01:58.152" v="2215" actId="1076"/>
          <ac:picMkLst>
            <pc:docMk/>
            <pc:sldMk cId="2558709019" sldId="275"/>
            <ac:picMk id="5" creationId="{4D01A92A-9347-07E3-648C-95C18ADA7112}"/>
          </ac:picMkLst>
        </pc:picChg>
        <pc:picChg chg="add mod">
          <ac:chgData name="PATRICIA SALES MANSANO" userId="07acd259-92ee-4e2e-ad67-35e434a8c106" providerId="ADAL" clId="{C012CFBC-B21B-4D4E-A0AC-383A0CD1A2A3}" dt="2023-04-03T18:01:10.332" v="2203" actId="1076"/>
          <ac:picMkLst>
            <pc:docMk/>
            <pc:sldMk cId="2558709019" sldId="275"/>
            <ac:picMk id="6" creationId="{20C5C240-0DFA-D6BA-9F73-37EA3D097033}"/>
          </ac:picMkLst>
        </pc:picChg>
        <pc:picChg chg="add mod">
          <ac:chgData name="PATRICIA SALES MANSANO" userId="07acd259-92ee-4e2e-ad67-35e434a8c106" providerId="ADAL" clId="{C012CFBC-B21B-4D4E-A0AC-383A0CD1A2A3}" dt="2023-04-03T18:01:47.079" v="2210" actId="14100"/>
          <ac:picMkLst>
            <pc:docMk/>
            <pc:sldMk cId="2558709019" sldId="275"/>
            <ac:picMk id="7" creationId="{D2CE15A0-B810-CA0F-F7D8-6ED8B3E7A5B5}"/>
          </ac:picMkLst>
        </pc:picChg>
        <pc:picChg chg="add del mod">
          <ac:chgData name="PATRICIA SALES MANSANO" userId="07acd259-92ee-4e2e-ad67-35e434a8c106" providerId="ADAL" clId="{C012CFBC-B21B-4D4E-A0AC-383A0CD1A2A3}" dt="2023-04-03T18:01:49.071" v="2211"/>
          <ac:picMkLst>
            <pc:docMk/>
            <pc:sldMk cId="2558709019" sldId="275"/>
            <ac:picMk id="3074" creationId="{04C58F93-510C-DA60-D381-AED8ABDFB479}"/>
          </ac:picMkLst>
        </pc:picChg>
        <pc:picChg chg="add mod">
          <ac:chgData name="PATRICIA SALES MANSANO" userId="07acd259-92ee-4e2e-ad67-35e434a8c106" providerId="ADAL" clId="{C012CFBC-B21B-4D4E-A0AC-383A0CD1A2A3}" dt="2023-04-03T18:01:59.202" v="2216" actId="1076"/>
          <ac:picMkLst>
            <pc:docMk/>
            <pc:sldMk cId="2558709019" sldId="275"/>
            <ac:picMk id="3076" creationId="{CE9A1ACE-938B-3DE4-501A-53302F94B5CD}"/>
          </ac:picMkLst>
        </pc:picChg>
      </pc:sldChg>
      <pc:sldChg chg="addSp delSp modSp add mod">
        <pc:chgData name="PATRICIA SALES MANSANO" userId="07acd259-92ee-4e2e-ad67-35e434a8c106" providerId="ADAL" clId="{C012CFBC-B21B-4D4E-A0AC-383A0CD1A2A3}" dt="2023-04-03T18:05:00" v="2234" actId="1076"/>
        <pc:sldMkLst>
          <pc:docMk/>
          <pc:sldMk cId="1779247708" sldId="276"/>
        </pc:sldMkLst>
        <pc:graphicFrameChg chg="del">
          <ac:chgData name="PATRICIA SALES MANSANO" userId="07acd259-92ee-4e2e-ad67-35e434a8c106" providerId="ADAL" clId="{C012CFBC-B21B-4D4E-A0AC-383A0CD1A2A3}" dt="2023-04-03T18:04:18.650" v="2232" actId="478"/>
          <ac:graphicFrameMkLst>
            <pc:docMk/>
            <pc:sldMk cId="1779247708" sldId="276"/>
            <ac:graphicFrameMk id="3" creationId="{E650CFE7-9354-5B01-E734-0D23056493BF}"/>
          </ac:graphicFrameMkLst>
        </pc:graphicFrameChg>
        <pc:graphicFrameChg chg="add mod">
          <ac:chgData name="PATRICIA SALES MANSANO" userId="07acd259-92ee-4e2e-ad67-35e434a8c106" providerId="ADAL" clId="{C012CFBC-B21B-4D4E-A0AC-383A0CD1A2A3}" dt="2023-04-03T18:05:00" v="2234" actId="1076"/>
          <ac:graphicFrameMkLst>
            <pc:docMk/>
            <pc:sldMk cId="1779247708" sldId="276"/>
            <ac:graphicFrameMk id="6" creationId="{CB043EDA-AF92-2415-79C5-CF072D0E0033}"/>
          </ac:graphicFrameMkLst>
        </pc:graphicFrameChg>
      </pc:sldChg>
      <pc:sldChg chg="modSp add mod ord">
        <pc:chgData name="PATRICIA SALES MANSANO" userId="07acd259-92ee-4e2e-ad67-35e434a8c106" providerId="ADAL" clId="{C012CFBC-B21B-4D4E-A0AC-383A0CD1A2A3}" dt="2023-04-03T18:09:11.689" v="2444" actId="20577"/>
        <pc:sldMkLst>
          <pc:docMk/>
          <pc:sldMk cId="3368874484" sldId="277"/>
        </pc:sldMkLst>
        <pc:spChg chg="mod">
          <ac:chgData name="PATRICIA SALES MANSANO" userId="07acd259-92ee-4e2e-ad67-35e434a8c106" providerId="ADAL" clId="{C012CFBC-B21B-4D4E-A0AC-383A0CD1A2A3}" dt="2023-04-03T18:09:11.689" v="2444" actId="20577"/>
          <ac:spMkLst>
            <pc:docMk/>
            <pc:sldMk cId="3368874484" sldId="277"/>
            <ac:spMk id="3" creationId="{AE26CA5E-EFD9-DC81-FA42-17008598082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8A612E-8426-49E8-8E00-0850D6BBC55C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952292C-9989-499D-849F-74F821427C84}">
      <dgm:prSet/>
      <dgm:spPr/>
      <dgm:t>
        <a:bodyPr/>
        <a:lstStyle/>
        <a:p>
          <a:r>
            <a:rPr lang="pt-BR" dirty="0"/>
            <a:t>Buscar Dados a partir do Dados Abertos Aneel</a:t>
          </a:r>
          <a:endParaRPr lang="en-US" dirty="0"/>
        </a:p>
      </dgm:t>
    </dgm:pt>
    <dgm:pt modelId="{2880FDAD-2E7C-49D8-BD2A-96EA6802AA02}" type="parTrans" cxnId="{AB76FE4A-E74F-497F-91DB-74124F96B48D}">
      <dgm:prSet/>
      <dgm:spPr/>
      <dgm:t>
        <a:bodyPr/>
        <a:lstStyle/>
        <a:p>
          <a:endParaRPr lang="en-US"/>
        </a:p>
      </dgm:t>
    </dgm:pt>
    <dgm:pt modelId="{B3BF9D60-1B86-4625-B046-94F435F2D8DC}" type="sibTrans" cxnId="{AB76FE4A-E74F-497F-91DB-74124F96B48D}">
      <dgm:prSet/>
      <dgm:spPr/>
      <dgm:t>
        <a:bodyPr/>
        <a:lstStyle/>
        <a:p>
          <a:endParaRPr lang="en-US"/>
        </a:p>
      </dgm:t>
    </dgm:pt>
    <dgm:pt modelId="{FD059625-C009-4BDF-907B-ACA5FCFF82BF}">
      <dgm:prSet/>
      <dgm:spPr/>
      <dgm:t>
        <a:bodyPr/>
        <a:lstStyle/>
        <a:p>
          <a:r>
            <a:rPr lang="pt-BR" dirty="0"/>
            <a:t>Extração de dados em formato CSV e JSON</a:t>
          </a:r>
          <a:endParaRPr lang="en-US" dirty="0"/>
        </a:p>
      </dgm:t>
    </dgm:pt>
    <dgm:pt modelId="{535E23EC-F4FC-432E-B435-72CF255BA696}" type="parTrans" cxnId="{B3BE7C8C-5C6D-4856-B3E5-29A9072A0B8D}">
      <dgm:prSet/>
      <dgm:spPr/>
      <dgm:t>
        <a:bodyPr/>
        <a:lstStyle/>
        <a:p>
          <a:endParaRPr lang="en-US"/>
        </a:p>
      </dgm:t>
    </dgm:pt>
    <dgm:pt modelId="{BDB75938-7088-4A38-A782-8C2C1C54E76E}" type="sibTrans" cxnId="{B3BE7C8C-5C6D-4856-B3E5-29A9072A0B8D}">
      <dgm:prSet/>
      <dgm:spPr/>
      <dgm:t>
        <a:bodyPr/>
        <a:lstStyle/>
        <a:p>
          <a:endParaRPr lang="en-US"/>
        </a:p>
      </dgm:t>
    </dgm:pt>
    <dgm:pt modelId="{542AB88D-F918-4998-97C3-638520F89A85}">
      <dgm:prSet/>
      <dgm:spPr/>
      <dgm:t>
        <a:bodyPr/>
        <a:lstStyle/>
        <a:p>
          <a:r>
            <a:rPr lang="en-US" dirty="0" err="1"/>
            <a:t>Manipulação</a:t>
          </a:r>
          <a:r>
            <a:rPr lang="en-US" dirty="0"/>
            <a:t> de Dados </a:t>
          </a:r>
          <a:r>
            <a:rPr lang="en-US" dirty="0" err="1"/>
            <a:t>em</a:t>
          </a:r>
          <a:r>
            <a:rPr lang="en-US" dirty="0"/>
            <a:t> </a:t>
          </a:r>
          <a:r>
            <a:rPr lang="en-US" dirty="0" err="1"/>
            <a:t>formato</a:t>
          </a:r>
          <a:r>
            <a:rPr lang="en-US" dirty="0"/>
            <a:t> </a:t>
          </a:r>
          <a:r>
            <a:rPr lang="en-US" dirty="0" err="1"/>
            <a:t>Gráfico</a:t>
          </a:r>
          <a:endParaRPr lang="en-US" dirty="0"/>
        </a:p>
      </dgm:t>
    </dgm:pt>
    <dgm:pt modelId="{C9CE099B-BE2D-42E2-9FA1-06C13F51F31D}" type="parTrans" cxnId="{C3915A73-8C55-48F7-97FA-42F7E381EFAF}">
      <dgm:prSet/>
      <dgm:spPr/>
      <dgm:t>
        <a:bodyPr/>
        <a:lstStyle/>
        <a:p>
          <a:endParaRPr lang="en-US"/>
        </a:p>
      </dgm:t>
    </dgm:pt>
    <dgm:pt modelId="{B617A429-0CE4-4603-B423-CB3DCC61B03D}" type="sibTrans" cxnId="{C3915A73-8C55-48F7-97FA-42F7E381EFAF}">
      <dgm:prSet/>
      <dgm:spPr/>
      <dgm:t>
        <a:bodyPr/>
        <a:lstStyle/>
        <a:p>
          <a:endParaRPr lang="en-US"/>
        </a:p>
      </dgm:t>
    </dgm:pt>
    <dgm:pt modelId="{D8361131-C24C-4A4F-B24E-CFBF69933296}">
      <dgm:prSet/>
      <dgm:spPr/>
      <dgm:t>
        <a:bodyPr/>
        <a:lstStyle/>
        <a:p>
          <a:r>
            <a:rPr lang="pt-BR" dirty="0"/>
            <a:t>Exposição de Gráficos</a:t>
          </a:r>
          <a:endParaRPr lang="en-US" dirty="0"/>
        </a:p>
      </dgm:t>
    </dgm:pt>
    <dgm:pt modelId="{A1A01FE5-32AE-4A9F-BA17-0B63CFE94ADB}" type="parTrans" cxnId="{C8198A30-E136-4094-B768-AAFF2C66582A}">
      <dgm:prSet/>
      <dgm:spPr/>
      <dgm:t>
        <a:bodyPr/>
        <a:lstStyle/>
        <a:p>
          <a:endParaRPr lang="en-US"/>
        </a:p>
      </dgm:t>
    </dgm:pt>
    <dgm:pt modelId="{5C52B1D5-1338-48CE-8D23-7639FFD0AEB9}" type="sibTrans" cxnId="{C8198A30-E136-4094-B768-AAFF2C66582A}">
      <dgm:prSet/>
      <dgm:spPr/>
      <dgm:t>
        <a:bodyPr/>
        <a:lstStyle/>
        <a:p>
          <a:endParaRPr lang="en-US"/>
        </a:p>
      </dgm:t>
    </dgm:pt>
    <dgm:pt modelId="{EDE9A99B-F211-4D76-B8A3-0277E343FC8C}" type="pres">
      <dgm:prSet presAssocID="{918A612E-8426-49E8-8E00-0850D6BBC55C}" presName="vert0" presStyleCnt="0">
        <dgm:presLayoutVars>
          <dgm:dir/>
          <dgm:animOne val="branch"/>
          <dgm:animLvl val="lvl"/>
        </dgm:presLayoutVars>
      </dgm:prSet>
      <dgm:spPr/>
    </dgm:pt>
    <dgm:pt modelId="{B0F67853-0F24-4C12-9BE0-70A1B10C9118}" type="pres">
      <dgm:prSet presAssocID="{8952292C-9989-499D-849F-74F821427C84}" presName="thickLine" presStyleLbl="alignNode1" presStyleIdx="0" presStyleCnt="4"/>
      <dgm:spPr/>
    </dgm:pt>
    <dgm:pt modelId="{0BA300F5-6F07-48C9-B05F-04F912C4BE9A}" type="pres">
      <dgm:prSet presAssocID="{8952292C-9989-499D-849F-74F821427C84}" presName="horz1" presStyleCnt="0"/>
      <dgm:spPr/>
    </dgm:pt>
    <dgm:pt modelId="{A714CFD8-AAAE-49A7-A9FA-A184BFC68436}" type="pres">
      <dgm:prSet presAssocID="{8952292C-9989-499D-849F-74F821427C84}" presName="tx1" presStyleLbl="revTx" presStyleIdx="0" presStyleCnt="4"/>
      <dgm:spPr/>
    </dgm:pt>
    <dgm:pt modelId="{A8F171C3-FCA6-4335-A6BF-4FE62EB5BAAB}" type="pres">
      <dgm:prSet presAssocID="{8952292C-9989-499D-849F-74F821427C84}" presName="vert1" presStyleCnt="0"/>
      <dgm:spPr/>
    </dgm:pt>
    <dgm:pt modelId="{1A61B1D7-8301-49A4-97AA-44B498E0FB77}" type="pres">
      <dgm:prSet presAssocID="{FD059625-C009-4BDF-907B-ACA5FCFF82BF}" presName="thickLine" presStyleLbl="alignNode1" presStyleIdx="1" presStyleCnt="4"/>
      <dgm:spPr/>
    </dgm:pt>
    <dgm:pt modelId="{ED03FACC-20A3-472C-8221-7A7FED0F547D}" type="pres">
      <dgm:prSet presAssocID="{FD059625-C009-4BDF-907B-ACA5FCFF82BF}" presName="horz1" presStyleCnt="0"/>
      <dgm:spPr/>
    </dgm:pt>
    <dgm:pt modelId="{97D850D7-1C72-4FEC-8C22-CCF26F94A133}" type="pres">
      <dgm:prSet presAssocID="{FD059625-C009-4BDF-907B-ACA5FCFF82BF}" presName="tx1" presStyleLbl="revTx" presStyleIdx="1" presStyleCnt="4"/>
      <dgm:spPr/>
    </dgm:pt>
    <dgm:pt modelId="{F28C0401-4494-4E41-AAD2-7C317678EE52}" type="pres">
      <dgm:prSet presAssocID="{FD059625-C009-4BDF-907B-ACA5FCFF82BF}" presName="vert1" presStyleCnt="0"/>
      <dgm:spPr/>
    </dgm:pt>
    <dgm:pt modelId="{D16D7178-F0BD-412E-A9CA-BF3941502243}" type="pres">
      <dgm:prSet presAssocID="{542AB88D-F918-4998-97C3-638520F89A85}" presName="thickLine" presStyleLbl="alignNode1" presStyleIdx="2" presStyleCnt="4"/>
      <dgm:spPr/>
    </dgm:pt>
    <dgm:pt modelId="{CE04D408-0302-46EC-B4CF-6C42A75E2A2F}" type="pres">
      <dgm:prSet presAssocID="{542AB88D-F918-4998-97C3-638520F89A85}" presName="horz1" presStyleCnt="0"/>
      <dgm:spPr/>
    </dgm:pt>
    <dgm:pt modelId="{7AE7DB59-57A5-418D-9C67-EBC044C7E5BB}" type="pres">
      <dgm:prSet presAssocID="{542AB88D-F918-4998-97C3-638520F89A85}" presName="tx1" presStyleLbl="revTx" presStyleIdx="2" presStyleCnt="4"/>
      <dgm:spPr/>
    </dgm:pt>
    <dgm:pt modelId="{6D253A28-9AC4-48A8-95A6-DEDA3FC63EC6}" type="pres">
      <dgm:prSet presAssocID="{542AB88D-F918-4998-97C3-638520F89A85}" presName="vert1" presStyleCnt="0"/>
      <dgm:spPr/>
    </dgm:pt>
    <dgm:pt modelId="{9F7D8A71-5206-4A7E-BD0D-EA4AE634B77B}" type="pres">
      <dgm:prSet presAssocID="{D8361131-C24C-4A4F-B24E-CFBF69933296}" presName="thickLine" presStyleLbl="alignNode1" presStyleIdx="3" presStyleCnt="4"/>
      <dgm:spPr/>
    </dgm:pt>
    <dgm:pt modelId="{8466E540-A94A-4575-86AF-A7C4B04BCE7A}" type="pres">
      <dgm:prSet presAssocID="{D8361131-C24C-4A4F-B24E-CFBF69933296}" presName="horz1" presStyleCnt="0"/>
      <dgm:spPr/>
    </dgm:pt>
    <dgm:pt modelId="{D2F33285-D57A-4984-A654-5619718708FF}" type="pres">
      <dgm:prSet presAssocID="{D8361131-C24C-4A4F-B24E-CFBF69933296}" presName="tx1" presStyleLbl="revTx" presStyleIdx="3" presStyleCnt="4"/>
      <dgm:spPr/>
    </dgm:pt>
    <dgm:pt modelId="{11F322CF-675F-4BB9-A064-D816175FB06C}" type="pres">
      <dgm:prSet presAssocID="{D8361131-C24C-4A4F-B24E-CFBF69933296}" presName="vert1" presStyleCnt="0"/>
      <dgm:spPr/>
    </dgm:pt>
  </dgm:ptLst>
  <dgm:cxnLst>
    <dgm:cxn modelId="{C8198A30-E136-4094-B768-AAFF2C66582A}" srcId="{918A612E-8426-49E8-8E00-0850D6BBC55C}" destId="{D8361131-C24C-4A4F-B24E-CFBF69933296}" srcOrd="3" destOrd="0" parTransId="{A1A01FE5-32AE-4A9F-BA17-0B63CFE94ADB}" sibTransId="{5C52B1D5-1338-48CE-8D23-7639FFD0AEB9}"/>
    <dgm:cxn modelId="{094EAB63-0CB8-4307-A8D2-A4174A62979A}" type="presOf" srcId="{542AB88D-F918-4998-97C3-638520F89A85}" destId="{7AE7DB59-57A5-418D-9C67-EBC044C7E5BB}" srcOrd="0" destOrd="0" presId="urn:microsoft.com/office/officeart/2008/layout/LinedList"/>
    <dgm:cxn modelId="{AB76FE4A-E74F-497F-91DB-74124F96B48D}" srcId="{918A612E-8426-49E8-8E00-0850D6BBC55C}" destId="{8952292C-9989-499D-849F-74F821427C84}" srcOrd="0" destOrd="0" parTransId="{2880FDAD-2E7C-49D8-BD2A-96EA6802AA02}" sibTransId="{B3BF9D60-1B86-4625-B046-94F435F2D8DC}"/>
    <dgm:cxn modelId="{C3915A73-8C55-48F7-97FA-42F7E381EFAF}" srcId="{918A612E-8426-49E8-8E00-0850D6BBC55C}" destId="{542AB88D-F918-4998-97C3-638520F89A85}" srcOrd="2" destOrd="0" parTransId="{C9CE099B-BE2D-42E2-9FA1-06C13F51F31D}" sibTransId="{B617A429-0CE4-4603-B423-CB3DCC61B03D}"/>
    <dgm:cxn modelId="{177D0E56-0D4A-4289-8234-43AF92B3C2D1}" type="presOf" srcId="{D8361131-C24C-4A4F-B24E-CFBF69933296}" destId="{D2F33285-D57A-4984-A654-5619718708FF}" srcOrd="0" destOrd="0" presId="urn:microsoft.com/office/officeart/2008/layout/LinedList"/>
    <dgm:cxn modelId="{B3BE7C8C-5C6D-4856-B3E5-29A9072A0B8D}" srcId="{918A612E-8426-49E8-8E00-0850D6BBC55C}" destId="{FD059625-C009-4BDF-907B-ACA5FCFF82BF}" srcOrd="1" destOrd="0" parTransId="{535E23EC-F4FC-432E-B435-72CF255BA696}" sibTransId="{BDB75938-7088-4A38-A782-8C2C1C54E76E}"/>
    <dgm:cxn modelId="{DAB319C3-F049-49BC-ADC8-813315462FC0}" type="presOf" srcId="{918A612E-8426-49E8-8E00-0850D6BBC55C}" destId="{EDE9A99B-F211-4D76-B8A3-0277E343FC8C}" srcOrd="0" destOrd="0" presId="urn:microsoft.com/office/officeart/2008/layout/LinedList"/>
    <dgm:cxn modelId="{331D57D9-355C-4E19-ACEA-15F10F14BC0A}" type="presOf" srcId="{FD059625-C009-4BDF-907B-ACA5FCFF82BF}" destId="{97D850D7-1C72-4FEC-8C22-CCF26F94A133}" srcOrd="0" destOrd="0" presId="urn:microsoft.com/office/officeart/2008/layout/LinedList"/>
    <dgm:cxn modelId="{AC10BFE9-410B-450B-A750-06312028CC6B}" type="presOf" srcId="{8952292C-9989-499D-849F-74F821427C84}" destId="{A714CFD8-AAAE-49A7-A9FA-A184BFC68436}" srcOrd="0" destOrd="0" presId="urn:microsoft.com/office/officeart/2008/layout/LinedList"/>
    <dgm:cxn modelId="{35DDD65D-E70E-49BB-99F4-8B300E2F305A}" type="presParOf" srcId="{EDE9A99B-F211-4D76-B8A3-0277E343FC8C}" destId="{B0F67853-0F24-4C12-9BE0-70A1B10C9118}" srcOrd="0" destOrd="0" presId="urn:microsoft.com/office/officeart/2008/layout/LinedList"/>
    <dgm:cxn modelId="{9FAD07C2-4E63-4266-873B-FAFEE4D94BC5}" type="presParOf" srcId="{EDE9A99B-F211-4D76-B8A3-0277E343FC8C}" destId="{0BA300F5-6F07-48C9-B05F-04F912C4BE9A}" srcOrd="1" destOrd="0" presId="urn:microsoft.com/office/officeart/2008/layout/LinedList"/>
    <dgm:cxn modelId="{CD0D2F96-DB8E-47B4-B1F2-3AA9B5240820}" type="presParOf" srcId="{0BA300F5-6F07-48C9-B05F-04F912C4BE9A}" destId="{A714CFD8-AAAE-49A7-A9FA-A184BFC68436}" srcOrd="0" destOrd="0" presId="urn:microsoft.com/office/officeart/2008/layout/LinedList"/>
    <dgm:cxn modelId="{F252261C-D2DE-4B0A-A2BB-B8066E3EF1C3}" type="presParOf" srcId="{0BA300F5-6F07-48C9-B05F-04F912C4BE9A}" destId="{A8F171C3-FCA6-4335-A6BF-4FE62EB5BAAB}" srcOrd="1" destOrd="0" presId="urn:microsoft.com/office/officeart/2008/layout/LinedList"/>
    <dgm:cxn modelId="{006A4085-12C7-464F-BC32-488729E016D6}" type="presParOf" srcId="{EDE9A99B-F211-4D76-B8A3-0277E343FC8C}" destId="{1A61B1D7-8301-49A4-97AA-44B498E0FB77}" srcOrd="2" destOrd="0" presId="urn:microsoft.com/office/officeart/2008/layout/LinedList"/>
    <dgm:cxn modelId="{E1811C9C-2F46-4873-B67B-5D0DDE3FD9AD}" type="presParOf" srcId="{EDE9A99B-F211-4D76-B8A3-0277E343FC8C}" destId="{ED03FACC-20A3-472C-8221-7A7FED0F547D}" srcOrd="3" destOrd="0" presId="urn:microsoft.com/office/officeart/2008/layout/LinedList"/>
    <dgm:cxn modelId="{7908896B-DD4A-4DCE-9593-F86BA67B478A}" type="presParOf" srcId="{ED03FACC-20A3-472C-8221-7A7FED0F547D}" destId="{97D850D7-1C72-4FEC-8C22-CCF26F94A133}" srcOrd="0" destOrd="0" presId="urn:microsoft.com/office/officeart/2008/layout/LinedList"/>
    <dgm:cxn modelId="{26414FA8-BCD4-4C04-AC83-26216522A557}" type="presParOf" srcId="{ED03FACC-20A3-472C-8221-7A7FED0F547D}" destId="{F28C0401-4494-4E41-AAD2-7C317678EE52}" srcOrd="1" destOrd="0" presId="urn:microsoft.com/office/officeart/2008/layout/LinedList"/>
    <dgm:cxn modelId="{DFE9BD32-8A90-4815-BE6E-C9531C2F1F96}" type="presParOf" srcId="{EDE9A99B-F211-4D76-B8A3-0277E343FC8C}" destId="{D16D7178-F0BD-412E-A9CA-BF3941502243}" srcOrd="4" destOrd="0" presId="urn:microsoft.com/office/officeart/2008/layout/LinedList"/>
    <dgm:cxn modelId="{CDF2FD65-B7E0-41A4-B230-F744DFE33320}" type="presParOf" srcId="{EDE9A99B-F211-4D76-B8A3-0277E343FC8C}" destId="{CE04D408-0302-46EC-B4CF-6C42A75E2A2F}" srcOrd="5" destOrd="0" presId="urn:microsoft.com/office/officeart/2008/layout/LinedList"/>
    <dgm:cxn modelId="{2ACA7259-FCD2-4D48-9351-9A80C908F01A}" type="presParOf" srcId="{CE04D408-0302-46EC-B4CF-6C42A75E2A2F}" destId="{7AE7DB59-57A5-418D-9C67-EBC044C7E5BB}" srcOrd="0" destOrd="0" presId="urn:microsoft.com/office/officeart/2008/layout/LinedList"/>
    <dgm:cxn modelId="{60FA4CB2-5748-4568-9193-76992D8ED176}" type="presParOf" srcId="{CE04D408-0302-46EC-B4CF-6C42A75E2A2F}" destId="{6D253A28-9AC4-48A8-95A6-DEDA3FC63EC6}" srcOrd="1" destOrd="0" presId="urn:microsoft.com/office/officeart/2008/layout/LinedList"/>
    <dgm:cxn modelId="{BF6A5EEB-5ABB-4F3C-8AB0-D7F10FCF8D32}" type="presParOf" srcId="{EDE9A99B-F211-4D76-B8A3-0277E343FC8C}" destId="{9F7D8A71-5206-4A7E-BD0D-EA4AE634B77B}" srcOrd="6" destOrd="0" presId="urn:microsoft.com/office/officeart/2008/layout/LinedList"/>
    <dgm:cxn modelId="{D66EF637-1BB3-45FC-8B13-F73D31642A2B}" type="presParOf" srcId="{EDE9A99B-F211-4D76-B8A3-0277E343FC8C}" destId="{8466E540-A94A-4575-86AF-A7C4B04BCE7A}" srcOrd="7" destOrd="0" presId="urn:microsoft.com/office/officeart/2008/layout/LinedList"/>
    <dgm:cxn modelId="{202E4A39-92B8-47BE-92D2-69BACCA4924A}" type="presParOf" srcId="{8466E540-A94A-4575-86AF-A7C4B04BCE7A}" destId="{D2F33285-D57A-4984-A654-5619718708FF}" srcOrd="0" destOrd="0" presId="urn:microsoft.com/office/officeart/2008/layout/LinedList"/>
    <dgm:cxn modelId="{D917EABA-5C7B-4FE7-BE7C-9399AA4819F4}" type="presParOf" srcId="{8466E540-A94A-4575-86AF-A7C4B04BCE7A}" destId="{11F322CF-675F-4BB9-A064-D816175FB0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67853-0F24-4C12-9BE0-70A1B10C9118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4CFD8-AAAE-49A7-A9FA-A184BFC68436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/>
            <a:t>Buscar Dados a partir do Dados Abertos Aneel</a:t>
          </a:r>
          <a:endParaRPr lang="en-US" sz="3800" kern="1200" dirty="0"/>
        </a:p>
      </dsp:txBody>
      <dsp:txXfrm>
        <a:off x="0" y="0"/>
        <a:ext cx="6900512" cy="1384035"/>
      </dsp:txXfrm>
    </dsp:sp>
    <dsp:sp modelId="{1A61B1D7-8301-49A4-97AA-44B498E0FB77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850D7-1C72-4FEC-8C22-CCF26F94A133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/>
            <a:t>Extração de dados em formato CSV e JSON</a:t>
          </a:r>
          <a:endParaRPr lang="en-US" sz="3800" kern="1200" dirty="0"/>
        </a:p>
      </dsp:txBody>
      <dsp:txXfrm>
        <a:off x="0" y="1384035"/>
        <a:ext cx="6900512" cy="1384035"/>
      </dsp:txXfrm>
    </dsp:sp>
    <dsp:sp modelId="{D16D7178-F0BD-412E-A9CA-BF3941502243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7DB59-57A5-418D-9C67-EBC044C7E5BB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Manipulação</a:t>
          </a:r>
          <a:r>
            <a:rPr lang="en-US" sz="3800" kern="1200" dirty="0"/>
            <a:t> de Dados </a:t>
          </a:r>
          <a:r>
            <a:rPr lang="en-US" sz="3800" kern="1200" dirty="0" err="1"/>
            <a:t>em</a:t>
          </a:r>
          <a:r>
            <a:rPr lang="en-US" sz="3800" kern="1200" dirty="0"/>
            <a:t> </a:t>
          </a:r>
          <a:r>
            <a:rPr lang="en-US" sz="3800" kern="1200" dirty="0" err="1"/>
            <a:t>formato</a:t>
          </a:r>
          <a:r>
            <a:rPr lang="en-US" sz="3800" kern="1200" dirty="0"/>
            <a:t> </a:t>
          </a:r>
          <a:r>
            <a:rPr lang="en-US" sz="3800" kern="1200" dirty="0" err="1"/>
            <a:t>Gráfico</a:t>
          </a:r>
          <a:endParaRPr lang="en-US" sz="3800" kern="1200" dirty="0"/>
        </a:p>
      </dsp:txBody>
      <dsp:txXfrm>
        <a:off x="0" y="2768070"/>
        <a:ext cx="6900512" cy="1384035"/>
      </dsp:txXfrm>
    </dsp:sp>
    <dsp:sp modelId="{9F7D8A71-5206-4A7E-BD0D-EA4AE634B77B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33285-D57A-4984-A654-5619718708FF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/>
            <a:t>Exposição de Gráficos</a:t>
          </a:r>
          <a:endParaRPr lang="en-US" sz="3800" kern="1200" dirty="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63C5842-F81A-44B1-B778-6D20BB4FB9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4474C0-468B-4296-8A87-F24D9E668E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915AA-E98E-4E56-A37C-BC44532C7D51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E937027-F046-4A4D-88B6-32F3F290D3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320B34-BD89-41BB-A58B-1E6E288BE4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E7C9A-1776-4480-8F87-A592B5599C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666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D107A-839D-499E-80BD-96A498ECE3D3}" type="datetimeFigureOut">
              <a:rPr lang="pt-BR" smtClean="0"/>
              <a:t>03/04/2023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475EE-EB93-454A-BA49-AA8ADE982A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9789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F7CF0-4731-48AF-8E3F-56D88EDF8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15D5BB-5BCB-448A-9DEC-1567721A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0786F8-BBAC-449A-A0A2-AF495096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29A31-0024-453D-8016-C61D47B08196}" type="datetime1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C95391-EF38-4E03-944B-EDD0EB18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A72A0A-4E3A-4955-95EA-DE4EA8DA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7B7E-F74E-436D-9DE3-890D0A2AF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15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DDAFF-52B0-4F4E-AA8F-BA4210EF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1D7C5C-9330-4595-8EAA-510D7D75A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F1DE11-A591-4AE0-9EFA-FAD6539F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0A81-207E-4299-8122-88E3F59D8E00}" type="datetime1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8CB32D-5FBD-4109-9185-C8F6972B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51D2CC-394E-466A-A217-F9777ACD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7B7E-F74E-436D-9DE3-890D0A2AF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25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FE6F02-2061-4D91-8BC0-76F2D99BC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95C295-5CA1-4D6B-BFA6-649421837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7F7E76-7835-403A-9E70-C48B079A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AF97-A24B-410A-8204-8AAB49C312C4}" type="datetime1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4D8D58-6F28-44EE-B4FD-B6B8110C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134314-2B75-4FF1-A157-B991923E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7B7E-F74E-436D-9DE3-890D0A2AF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42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1DB88-5836-4F8C-9915-FF8B1CD0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A1C414-A9C0-4E83-9447-BC117DAF1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207639-CCEF-43DE-B352-67571289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7301-2056-4B16-A796-1ABDDFFA0C8F}" type="datetime1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F57F98-D72C-425C-A491-06D27F3F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BB0A5B-F603-4D32-8A9D-3DC0FF4D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7B7E-F74E-436D-9DE3-890D0A2AF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45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7A2BD-2344-4D5A-9B3E-310F53EF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E47721-A345-4CF2-9A1C-6D3E97120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979242-3AF3-42BE-87AA-2E6CC95D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1F61-F28B-42DE-9B5C-803C3F1065AF}" type="datetime1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F1A551-E648-442D-A41F-C5001B80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A9DE11-EA1D-4783-A024-018BBA96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7B7E-F74E-436D-9DE3-890D0A2AF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31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72CF6-2414-487F-96EA-C7CE236E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34C66B-D491-4F2A-8830-A71ED11CA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E618F7-9A06-49FF-A917-60FCB22F4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9B94A7-9FD3-4531-8B0F-E8ACD3273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9E03-FFE0-49BD-9E2E-674CE36732A3}" type="datetime1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EF80F3-7656-4518-88B6-BBC5532A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6460FA-0C15-4CA7-A175-3B9AC6E0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7B7E-F74E-436D-9DE3-890D0A2AF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46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1369B-F47C-4E9D-88BD-5DB68834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CDB73B-4F41-4E0D-974F-59B95B860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97E97D-8342-4666-BADC-48ACFE503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B10F958-E5FA-4470-970B-EA2C54213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A94672-3CD9-4A99-A979-88C8D8F89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D5C3F5-0594-4268-91D7-11035145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94E1-BD6C-43D4-A823-D7C3ABEB1214}" type="datetime1">
              <a:rPr lang="pt-BR" smtClean="0"/>
              <a:t>03/04/2023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295EB0-DF37-4477-849A-197F12B1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28662D-7B1B-4FDE-B25D-1814A20C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7B7E-F74E-436D-9DE3-890D0A2AF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564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E1943-B48E-4571-A3C8-6698824A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B66C29-E48B-4A92-BFDB-C40505B0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4140-5741-4873-A301-F396C5D28A63}" type="datetime1">
              <a:rPr lang="pt-BR" smtClean="0"/>
              <a:t>03/04/2023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CF8AA5A-EF2A-4DC9-9BD1-8049F487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3E0A3C-4B1F-48BE-8473-629AF4D0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7B7E-F74E-436D-9DE3-890D0A2AF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29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C4DB533-E3C2-41B0-82FF-B834E8BD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7935-1940-4890-9812-55147A2C1973}" type="datetime1">
              <a:rPr lang="pt-BR" smtClean="0"/>
              <a:t>03/04/2023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B23B94F-30DA-4FBE-8CB1-F80BEA3B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F8CDA9-7716-4B08-8BB4-B6940B4F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7B7E-F74E-436D-9DE3-890D0A2AF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24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CCBDA-CB62-451B-B069-9AA6BC20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C4DEDA-F038-4488-984F-26D93D8C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A043F4-BD67-47D9-AD03-EA86AE879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87C668-2246-482B-963D-D93B5B30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5663-8796-4103-8FAE-AB34E77122EF}" type="datetime1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F146DB-5162-4D5F-A37D-D4EF91DB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579E5D-EFD0-4F4E-B65F-3F75D01C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7B7E-F74E-436D-9DE3-890D0A2AF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64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59112-EA9E-4385-AF44-35DFEB0A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8B3E56-A0E5-4356-8B9F-26BF7B323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8F3714-67CC-474A-86E6-1AF7F4021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6AA8A8-4391-4762-A228-8D4AD5B0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CD22-7664-409A-AD0B-B92B67EB3083}" type="datetime1">
              <a:rPr lang="pt-BR" smtClean="0"/>
              <a:t>03/04/2023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F1B97C-4592-4F8D-9AA9-12919465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B1F87C-E33A-46A3-9A9C-4BF0B441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7B7E-F74E-436D-9DE3-890D0A2AF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22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F05642-46F7-4426-9C83-EFE853210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52F431-F43F-4E32-85A6-D21F7E0D3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A5D6CC-49BD-491A-971C-A6EA340FC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AE6F5-0647-4B42-A234-4A2C3B554DEB}" type="datetime1">
              <a:rPr lang="pt-BR" smtClean="0"/>
              <a:t>03/04/2023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DF594C-003D-4EB0-8821-779BBA0DD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ADC34A-E0B9-433C-838D-B670B462E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17B7E-F74E-436D-9DE3-890D0A2AF1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05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microsoft.com/office/2011/relationships/webextension" Target="../webextensions/webextension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sv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microsoft.com/office/2011/relationships/webextension" Target="../webextensions/webextension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microsoft.com/office/2011/relationships/webextension" Target="../webextensions/webextension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7A2C2-D054-861D-15CB-2353DD340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180" y="373626"/>
            <a:ext cx="9381278" cy="2728381"/>
          </a:xfrm>
        </p:spPr>
        <p:txBody>
          <a:bodyPr>
            <a:normAutofit/>
          </a:bodyPr>
          <a:lstStyle/>
          <a:p>
            <a:r>
              <a:rPr lang="pt-BR" sz="4400" b="1" dirty="0"/>
              <a:t>Avaliação Prática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26CA5E-EFD9-DC81-FA42-170085980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7090" y="4077899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Patricia S. Mansano</a:t>
            </a:r>
          </a:p>
          <a:p>
            <a:pPr algn="ctr"/>
            <a:r>
              <a:rPr lang="pt-BR" sz="2000" dirty="0"/>
              <a:t>Apresentação Middle Office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B11A8C-B4DE-34BE-F183-0CDCE48F1341}"/>
              </a:ext>
            </a:extLst>
          </p:cNvPr>
          <p:cNvSpPr txBox="1"/>
          <p:nvPr/>
        </p:nvSpPr>
        <p:spPr>
          <a:xfrm>
            <a:off x="1597090" y="592493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Rio de Janeiro, 03 de Abril de 2023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5A5DEA-9FB3-474A-B5EC-95482370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7B7E-F74E-436D-9DE3-890D0A2AF163}" type="slidenum">
              <a:rPr lang="pt-BR" smtClean="0"/>
              <a:t>1</a:t>
            </a:fld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6EB4179-78D2-5859-3714-1DF514A38FCC}"/>
              </a:ext>
            </a:extLst>
          </p:cNvPr>
          <p:cNvSpPr/>
          <p:nvPr/>
        </p:nvSpPr>
        <p:spPr>
          <a:xfrm>
            <a:off x="271604" y="298764"/>
            <a:ext cx="11742345" cy="63012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37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08785-DD78-4C4D-BAD7-EA8F94FD9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36" y="0"/>
            <a:ext cx="10515600" cy="1325563"/>
          </a:xfrm>
        </p:spPr>
        <p:txBody>
          <a:bodyPr/>
          <a:lstStyle/>
          <a:p>
            <a:r>
              <a:rPr lang="pt-BR" dirty="0"/>
              <a:t>Gráficos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67F191-1FCD-4CC3-AD47-F40672B9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7B7E-F74E-436D-9DE3-890D0A2AF163}" type="slidenum">
              <a:rPr lang="pt-BR" smtClean="0"/>
              <a:t>10</a:t>
            </a:fld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065AFDF-6722-4731-8C0A-51EBB5B21B5A}"/>
              </a:ext>
            </a:extLst>
          </p:cNvPr>
          <p:cNvCxnSpPr/>
          <p:nvPr/>
        </p:nvCxnSpPr>
        <p:spPr>
          <a:xfrm>
            <a:off x="351136" y="996026"/>
            <a:ext cx="1092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áfico 7" descr="Sala de aula">
            <a:extLst>
              <a:ext uri="{FF2B5EF4-FFF2-40B4-BE49-F238E27FC236}">
                <a16:creationId xmlns:a16="http://schemas.microsoft.com/office/drawing/2014/main" id="{A44FFB68-821D-4E3C-BE57-083213C42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442" y="113506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Suplemento 5" title="Microsoft Power BI">
                <a:extLst>
                  <a:ext uri="{FF2B5EF4-FFF2-40B4-BE49-F238E27FC236}">
                    <a16:creationId xmlns:a16="http://schemas.microsoft.com/office/drawing/2014/main" id="{CB043EDA-AF92-2415-79C5-CF072D0E00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4832781"/>
                  </p:ext>
                </p:extLst>
              </p:nvPr>
            </p:nvGraphicFramePr>
            <p:xfrm>
              <a:off x="1052842" y="1029494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6" name="Suplemento 5" title="Microsoft Power BI">
                <a:extLst>
                  <a:ext uri="{FF2B5EF4-FFF2-40B4-BE49-F238E27FC236}">
                    <a16:creationId xmlns:a16="http://schemas.microsoft.com/office/drawing/2014/main" id="{CB043EDA-AF92-2415-79C5-CF072D0E00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2842" y="1029494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924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F565947-20D1-473B-8010-1A7B117ED9E4}"/>
              </a:ext>
            </a:extLst>
          </p:cNvPr>
          <p:cNvSpPr/>
          <p:nvPr/>
        </p:nvSpPr>
        <p:spPr>
          <a:xfrm>
            <a:off x="425388" y="1723996"/>
            <a:ext cx="11155004" cy="2750914"/>
          </a:xfrm>
          <a:prstGeom prst="roundRect">
            <a:avLst/>
          </a:prstGeom>
          <a:solidFill>
            <a:srgbClr val="4472C4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A350CB-FE31-A2FC-99F1-F789DAE89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503" y="252004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2DAD1C-3998-BD27-BD68-40128AFA5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BR" sz="2200" dirty="0">
                <a:latin typeface="NimbusRomNo9L-Regu"/>
              </a:rPr>
              <a:t>https://dadosabertos.aneel.gov.br/</a:t>
            </a:r>
            <a:r>
              <a:rPr lang="pt-BR" sz="2200" dirty="0" err="1">
                <a:latin typeface="NimbusRomNo9L-Regu"/>
              </a:rPr>
              <a:t>dataset</a:t>
            </a:r>
            <a:r>
              <a:rPr lang="pt-BR" sz="2200" dirty="0">
                <a:latin typeface="NimbusRomNo9L-Regu"/>
              </a:rPr>
              <a:t>/</a:t>
            </a:r>
            <a:r>
              <a:rPr lang="pt-BR" sz="2200" dirty="0" err="1">
                <a:latin typeface="NimbusRomNo9L-Regu"/>
              </a:rPr>
              <a:t>relacao</a:t>
            </a:r>
            <a:r>
              <a:rPr lang="pt-BR" sz="2200" dirty="0">
                <a:latin typeface="NimbusRomNo9L-Regu"/>
              </a:rPr>
              <a:t>-de-empreendimentos-de-</a:t>
            </a:r>
            <a:r>
              <a:rPr lang="pt-BR" sz="2200" dirty="0" err="1">
                <a:latin typeface="NimbusRomNo9L-Regu"/>
              </a:rPr>
              <a:t>geracao</a:t>
            </a:r>
            <a:r>
              <a:rPr lang="pt-BR" sz="2200" dirty="0">
                <a:latin typeface="NimbusRomNo9L-Regu"/>
              </a:rPr>
              <a:t>-</a:t>
            </a:r>
            <a:r>
              <a:rPr lang="pt-BR" sz="2200" dirty="0" err="1">
                <a:latin typeface="NimbusRomNo9L-Regu"/>
              </a:rPr>
              <a:t>distribuida</a:t>
            </a:r>
            <a:r>
              <a:rPr lang="pt-BR" sz="2200" dirty="0">
                <a:latin typeface="NimbusRomNo9L-Regu"/>
              </a:rPr>
              <a:t>;</a:t>
            </a:r>
          </a:p>
          <a:p>
            <a:pPr marL="0" indent="0">
              <a:buNone/>
            </a:pPr>
            <a:endParaRPr lang="pt-BR" sz="2200" b="0" i="0" u="none" strike="noStrike" baseline="0" dirty="0">
              <a:latin typeface="NimbusRomNo9L-Regu"/>
            </a:endParaRPr>
          </a:p>
          <a:p>
            <a:r>
              <a:rPr lang="en-US" sz="2200" dirty="0">
                <a:latin typeface="NimbusRomNo9L-Regu"/>
              </a:rPr>
              <a:t>https://github.com/patmansano/middleoffice</a:t>
            </a:r>
            <a:endParaRPr lang="en-US" sz="2200" b="0" i="0" u="none" strike="noStrike" baseline="0" dirty="0">
              <a:latin typeface="NimbusRomNo9L-Regu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CE6E8B-D3DF-4AB6-B87C-6B5412B4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203247-B476-4044-9C93-B5A58B914E00}" type="slidenum">
              <a:rPr lang="pt-BR" smtClean="0"/>
              <a:pPr>
                <a:spcAft>
                  <a:spcPts val="600"/>
                </a:spcAft>
              </a:pPr>
              <a:t>11</a:t>
            </a:fld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2D2C591-AAB0-4ED8-B025-204BE335A398}"/>
              </a:ext>
            </a:extLst>
          </p:cNvPr>
          <p:cNvCxnSpPr/>
          <p:nvPr/>
        </p:nvCxnSpPr>
        <p:spPr>
          <a:xfrm>
            <a:off x="425388" y="1482572"/>
            <a:ext cx="1092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áfico 5" descr="Livros">
            <a:extLst>
              <a:ext uri="{FF2B5EF4-FFF2-40B4-BE49-F238E27FC236}">
                <a16:creationId xmlns:a16="http://schemas.microsoft.com/office/drawing/2014/main" id="{6FF6F097-F3B3-4C05-924F-65B195F25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246" y="4100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20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7A2C2-D054-861D-15CB-2353DD340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180" y="373626"/>
            <a:ext cx="9381278" cy="2728381"/>
          </a:xfrm>
        </p:spPr>
        <p:txBody>
          <a:bodyPr>
            <a:normAutofit/>
          </a:bodyPr>
          <a:lstStyle/>
          <a:p>
            <a:r>
              <a:rPr lang="pt-BR" sz="4400" b="1" dirty="0"/>
              <a:t>Avaliação Prática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26CA5E-EFD9-DC81-FA42-170085980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7090" y="4077899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Patricia S. Mansano</a:t>
            </a:r>
          </a:p>
          <a:p>
            <a:pPr algn="ctr"/>
            <a:r>
              <a:rPr lang="pt-BR" sz="2000" dirty="0"/>
              <a:t>pat_mansano@hotmail.com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B11A8C-B4DE-34BE-F183-0CDCE48F1341}"/>
              </a:ext>
            </a:extLst>
          </p:cNvPr>
          <p:cNvSpPr txBox="1"/>
          <p:nvPr/>
        </p:nvSpPr>
        <p:spPr>
          <a:xfrm>
            <a:off x="1597090" y="592493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Rio de Janeiro, 03 de Abril de 2023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5A5DEA-9FB3-474A-B5EC-95482370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7B7E-F74E-436D-9DE3-890D0A2AF163}" type="slidenum">
              <a:rPr lang="pt-BR" smtClean="0"/>
              <a:t>12</a:t>
            </a:fld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6EB4179-78D2-5859-3714-1DF514A38FCC}"/>
              </a:ext>
            </a:extLst>
          </p:cNvPr>
          <p:cNvSpPr/>
          <p:nvPr/>
        </p:nvSpPr>
        <p:spPr>
          <a:xfrm>
            <a:off x="271604" y="298764"/>
            <a:ext cx="11742345" cy="63012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87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81FD3-4046-AE4A-995D-98B4C5EC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t-BR" sz="5400" dirty="0"/>
              <a:t>Objetivo do Trabalho</a:t>
            </a:r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14CE215D-FD7E-832F-31B5-E0A823BC7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44856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C1FBE87-DD4C-4C57-8666-B47CC122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7B7E-F74E-436D-9DE3-890D0A2AF163}" type="slidenum">
              <a:rPr lang="pt-BR" smtClean="0"/>
              <a:t>2</a:t>
            </a:fld>
            <a:endParaRPr lang="pt-BR" dirty="0"/>
          </a:p>
        </p:txBody>
      </p:sp>
      <p:pic>
        <p:nvPicPr>
          <p:cNvPr id="11" name="Gráfico 10" descr="Lâmpada">
            <a:extLst>
              <a:ext uri="{FF2B5EF4-FFF2-40B4-BE49-F238E27FC236}">
                <a16:creationId xmlns:a16="http://schemas.microsoft.com/office/drawing/2014/main" id="{80A30A16-AF75-4D6F-B163-6FDDD874F5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26597" y="4243926"/>
            <a:ext cx="1980045" cy="1980045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FF47A45-A109-4382-B509-75AAB30813A4}"/>
              </a:ext>
            </a:extLst>
          </p:cNvPr>
          <p:cNvCxnSpPr/>
          <p:nvPr/>
        </p:nvCxnSpPr>
        <p:spPr>
          <a:xfrm>
            <a:off x="4308049" y="131975"/>
            <a:ext cx="0" cy="6353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8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2439073-6816-4B82-B486-FE297753502A}"/>
              </a:ext>
            </a:extLst>
          </p:cNvPr>
          <p:cNvSpPr/>
          <p:nvPr/>
        </p:nvSpPr>
        <p:spPr>
          <a:xfrm>
            <a:off x="284085" y="1190543"/>
            <a:ext cx="10928412" cy="5183821"/>
          </a:xfrm>
          <a:prstGeom prst="roundRect">
            <a:avLst/>
          </a:prstGeom>
          <a:solidFill>
            <a:srgbClr val="4472C4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1B9837-2199-4AAD-A97A-9A23619D9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503" y="-153042"/>
            <a:ext cx="10515600" cy="1325563"/>
          </a:xfrm>
        </p:spPr>
        <p:txBody>
          <a:bodyPr/>
          <a:lstStyle/>
          <a:p>
            <a:r>
              <a:rPr lang="pt-BR" dirty="0"/>
              <a:t>Base de Dados</a:t>
            </a:r>
            <a:endParaRPr lang="pt-BR" b="1" i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A1C048-880F-40EB-8679-7E318AD0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7B7E-F74E-436D-9DE3-890D0A2AF163}" type="slidenum">
              <a:rPr lang="pt-BR" smtClean="0"/>
              <a:t>3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E30DD11-05A9-4B17-899F-137D1A3753A8}"/>
              </a:ext>
            </a:extLst>
          </p:cNvPr>
          <p:cNvSpPr txBox="1"/>
          <p:nvPr/>
        </p:nvSpPr>
        <p:spPr>
          <a:xfrm>
            <a:off x="643475" y="1566909"/>
            <a:ext cx="7526997" cy="5035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Conjunto de Dados: </a:t>
            </a:r>
            <a:r>
              <a:rPr lang="pt-BR" b="1" i="1" dirty="0"/>
              <a:t>Relação de empreendimentos de Geração Distribuída;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Autor: ANEEL;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Cobertura temporal: a partir de 2009 – 23/03/2023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Atualização: Diária;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26 Estados Brasileiros + Distrito Federal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Classe do Empreendimento: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Rural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Comercial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Poder Público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Industrial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Residencial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292B495-5325-44BF-964F-ED82A47A0FA3}"/>
              </a:ext>
            </a:extLst>
          </p:cNvPr>
          <p:cNvCxnSpPr/>
          <p:nvPr/>
        </p:nvCxnSpPr>
        <p:spPr>
          <a:xfrm>
            <a:off x="284085" y="923278"/>
            <a:ext cx="1092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áfico 10" descr="Edifício">
            <a:extLst>
              <a:ext uri="{FF2B5EF4-FFF2-40B4-BE49-F238E27FC236}">
                <a16:creationId xmlns:a16="http://schemas.microsoft.com/office/drawing/2014/main" id="{45C141A8-9F21-4C93-9443-A56D33EE3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594" y="8878"/>
            <a:ext cx="914400" cy="914400"/>
          </a:xfrm>
          <a:prstGeom prst="rect">
            <a:avLst/>
          </a:prstGeom>
        </p:spPr>
      </p:pic>
      <p:pic>
        <p:nvPicPr>
          <p:cNvPr id="5" name="Picture 2" descr="aneel-logo colorida-01 – Fade-UFPE">
            <a:extLst>
              <a:ext uri="{FF2B5EF4-FFF2-40B4-BE49-F238E27FC236}">
                <a16:creationId xmlns:a16="http://schemas.microsoft.com/office/drawing/2014/main" id="{72B82F1E-2A7C-DDD3-670A-B37095D32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016" y="36577"/>
            <a:ext cx="2271998" cy="85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 que é Geração Distribuída - ENERGÊS">
            <a:extLst>
              <a:ext uri="{FF2B5EF4-FFF2-40B4-BE49-F238E27FC236}">
                <a16:creationId xmlns:a16="http://schemas.microsoft.com/office/drawing/2014/main" id="{D77C77D4-95C3-8B49-D929-7C99AC657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126" y="2706277"/>
            <a:ext cx="5144697" cy="3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85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DDD2B22A-BA3B-4616-8FB3-531001EB35C3}"/>
              </a:ext>
            </a:extLst>
          </p:cNvPr>
          <p:cNvSpPr/>
          <p:nvPr/>
        </p:nvSpPr>
        <p:spPr>
          <a:xfrm>
            <a:off x="4233349" y="1970986"/>
            <a:ext cx="1353846" cy="1071133"/>
          </a:xfrm>
          <a:prstGeom prst="roundRect">
            <a:avLst/>
          </a:prstGeom>
          <a:solidFill>
            <a:srgbClr val="4472C4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D92D0A9-D2BF-49D7-B4D5-D0B1BDBD222D}"/>
              </a:ext>
            </a:extLst>
          </p:cNvPr>
          <p:cNvSpPr/>
          <p:nvPr/>
        </p:nvSpPr>
        <p:spPr>
          <a:xfrm>
            <a:off x="950231" y="4052280"/>
            <a:ext cx="1411738" cy="1116825"/>
          </a:xfrm>
          <a:prstGeom prst="roundRect">
            <a:avLst/>
          </a:prstGeom>
          <a:solidFill>
            <a:srgbClr val="4472C4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1F7E925E-1343-5866-EEC5-80C793C51E79}"/>
              </a:ext>
            </a:extLst>
          </p:cNvPr>
          <p:cNvSpPr/>
          <p:nvPr/>
        </p:nvSpPr>
        <p:spPr>
          <a:xfrm>
            <a:off x="8967896" y="1980859"/>
            <a:ext cx="1086701" cy="1115909"/>
          </a:xfrm>
          <a:prstGeom prst="roundRect">
            <a:avLst/>
          </a:prstGeom>
          <a:solidFill>
            <a:srgbClr val="4472C4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CBC3E00-C24F-4EAD-9EE7-EEF50DC6FBFE}"/>
              </a:ext>
            </a:extLst>
          </p:cNvPr>
          <p:cNvSpPr/>
          <p:nvPr/>
        </p:nvSpPr>
        <p:spPr>
          <a:xfrm>
            <a:off x="133158" y="1970986"/>
            <a:ext cx="1181473" cy="1166972"/>
          </a:xfrm>
          <a:prstGeom prst="roundRect">
            <a:avLst/>
          </a:prstGeom>
          <a:solidFill>
            <a:srgbClr val="4472C4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Início da Coleta da Base de dados</a:t>
            </a:r>
          </a:p>
          <a:p>
            <a:pPr algn="ctr"/>
            <a:endParaRPr lang="pt-BR" dirty="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2009BD8-D71E-42B1-88F9-0C174F7ABE3E}"/>
              </a:ext>
            </a:extLst>
          </p:cNvPr>
          <p:cNvSpPr/>
          <p:nvPr/>
        </p:nvSpPr>
        <p:spPr>
          <a:xfrm>
            <a:off x="6629339" y="1980860"/>
            <a:ext cx="1706193" cy="1241505"/>
          </a:xfrm>
          <a:prstGeom prst="roundRect">
            <a:avLst/>
          </a:prstGeom>
          <a:solidFill>
            <a:srgbClr val="4472C4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0EC1D1E8-D3FB-44CE-88B4-EDE68F7E924D}"/>
              </a:ext>
            </a:extLst>
          </p:cNvPr>
          <p:cNvSpPr/>
          <p:nvPr/>
        </p:nvSpPr>
        <p:spPr>
          <a:xfrm>
            <a:off x="2653312" y="1980861"/>
            <a:ext cx="1505965" cy="1155361"/>
          </a:xfrm>
          <a:prstGeom prst="roundRect">
            <a:avLst/>
          </a:prstGeom>
          <a:solidFill>
            <a:srgbClr val="4472C4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30A307-6F5B-41A8-9433-1D58D369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478" y="-85970"/>
            <a:ext cx="10515600" cy="1325563"/>
          </a:xfrm>
        </p:spPr>
        <p:txBody>
          <a:bodyPr/>
          <a:lstStyle/>
          <a:p>
            <a:r>
              <a:rPr lang="pt-BR" dirty="0"/>
              <a:t>Marcos da Regulamentação de GD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5804AE-64C9-46C0-8A24-FAD6D7BF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7B7E-F74E-436D-9DE3-890D0A2AF163}" type="slidenum">
              <a:rPr lang="pt-BR" smtClean="0"/>
              <a:t>4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56A8B2B-2107-455C-B7DF-1C6D92B9C5B8}"/>
              </a:ext>
            </a:extLst>
          </p:cNvPr>
          <p:cNvSpPr/>
          <p:nvPr/>
        </p:nvSpPr>
        <p:spPr>
          <a:xfrm>
            <a:off x="115410" y="3364637"/>
            <a:ext cx="11754035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5D3A94D-EEB6-47A8-AA8D-D46F4C844853}"/>
              </a:ext>
            </a:extLst>
          </p:cNvPr>
          <p:cNvSpPr txBox="1"/>
          <p:nvPr/>
        </p:nvSpPr>
        <p:spPr>
          <a:xfrm>
            <a:off x="1121692" y="4232618"/>
            <a:ext cx="1273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Resolução 482 – </a:t>
            </a:r>
            <a:r>
              <a:rPr lang="pt-BR" sz="1100" dirty="0" err="1"/>
              <a:t>Prosumidor</a:t>
            </a:r>
            <a:r>
              <a:rPr lang="pt-BR" sz="1100" dirty="0"/>
              <a:t> – Indivíduo que consome e produz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43FCB4B-B50D-4F4F-A174-331DA962DD26}"/>
              </a:ext>
            </a:extLst>
          </p:cNvPr>
          <p:cNvSpPr txBox="1"/>
          <p:nvPr/>
        </p:nvSpPr>
        <p:spPr>
          <a:xfrm>
            <a:off x="2761694" y="1907404"/>
            <a:ext cx="135384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r>
              <a:rPr lang="pt-BR" sz="1200" dirty="0"/>
              <a:t>REN 687 – Alterações dos limites de  potência de microgeração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583765B-3A5E-4167-8F05-45DC71B38E3A}"/>
              </a:ext>
            </a:extLst>
          </p:cNvPr>
          <p:cNvSpPr txBox="1"/>
          <p:nvPr/>
        </p:nvSpPr>
        <p:spPr>
          <a:xfrm>
            <a:off x="4246851" y="2019042"/>
            <a:ext cx="1353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r>
              <a:rPr lang="pt-BR" sz="1200" dirty="0"/>
              <a:t>REN 687 – Isenção ICMS Energia Solar por Estado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72FA978-499A-431B-A281-95FDB4D9D1D6}"/>
              </a:ext>
            </a:extLst>
          </p:cNvPr>
          <p:cNvSpPr txBox="1"/>
          <p:nvPr/>
        </p:nvSpPr>
        <p:spPr>
          <a:xfrm>
            <a:off x="6839613" y="2120027"/>
            <a:ext cx="1529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Projeto de Lei 5829/2019</a:t>
            </a:r>
          </a:p>
          <a:p>
            <a:r>
              <a:rPr lang="pt-BR" sz="1200" dirty="0"/>
              <a:t>Marco Legal da Geração Distribuída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C44C4B7-6F2F-4036-B359-39602EA9C4B9}"/>
              </a:ext>
            </a:extLst>
          </p:cNvPr>
          <p:cNvCxnSpPr>
            <a:stCxn id="17" idx="2"/>
          </p:cNvCxnSpPr>
          <p:nvPr/>
        </p:nvCxnSpPr>
        <p:spPr>
          <a:xfrm flipH="1">
            <a:off x="723894" y="3137958"/>
            <a:ext cx="1" cy="22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6E8245F-BB0B-48FA-BC3E-1098A5412860}"/>
              </a:ext>
            </a:extLst>
          </p:cNvPr>
          <p:cNvCxnSpPr>
            <a:stCxn id="10" idx="2"/>
          </p:cNvCxnSpPr>
          <p:nvPr/>
        </p:nvCxnSpPr>
        <p:spPr>
          <a:xfrm>
            <a:off x="3438617" y="3200066"/>
            <a:ext cx="0" cy="164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956299D9-BEF9-419F-99E6-2347D37D0B53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910272" y="3042119"/>
            <a:ext cx="0" cy="319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224BF33-E19B-4608-A9AD-A8911372134E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482435" y="3222365"/>
            <a:ext cx="1" cy="178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98CF99F-4914-40C6-8806-74E4BA508810}"/>
              </a:ext>
            </a:extLst>
          </p:cNvPr>
          <p:cNvCxnSpPr>
            <a:stCxn id="15" idx="0"/>
          </p:cNvCxnSpPr>
          <p:nvPr/>
        </p:nvCxnSpPr>
        <p:spPr>
          <a:xfrm flipV="1">
            <a:off x="1656100" y="3785329"/>
            <a:ext cx="0" cy="266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5F116C9-B5D5-4DD2-BC52-5DB3C1E58EF9}"/>
              </a:ext>
            </a:extLst>
          </p:cNvPr>
          <p:cNvSpPr txBox="1"/>
          <p:nvPr/>
        </p:nvSpPr>
        <p:spPr>
          <a:xfrm>
            <a:off x="402206" y="3344542"/>
            <a:ext cx="74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2009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3CDD23F-496A-4F77-8CEE-02ABA2320452}"/>
              </a:ext>
            </a:extLst>
          </p:cNvPr>
          <p:cNvSpPr txBox="1"/>
          <p:nvPr/>
        </p:nvSpPr>
        <p:spPr>
          <a:xfrm>
            <a:off x="3084606" y="3354583"/>
            <a:ext cx="74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2015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4B0E798-6BFB-4F80-BAE7-466843A12F23}"/>
              </a:ext>
            </a:extLst>
          </p:cNvPr>
          <p:cNvSpPr txBox="1"/>
          <p:nvPr/>
        </p:nvSpPr>
        <p:spPr>
          <a:xfrm>
            <a:off x="7203757" y="3362533"/>
            <a:ext cx="74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839CE05-3256-4A2D-9D15-0662B9FB92F8}"/>
              </a:ext>
            </a:extLst>
          </p:cNvPr>
          <p:cNvSpPr txBox="1"/>
          <p:nvPr/>
        </p:nvSpPr>
        <p:spPr>
          <a:xfrm>
            <a:off x="10801818" y="3362533"/>
            <a:ext cx="74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2023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CE23776-0741-4B80-BC43-6614478F5F3A}"/>
              </a:ext>
            </a:extLst>
          </p:cNvPr>
          <p:cNvSpPr txBox="1"/>
          <p:nvPr/>
        </p:nvSpPr>
        <p:spPr>
          <a:xfrm>
            <a:off x="8880497" y="2400116"/>
            <a:ext cx="125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Lei 143008/2022 -</a:t>
            </a:r>
            <a:endParaRPr lang="pt-BR" sz="1000" dirty="0"/>
          </a:p>
        </p:txBody>
      </p: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5DD53789-B984-4319-AA99-26D27B49EFE9}"/>
              </a:ext>
            </a:extLst>
          </p:cNvPr>
          <p:cNvCxnSpPr/>
          <p:nvPr/>
        </p:nvCxnSpPr>
        <p:spPr>
          <a:xfrm>
            <a:off x="284085" y="923278"/>
            <a:ext cx="1092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Gráfico 72" descr="Apresentação com mídia">
            <a:extLst>
              <a:ext uri="{FF2B5EF4-FFF2-40B4-BE49-F238E27FC236}">
                <a16:creationId xmlns:a16="http://schemas.microsoft.com/office/drawing/2014/main" id="{D49657B1-979D-4F85-884E-7AE8BF4B9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085" y="50556"/>
            <a:ext cx="914400" cy="914400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3BBC9FAD-9FEE-D179-F562-68DEC7D029C0}"/>
              </a:ext>
            </a:extLst>
          </p:cNvPr>
          <p:cNvSpPr txBox="1"/>
          <p:nvPr/>
        </p:nvSpPr>
        <p:spPr>
          <a:xfrm>
            <a:off x="4526720" y="3390203"/>
            <a:ext cx="74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2016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615CD1FD-12CE-4E5D-D3C6-2CD26C3E5FDA}"/>
              </a:ext>
            </a:extLst>
          </p:cNvPr>
          <p:cNvSpPr/>
          <p:nvPr/>
        </p:nvSpPr>
        <p:spPr>
          <a:xfrm>
            <a:off x="10691153" y="2173438"/>
            <a:ext cx="1086700" cy="923330"/>
          </a:xfrm>
          <a:prstGeom prst="roundRect">
            <a:avLst/>
          </a:prstGeom>
          <a:solidFill>
            <a:srgbClr val="4472C4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5FFEAE6-0DEF-2DA4-9E16-2FAE78F052AB}"/>
              </a:ext>
            </a:extLst>
          </p:cNvPr>
          <p:cNvSpPr txBox="1"/>
          <p:nvPr/>
        </p:nvSpPr>
        <p:spPr>
          <a:xfrm>
            <a:off x="10599562" y="2400116"/>
            <a:ext cx="126988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Fim da Coleta da Base de dados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7EE09EC8-80A8-76DF-83B9-516919B077F4}"/>
              </a:ext>
            </a:extLst>
          </p:cNvPr>
          <p:cNvCxnSpPr/>
          <p:nvPr/>
        </p:nvCxnSpPr>
        <p:spPr>
          <a:xfrm flipH="1">
            <a:off x="11170473" y="3109146"/>
            <a:ext cx="1" cy="22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CF7106A-E675-150F-5E47-B437D82AE3E2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9510637" y="3096768"/>
            <a:ext cx="610" cy="29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925C2BA0-DBB1-C03D-A299-F9738E55D0C9}"/>
              </a:ext>
            </a:extLst>
          </p:cNvPr>
          <p:cNvSpPr txBox="1"/>
          <p:nvPr/>
        </p:nvSpPr>
        <p:spPr>
          <a:xfrm>
            <a:off x="1326234" y="3325755"/>
            <a:ext cx="74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2012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4F6A86EC-B953-E2A1-4533-3DB0577937C0}"/>
              </a:ext>
            </a:extLst>
          </p:cNvPr>
          <p:cNvSpPr txBox="1"/>
          <p:nvPr/>
        </p:nvSpPr>
        <p:spPr>
          <a:xfrm>
            <a:off x="9201137" y="3377760"/>
            <a:ext cx="74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87289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F798E81-684C-2394-96DA-8288ADBF02A7}"/>
              </a:ext>
            </a:extLst>
          </p:cNvPr>
          <p:cNvSpPr/>
          <p:nvPr/>
        </p:nvSpPr>
        <p:spPr>
          <a:xfrm>
            <a:off x="7677339" y="4065006"/>
            <a:ext cx="4330204" cy="19961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5168F-C738-4722-B1ED-FB60F0F68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186" y="-165286"/>
            <a:ext cx="10515600" cy="1325563"/>
          </a:xfrm>
        </p:spPr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6167D3-0046-4AE5-A979-2B7CBC30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7B7E-F74E-436D-9DE3-890D0A2AF163}" type="slidenum">
              <a:rPr lang="pt-BR" smtClean="0"/>
              <a:t>5</a:t>
            </a:fld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5C6FD08-BFDA-4BBB-9495-73026142B5D4}"/>
              </a:ext>
            </a:extLst>
          </p:cNvPr>
          <p:cNvCxnSpPr/>
          <p:nvPr/>
        </p:nvCxnSpPr>
        <p:spPr>
          <a:xfrm>
            <a:off x="284085" y="923278"/>
            <a:ext cx="1092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áfico 10" descr="Engrenagens">
            <a:extLst>
              <a:ext uri="{FF2B5EF4-FFF2-40B4-BE49-F238E27FC236}">
                <a16:creationId xmlns:a16="http://schemas.microsoft.com/office/drawing/2014/main" id="{EEE399F5-8A91-4E4D-9A27-352D4A1BE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214" y="85601"/>
            <a:ext cx="914400" cy="914400"/>
          </a:xfrm>
          <a:prstGeom prst="rect">
            <a:avLst/>
          </a:prstGeom>
        </p:spPr>
      </p:pic>
      <p:pic>
        <p:nvPicPr>
          <p:cNvPr id="2054" name="Picture 6" descr="ANEEL Logo – Agência Nacional de Energia Elétrica Logo – PNG e Vetor –  Download de Logo">
            <a:extLst>
              <a:ext uri="{FF2B5EF4-FFF2-40B4-BE49-F238E27FC236}">
                <a16:creationId xmlns:a16="http://schemas.microsoft.com/office/drawing/2014/main" id="{467CD4A5-E54F-3D0A-E22D-6FBBBBDED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739" y="1655763"/>
            <a:ext cx="2893714" cy="50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9229841B-0019-47EB-1996-6AE5FBE839EF}"/>
              </a:ext>
            </a:extLst>
          </p:cNvPr>
          <p:cNvSpPr/>
          <p:nvPr/>
        </p:nvSpPr>
        <p:spPr>
          <a:xfrm>
            <a:off x="488888" y="1025037"/>
            <a:ext cx="7577750" cy="2469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3D62A85-4DC1-D2AE-E97D-3B0BFD365A52}"/>
              </a:ext>
            </a:extLst>
          </p:cNvPr>
          <p:cNvSpPr txBox="1"/>
          <p:nvPr/>
        </p:nvSpPr>
        <p:spPr>
          <a:xfrm>
            <a:off x="488888" y="2658729"/>
            <a:ext cx="346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https://dadosabertos.aneel.gov.br/</a:t>
            </a:r>
          </a:p>
        </p:txBody>
      </p:sp>
      <p:pic>
        <p:nvPicPr>
          <p:cNvPr id="2058" name="Picture 10" descr="CKAN - Wikipedia">
            <a:extLst>
              <a:ext uri="{FF2B5EF4-FFF2-40B4-BE49-F238E27FC236}">
                <a16:creationId xmlns:a16="http://schemas.microsoft.com/office/drawing/2014/main" id="{DF759529-8DAB-3231-2614-1619785A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444" y="2393140"/>
            <a:ext cx="2554115" cy="86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5D7DAD1-DD35-46ED-FD04-801B06810875}"/>
              </a:ext>
            </a:extLst>
          </p:cNvPr>
          <p:cNvCxnSpPr>
            <a:stCxn id="14" idx="2"/>
          </p:cNvCxnSpPr>
          <p:nvPr/>
        </p:nvCxnSpPr>
        <p:spPr>
          <a:xfrm>
            <a:off x="4277763" y="3494639"/>
            <a:ext cx="0" cy="6790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Tudo sobre a Linguagem Python: o que é, quem usa, para que serve">
            <a:extLst>
              <a:ext uri="{FF2B5EF4-FFF2-40B4-BE49-F238E27FC236}">
                <a16:creationId xmlns:a16="http://schemas.microsoft.com/office/drawing/2014/main" id="{FBD161CE-09FA-BC30-5C10-02C21D80C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186" y="4173648"/>
            <a:ext cx="1540869" cy="154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E10D281A-DB66-DA0D-3743-71F85833092C}"/>
              </a:ext>
            </a:extLst>
          </p:cNvPr>
          <p:cNvSpPr/>
          <p:nvPr/>
        </p:nvSpPr>
        <p:spPr>
          <a:xfrm>
            <a:off x="786414" y="4173648"/>
            <a:ext cx="5981748" cy="218270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969C211-BA09-9FAD-3726-F0EA4FEBEAA2}"/>
              </a:ext>
            </a:extLst>
          </p:cNvPr>
          <p:cNvSpPr txBox="1"/>
          <p:nvPr/>
        </p:nvSpPr>
        <p:spPr>
          <a:xfrm>
            <a:off x="3497076" y="4240037"/>
            <a:ext cx="404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Extração de Dados e Análises</a:t>
            </a:r>
          </a:p>
        </p:txBody>
      </p:sp>
      <p:pic>
        <p:nvPicPr>
          <p:cNvPr id="2064" name="Picture 16" descr="Green csv icon - Free green file icons">
            <a:extLst>
              <a:ext uri="{FF2B5EF4-FFF2-40B4-BE49-F238E27FC236}">
                <a16:creationId xmlns:a16="http://schemas.microsoft.com/office/drawing/2014/main" id="{0A7668E2-F57E-848F-30B2-9FAA1FB29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760" y="4852657"/>
            <a:ext cx="1179933" cy="117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Arquivo json - ícones de interface grátis">
            <a:extLst>
              <a:ext uri="{FF2B5EF4-FFF2-40B4-BE49-F238E27FC236}">
                <a16:creationId xmlns:a16="http://schemas.microsoft.com/office/drawing/2014/main" id="{2A83A1A3-772D-2907-B363-6406C2004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984" y="4873321"/>
            <a:ext cx="1179933" cy="117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power-bi-icon-7 | ITRAK 365">
            <a:extLst>
              <a:ext uri="{FF2B5EF4-FFF2-40B4-BE49-F238E27FC236}">
                <a16:creationId xmlns:a16="http://schemas.microsoft.com/office/drawing/2014/main" id="{697C4304-C61C-6913-9816-100FDCD72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136" y="4545903"/>
            <a:ext cx="3752127" cy="99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áfico 21" descr="Usuário estrutura de tópicos">
            <a:extLst>
              <a:ext uri="{FF2B5EF4-FFF2-40B4-BE49-F238E27FC236}">
                <a16:creationId xmlns:a16="http://schemas.microsoft.com/office/drawing/2014/main" id="{47B9C985-8562-D527-F433-5749949825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70563" y="1611321"/>
            <a:ext cx="1927807" cy="1927807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B290F85E-1755-2093-5397-24F2D5AD760F}"/>
              </a:ext>
            </a:extLst>
          </p:cNvPr>
          <p:cNvSpPr txBox="1"/>
          <p:nvPr/>
        </p:nvSpPr>
        <p:spPr>
          <a:xfrm>
            <a:off x="8866028" y="4270750"/>
            <a:ext cx="223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Visualização de dados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F8483E3C-2A00-90A6-6B77-733FFDBAC9DC}"/>
              </a:ext>
            </a:extLst>
          </p:cNvPr>
          <p:cNvCxnSpPr>
            <a:cxnSpLocks/>
          </p:cNvCxnSpPr>
          <p:nvPr/>
        </p:nvCxnSpPr>
        <p:spPr>
          <a:xfrm>
            <a:off x="6815208" y="5165002"/>
            <a:ext cx="8621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22C77F1D-1E45-68AB-11CC-CEF97899E3EB}"/>
              </a:ext>
            </a:extLst>
          </p:cNvPr>
          <p:cNvCxnSpPr>
            <a:stCxn id="22" idx="2"/>
          </p:cNvCxnSpPr>
          <p:nvPr/>
        </p:nvCxnSpPr>
        <p:spPr>
          <a:xfrm flipH="1">
            <a:off x="10134466" y="3539128"/>
            <a:ext cx="1" cy="5258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3FF99BF1-3C1C-E9AB-F27B-16A71F134C46}"/>
              </a:ext>
            </a:extLst>
          </p:cNvPr>
          <p:cNvSpPr/>
          <p:nvPr/>
        </p:nvSpPr>
        <p:spPr>
          <a:xfrm>
            <a:off x="3482226" y="4828592"/>
            <a:ext cx="3071315" cy="1283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9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AAE256A-2FCA-42E9-AF69-0E30E67AFFFB}"/>
              </a:ext>
            </a:extLst>
          </p:cNvPr>
          <p:cNvSpPr/>
          <p:nvPr/>
        </p:nvSpPr>
        <p:spPr>
          <a:xfrm>
            <a:off x="141383" y="1000001"/>
            <a:ext cx="11213816" cy="4089511"/>
          </a:xfrm>
          <a:prstGeom prst="roundRect">
            <a:avLst/>
          </a:prstGeom>
          <a:solidFill>
            <a:srgbClr val="4472C4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5168F-C738-4722-B1ED-FB60F0F68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186" y="-165286"/>
            <a:ext cx="10515600" cy="1325563"/>
          </a:xfrm>
        </p:spPr>
        <p:txBody>
          <a:bodyPr/>
          <a:lstStyle/>
          <a:p>
            <a:r>
              <a:rPr lang="pt-BR" dirty="0"/>
              <a:t>Código – Back </a:t>
            </a:r>
            <a:r>
              <a:rPr lang="pt-BR" dirty="0" err="1"/>
              <a:t>End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85A42-C785-4843-9740-0B7130B63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36" y="1000001"/>
            <a:ext cx="10092585" cy="4351338"/>
          </a:xfrm>
        </p:spPr>
        <p:txBody>
          <a:bodyPr>
            <a:normAutofit/>
          </a:bodyPr>
          <a:lstStyle/>
          <a:p>
            <a:r>
              <a:rPr lang="pt-BR" sz="1900" dirty="0"/>
              <a:t>Objetivo: Ferramenta de análise de dados para empreendimentos de Geração Distribuída no Brasil</a:t>
            </a:r>
          </a:p>
          <a:p>
            <a:endParaRPr lang="pt-BR" sz="1900" dirty="0"/>
          </a:p>
          <a:p>
            <a:r>
              <a:rPr lang="pt-BR" dirty="0"/>
              <a:t>Linguagem de Programação: </a:t>
            </a:r>
            <a:r>
              <a:rPr lang="pt-BR" sz="1900" dirty="0"/>
              <a:t>Python</a:t>
            </a:r>
          </a:p>
          <a:p>
            <a:r>
              <a:rPr lang="pt-BR" dirty="0"/>
              <a:t>Utiliza biblioteca Pandas para criar </a:t>
            </a:r>
            <a:r>
              <a:rPr lang="pt-BR" dirty="0" err="1"/>
              <a:t>dataframe</a:t>
            </a:r>
            <a:endParaRPr lang="pt-BR" dirty="0"/>
          </a:p>
          <a:p>
            <a:r>
              <a:rPr lang="pt-BR" dirty="0"/>
              <a:t>Dados via API CKAN</a:t>
            </a:r>
          </a:p>
          <a:p>
            <a:r>
              <a:rPr lang="pt-BR" dirty="0"/>
              <a:t>Realização de Operações de Agregação mensal: </a:t>
            </a:r>
          </a:p>
          <a:p>
            <a:pPr lvl="1"/>
            <a:r>
              <a:rPr lang="pt-BR" dirty="0"/>
              <a:t>Total empreendimentos por Classe e Estado</a:t>
            </a:r>
          </a:p>
          <a:p>
            <a:pPr lvl="1"/>
            <a:r>
              <a:rPr lang="pt-BR" dirty="0"/>
              <a:t>Potência Instalada por Estado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6167D3-0046-4AE5-A979-2B7CBC30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7B7E-F74E-436D-9DE3-890D0A2AF163}" type="slidenum">
              <a:rPr lang="pt-BR" smtClean="0"/>
              <a:t>6</a:t>
            </a:fld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5C6FD08-BFDA-4BBB-9495-73026142B5D4}"/>
              </a:ext>
            </a:extLst>
          </p:cNvPr>
          <p:cNvCxnSpPr/>
          <p:nvPr/>
        </p:nvCxnSpPr>
        <p:spPr>
          <a:xfrm>
            <a:off x="284085" y="923278"/>
            <a:ext cx="1092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áfico 10" descr="Engrenagens">
            <a:extLst>
              <a:ext uri="{FF2B5EF4-FFF2-40B4-BE49-F238E27FC236}">
                <a16:creationId xmlns:a16="http://schemas.microsoft.com/office/drawing/2014/main" id="{EEE399F5-8A91-4E4D-9A27-352D4A1BE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214" y="85601"/>
            <a:ext cx="914400" cy="914400"/>
          </a:xfrm>
          <a:prstGeom prst="rect">
            <a:avLst/>
          </a:prstGeom>
        </p:spPr>
      </p:pic>
      <p:pic>
        <p:nvPicPr>
          <p:cNvPr id="5" name="Picture 14" descr="Tudo sobre a Linguagem Python: o que é, quem usa, para que serve">
            <a:extLst>
              <a:ext uri="{FF2B5EF4-FFF2-40B4-BE49-F238E27FC236}">
                <a16:creationId xmlns:a16="http://schemas.microsoft.com/office/drawing/2014/main" id="{4D01A92A-9347-07E3-648C-95C18ADA7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553" y="1478406"/>
            <a:ext cx="1540869" cy="154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Green csv icon - Free green file icons">
            <a:extLst>
              <a:ext uri="{FF2B5EF4-FFF2-40B4-BE49-F238E27FC236}">
                <a16:creationId xmlns:a16="http://schemas.microsoft.com/office/drawing/2014/main" id="{20C5C240-0DFA-D6BA-9F73-37EA3D097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577" y="3712353"/>
            <a:ext cx="1179933" cy="117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2" descr="Arquivo json - ícones de interface grátis">
            <a:extLst>
              <a:ext uri="{FF2B5EF4-FFF2-40B4-BE49-F238E27FC236}">
                <a16:creationId xmlns:a16="http://schemas.microsoft.com/office/drawing/2014/main" id="{D2CE15A0-B810-CA0F-F7D8-6ED8B3E7A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717" y="3605702"/>
            <a:ext cx="1179933" cy="117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E9A1ACE-938B-3DE4-501A-53302F94B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602" y="1928290"/>
            <a:ext cx="1797110" cy="72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70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745AB89-58F8-4776-A86C-BF70BCC00ED2}"/>
              </a:ext>
            </a:extLst>
          </p:cNvPr>
          <p:cNvSpPr/>
          <p:nvPr/>
        </p:nvSpPr>
        <p:spPr>
          <a:xfrm>
            <a:off x="236896" y="1026169"/>
            <a:ext cx="10821721" cy="4565010"/>
          </a:xfrm>
          <a:prstGeom prst="roundRect">
            <a:avLst/>
          </a:prstGeom>
          <a:solidFill>
            <a:srgbClr val="4472C4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574490-73B6-47FA-9D8F-3CA5DFB2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85" y="-190389"/>
            <a:ext cx="10515600" cy="1325563"/>
          </a:xfrm>
        </p:spPr>
        <p:txBody>
          <a:bodyPr/>
          <a:lstStyle/>
          <a:p>
            <a:r>
              <a:rPr lang="pt-BR" dirty="0"/>
              <a:t>Visualização de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754EEA-543B-404B-B1F6-19F4B86DC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17" y="1239841"/>
            <a:ext cx="10515600" cy="4351338"/>
          </a:xfrm>
        </p:spPr>
        <p:txBody>
          <a:bodyPr/>
          <a:lstStyle/>
          <a:p>
            <a:r>
              <a:rPr lang="pt-BR" dirty="0"/>
              <a:t>Ferramenta: Microsoft Power BI</a:t>
            </a:r>
          </a:p>
          <a:p>
            <a:r>
              <a:rPr lang="pt-BR" dirty="0"/>
              <a:t>Gráficos Utilizados:</a:t>
            </a:r>
          </a:p>
          <a:p>
            <a:pPr marL="914400" lvl="1" indent="-457200">
              <a:buAutoNum type="arabicParenR"/>
            </a:pPr>
            <a:r>
              <a:rPr lang="pt-BR" dirty="0"/>
              <a:t>Agregação Mensal: Histograma da evolução mensal dos empreendimentos por Estado e Classe</a:t>
            </a:r>
          </a:p>
          <a:p>
            <a:pPr marL="914400" lvl="1" indent="-457200">
              <a:buFont typeface="Arial" panose="020B0604020202020204" pitchFamily="34" charset="0"/>
              <a:buAutoNum type="arabicParenR"/>
            </a:pPr>
            <a:r>
              <a:rPr lang="pt-BR" dirty="0"/>
              <a:t>Agregação Mensal: Histograma da evolução mensal da Potência Instalada por Estado</a:t>
            </a:r>
          </a:p>
          <a:p>
            <a:pPr marL="914400" lvl="1" indent="-457200">
              <a:buFont typeface="Arial" panose="020B0604020202020204" pitchFamily="34" charset="0"/>
              <a:buAutoNum type="arabicParenR"/>
            </a:pPr>
            <a:r>
              <a:rPr lang="pt-BR" dirty="0"/>
              <a:t>Agregação: Histograma e gráfico de setores de Potência Instalada por Estado e Classe</a:t>
            </a:r>
          </a:p>
          <a:p>
            <a:pPr marL="914400" lvl="1" indent="-457200">
              <a:buAutoNum type="arabicParenR"/>
            </a:pPr>
            <a:endParaRPr lang="pt-BR" dirty="0"/>
          </a:p>
          <a:p>
            <a:pPr marL="914400" lvl="1" indent="-457200">
              <a:buAutoNum type="arabicParenR"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18EB1A-541D-4BB5-800D-2F34F92A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7B7E-F74E-436D-9DE3-890D0A2AF163}" type="slidenum">
              <a:rPr lang="pt-BR" smtClean="0"/>
              <a:t>7</a:t>
            </a:fld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0F3EB90-B811-491B-9DA1-DBAE6FC18849}"/>
              </a:ext>
            </a:extLst>
          </p:cNvPr>
          <p:cNvCxnSpPr/>
          <p:nvPr/>
        </p:nvCxnSpPr>
        <p:spPr>
          <a:xfrm>
            <a:off x="284085" y="923278"/>
            <a:ext cx="1092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 descr="Cabeça com engrenagens">
            <a:extLst>
              <a:ext uri="{FF2B5EF4-FFF2-40B4-BE49-F238E27FC236}">
                <a16:creationId xmlns:a16="http://schemas.microsoft.com/office/drawing/2014/main" id="{BC55241D-740D-48F2-A195-CDB336D2F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085" y="28157"/>
            <a:ext cx="914400" cy="914400"/>
          </a:xfrm>
          <a:prstGeom prst="rect">
            <a:avLst/>
          </a:prstGeom>
        </p:spPr>
      </p:pic>
      <p:pic>
        <p:nvPicPr>
          <p:cNvPr id="4102" name="Picture 6" descr="Gráficos - ícones de computador grátis">
            <a:extLst>
              <a:ext uri="{FF2B5EF4-FFF2-40B4-BE49-F238E27FC236}">
                <a16:creationId xmlns:a16="http://schemas.microsoft.com/office/drawing/2014/main" id="{CF16D56A-7195-958B-B61A-5412E11E5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418" y="4088124"/>
            <a:ext cx="1530035" cy="153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78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08785-DD78-4C4D-BAD7-EA8F94FD9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36" y="0"/>
            <a:ext cx="10515600" cy="1325563"/>
          </a:xfrm>
        </p:spPr>
        <p:txBody>
          <a:bodyPr/>
          <a:lstStyle/>
          <a:p>
            <a:r>
              <a:rPr lang="pt-BR" dirty="0"/>
              <a:t>Gráficos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67F191-1FCD-4CC3-AD47-F40672B9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7B7E-F74E-436D-9DE3-890D0A2AF163}" type="slidenum">
              <a:rPr lang="pt-BR" smtClean="0"/>
              <a:t>8</a:t>
            </a:fld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065AFDF-6722-4731-8C0A-51EBB5B21B5A}"/>
              </a:ext>
            </a:extLst>
          </p:cNvPr>
          <p:cNvCxnSpPr/>
          <p:nvPr/>
        </p:nvCxnSpPr>
        <p:spPr>
          <a:xfrm>
            <a:off x="351136" y="996026"/>
            <a:ext cx="1092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áfico 7" descr="Sala de aula">
            <a:extLst>
              <a:ext uri="{FF2B5EF4-FFF2-40B4-BE49-F238E27FC236}">
                <a16:creationId xmlns:a16="http://schemas.microsoft.com/office/drawing/2014/main" id="{A44FFB68-821D-4E3C-BE57-083213C42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442" y="113506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4" name="Suplemento 13" title="Microsoft Power BI">
                <a:extLst>
                  <a:ext uri="{FF2B5EF4-FFF2-40B4-BE49-F238E27FC236}">
                    <a16:creationId xmlns:a16="http://schemas.microsoft.com/office/drawing/2014/main" id="{F40A7A94-FBD7-B85D-D4B4-48F044549D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0275286"/>
                  </p:ext>
                </p:extLst>
              </p:nvPr>
            </p:nvGraphicFramePr>
            <p:xfrm>
              <a:off x="1052842" y="1195056"/>
              <a:ext cx="9525000" cy="548195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4" name="Suplemento 13" title="Microsoft Power BI">
                <a:extLst>
                  <a:ext uri="{FF2B5EF4-FFF2-40B4-BE49-F238E27FC236}">
                    <a16:creationId xmlns:a16="http://schemas.microsoft.com/office/drawing/2014/main" id="{F40A7A94-FBD7-B85D-D4B4-48F044549D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2842" y="1195056"/>
                <a:ext cx="9525000" cy="54819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7359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08785-DD78-4C4D-BAD7-EA8F94FD9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36" y="0"/>
            <a:ext cx="10515600" cy="1325563"/>
          </a:xfrm>
        </p:spPr>
        <p:txBody>
          <a:bodyPr/>
          <a:lstStyle/>
          <a:p>
            <a:r>
              <a:rPr lang="pt-BR" dirty="0"/>
              <a:t>Gráficos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67F191-1FCD-4CC3-AD47-F40672B9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17B7E-F74E-436D-9DE3-890D0A2AF163}" type="slidenum">
              <a:rPr lang="pt-BR" smtClean="0"/>
              <a:t>9</a:t>
            </a:fld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065AFDF-6722-4731-8C0A-51EBB5B21B5A}"/>
              </a:ext>
            </a:extLst>
          </p:cNvPr>
          <p:cNvCxnSpPr/>
          <p:nvPr/>
        </p:nvCxnSpPr>
        <p:spPr>
          <a:xfrm>
            <a:off x="351136" y="996026"/>
            <a:ext cx="1092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áfico 7" descr="Sala de aula">
            <a:extLst>
              <a:ext uri="{FF2B5EF4-FFF2-40B4-BE49-F238E27FC236}">
                <a16:creationId xmlns:a16="http://schemas.microsoft.com/office/drawing/2014/main" id="{A44FFB68-821D-4E3C-BE57-083213C42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442" y="113506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Suplemento 2" title="Microsoft Power BI">
                <a:extLst>
                  <a:ext uri="{FF2B5EF4-FFF2-40B4-BE49-F238E27FC236}">
                    <a16:creationId xmlns:a16="http://schemas.microsoft.com/office/drawing/2014/main" id="{E650CFE7-9354-5B01-E734-0D23056493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0340905"/>
                  </p:ext>
                </p:extLst>
              </p:nvPr>
            </p:nvGraphicFramePr>
            <p:xfrm>
              <a:off x="1052842" y="1027906"/>
              <a:ext cx="9784156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3" name="Suplemento 2" title="Microsoft Power BI">
                <a:extLst>
                  <a:ext uri="{FF2B5EF4-FFF2-40B4-BE49-F238E27FC236}">
                    <a16:creationId xmlns:a16="http://schemas.microsoft.com/office/drawing/2014/main" id="{E650CFE7-9354-5B01-E734-0D23056493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2842" y="1027906"/>
                <a:ext cx="9784156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5307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webextensions/webextension1.xml><?xml version="1.0" encoding="utf-8"?>
<we:webextension xmlns:we="http://schemas.microsoft.com/office/webextensions/webextension/2010/11" id="{40D92891-C9FB-4178-8E53-95FE7762E88C}">
  <we:reference id="wa200003233" version="2.0.0.3" store="pt-BR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2XzW7bMAyAX6XQZRsQDLEdu3FvbdZiA9qhWLdehiKgJMbR6lieJHfNirzQXmMvNkp2uqUJuraH/QC5SSRNiZ9IhrlhUtm6hPlbmCHbY28qqQRIbXYi1mNVKzzQ+nIG5nKQD7JhGmO2G2ciyuWuSBOy0rVTurJs74Y5MAW6c2UbKL1HEn686DEoy1Mo/G4CpcUeq9FYXUGpvmJrTCpnGlz0GF7XpTbgXZ45cOjdXpE57ekq0Ut/IginrvAMhWul77DWxi33PWbbVbjSqs47CweOdOVAVeTYy3bTAedJTPGkKGQ/4QnnXj5RpetM+PzwujYUD0U5rz2WfXkFlUDJwqUNWtudsF8UBgtYHni4ohzpspltkJ/pxgh8h5OgqpxyczoDgicBeszB4niGlYVyLPzlC5yNcUYukN6MFE7bsSjBkhlaR2+48zx6wRaE9NRoAh78vbJiFGwoftvM9DgKFkdN1fHp++1UfxkZJPjSCy5IYlVVlN1b/YT4vgUhwHgImn8iyh4WfaCNRHMwD7xeKbPEH/fuhP2fsyI4JMoHeTLZ7ed9PpzEkvfzRMBv02dEfAttqNzKtQz6u4GfqeLDEXtCIqA1qlOtpIN3NYiGfJiILI/jJBd5lkTR70vs32V0NzmegsuWSqBZQcVmSB3ULyQ4CCjq9lCFrV7LoMZA6oYdK6LX+j6HsvFunx2AVeIZ3WiZn22/pNt/+qUxBnMbjvjnUF6ElEmifsaFiIeDlGeIeURt+j9OmSeX1TZPVvi1ycFlwmMxwGE2pEkkidIUQs+9l6TDa8f19Xp3SmnoQYkxz0HSZMPTfiaePgC8VsTaiOn8GK+wXOd1q19XLeM9B6PaISiw/aPMu1nw9gps5RlO3HTfNX52gxFIsI7S6rDzGz7/Jbpu/blRsCNxx+eqDTYdGLZfbeqcvQdV85byQymffP9m78W8HWWXo2wIaTQF4+5OtBubY5ef7Zy7TchHlv0W2aNr+CL8Wi82zwK6cbYGgadQ4YaZgEobKukr4d65IPxHv50KFosfKv3UrSQQAAA=&quot;"/>
    <we:property name="creatorSessionId" value="&quot;a8d4d61f-c7f3-4dba-bc63-7f0a5e7c9b8a&quot;"/>
    <we:property name="creatorTenantId" value="&quot;8eeca404-a47d-4555-a2d4-0f3619041c9c&quot;"/>
    <we:property name="creatorUserId" value="&quot;10032001AC251F5E&quot;"/>
    <we:property name="datasetId" value="&quot;c21d2a36-09c2-4e86-8dfb-8b7bcf3bf345&quot;"/>
    <we:property name="embedUrl" value="&quot;/reportEmbed?reportId=5eef5347-b6f8-4155-a084-ed831f9c6d94&amp;config=eyJjbHVzdGVyVXJsIjoiaHR0cHM6Ly9XQUJJLUJSQVpJTC1TT1VUSC1yZWRpcmVjdC5hbmFseXNpcy53aW5kb3dzLm5ldCIsImVtYmVkRmVhdHVyZXMiOnsibW9kZXJuRW1iZWQiOnRydWUsInVzYWdlTWV0cmljc1ZOZXh0Ijp0cnVlfX0%3D&amp;disableSensitivityBanner=true&quot;"/>
    <we:property name="initialStateBookmark" value="&quot;H4sIAAAAAAAAA+2XX08bMQzAvwrKyzapmnq9tvR4KwW0ib+iGy8TqpzEPYLSyy3JMTrEF9rX2Bebk7uyFSrYeNiG1LeL7bPj39mue8OkcqWG+RHMkG2x94VUAqSxGwlrsaIWbh8f7x8OT/cnR8PDXRKb0itTOLZ1wzzYHP2ZchXo4IKEn85bDLQ+gTycpqAdtliJ1pkCtPqKtTGpvK3wtsXwutTGQnA59uAxuL0iczpT7ORtShFBeHWFYxS+lp5iaaxfnFvM1U/xSsu64CwGHJnCgyrIcZBt9rqcpx3RS3soZDvlKedBPlXaNyZ8vntdWsqHspyXgcNQXkEhULJ4aYvONRGGeW4xh0XA3SXlyOhqtkI+NpUVeIrTqCq88nOKAdGTADPh4HAyw8KBnohw+RxnE5yRC6SPRApv3ERocGSGztNH23idvGG3hPTEGgIe/e04MYo2lL+rZmaSRIu9qmj4tMPxwnwZWST4MgjOSeJUkevmW/2E+KEGIcAGCIZfEuUAi14wVqLdnkdeO8ou8Hda99J+4awIDomybpZON9tZmw+mHcnbWSrgyfIZEd/cWOov/aCC/m3iY5V/3GPPKAR0VjWqpXIIrrrJgA9S0c86nTQTWT9Nkqdb7P9ldL84noPLaSXQLqFiM6QJGh4keIgoyjqowlpvZFRjJHXDDhTRq32fga6C21fb4JR4RTda1Gc9L+n2l78MxmjuYoj/DuV5LJk0afe5EJ1Bt8f7iFlCY/oFl8yz22pdJ0v86uLgMuUd0cVBf5DJzTTp9SDO3EdJerz23Fw/nE492nJQYodnIJNM8l67L56/ALxTxNqKi/kBXqF+yOtO/1C1yPcMrKqXoMj2rzJvlr+7K7Clz3DoL4a+CrsbjECC81RWu43f+Pov2TXPnysFGxI3Qq26aNOAYcNi1eRs/VY3ryn/LuXD79/co5jXq+xilY0pjS7A+vsb7crh2NRnveeuC/IP236N7I97+Dz+Wt+u3gVM5V0JAk+gwBU7AbU2FDJ0wqN7QfgjzmIMag3F9VN7xMK+udwPlZVZQ0QQAAA=&quot;"/>
    <we:property name="isFiltersActionButtonVisible" value="true"/>
    <we:property name="pageDisplayName" value="&quot;OPC1 - Emp por UF&quot;"/>
    <we:property name="pptInsertionSessionID" value="&quot;FAD2364B-D5BA-4A90-82C8-275174C77B70&quot;"/>
    <we:property name="reportEmbeddedTime" value="&quot;2023-04-03T17:12:32.605Z&quot;"/>
    <we:property name="reportName" value="&quot;Gráficos&quot;"/>
    <we:property name="reportState" value="&quot;CONNECTED&quot;"/>
    <we:property name="reportUrl" value="&quot;/groups/me/reports/5eef5347-b6f8-4155-a084-ed831f9c6d94?ctid=8eeca404-a47d-4555-a2d4-0f3619041c9c&amp;pbi_source=linkShare&amp;bookmarkGuid=0e4cf127-3400-4c3c-8602-95088057284f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4C8CE5A0-4B8C-42C0-8053-3F21A5226749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FAD2364B-D5BA-4A90-82C8-275174C77B70&quot;"/>
    <we:property name="reportUrl" value="&quot;/groups/me/reports/5eef5347-b6f8-4155-a084-ed831f9c6d94?ctid=8eeca404-a47d-4555-a2d4-0f3619041c9c&amp;pbi_source=linkShare&quot;"/>
    <we:property name="reportName" value="&quot;Gráficos&quot;"/>
    <we:property name="reportState" value="&quot;CONNECTED&quot;"/>
    <we:property name="embedUrl" value="&quot;/reportEmbed?reportId=5eef5347-b6f8-4155-a084-ed831f9c6d94&amp;config=eyJjbHVzdGVyVXJsIjoiaHR0cHM6Ly9XQUJJLUJSQVpJTC1TT1VUSC1yZWRpcmVjdC5hbmFseXNpcy53aW5kb3dzLm5ldCIsImVtYmVkRmVhdHVyZXMiOnsibW9kZXJuRW1iZWQiOnRydWUsInVzYWdlTWV0cmljc1ZOZXh0Ijp0cnVlfX0%3D&amp;disableSensitivityBanner=true&quot;"/>
    <we:property name="pageDisplayName" value="&quot;OPC2 - Pot por UF&quot;"/>
    <we:property name="datasetId" value="&quot;c21d2a36-09c2-4e86-8dfb-8b7bcf3bf345&quot;"/>
    <we:property name="backgroundColor" value="&quot;#FFFFFF&quot;"/>
    <we:property name="bookmark" value="&quot;H4sIAAAAAAAAA+1XzU7cMBB+FeRLL6sqP5vdhBssi1oJKgQtlwqtJvZkMTh2ajvAFu0L9TX6YrWdQGH52VZVRStxs2fG4/lm5hsn14Rx0whYfIAaySZ5LxmnwJTeiMmAyE64rdR5Dfo8gypnLKdVnEa0wCGLi8JZqcZyJQ3ZvCYW9BztMTctCO/RCT+fDAgIcQBzv6tAGByQBrVREgT/ip2xU1nd4nJA8KoRSoN3eWTBond74czd3oUSv03djUAtv8AjpLaTHmKjtO33o7Qqk1E8HtKsYPG4zPLYR2k6bQhzvb2/NAQ2UdICly4AL4M8i4bxGKI4y3FUFjHNSi+vuLC9SbmYXjXa4XbZWDQ+fROHYq60y6sgAZ9G08G5JhMl2jqspvfkR6rVFA+xCippuV04TzDXOAcKalaCwVmN0oCYGVXDrFEWJeUw49JYEMBghm7BFFm6pB5o5VIefBzx+afdIDxVlxONLjhGNqPl4DbeLXYBkjrparBb83C/7bfTF0ayY+hEgDHoamTaWs3iYLHbyr4voocoT5zEcDkXfd/9LPTHDjwVrXGlRNbhmZyCtr7HyzPXLb7AzoHSDPX2ItR4h+ubNkwGK9D/w3wtT27Y5Q6e3aFM38Qd6Jfr2pOlV2QsivIkH46KMs6T0XBcpdUf0fAdRw2ani728ALFQ2C3+oeqmyCPQfNuaoUk/PXk9AP79lpyL1/79nTLtn7AwsQdNFaDmNYuHJQsHL+DqF9/aTlsMNxgYMEEmz4ZZP/7N/PIxFjLJSM4RX2PPaRG90L4hb8mlKfpoubY6RULagzVuyZ73FW0830MovVu32yD4fSNi2gZGuKJjg3mJlzxWt5fKG9HrTGtcFxQlrEMyyjLCgrJWmo9+WK8Jv65xG9J9U/RCu2lw3GXWE+8dPHqS/da5/V1fvJpfR1Uv5XHbk7FtErSDLFiVTqM2DiNo7EH9CxzLF7ZUl3d/57z3vIsKfOcpiPGiiSr8iSN87XeeO3+aVZ9BXePEVO11jRA8QAkPkJQR0yQzE+AZ0ka/p9uCbpc/gCIilzywA0AAA==&quot;"/>
    <we:property name="initialStateBookmark" value="&quot;H4sIAAAAAAAAA+1XzW4TMRB+lcoXLhHa3WSTTW9pSAWCQtVCL6iKZu3Z1JVjL7a3NFR5IV6DF2Ps3Zb+B4QQIPVmz4zn55v57N0LJqSrFazewhLZNnulheQgjN1KWY/pVrjz7t3rvcnB6/nbyd6MxKb20mjHti+YB7tAfyRdAyq4IOHH4x4DpfZhEXYVKIc9VqN1RoOSX7A1JpW3Da57DM9rZSwEl4cePAa3Z2ROe4qdPu9TROBenuEhct9KD7A21nf7Yb8qs2E6GvB8LNJRmRfpmM64VhvT3GwfgsbEpkZ7kJoSCDIo8mSQjiBJ8wKH5TjleRnklVS+MylXs/PaUt2ExqoOeE2pioWxBKRisT6Lri3ngk2NapZxNbshPzSN5XiAVVRpL/2KPMHC4gI4mHkJDudL1A7U3JklzGvjUXMJc6mdBwUC5kgLYdiaQN23hiCPPg7l4sNuFJ6Yz1OLlJxg28m6d5XvRJyB5iS9nexkEeP7bjv7y5W8cHyqwDmkHrlmaeZptNhtdDcXyd0qj0nipF6obu5+NPp9WzxXjaNWomjrmZ6A9WHGy1OaltBgcmCsQLuzij1+Ie3lGGa9W6X/h3itjy/ZRQdPr1GmG+K26L83tcfroMhFkhRZMRiOy7TIhoNR1a9+i4YvJVqw/GT1Bs9Q3S3sSn9XdZnkEVjZ3loRhD8OTndDX4VlN/Da8ycT34QLFqZ00HkLarakdFCLePxaRd36UyNhS+CWAA8u2nRgsL1vX909N8ZGLjklOdob7GFLpBciLEKY2J66zVpiqzciqjF274K9kdTR1vcRqCa4fbYDTvJnlNE6DsQDExvNXQzx1N6faG9LrRGvcDTmIhc5lkmejzlkG6n14IvxBPxjwE+0+adohf4z1XGdWA+8dOntl+6pz5v7/ODT+nRR/RKO7T2V8irr54iVqPqDRIz6aTIKBT3KHI/nvjTnN7/ngrciz8qi4P2hEOMsr4qsnxYbvckl/dPc9hXd3UdM03hXA8d90HgPQYmYoEW4AR4lafhJYjEGpSJLtYnUl/YtbOvv1SPzMuANAAA=&quot;"/>
    <we:property name="isFooterCollapsed" value="true"/>
    <we:property name="isFiltersActionButtonVisible" value="true"/>
    <we:property name="reportEmbeddedTime" value="&quot;2023-04-03T17:21:09.050Z&quot;"/>
    <we:property name="creatorTenantId" value="&quot;8eeca404-a47d-4555-a2d4-0f3619041c9c&quot;"/>
    <we:property name="creatorUserId" value="&quot;10032001AC251F5E&quot;"/>
    <we:property name="creatorSessionId" value="&quot;9bda6811-3735-4108-af92-1328e900e1a6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52AB1F22-2ADA-4A34-BB62-2A070FFE08D5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FAD2364B-D5BA-4A90-82C8-275174C77B70&quot;"/>
    <we:property name="reportUrl" value="&quot;/groups/me/reports/5eef5347-b6f8-4155-a084-ed831f9c6d94?ctid=8eeca404-a47d-4555-a2d4-0f3619041c9c&amp;pbi_source=linkShare&amp;bookmarkGuid=6c4176b5-5130-4013-80e5-219ff46a31dc&quot;"/>
    <we:property name="reportName" value="&quot;Gráficos&quot;"/>
    <we:property name="reportState" value="&quot;CONNECTED&quot;"/>
    <we:property name="embedUrl" value="&quot;/reportEmbed?reportId=5eef5347-b6f8-4155-a084-ed831f9c6d94&amp;config=eyJjbHVzdGVyVXJsIjoiaHR0cHM6Ly9XQUJJLUJSQVpJTC1TT1VUSC1yZWRpcmVjdC5hbmFseXNpcy53aW5kb3dzLm5ldCIsImVtYmVkRmVhdHVyZXMiOnsibW9kZXJuRW1iZWQiOnRydWUsInVzYWdlTWV0cmljc1ZOZXh0Ijp0cnVlfX0%3D&amp;disableSensitivityBanner=true&quot;"/>
    <we:property name="pageDisplayName" value="&quot;OPC3 - Pot por Classe e UF&quot;"/>
    <we:property name="datasetId" value="&quot;c21d2a36-09c2-4e86-8dfb-8b7bcf3bf345&quot;"/>
    <we:property name="backgroundColor" value="&quot;#E6E6E6&quot;"/>
    <we:property name="bookmark" value="&quot;H4sIAAAAAAAAA+1YUW/bNhD+KwFf+mIUESVZdt4SN0ULdEPQbHkZAuNEnhy2NKmRVBYv8H/fkVK6NLYTLMAQt4iexOPpePd9x0+ibplUvtWw+hWWyI7YRyOVAGndQcZGzPTGE2u/LsF9ndSikLIoDnlRVDjJJWBNXrYNyhrPjm5ZALfAcKF8BzpGJOMflyMGWp/BIo4a0B5HrEXnrQGt/sbemaaC63A9YnjTausghjwPEDCGvSZ3GlMq2ducVgQR1DWeowi99TO21oVhPJYoxpDxQ8ymFZ9Wclpzesb3synNp/3joimxmTUBlKEEoq3EEgSOueS15GUO06oeR3ujdBhc6tXpTeuobkJj1Ub4juU1GIGSpeIc+r6WW/ZBoQMnrlaf8Bp1tJxun9+cOnOWMAyrC3Cqx8p2TuCmY2//jE2aMkEFisZg4XABAuy8Bo/zJRoPeu7tEuatDWiEgrkyPoAGCXOkG2nZmtgZ2uTbslTTXSpk/iVcHYcu0gozetAHB/p0SemgkenxexUN9392Cg4kHkgI4JPPAAY7Nv2SV/avmUPqBMmODteXZPHKLPTQOP8y9VuPttdKoIttWX8hghMnS6S2jDdxlURN2yetsJ+3Mk1jYu6WfVLEZh/7AnQXw745Aa/EG8qIrsuYl3US3ckqhXun3F0z8tEuFl9Z3sny+vJuU9M6X+7t1AS/Txi/4vg0jtSYZMvLLONcVvl0WjUg62oiyydVakY7bGEdqb/eEKqZ1d3S/O9w3cPmXC1+f79l+4+eVtXjRVo/DMPTF67knRczDd4jvUl8t7TzLHm878wgGIePVblfrDys5Tn6LHTnqQtR9unPrsCF79R6t7RmD6X15foyUrRfmW3hZqeqDl3VA/yCm3tPcOpVkzd5JppSVPSZm/GCV6LIn/9t96pCe61CrcL/ojwbH3U/IL37qgY7N+Q4QxyPx0XZFPWEN9Nc8MlPuyEf8FU+580KTv6k/byJTn8G42UzybFqMmw4yCafQp00+1GcAt6E2t58D1W6th8abRd8S8f+MzC45fBIbQZGRo4ePUCmPx/fjo/r9T8dHsHZehEAAA==&quot;"/>
    <we:property name="initialStateBookmark" value="&quot;H4sIAAAAAAAAA+1Y0W7bOgz9lcIvewmG2q7jpG9plmHD1q1ot75cFAEt0akGRfIkuWtW5N9HSe69bZM0uAWGZkPzZFO0SJ5DHlu5SbiwjYTFJ5hjcpi8V1ww4NrspUkvUdF49Pnzh+PR6Yfpp9HxhMy6cUIrmxzeJA7MDN25sC1IvwUZ/7noJSDlCcz8XQ3SYi9p0FitQIqfGJ1pyZkWl70ErxupDfgtzxw49NtekTvdU+z0dU4RgTlxhWfIXLSeYqON6+77HFkf0mwf02GZDUs+rDJ6xsbVkOZ2fx80JDbWyoFQlIC3FVgAw37Gs4pnRQ7Dsup7ey2k61yqxeS6MVQ3obFoPF4jfgWKIU9CcQZtrOUmeSfQgGGXi494hdJbJuvXV5dOjCYM3eIcjIhY6dYwXHWM9lOsw5JywtFuCcwMzoCBnlZgcTpHZUFOrZ7DtNEOFRMwFco6kMBhinTBdbIkdrq++Dcs1XSbCpmP3eXItZ5WGNOD1hmQkzmlg4qHx+9U1F1/bwXscdzj4MAGnw6MZKRiyEv9Y2yQOoEnh/vLC7JYoWaya5z/mPoS0bZSMDS+LatvRHDgZI7Ulv7CRwnUNDFpgXFd87CMgbmb5KMgNuPe5yBbv+2rI7CCvaKM6Hfh89KGozlahO3eCHPbjFlvE4svLG9keXlxO9QU59udSQ3w24DxC47bcaTGJFtepGmW8TIfDssaeFUOeLFVpcY0YTNtSO7lilCNtWzn6rfDdQebMzH7+nbN+Pe2q+poFuK77nbyzJW8sWwswVqkN4lt53qaBo+3reoEY/+xKneLlYe1PEWfmWwtdSHymP74Eoy7p9abpTV9KK3P15eeot3KbA03G1W166oI8DMO947gFFUzq/OU1QUrBxVLs4OsZAf507/tXlRop1WoEfh/lGflo+4PpHdX1WDjQPZTxH6/f1DUB9Ugq4c5ywZ/7UA+4Kt4ypsVDP9L+3kVnXgGy4p6kGNZp1hnwOt8CFXQ7EdxcnjtKn19H6rwW39o1K2zDR37T0DhmsMjtRko7jl69ADp/94IHw4+GVHJbQfOW/84Dctf/Aq2SJoRAAA=&quot;"/>
    <we:property name="isFooterCollapsed" value="true"/>
    <we:property name="isFiltersActionButtonVisible" value="true"/>
    <we:property name="reportEmbeddedTime" value="&quot;2023-04-03T18:04:42.634Z&quot;"/>
    <we:property name="creatorTenantId" value="&quot;8eeca404-a47d-4555-a2d4-0f3619041c9c&quot;"/>
    <we:property name="creatorUserId" value="&quot;10032001AC251F5E&quot;"/>
    <we:property name="creatorSessionId" value="&quot;afb545a0-f0fe-4bc6-b1d6-24b5c1aa6b7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1eaf2a8-4da9-4798-8095-360f59461f0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C367F5448215499616A71A7AAA2EE2" ma:contentTypeVersion="14" ma:contentTypeDescription="Crie um novo documento." ma:contentTypeScope="" ma:versionID="669e9cc7385e0f1a84df0cc184faccb4">
  <xsd:schema xmlns:xsd="http://www.w3.org/2001/XMLSchema" xmlns:xs="http://www.w3.org/2001/XMLSchema" xmlns:p="http://schemas.microsoft.com/office/2006/metadata/properties" xmlns:ns3="b1eaf2a8-4da9-4798-8095-360f59461f06" xmlns:ns4="3b0ddb6d-5c93-4c48-be75-c19a6bfb816f" targetNamespace="http://schemas.microsoft.com/office/2006/metadata/properties" ma:root="true" ma:fieldsID="46c3a2ff040998dfa2c75847ca4fba15" ns3:_="" ns4:_="">
    <xsd:import namespace="b1eaf2a8-4da9-4798-8095-360f59461f06"/>
    <xsd:import namespace="3b0ddb6d-5c93-4c48-be75-c19a6bfb81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af2a8-4da9-4798-8095-360f59461f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ddb6d-5c93-4c48-be75-c19a6bfb816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26D368-3655-41AE-995D-D2FD70332D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14E36F-9955-42AD-B202-BDC05823E7AF}">
  <ds:schemaRefs>
    <ds:schemaRef ds:uri="b1eaf2a8-4da9-4798-8095-360f59461f06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5140D97-9B8D-4E5E-B220-02B9D348E621}">
  <ds:schemaRefs>
    <ds:schemaRef ds:uri="3b0ddb6d-5c93-4c48-be75-c19a6bfb816f"/>
    <ds:schemaRef ds:uri="b1eaf2a8-4da9-4798-8095-360f59461f0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340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NimbusRomNo9L-Regu</vt:lpstr>
      <vt:lpstr>Tema do Office</vt:lpstr>
      <vt:lpstr>Avaliação Prática</vt:lpstr>
      <vt:lpstr>Objetivo do Trabalho</vt:lpstr>
      <vt:lpstr>Base de Dados</vt:lpstr>
      <vt:lpstr>Marcos da Regulamentação de GD</vt:lpstr>
      <vt:lpstr>Estrutura</vt:lpstr>
      <vt:lpstr>Código – Back End</vt:lpstr>
      <vt:lpstr>Visualização de Resultados</vt:lpstr>
      <vt:lpstr>Gráficos</vt:lpstr>
      <vt:lpstr>Gráficos</vt:lpstr>
      <vt:lpstr>Gráficos</vt:lpstr>
      <vt:lpstr>Referências</vt:lpstr>
      <vt:lpstr>Avaliação Prática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SLIM: Tempo de Ciclo Curto e Baixo Estoque na Fabricação da Samsung Electronics</dc:title>
  <dc:creator>PATRICIA SALES MANSANO</dc:creator>
  <cp:lastModifiedBy>PATRICIA SALES MANSANO</cp:lastModifiedBy>
  <cp:revision>28</cp:revision>
  <dcterms:created xsi:type="dcterms:W3CDTF">2023-03-20T11:26:48Z</dcterms:created>
  <dcterms:modified xsi:type="dcterms:W3CDTF">2023-04-03T18:37:35Z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0x0101007EC367F5448215499616A71A7AAA2EE2</vt:lpwstr>
  </property>
</Properties>
</file>