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0" r:id="rId7"/>
    <p:sldId id="281" r:id="rId8"/>
    <p:sldId id="279" r:id="rId9"/>
    <p:sldId id="282" r:id="rId10"/>
    <p:sldId id="283" r:id="rId11"/>
    <p:sldId id="284" r:id="rId12"/>
    <p:sldId id="266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1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2021. 03. 24.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342883" y="6400801"/>
            <a:ext cx="93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9/</a:t>
            </a:r>
            <a:fld id="{A7E5F6A5-11E8-4435-8552-4908EFD1040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8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A8EE68D2-56C2-45F2-9F0F-B9D9BBADC6F0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 anchor="b">
            <a:normAutofit/>
          </a:bodyPr>
          <a:lstStyle/>
          <a:p>
            <a:r>
              <a:rPr lang="hu-HU" dirty="0"/>
              <a:t>MTMT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857300"/>
            <a:ext cx="10157354" cy="4470400"/>
          </a:xfrm>
        </p:spPr>
        <p:txBody>
          <a:bodyPr/>
          <a:lstStyle/>
          <a:p>
            <a:r>
              <a:rPr lang="hu-HU" dirty="0"/>
              <a:t>Példa keresés a Magyar Tudományos Művek tárában: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A226A7-8D25-4380-ADD6-CBADFAA6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532937"/>
            <a:ext cx="8712968" cy="49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 anchor="b">
            <a:normAutofit/>
          </a:bodyPr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2" y="942775"/>
            <a:ext cx="10157354" cy="4470400"/>
          </a:xfrm>
        </p:spPr>
        <p:txBody>
          <a:bodyPr/>
          <a:lstStyle/>
          <a:p>
            <a:r>
              <a:rPr lang="hu-HU" dirty="0"/>
              <a:t>Példa keresés a Google </a:t>
            </a:r>
            <a:r>
              <a:rPr lang="hu-HU" dirty="0" err="1"/>
              <a:t>Scholar</a:t>
            </a:r>
            <a:r>
              <a:rPr lang="hu-HU" dirty="0"/>
              <a:t>-ban: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D633B3-CE21-416A-97C9-A0DD7F2C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412776"/>
            <a:ext cx="7754581" cy="48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481159" cy="1727200"/>
          </a:xfrm>
        </p:spPr>
        <p:txBody>
          <a:bodyPr/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</a:t>
            </a:r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014945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51A2C01-A7F3-4648-833F-AC23B1B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84186"/>
          </a:xfrm>
        </p:spPr>
        <p:txBody>
          <a:bodyPr/>
          <a:lstStyle/>
          <a:p>
            <a:r>
              <a:rPr lang="hu-HU" dirty="0"/>
              <a:t>MTMT adatok </a:t>
            </a:r>
            <a:r>
              <a:rPr lang="hu-HU" dirty="0" err="1"/>
              <a:t>webscraping-gel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8C1484-C179-406B-937D-4DDAB438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320678"/>
            <a:ext cx="10089671" cy="131623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Felhasználói felületen az MTMT oldalról kigyűjtött adatok megjelenítése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FF3ED03-C3B1-4532-970E-CE53F18F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2712218"/>
            <a:ext cx="4977104" cy="3036032"/>
          </a:xfrm>
          <a:prstGeom prst="rect">
            <a:avLst/>
          </a:prstGeom>
          <a:noFill/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C68FABB-7CF2-4AE4-9B6A-F8F5F2C0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2" y="2712218"/>
            <a:ext cx="5328592" cy="3017741"/>
          </a:xfrm>
          <a:prstGeom prst="rect">
            <a:avLst/>
          </a:prstGeom>
        </p:spPr>
      </p:pic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D7BA2930-EA45-4FEE-A807-D3241347BA30}"/>
              </a:ext>
            </a:extLst>
          </p:cNvPr>
          <p:cNvSpPr/>
          <p:nvPr/>
        </p:nvSpPr>
        <p:spPr>
          <a:xfrm>
            <a:off x="2560320" y="2377256"/>
            <a:ext cx="4650377" cy="1289053"/>
          </a:xfrm>
          <a:custGeom>
            <a:avLst/>
            <a:gdLst>
              <a:gd name="connsiteX0" fmla="*/ 0 w 4650377"/>
              <a:gd name="connsiteY0" fmla="*/ 1289053 h 1289053"/>
              <a:gd name="connsiteX1" fmla="*/ 2272937 w 4650377"/>
              <a:gd name="connsiteY1" fmla="*/ 184 h 1289053"/>
              <a:gd name="connsiteX2" fmla="*/ 4650377 w 4650377"/>
              <a:gd name="connsiteY2" fmla="*/ 1193258 h 128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0377" h="1289053">
                <a:moveTo>
                  <a:pt x="0" y="1289053"/>
                </a:moveTo>
                <a:cubicBezTo>
                  <a:pt x="748937" y="652601"/>
                  <a:pt x="1497874" y="16150"/>
                  <a:pt x="2272937" y="184"/>
                </a:cubicBezTo>
                <a:cubicBezTo>
                  <a:pt x="3048000" y="-15782"/>
                  <a:pt x="4210594" y="1010378"/>
                  <a:pt x="4650377" y="11932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1ABFF623-E206-4EDA-A40C-0B8AA3566ABA}"/>
              </a:ext>
            </a:extLst>
          </p:cNvPr>
          <p:cNvSpPr/>
          <p:nvPr/>
        </p:nvSpPr>
        <p:spPr>
          <a:xfrm>
            <a:off x="2856411" y="3596640"/>
            <a:ext cx="6705600" cy="374469"/>
          </a:xfrm>
          <a:custGeom>
            <a:avLst/>
            <a:gdLst>
              <a:gd name="connsiteX0" fmla="*/ 0 w 6705600"/>
              <a:gd name="connsiteY0" fmla="*/ 304800 h 374469"/>
              <a:gd name="connsiteX1" fmla="*/ 879566 w 6705600"/>
              <a:gd name="connsiteY1" fmla="*/ 374469 h 374469"/>
              <a:gd name="connsiteX2" fmla="*/ 5042263 w 6705600"/>
              <a:gd name="connsiteY2" fmla="*/ 339634 h 374469"/>
              <a:gd name="connsiteX3" fmla="*/ 6705600 w 6705600"/>
              <a:gd name="connsiteY3" fmla="*/ 0 h 3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0" h="374469">
                <a:moveTo>
                  <a:pt x="0" y="304800"/>
                </a:moveTo>
                <a:cubicBezTo>
                  <a:pt x="19594" y="336731"/>
                  <a:pt x="879566" y="374469"/>
                  <a:pt x="879566" y="374469"/>
                </a:cubicBezTo>
                <a:lnTo>
                  <a:pt x="5042263" y="339634"/>
                </a:lnTo>
                <a:cubicBezTo>
                  <a:pt x="6013269" y="277223"/>
                  <a:pt x="6418217" y="47897"/>
                  <a:pt x="6705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9186B8C2-16BD-4917-AE3A-F618CE6BC758}"/>
              </a:ext>
            </a:extLst>
          </p:cNvPr>
          <p:cNvSpPr/>
          <p:nvPr/>
        </p:nvSpPr>
        <p:spPr>
          <a:xfrm>
            <a:off x="2612571" y="3614057"/>
            <a:ext cx="7942218" cy="570749"/>
          </a:xfrm>
          <a:custGeom>
            <a:avLst/>
            <a:gdLst>
              <a:gd name="connsiteX0" fmla="*/ 0 w 7942218"/>
              <a:gd name="connsiteY0" fmla="*/ 348343 h 570749"/>
              <a:gd name="connsiteX1" fmla="*/ 975360 w 7942218"/>
              <a:gd name="connsiteY1" fmla="*/ 487680 h 570749"/>
              <a:gd name="connsiteX2" fmla="*/ 4702629 w 7942218"/>
              <a:gd name="connsiteY2" fmla="*/ 539932 h 570749"/>
              <a:gd name="connsiteX3" fmla="*/ 7942218 w 7942218"/>
              <a:gd name="connsiteY3" fmla="*/ 0 h 57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218" h="570749">
                <a:moveTo>
                  <a:pt x="0" y="348343"/>
                </a:moveTo>
                <a:cubicBezTo>
                  <a:pt x="95794" y="402046"/>
                  <a:pt x="191589" y="455749"/>
                  <a:pt x="975360" y="487680"/>
                </a:cubicBezTo>
                <a:cubicBezTo>
                  <a:pt x="1759131" y="519611"/>
                  <a:pt x="3541486" y="621212"/>
                  <a:pt x="4702629" y="539932"/>
                </a:cubicBezTo>
                <a:cubicBezTo>
                  <a:pt x="5863772" y="458652"/>
                  <a:pt x="7381967" y="88537"/>
                  <a:pt x="79422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506A44D8-8355-4C95-AC4A-9871BDFE5475}"/>
              </a:ext>
            </a:extLst>
          </p:cNvPr>
          <p:cNvSpPr/>
          <p:nvPr/>
        </p:nvSpPr>
        <p:spPr>
          <a:xfrm>
            <a:off x="3181739" y="2835186"/>
            <a:ext cx="5001208" cy="943712"/>
          </a:xfrm>
          <a:custGeom>
            <a:avLst/>
            <a:gdLst>
              <a:gd name="connsiteX0" fmla="*/ 0 w 5001208"/>
              <a:gd name="connsiteY0" fmla="*/ 943712 h 943712"/>
              <a:gd name="connsiteX1" fmla="*/ 2174032 w 5001208"/>
              <a:gd name="connsiteY1" fmla="*/ 1320 h 943712"/>
              <a:gd name="connsiteX2" fmla="*/ 5001208 w 5001208"/>
              <a:gd name="connsiteY2" fmla="*/ 738438 h 94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1208" h="943712">
                <a:moveTo>
                  <a:pt x="0" y="943712"/>
                </a:moveTo>
                <a:cubicBezTo>
                  <a:pt x="670248" y="489622"/>
                  <a:pt x="1340497" y="35532"/>
                  <a:pt x="2174032" y="1320"/>
                </a:cubicBezTo>
                <a:cubicBezTo>
                  <a:pt x="3007567" y="-32892"/>
                  <a:pt x="4481804" y="607809"/>
                  <a:pt x="5001208" y="738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1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36B6F-784A-4893-A8DC-0F266018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552600"/>
          </a:xfrm>
        </p:spPr>
        <p:txBody>
          <a:bodyPr/>
          <a:lstStyle/>
          <a:p>
            <a:r>
              <a:rPr lang="hu-HU" dirty="0"/>
              <a:t>Főbb feladatok amin dolgozunk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0A49F-A42D-4B8F-8F96-C27F1BCE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2420888"/>
            <a:ext cx="10157354" cy="3751312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Scholar-ról</a:t>
            </a:r>
            <a:r>
              <a:rPr lang="hu-HU" dirty="0"/>
              <a:t> adatok kigyűjtése</a:t>
            </a:r>
          </a:p>
          <a:p>
            <a:r>
              <a:rPr lang="hu-HU" dirty="0"/>
              <a:t>MTMT – Google </a:t>
            </a:r>
            <a:r>
              <a:rPr lang="hu-HU" dirty="0" err="1"/>
              <a:t>Scholar</a:t>
            </a:r>
            <a:r>
              <a:rPr lang="hu-HU" dirty="0"/>
              <a:t> adatok összehasonlítása</a:t>
            </a:r>
          </a:p>
          <a:p>
            <a:r>
              <a:rPr lang="hu-HU" dirty="0"/>
              <a:t>Különbségek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30185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195</Words>
  <Application>Microsoft Office PowerPoint</Application>
  <PresentationFormat>Egyéni</PresentationFormat>
  <Paragraphs>36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MTMT</vt:lpstr>
      <vt:lpstr>Google Scholar</vt:lpstr>
      <vt:lpstr>Feladatrészek felosztása</vt:lpstr>
      <vt:lpstr>Technológiák</vt:lpstr>
      <vt:lpstr>MTMT adatok webscraping-gel</vt:lpstr>
      <vt:lpstr>Főbb feladatok amin dolgozunk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</cp:lastModifiedBy>
  <cp:revision>9</cp:revision>
  <dcterms:created xsi:type="dcterms:W3CDTF">2021-03-24T12:12:28Z</dcterms:created>
  <dcterms:modified xsi:type="dcterms:W3CDTF">2021-03-24T16:46:28Z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2021-03-24T16:46:28Z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f41bb24b-2bde-4242-8e8c-b399b602424a</vt:lpwstr>
  </property>
  <property fmtid="{D5CDD505-2E9C-101B-9397-08002B2CF9AE}" pid="8" name="MSIP_Label_dd77c177-921f-4c67-aad2-9844fb8189cd_ContentBits">
    <vt:lpwstr>2</vt:lpwstr>
  </property>
</Properties>
</file>