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80" r:id="rId7"/>
    <p:sldId id="281" r:id="rId8"/>
    <p:sldId id="279" r:id="rId9"/>
    <p:sldId id="282" r:id="rId10"/>
    <p:sldId id="283" r:id="rId11"/>
    <p:sldId id="284" r:id="rId12"/>
    <p:sldId id="266" r:id="rId1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14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2021. 03. 24.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2021. 03. 24.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</a:t>
            </a:r>
          </a:p>
          <a:p>
            <a:pPr algn="r"/>
            <a:r>
              <a:rPr lang="hu-HU" dirty="0"/>
              <a:t>	Csizmazia Máté</a:t>
            </a:r>
          </a:p>
          <a:p>
            <a:pPr algn="r"/>
            <a:r>
              <a:rPr lang="hu-HU" dirty="0"/>
              <a:t>	Pataki Miklós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3CB3-AEA1-44CB-950D-072D3E3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474388"/>
            <a:ext cx="7313295" cy="460685"/>
          </a:xfrm>
        </p:spPr>
        <p:txBody>
          <a:bodyPr anchor="b">
            <a:normAutofit/>
          </a:bodyPr>
          <a:lstStyle/>
          <a:p>
            <a:r>
              <a:rPr lang="hu-HU" dirty="0"/>
              <a:t>MTMT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19488E-AF7E-4326-BEA7-0E5910FC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9996" y="1145275"/>
            <a:ext cx="7313295" cy="812800"/>
          </a:xfrm>
        </p:spPr>
        <p:txBody>
          <a:bodyPr/>
          <a:lstStyle/>
          <a:p>
            <a:r>
              <a:rPr lang="hu-HU" dirty="0"/>
              <a:t>Példa keresés a Magyar Tudományos Művek tárában: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4A226A7-8D25-4380-ADD6-CBADFAA6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532937"/>
            <a:ext cx="8712968" cy="49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3CB3-AEA1-44CB-950D-072D3E3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297782"/>
            <a:ext cx="7313295" cy="637291"/>
          </a:xfrm>
        </p:spPr>
        <p:txBody>
          <a:bodyPr anchor="b">
            <a:normAutofit/>
          </a:bodyPr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19488E-AF7E-4326-BEA7-0E5910FC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9996" y="1145275"/>
            <a:ext cx="7313295" cy="812800"/>
          </a:xfrm>
        </p:spPr>
        <p:txBody>
          <a:bodyPr/>
          <a:lstStyle/>
          <a:p>
            <a:r>
              <a:rPr lang="hu-HU" dirty="0"/>
              <a:t>Példa keresés a Google </a:t>
            </a:r>
            <a:r>
              <a:rPr lang="hu-HU" dirty="0" err="1"/>
              <a:t>Scholar</a:t>
            </a:r>
            <a:r>
              <a:rPr lang="hu-HU" dirty="0"/>
              <a:t>-ban: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2D633B3-CE21-416A-97C9-A0DD7F2C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48" y="1484783"/>
            <a:ext cx="8042612" cy="50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481159" cy="1727200"/>
          </a:xfrm>
        </p:spPr>
        <p:txBody>
          <a:bodyPr/>
          <a:lstStyle/>
          <a:p>
            <a:r>
              <a:rPr lang="hu-HU" dirty="0"/>
              <a:t>API használata (MTMT-</a:t>
            </a:r>
            <a:r>
              <a:rPr lang="hu-HU" dirty="0" err="1"/>
              <a:t>nek</a:t>
            </a:r>
            <a:r>
              <a:rPr lang="hu-HU" dirty="0"/>
              <a:t> nincs)</a:t>
            </a:r>
          </a:p>
          <a:p>
            <a:r>
              <a:rPr lang="hu-HU" dirty="0" err="1"/>
              <a:t>Webscraping</a:t>
            </a:r>
            <a:endParaRPr lang="hu-HU" dirty="0"/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014945"/>
            <a:ext cx="3220085" cy="241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51A2C01-A7F3-4648-833F-AC23B1B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84186"/>
          </a:xfrm>
        </p:spPr>
        <p:txBody>
          <a:bodyPr/>
          <a:lstStyle/>
          <a:p>
            <a:r>
              <a:rPr lang="hu-HU" dirty="0"/>
              <a:t>MTMT adatok </a:t>
            </a:r>
            <a:r>
              <a:rPr lang="hu-HU" dirty="0" err="1"/>
              <a:t>webscraping-gel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8C1484-C179-406B-937D-4DDAB438D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320678"/>
            <a:ext cx="10089671" cy="131623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Felhasználói felületen az MTMT oldalról kigyűjtött adatok megjelenítése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FF3ED03-C3B1-4532-970E-CE53F18F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2712218"/>
            <a:ext cx="4977104" cy="3036032"/>
          </a:xfrm>
          <a:prstGeom prst="rect">
            <a:avLst/>
          </a:prstGeom>
          <a:noFill/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C68FABB-7CF2-4AE4-9B6A-F8F5F2C0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2" y="2712218"/>
            <a:ext cx="5328592" cy="3017741"/>
          </a:xfrm>
          <a:prstGeom prst="rect">
            <a:avLst/>
          </a:prstGeom>
        </p:spPr>
      </p:pic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62E19233-8A38-4CD5-9EAD-4AFE9359AFA6}"/>
              </a:ext>
            </a:extLst>
          </p:cNvPr>
          <p:cNvSpPr/>
          <p:nvPr/>
        </p:nvSpPr>
        <p:spPr>
          <a:xfrm>
            <a:off x="3013166" y="2786030"/>
            <a:ext cx="5372513" cy="967364"/>
          </a:xfrm>
          <a:custGeom>
            <a:avLst/>
            <a:gdLst>
              <a:gd name="connsiteX0" fmla="*/ 0 w 5372513"/>
              <a:gd name="connsiteY0" fmla="*/ 967364 h 967364"/>
              <a:gd name="connsiteX1" fmla="*/ 2560320 w 5372513"/>
              <a:gd name="connsiteY1" fmla="*/ 713 h 967364"/>
              <a:gd name="connsiteX2" fmla="*/ 5164183 w 5372513"/>
              <a:gd name="connsiteY2" fmla="*/ 810610 h 967364"/>
              <a:gd name="connsiteX3" fmla="*/ 5233851 w 5372513"/>
              <a:gd name="connsiteY3" fmla="*/ 819319 h 9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513" h="967364">
                <a:moveTo>
                  <a:pt x="0" y="967364"/>
                </a:moveTo>
                <a:cubicBezTo>
                  <a:pt x="849811" y="497101"/>
                  <a:pt x="1699623" y="26839"/>
                  <a:pt x="2560320" y="713"/>
                </a:cubicBezTo>
                <a:cubicBezTo>
                  <a:pt x="3421017" y="-25413"/>
                  <a:pt x="4718595" y="674176"/>
                  <a:pt x="5164183" y="810610"/>
                </a:cubicBezTo>
                <a:cubicBezTo>
                  <a:pt x="5609772" y="947044"/>
                  <a:pt x="5196114" y="841090"/>
                  <a:pt x="5233851" y="8193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D7BA2930-EA45-4FEE-A807-D3241347BA30}"/>
              </a:ext>
            </a:extLst>
          </p:cNvPr>
          <p:cNvSpPr/>
          <p:nvPr/>
        </p:nvSpPr>
        <p:spPr>
          <a:xfrm>
            <a:off x="2560320" y="2377256"/>
            <a:ext cx="4650377" cy="1289053"/>
          </a:xfrm>
          <a:custGeom>
            <a:avLst/>
            <a:gdLst>
              <a:gd name="connsiteX0" fmla="*/ 0 w 4650377"/>
              <a:gd name="connsiteY0" fmla="*/ 1289053 h 1289053"/>
              <a:gd name="connsiteX1" fmla="*/ 2272937 w 4650377"/>
              <a:gd name="connsiteY1" fmla="*/ 184 h 1289053"/>
              <a:gd name="connsiteX2" fmla="*/ 4650377 w 4650377"/>
              <a:gd name="connsiteY2" fmla="*/ 1193258 h 128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0377" h="1289053">
                <a:moveTo>
                  <a:pt x="0" y="1289053"/>
                </a:moveTo>
                <a:cubicBezTo>
                  <a:pt x="748937" y="652601"/>
                  <a:pt x="1497874" y="16150"/>
                  <a:pt x="2272937" y="184"/>
                </a:cubicBezTo>
                <a:cubicBezTo>
                  <a:pt x="3048000" y="-15782"/>
                  <a:pt x="4210594" y="1010378"/>
                  <a:pt x="4650377" y="11932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1ABFF623-E206-4EDA-A40C-0B8AA3566ABA}"/>
              </a:ext>
            </a:extLst>
          </p:cNvPr>
          <p:cNvSpPr/>
          <p:nvPr/>
        </p:nvSpPr>
        <p:spPr>
          <a:xfrm>
            <a:off x="2856411" y="3596640"/>
            <a:ext cx="6705600" cy="374469"/>
          </a:xfrm>
          <a:custGeom>
            <a:avLst/>
            <a:gdLst>
              <a:gd name="connsiteX0" fmla="*/ 0 w 6705600"/>
              <a:gd name="connsiteY0" fmla="*/ 304800 h 374469"/>
              <a:gd name="connsiteX1" fmla="*/ 879566 w 6705600"/>
              <a:gd name="connsiteY1" fmla="*/ 374469 h 374469"/>
              <a:gd name="connsiteX2" fmla="*/ 5042263 w 6705600"/>
              <a:gd name="connsiteY2" fmla="*/ 339634 h 374469"/>
              <a:gd name="connsiteX3" fmla="*/ 6705600 w 6705600"/>
              <a:gd name="connsiteY3" fmla="*/ 0 h 37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0" h="374469">
                <a:moveTo>
                  <a:pt x="0" y="304800"/>
                </a:moveTo>
                <a:cubicBezTo>
                  <a:pt x="19594" y="336731"/>
                  <a:pt x="879566" y="374469"/>
                  <a:pt x="879566" y="374469"/>
                </a:cubicBezTo>
                <a:lnTo>
                  <a:pt x="5042263" y="339634"/>
                </a:lnTo>
                <a:cubicBezTo>
                  <a:pt x="6013269" y="277223"/>
                  <a:pt x="6418217" y="47897"/>
                  <a:pt x="6705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9186B8C2-16BD-4917-AE3A-F618CE6BC758}"/>
              </a:ext>
            </a:extLst>
          </p:cNvPr>
          <p:cNvSpPr/>
          <p:nvPr/>
        </p:nvSpPr>
        <p:spPr>
          <a:xfrm>
            <a:off x="2612571" y="3614057"/>
            <a:ext cx="7942218" cy="570749"/>
          </a:xfrm>
          <a:custGeom>
            <a:avLst/>
            <a:gdLst>
              <a:gd name="connsiteX0" fmla="*/ 0 w 7942218"/>
              <a:gd name="connsiteY0" fmla="*/ 348343 h 570749"/>
              <a:gd name="connsiteX1" fmla="*/ 975360 w 7942218"/>
              <a:gd name="connsiteY1" fmla="*/ 487680 h 570749"/>
              <a:gd name="connsiteX2" fmla="*/ 4702629 w 7942218"/>
              <a:gd name="connsiteY2" fmla="*/ 539932 h 570749"/>
              <a:gd name="connsiteX3" fmla="*/ 7942218 w 7942218"/>
              <a:gd name="connsiteY3" fmla="*/ 0 h 57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218" h="570749">
                <a:moveTo>
                  <a:pt x="0" y="348343"/>
                </a:moveTo>
                <a:cubicBezTo>
                  <a:pt x="95794" y="402046"/>
                  <a:pt x="191589" y="455749"/>
                  <a:pt x="975360" y="487680"/>
                </a:cubicBezTo>
                <a:cubicBezTo>
                  <a:pt x="1759131" y="519611"/>
                  <a:pt x="3541486" y="621212"/>
                  <a:pt x="4702629" y="539932"/>
                </a:cubicBezTo>
                <a:cubicBezTo>
                  <a:pt x="5863772" y="458652"/>
                  <a:pt x="7381967" y="88537"/>
                  <a:pt x="79422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1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36B6F-784A-4893-A8DC-0F266018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552600"/>
          </a:xfrm>
        </p:spPr>
        <p:txBody>
          <a:bodyPr/>
          <a:lstStyle/>
          <a:p>
            <a:r>
              <a:rPr lang="hu-HU" dirty="0"/>
              <a:t>Főbb feladatok amin dolgozunk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30A49F-A42D-4B8F-8F96-C27F1BCE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2420888"/>
            <a:ext cx="10157354" cy="3751312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Scholar-ról</a:t>
            </a:r>
            <a:r>
              <a:rPr lang="hu-HU" dirty="0"/>
              <a:t> adatok kigyűjtése</a:t>
            </a:r>
          </a:p>
          <a:p>
            <a:r>
              <a:rPr lang="hu-HU" dirty="0"/>
              <a:t>MTMT – Google </a:t>
            </a:r>
            <a:r>
              <a:rPr lang="hu-HU" dirty="0" err="1"/>
              <a:t>Scholar</a:t>
            </a:r>
            <a:r>
              <a:rPr lang="hu-HU" dirty="0"/>
              <a:t> adatok összehasonlítása</a:t>
            </a:r>
          </a:p>
          <a:p>
            <a:r>
              <a:rPr lang="hu-HU" dirty="0"/>
              <a:t>Különbségek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30185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186</Words>
  <Application>Microsoft Office PowerPoint</Application>
  <PresentationFormat>Egyéni</PresentationFormat>
  <Paragraphs>36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Symbol</vt:lpstr>
      <vt:lpstr>Könyvek 16x9</vt:lpstr>
      <vt:lpstr>Publikációs listák szinkronizálása  Témavezető: Szekér Szabolcs </vt:lpstr>
      <vt:lpstr>Feladatkiírás</vt:lpstr>
      <vt:lpstr>MTMT</vt:lpstr>
      <vt:lpstr>Google Scholar</vt:lpstr>
      <vt:lpstr>Feladatrészek felosztása</vt:lpstr>
      <vt:lpstr>Technológiák</vt:lpstr>
      <vt:lpstr>MTMT adatok webscraping-gel</vt:lpstr>
      <vt:lpstr>Főbb feladatok amin dolgozunk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 Pataki</cp:lastModifiedBy>
  <cp:revision>8</cp:revision>
  <dcterms:created xsi:type="dcterms:W3CDTF">2021-03-24T12:12:28Z</dcterms:created>
  <dcterms:modified xsi:type="dcterms:W3CDTF">2021-03-24T15:42:12Z</dcterms:modified>
</cp:coreProperties>
</file>