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279" r:id="rId7"/>
    <p:sldId id="282" r:id="rId8"/>
    <p:sldId id="295" r:id="rId9"/>
    <p:sldId id="293" r:id="rId10"/>
    <p:sldId id="294" r:id="rId11"/>
    <p:sldId id="292" r:id="rId12"/>
    <p:sldId id="285" r:id="rId13"/>
    <p:sldId id="291" r:id="rId14"/>
    <p:sldId id="287" r:id="rId15"/>
    <p:sldId id="288" r:id="rId16"/>
    <p:sldId id="286" r:id="rId17"/>
    <p:sldId id="289" r:id="rId18"/>
    <p:sldId id="296" r:id="rId19"/>
    <p:sldId id="290" r:id="rId20"/>
    <p:sldId id="266" r:id="rId21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150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hu-HU" dirty="0"/>
            <a:t>Szászfai Júlia:</a:t>
          </a:r>
          <a:endParaRPr lang="hu-HU" noProof="0" dirty="0"/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5560356D-F538-4A47-BF3C-788F2C3EAA1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MTMT és Google </a:t>
          </a:r>
          <a:r>
            <a:rPr lang="hu-HU" dirty="0" err="1"/>
            <a:t>Scholar</a:t>
          </a:r>
          <a:r>
            <a:rPr lang="hu-HU" dirty="0"/>
            <a:t> rendszerek elemzése </a:t>
          </a:r>
        </a:p>
      </dgm:t>
    </dgm:pt>
    <dgm:pt modelId="{08D1DA1B-EA00-450C-A5E3-53918CDB30D5}" type="parTrans" cxnId="{003BED70-77CF-4DAD-92DB-728EB042E2A5}">
      <dgm:prSet/>
      <dgm:spPr/>
      <dgm:t>
        <a:bodyPr/>
        <a:lstStyle/>
        <a:p>
          <a:endParaRPr lang="hu-HU"/>
        </a:p>
      </dgm:t>
    </dgm:pt>
    <dgm:pt modelId="{3F5A76C1-22F8-4902-8178-64A8F41CB0D0}" type="sibTrans" cxnId="{003BED70-77CF-4DAD-92DB-728EB042E2A5}">
      <dgm:prSet/>
      <dgm:spPr/>
      <dgm:t>
        <a:bodyPr/>
        <a:lstStyle/>
        <a:p>
          <a:endParaRPr lang="hu-HU"/>
        </a:p>
      </dgm:t>
    </dgm:pt>
    <dgm:pt modelId="{500D297B-FF29-434E-BEF4-AF1A21F38020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Osztályok kialakítása</a:t>
          </a:r>
        </a:p>
      </dgm:t>
    </dgm:pt>
    <dgm:pt modelId="{B43D7527-4635-488C-8C51-206629A4BCD5}" type="parTrans" cxnId="{FF98AEF9-C7BC-46A7-835F-50EC5BD5B39B}">
      <dgm:prSet/>
      <dgm:spPr/>
      <dgm:t>
        <a:bodyPr/>
        <a:lstStyle/>
        <a:p>
          <a:endParaRPr lang="hu-HU"/>
        </a:p>
      </dgm:t>
    </dgm:pt>
    <dgm:pt modelId="{860D1D0B-9F23-4853-9B6A-2E52E703D115}" type="sibTrans" cxnId="{FF98AEF9-C7BC-46A7-835F-50EC5BD5B39B}">
      <dgm:prSet/>
      <dgm:spPr/>
      <dgm:t>
        <a:bodyPr/>
        <a:lstStyle/>
        <a:p>
          <a:endParaRPr lang="hu-HU"/>
        </a:p>
      </dgm:t>
    </dgm:pt>
    <dgm:pt modelId="{2855DDDB-1DC7-4B57-A7C8-4455DA204E7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Adatok összehasonlítása, különbségek keresése</a:t>
          </a:r>
        </a:p>
      </dgm:t>
    </dgm:pt>
    <dgm:pt modelId="{A3FD5586-C65D-4856-986A-AC13C4AC193B}" type="parTrans" cxnId="{0093732E-1B97-4D7C-B779-6907F86A0F79}">
      <dgm:prSet/>
      <dgm:spPr/>
      <dgm:t>
        <a:bodyPr/>
        <a:lstStyle/>
        <a:p>
          <a:endParaRPr lang="hu-HU"/>
        </a:p>
      </dgm:t>
    </dgm:pt>
    <dgm:pt modelId="{9D118209-304F-4EE7-A9A6-87457993FB73}" type="sibTrans" cxnId="{0093732E-1B97-4D7C-B779-6907F86A0F79}">
      <dgm:prSet/>
      <dgm:spPr/>
      <dgm:t>
        <a:bodyPr/>
        <a:lstStyle/>
        <a:p>
          <a:endParaRPr lang="hu-HU"/>
        </a:p>
      </dgm:t>
    </dgm:pt>
    <dgm:pt modelId="{CE8CB509-7CE6-4818-8E14-42CDCFFEC486}">
      <dgm:prSet/>
      <dgm:spPr/>
      <dgm:t>
        <a:bodyPr/>
        <a:lstStyle/>
        <a:p>
          <a:r>
            <a:rPr lang="hu-HU"/>
            <a:t>Csizmazia Máté:</a:t>
          </a:r>
        </a:p>
      </dgm:t>
    </dgm:pt>
    <dgm:pt modelId="{855BB91B-E39C-4593-BED3-208F21DFE584}" type="parTrans" cxnId="{756813AD-8BA0-49F4-8706-4D73B7D82EFB}">
      <dgm:prSet/>
      <dgm:spPr/>
      <dgm:t>
        <a:bodyPr/>
        <a:lstStyle/>
        <a:p>
          <a:endParaRPr lang="hu-HU"/>
        </a:p>
      </dgm:t>
    </dgm:pt>
    <dgm:pt modelId="{E8930119-8EAA-4479-B37C-136821FF59A5}" type="sibTrans" cxnId="{756813AD-8BA0-49F4-8706-4D73B7D82EFB}">
      <dgm:prSet/>
      <dgm:spPr/>
      <dgm:t>
        <a:bodyPr/>
        <a:lstStyle/>
        <a:p>
          <a:endParaRPr lang="hu-HU"/>
        </a:p>
      </dgm:t>
    </dgm:pt>
    <dgm:pt modelId="{E5C15CFA-2822-4CD3-9C00-649B9B2F9AF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API-ok elemzése</a:t>
          </a:r>
        </a:p>
      </dgm:t>
    </dgm:pt>
    <dgm:pt modelId="{32EF5030-FA45-4059-831E-0A22807BB3E7}" type="parTrans" cxnId="{76732D57-8A3C-4230-B9A9-680902D974BF}">
      <dgm:prSet/>
      <dgm:spPr/>
      <dgm:t>
        <a:bodyPr/>
        <a:lstStyle/>
        <a:p>
          <a:endParaRPr lang="hu-HU"/>
        </a:p>
      </dgm:t>
    </dgm:pt>
    <dgm:pt modelId="{CC751F4C-96D0-4BE1-9F5B-D00242171E09}" type="sibTrans" cxnId="{76732D57-8A3C-4230-B9A9-680902D974BF}">
      <dgm:prSet/>
      <dgm:spPr/>
      <dgm:t>
        <a:bodyPr/>
        <a:lstStyle/>
        <a:p>
          <a:endParaRPr lang="hu-HU"/>
        </a:p>
      </dgm:t>
    </dgm:pt>
    <dgm:pt modelId="{D6324C5F-7875-40E6-9CA1-DDAC0968FA31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 dirty="0"/>
            <a:t>Google </a:t>
          </a:r>
          <a:r>
            <a:rPr lang="hu-HU" dirty="0" err="1"/>
            <a:t>Scholar-ból</a:t>
          </a:r>
          <a:r>
            <a:rPr lang="hu-HU" dirty="0"/>
            <a:t> adatok lekérdezése</a:t>
          </a:r>
        </a:p>
      </dgm:t>
    </dgm:pt>
    <dgm:pt modelId="{2D06A59E-AEBB-4169-9C42-DD732795FA03}" type="parTrans" cxnId="{3FA81729-B11B-469F-A610-3236065549DB}">
      <dgm:prSet/>
      <dgm:spPr/>
      <dgm:t>
        <a:bodyPr/>
        <a:lstStyle/>
        <a:p>
          <a:endParaRPr lang="hu-HU"/>
        </a:p>
      </dgm:t>
    </dgm:pt>
    <dgm:pt modelId="{406C6C3B-5D38-412C-ACE8-AA07A26646F5}" type="sibTrans" cxnId="{3FA81729-B11B-469F-A610-3236065549DB}">
      <dgm:prSet/>
      <dgm:spPr/>
      <dgm:t>
        <a:bodyPr/>
        <a:lstStyle/>
        <a:p>
          <a:endParaRPr lang="hu-HU"/>
        </a:p>
      </dgm:t>
    </dgm:pt>
    <dgm:pt modelId="{BAF30D05-5BFE-4BB6-9D52-17B744AFBF96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Flask REST API létrehozása</a:t>
          </a:r>
        </a:p>
      </dgm:t>
    </dgm:pt>
    <dgm:pt modelId="{993D7D29-D683-40FC-A6AA-16E27752789C}" type="parTrans" cxnId="{6421CFD8-88E1-41AC-BF8E-C806052A3DC6}">
      <dgm:prSet/>
      <dgm:spPr/>
      <dgm:t>
        <a:bodyPr/>
        <a:lstStyle/>
        <a:p>
          <a:endParaRPr lang="hu-HU"/>
        </a:p>
      </dgm:t>
    </dgm:pt>
    <dgm:pt modelId="{F2A6CE09-D4D7-48EA-8C44-B7DA0A211403}" type="sibTrans" cxnId="{6421CFD8-88E1-41AC-BF8E-C806052A3DC6}">
      <dgm:prSet/>
      <dgm:spPr/>
      <dgm:t>
        <a:bodyPr/>
        <a:lstStyle/>
        <a:p>
          <a:endParaRPr lang="hu-HU"/>
        </a:p>
      </dgm:t>
    </dgm:pt>
    <dgm:pt modelId="{DF2DF026-6AE9-4A9D-90C2-21A673E3255D}">
      <dgm:prSet/>
      <dgm:spPr/>
      <dgm:t>
        <a:bodyPr/>
        <a:lstStyle/>
        <a:p>
          <a:r>
            <a:rPr lang="hu-HU"/>
            <a:t>Pataki Miklós:</a:t>
          </a:r>
        </a:p>
      </dgm:t>
    </dgm:pt>
    <dgm:pt modelId="{D9B17F00-DACD-4F57-878C-DDCE14C11BA2}" type="parTrans" cxnId="{AAD63F43-CE17-4B94-B99F-35E89F53E566}">
      <dgm:prSet/>
      <dgm:spPr/>
      <dgm:t>
        <a:bodyPr/>
        <a:lstStyle/>
        <a:p>
          <a:endParaRPr lang="hu-HU"/>
        </a:p>
      </dgm:t>
    </dgm:pt>
    <dgm:pt modelId="{041860F2-D526-4AA1-9A64-A4796C2F28F1}" type="sibTrans" cxnId="{AAD63F43-CE17-4B94-B99F-35E89F53E566}">
      <dgm:prSet/>
      <dgm:spPr/>
      <dgm:t>
        <a:bodyPr/>
        <a:lstStyle/>
        <a:p>
          <a:endParaRPr lang="hu-HU"/>
        </a:p>
      </dgm:t>
    </dgm:pt>
    <dgm:pt modelId="{EC835DA8-1F39-4180-9DD0-5A965DAB251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Webscraping technológia elemzése, kiértékelése</a:t>
          </a:r>
        </a:p>
      </dgm:t>
    </dgm:pt>
    <dgm:pt modelId="{0E62F4B0-EAFD-4F87-8EC2-B5BED0DCB440}" type="parTrans" cxnId="{FDDDB249-6C18-43C6-82CD-D203961C97D2}">
      <dgm:prSet/>
      <dgm:spPr/>
      <dgm:t>
        <a:bodyPr/>
        <a:lstStyle/>
        <a:p>
          <a:endParaRPr lang="hu-HU"/>
        </a:p>
      </dgm:t>
    </dgm:pt>
    <dgm:pt modelId="{B6A2CBCA-F7EF-4627-BF5B-72297E85BE5D}" type="sibTrans" cxnId="{FDDDB249-6C18-43C6-82CD-D203961C97D2}">
      <dgm:prSet/>
      <dgm:spPr/>
      <dgm:t>
        <a:bodyPr/>
        <a:lstStyle/>
        <a:p>
          <a:endParaRPr lang="hu-HU"/>
        </a:p>
      </dgm:t>
    </dgm:pt>
    <dgm:pt modelId="{FBAA7C09-E8D6-46F9-B47D-1EC5748445F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rendszerből adatok letöltése</a:t>
          </a:r>
        </a:p>
      </dgm:t>
    </dgm:pt>
    <dgm:pt modelId="{D1EDD189-E113-412A-93FA-A66340D3B4E8}" type="parTrans" cxnId="{C599254D-9943-4855-8F2E-BC39BEF856AA}">
      <dgm:prSet/>
      <dgm:spPr/>
      <dgm:t>
        <a:bodyPr/>
        <a:lstStyle/>
        <a:p>
          <a:endParaRPr lang="hu-HU"/>
        </a:p>
      </dgm:t>
    </dgm:pt>
    <dgm:pt modelId="{C4CDC571-CEBB-4456-B528-EBB6EA1BB462}" type="sibTrans" cxnId="{C599254D-9943-4855-8F2E-BC39BEF856AA}">
      <dgm:prSet/>
      <dgm:spPr/>
      <dgm:t>
        <a:bodyPr/>
        <a:lstStyle/>
        <a:p>
          <a:endParaRPr lang="hu-HU"/>
        </a:p>
      </dgm:t>
    </dgm:pt>
    <dgm:pt modelId="{DAAD4976-FE71-4C10-9DD7-EA2AE50D92A9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hu-HU"/>
            <a:t>MTMT és Google Scholar adatok integrációja</a:t>
          </a:r>
        </a:p>
      </dgm:t>
    </dgm:pt>
    <dgm:pt modelId="{11381C55-BCC7-422A-926A-517F0D3E036B}" type="parTrans" cxnId="{89687208-D946-437A-8B4B-F1C88195352B}">
      <dgm:prSet/>
      <dgm:spPr/>
      <dgm:t>
        <a:bodyPr/>
        <a:lstStyle/>
        <a:p>
          <a:endParaRPr lang="hu-HU"/>
        </a:p>
      </dgm:t>
    </dgm:pt>
    <dgm:pt modelId="{025BE3F7-C7C0-42E5-B8A4-6ABEED7EFF9A}" type="sibTrans" cxnId="{89687208-D946-437A-8B4B-F1C88195352B}">
      <dgm:prSet/>
      <dgm:spPr/>
      <dgm:t>
        <a:bodyPr/>
        <a:lstStyle/>
        <a:p>
          <a:endParaRPr lang="hu-HU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 custLinFactNeighborX="-1337" custLinFactNeighborY="-4827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F7C13A6E-D598-4EF8-BD3C-7BB3D87DCD4C}" type="pres">
      <dgm:prSet presAssocID="{CE8CB509-7CE6-4818-8E14-42CDCFFEC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9C706-E749-4EC1-A308-8CEA2AC740EE}" type="pres">
      <dgm:prSet presAssocID="{CE8CB509-7CE6-4818-8E14-42CDCFFEC486}" presName="childText" presStyleLbl="revTx" presStyleIdx="1" presStyleCnt="3">
        <dgm:presLayoutVars>
          <dgm:bulletEnabled val="1"/>
        </dgm:presLayoutVars>
      </dgm:prSet>
      <dgm:spPr/>
    </dgm:pt>
    <dgm:pt modelId="{57943031-CC97-46C6-8F0D-640A15E2BBB1}" type="pres">
      <dgm:prSet presAssocID="{DF2DF026-6AE9-4A9D-90C2-21A673E32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5A0C19-A9BE-4D54-9C30-42BD5DBF5986}" type="pres">
      <dgm:prSet presAssocID="{DF2DF026-6AE9-4A9D-90C2-21A673E325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9687208-D946-437A-8B4B-F1C88195352B}" srcId="{DF2DF026-6AE9-4A9D-90C2-21A673E3255D}" destId="{DAAD4976-FE71-4C10-9DD7-EA2AE50D92A9}" srcOrd="2" destOrd="0" parTransId="{11381C55-BCC7-422A-926A-517F0D3E036B}" sibTransId="{025BE3F7-C7C0-42E5-B8A4-6ABEED7EFF9A}"/>
    <dgm:cxn modelId="{24782913-E823-4CA4-B001-561BB1712C7A}" type="presOf" srcId="{E5C15CFA-2822-4CD3-9C00-649B9B2F9AF1}" destId="{D3F9C706-E749-4EC1-A308-8CEA2AC740EE}" srcOrd="0" destOrd="0" presId="urn:microsoft.com/office/officeart/2005/8/layout/vList2"/>
    <dgm:cxn modelId="{3FA81729-B11B-469F-A610-3236065549DB}" srcId="{CE8CB509-7CE6-4818-8E14-42CDCFFEC486}" destId="{D6324C5F-7875-40E6-9CA1-DDAC0968FA31}" srcOrd="1" destOrd="0" parTransId="{2D06A59E-AEBB-4169-9C42-DD732795FA03}" sibTransId="{406C6C3B-5D38-412C-ACE8-AA07A26646F5}"/>
    <dgm:cxn modelId="{0093732E-1B97-4D7C-B779-6907F86A0F79}" srcId="{477D14C5-CED9-4CFC-B338-DFB0C8090B9F}" destId="{2855DDDB-1DC7-4B57-A7C8-4455DA204E75}" srcOrd="2" destOrd="0" parTransId="{A3FD5586-C65D-4856-986A-AC13C4AC193B}" sibTransId="{9D118209-304F-4EE7-A9A6-87457993FB73}"/>
    <dgm:cxn modelId="{3A6A6161-3FC0-40AB-9330-C0128467FD86}" type="presOf" srcId="{D6324C5F-7875-40E6-9CA1-DDAC0968FA31}" destId="{D3F9C706-E749-4EC1-A308-8CEA2AC740EE}" srcOrd="0" destOrd="1" presId="urn:microsoft.com/office/officeart/2005/8/layout/vList2"/>
    <dgm:cxn modelId="{FFB80362-2EB8-45DC-A78D-02FA71AF7D94}" type="presOf" srcId="{EC835DA8-1F39-4180-9DD0-5A965DAB2519}" destId="{1B5A0C19-A9BE-4D54-9C30-42BD5DBF5986}" srcOrd="0" destOrd="0" presId="urn:microsoft.com/office/officeart/2005/8/layout/vList2"/>
    <dgm:cxn modelId="{AAD63F43-CE17-4B94-B99F-35E89F53E566}" srcId="{90119837-5B71-4D44-BB01-DB0B084933C8}" destId="{DF2DF026-6AE9-4A9D-90C2-21A673E3255D}" srcOrd="2" destOrd="0" parTransId="{D9B17F00-DACD-4F57-878C-DDCE14C11BA2}" sibTransId="{041860F2-D526-4AA1-9A64-A4796C2F28F1}"/>
    <dgm:cxn modelId="{1C3FEC65-60F0-4369-AE88-33935736DC3A}" type="presOf" srcId="{DF2DF026-6AE9-4A9D-90C2-21A673E3255D}" destId="{57943031-CC97-46C6-8F0D-640A15E2BBB1}" srcOrd="0" destOrd="0" presId="urn:microsoft.com/office/officeart/2005/8/layout/vList2"/>
    <dgm:cxn modelId="{FDDDB249-6C18-43C6-82CD-D203961C97D2}" srcId="{DF2DF026-6AE9-4A9D-90C2-21A673E3255D}" destId="{EC835DA8-1F39-4180-9DD0-5A965DAB2519}" srcOrd="0" destOrd="0" parTransId="{0E62F4B0-EAFD-4F87-8EC2-B5BED0DCB440}" sibTransId="{B6A2CBCA-F7EF-4627-BF5B-72297E85BE5D}"/>
    <dgm:cxn modelId="{C599254D-9943-4855-8F2E-BC39BEF856AA}" srcId="{DF2DF026-6AE9-4A9D-90C2-21A673E3255D}" destId="{FBAA7C09-E8D6-46F9-B47D-1EC5748445FB}" srcOrd="1" destOrd="0" parTransId="{D1EDD189-E113-412A-93FA-A66340D3B4E8}" sibTransId="{C4CDC571-CEBB-4456-B528-EBB6EA1BB462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003BED70-77CF-4DAD-92DB-728EB042E2A5}" srcId="{477D14C5-CED9-4CFC-B338-DFB0C8090B9F}" destId="{5560356D-F538-4A47-BF3C-788F2C3EAA1F}" srcOrd="0" destOrd="0" parTransId="{08D1DA1B-EA00-450C-A5E3-53918CDB30D5}" sibTransId="{3F5A76C1-22F8-4902-8178-64A8F41CB0D0}"/>
    <dgm:cxn modelId="{76732D57-8A3C-4230-B9A9-680902D974BF}" srcId="{CE8CB509-7CE6-4818-8E14-42CDCFFEC486}" destId="{E5C15CFA-2822-4CD3-9C00-649B9B2F9AF1}" srcOrd="0" destOrd="0" parTransId="{32EF5030-FA45-4059-831E-0A22807BB3E7}" sibTransId="{CC751F4C-96D0-4BE1-9F5B-D00242171E09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7294B298-6CAE-4126-AA45-97E3D7A6D9FB}" type="presOf" srcId="{5560356D-F538-4A47-BF3C-788F2C3EAA1F}" destId="{CD5F6E02-AD43-4E7A-935B-DDF5D6C74800}" srcOrd="0" destOrd="0" presId="urn:microsoft.com/office/officeart/2005/8/layout/vList2"/>
    <dgm:cxn modelId="{AB24D8A3-DFDB-4A2D-9BC4-CA0D5DC87704}" type="presOf" srcId="{CE8CB509-7CE6-4818-8E14-42CDCFFEC486}" destId="{F7C13A6E-D598-4EF8-BD3C-7BB3D87DCD4C}" srcOrd="0" destOrd="0" presId="urn:microsoft.com/office/officeart/2005/8/layout/vList2"/>
    <dgm:cxn modelId="{756813AD-8BA0-49F4-8706-4D73B7D82EFB}" srcId="{90119837-5B71-4D44-BB01-DB0B084933C8}" destId="{CE8CB509-7CE6-4818-8E14-42CDCFFEC486}" srcOrd="1" destOrd="0" parTransId="{855BB91B-E39C-4593-BED3-208F21DFE584}" sibTransId="{E8930119-8EAA-4479-B37C-136821FF59A5}"/>
    <dgm:cxn modelId="{707A1EBB-CAB8-46D5-9B7C-9EE0C4EEEA99}" type="presOf" srcId="{DAAD4976-FE71-4C10-9DD7-EA2AE50D92A9}" destId="{1B5A0C19-A9BE-4D54-9C30-42BD5DBF5986}" srcOrd="0" destOrd="2" presId="urn:microsoft.com/office/officeart/2005/8/layout/vList2"/>
    <dgm:cxn modelId="{E99F73BE-60C1-4548-B57B-1C24BEB3D5F2}" type="presOf" srcId="{2855DDDB-1DC7-4B57-A7C8-4455DA204E75}" destId="{CD5F6E02-AD43-4E7A-935B-DDF5D6C74800}" srcOrd="0" destOrd="2" presId="urn:microsoft.com/office/officeart/2005/8/layout/vList2"/>
    <dgm:cxn modelId="{AA1141D5-C07F-49EE-9CB8-58F75D693AE6}" type="presOf" srcId="{500D297B-FF29-434E-BEF4-AF1A21F38020}" destId="{CD5F6E02-AD43-4E7A-935B-DDF5D6C74800}" srcOrd="0" destOrd="1" presId="urn:microsoft.com/office/officeart/2005/8/layout/vList2"/>
    <dgm:cxn modelId="{6421CFD8-88E1-41AC-BF8E-C806052A3DC6}" srcId="{CE8CB509-7CE6-4818-8E14-42CDCFFEC486}" destId="{BAF30D05-5BFE-4BB6-9D52-17B744AFBF96}" srcOrd="2" destOrd="0" parTransId="{993D7D29-D683-40FC-A6AA-16E27752789C}" sibTransId="{F2A6CE09-D4D7-48EA-8C44-B7DA0A211403}"/>
    <dgm:cxn modelId="{4642D4ED-BA3D-4BB3-80B8-E219E10DF2BE}" type="presOf" srcId="{FBAA7C09-E8D6-46F9-B47D-1EC5748445FB}" destId="{1B5A0C19-A9BE-4D54-9C30-42BD5DBF5986}" srcOrd="0" destOrd="1" presId="urn:microsoft.com/office/officeart/2005/8/layout/vList2"/>
    <dgm:cxn modelId="{FF98AEF9-C7BC-46A7-835F-50EC5BD5B39B}" srcId="{477D14C5-CED9-4CFC-B338-DFB0C8090B9F}" destId="{500D297B-FF29-434E-BEF4-AF1A21F38020}" srcOrd="1" destOrd="0" parTransId="{B43D7527-4635-488C-8C51-206629A4BCD5}" sibTransId="{860D1D0B-9F23-4853-9B6A-2E52E703D115}"/>
    <dgm:cxn modelId="{95CB0DFA-568C-478A-B1B8-BE2BD6CEB68A}" type="presOf" srcId="{BAF30D05-5BFE-4BB6-9D52-17B744AFBF96}" destId="{D3F9C706-E749-4EC1-A308-8CEA2AC740EE}" srcOrd="0" destOrd="2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E968F75D-3306-4BC4-9081-BDC63BEC5C44}" type="presParOf" srcId="{ED5DCCC5-BCA8-4491-AA37-BAF153ECA184}" destId="{F7C13A6E-D598-4EF8-BD3C-7BB3D87DCD4C}" srcOrd="2" destOrd="0" presId="urn:microsoft.com/office/officeart/2005/8/layout/vList2"/>
    <dgm:cxn modelId="{66E8B324-2327-4502-BB52-852D56A619DA}" type="presParOf" srcId="{ED5DCCC5-BCA8-4491-AA37-BAF153ECA184}" destId="{D3F9C706-E749-4EC1-A308-8CEA2AC740EE}" srcOrd="3" destOrd="0" presId="urn:microsoft.com/office/officeart/2005/8/layout/vList2"/>
    <dgm:cxn modelId="{CC5533B1-B669-44C6-A70A-67FF81AEEA2A}" type="presParOf" srcId="{ED5DCCC5-BCA8-4491-AA37-BAF153ECA184}" destId="{57943031-CC97-46C6-8F0D-640A15E2BBB1}" srcOrd="4" destOrd="0" presId="urn:microsoft.com/office/officeart/2005/8/layout/vList2"/>
    <dgm:cxn modelId="{175B5C75-9598-42E5-9D45-16AE8BE2D7CB}" type="presParOf" srcId="{ED5DCCC5-BCA8-4491-AA37-BAF153ECA184}" destId="{1B5A0C19-A9BE-4D54-9C30-42BD5DBF5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Szászfai Júlia:</a:t>
          </a:r>
          <a:endParaRPr lang="hu-HU" sz="2400" kern="1200" noProof="0" dirty="0"/>
        </a:p>
      </dsp:txBody>
      <dsp:txXfrm>
        <a:off x="28100" y="28100"/>
        <a:ext cx="10100863" cy="519439"/>
      </dsp:txXfrm>
    </dsp:sp>
    <dsp:sp modelId="{CD5F6E02-AD43-4E7A-935B-DDF5D6C74800}">
      <dsp:nvSpPr>
        <dsp:cNvPr id="0" name=""/>
        <dsp:cNvSpPr/>
      </dsp:nvSpPr>
      <dsp:spPr>
        <a:xfrm>
          <a:off x="0" y="673499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MTMT és Google </a:t>
          </a:r>
          <a:r>
            <a:rPr lang="hu-HU" sz="1900" kern="1200" dirty="0" err="1"/>
            <a:t>Scholar</a:t>
          </a:r>
          <a:r>
            <a:rPr lang="hu-HU" sz="1900" kern="1200" dirty="0"/>
            <a:t> rendszerek elemzése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Osztályok kialakítása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Adatok összehasonlítása, különbségek keresése</a:t>
          </a:r>
        </a:p>
      </dsp:txBody>
      <dsp:txXfrm>
        <a:off x="0" y="673499"/>
        <a:ext cx="10157063" cy="993600"/>
      </dsp:txXfrm>
    </dsp:sp>
    <dsp:sp modelId="{F7C13A6E-D598-4EF8-BD3C-7BB3D87DCD4C}">
      <dsp:nvSpPr>
        <dsp:cNvPr id="0" name=""/>
        <dsp:cNvSpPr/>
      </dsp:nvSpPr>
      <dsp:spPr>
        <a:xfrm>
          <a:off x="0" y="166710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Csizmazia Máté:</a:t>
          </a:r>
        </a:p>
      </dsp:txBody>
      <dsp:txXfrm>
        <a:off x="28100" y="1695200"/>
        <a:ext cx="10100863" cy="519439"/>
      </dsp:txXfrm>
    </dsp:sp>
    <dsp:sp modelId="{D3F9C706-E749-4EC1-A308-8CEA2AC740EE}">
      <dsp:nvSpPr>
        <dsp:cNvPr id="0" name=""/>
        <dsp:cNvSpPr/>
      </dsp:nvSpPr>
      <dsp:spPr>
        <a:xfrm>
          <a:off x="0" y="224274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API-ok elemzése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 dirty="0"/>
            <a:t>Google </a:t>
          </a:r>
          <a:r>
            <a:rPr lang="hu-HU" sz="1900" kern="1200" dirty="0" err="1"/>
            <a:t>Scholar-ból</a:t>
          </a:r>
          <a:r>
            <a:rPr lang="hu-HU" sz="1900" kern="1200" dirty="0"/>
            <a:t> adatok lekérdezése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Flask REST API létrehozása</a:t>
          </a:r>
        </a:p>
      </dsp:txBody>
      <dsp:txXfrm>
        <a:off x="0" y="2242740"/>
        <a:ext cx="10157063" cy="993600"/>
      </dsp:txXfrm>
    </dsp:sp>
    <dsp:sp modelId="{57943031-CC97-46C6-8F0D-640A15E2BBB1}">
      <dsp:nvSpPr>
        <dsp:cNvPr id="0" name=""/>
        <dsp:cNvSpPr/>
      </dsp:nvSpPr>
      <dsp:spPr>
        <a:xfrm>
          <a:off x="0" y="3236340"/>
          <a:ext cx="1015706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Pataki Miklós:</a:t>
          </a:r>
        </a:p>
      </dsp:txBody>
      <dsp:txXfrm>
        <a:off x="28100" y="3264440"/>
        <a:ext cx="10100863" cy="519439"/>
      </dsp:txXfrm>
    </dsp:sp>
    <dsp:sp modelId="{1B5A0C19-A9BE-4D54-9C30-42BD5DBF5986}">
      <dsp:nvSpPr>
        <dsp:cNvPr id="0" name=""/>
        <dsp:cNvSpPr/>
      </dsp:nvSpPr>
      <dsp:spPr>
        <a:xfrm>
          <a:off x="0" y="3811980"/>
          <a:ext cx="10157063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4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Webscraping technológia elemzése, kiértékelése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rendszerből adatok letöltése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Char char=""/>
          </a:pPr>
          <a:r>
            <a:rPr lang="hu-HU" sz="1900" kern="1200"/>
            <a:t>MTMT és Google Scholar adatok integrációja</a:t>
          </a:r>
        </a:p>
      </dsp:txBody>
      <dsp:txXfrm>
        <a:off x="0" y="3811980"/>
        <a:ext cx="10157063" cy="99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2021. 05. 02.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2021. 05. 02.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D3FEDC7-F449-4195-9B8B-2E0D059D5C06}"/>
              </a:ext>
            </a:extLst>
          </p:cNvPr>
          <p:cNvSpPr txBox="1"/>
          <p:nvPr userDrawn="1"/>
        </p:nvSpPr>
        <p:spPr>
          <a:xfrm>
            <a:off x="10342883" y="6400801"/>
            <a:ext cx="93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9/</a:t>
            </a:r>
            <a:fld id="{A7E5F6A5-11E8-4435-8552-4908EFD1040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8" name="MSIPCMContentMarking" descr="{&quot;HashCode&quot;:-1739798571,&quot;Placement&quot;:&quot;Footer&quot;,&quot;Top&quot;:519.343,&quot;Left&quot;:430.9267,&quot;SlideWidth&quot;:959,&quot;SlideHeight&quot;:540}">
            <a:extLst>
              <a:ext uri="{FF2B5EF4-FFF2-40B4-BE49-F238E27FC236}">
                <a16:creationId xmlns:a16="http://schemas.microsoft.com/office/drawing/2014/main" id="{A8EE68D2-56C2-45F2-9F0F-B9D9BBADC6F0}"/>
              </a:ext>
            </a:extLst>
          </p:cNvPr>
          <p:cNvSpPr txBox="1"/>
          <p:nvPr userDrawn="1"/>
        </p:nvSpPr>
        <p:spPr>
          <a:xfrm>
            <a:off x="5472769" y="6595656"/>
            <a:ext cx="124328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hu-HU" sz="1000">
                <a:solidFill>
                  <a:srgbClr val="000000"/>
                </a:solidFill>
                <a:latin typeface="Calibri" panose="020F0502020204030204" pitchFamily="34" charset="0"/>
              </a:rPr>
              <a:t>Adient - INTERNAL</a:t>
            </a:r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332656"/>
            <a:ext cx="7008574" cy="3672407"/>
          </a:xfrm>
        </p:spPr>
        <p:txBody>
          <a:bodyPr rtlCol="0">
            <a:norm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SzPct val="100000"/>
            </a:pPr>
            <a:r>
              <a:rPr lang="hu-HU" dirty="0"/>
              <a:t>Publikációs listák szinkronizálása</a:t>
            </a:r>
            <a:br>
              <a:rPr lang="hu-HU" dirty="0"/>
            </a:br>
            <a:br>
              <a:rPr lang="hu-HU" dirty="0"/>
            </a:br>
            <a: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  <a:t>Témavezető: Szekér Szabolcs</a:t>
            </a:r>
            <a:br>
              <a:rPr lang="hu-HU" sz="2700" dirty="0">
                <a:solidFill>
                  <a:srgbClr val="374C81"/>
                </a:solidFill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80"/>
          </a:xfrm>
        </p:spPr>
        <p:txBody>
          <a:bodyPr rtlCol="0">
            <a:normAutofit lnSpcReduction="10000"/>
          </a:bodyPr>
          <a:lstStyle/>
          <a:p>
            <a:pPr algn="r"/>
            <a:r>
              <a:rPr lang="hu-HU" b="1" dirty="0"/>
              <a:t>Csapatattagok:</a:t>
            </a:r>
          </a:p>
          <a:p>
            <a:pPr algn="r"/>
            <a:r>
              <a:rPr lang="hu-HU" dirty="0"/>
              <a:t>	Szászfai Júlia (GO45XL)</a:t>
            </a:r>
          </a:p>
          <a:p>
            <a:pPr algn="r"/>
            <a:r>
              <a:rPr lang="hu-HU" dirty="0"/>
              <a:t>	Csizmazia Máté (XI32IS)</a:t>
            </a:r>
          </a:p>
          <a:p>
            <a:pPr algn="r"/>
            <a:r>
              <a:rPr lang="hu-HU" dirty="0"/>
              <a:t>	Pataki Miklós (BQPM6L)</a:t>
            </a: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C6C8C9-8BC4-405C-B8F8-DE93CC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Késleltetés beállítás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30462-0DC3-41CC-B8BA-4A2FB9CF0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96BA58-96D8-47A0-A754-1F595CAC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295E7-FA67-4269-8768-3FCBF4E4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 cím egyezőség 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E7EA0-2C64-4789-BCB6-A765E9848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CD1CCBD-A9C0-474F-8511-E61FC88DB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24549"/>
            <a:ext cx="4976812" cy="342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FEEA44-A3E8-43DD-8668-FF9A754C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Részcím egyezőség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817A8-F5DC-484E-AAB1-6DBDA4480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2F233-AB63-42E8-9012-B2660DB28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66806" y="2492896"/>
            <a:ext cx="8207858" cy="36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A0DA2-C084-4180-9A1D-D1716CD7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 hosszú karaktersorozat egyezésének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67B929-90AD-4337-AC3A-8308C5E46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D19894-F233-44EA-B6DC-261CB6CFE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206195"/>
            <a:ext cx="4976812" cy="34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0F978-FF1B-4DA8-ADFA-8274AF4B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azonos nevű szerző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3ECFD-1511-41A3-8AEC-0DFCC121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4856222"/>
            <a:ext cx="5337143" cy="131597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16E3CBD-FAFE-4915-8815-9686A1812C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35" y="2924944"/>
            <a:ext cx="4976812" cy="33588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7E06BC6-7D72-43B8-9EF8-F4E6CA30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3" y="1725047"/>
            <a:ext cx="5631393" cy="28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A34BA0-FDA6-4EA0-B475-47A8D547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Alapértelmezett megjelenítésnél több találat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D33AB-225F-47D4-B5A4-D41EF0CE35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5F281E3-27C6-485E-87AC-9AD5C3326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89235"/>
            <a:ext cx="4976812" cy="36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A7884-8B4B-4E70-8461-BE3A61A8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Szerzőre keresés területtel együtt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36CDF2-8F05-43E2-B1B6-58092FEA3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C5285F-74A9-4FFE-A762-D582C8C52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7613" y="2097049"/>
            <a:ext cx="4976812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93812" y="1628800"/>
            <a:ext cx="7008574" cy="1930400"/>
          </a:xfrm>
        </p:spPr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1502" y="4580706"/>
            <a:ext cx="7008574" cy="1296987"/>
          </a:xfrm>
        </p:spPr>
        <p:txBody>
          <a:bodyPr rtlCol="0"/>
          <a:lstStyle/>
          <a:p>
            <a:pPr rtl="0"/>
            <a:r>
              <a:rPr lang="hu-HU" dirty="0"/>
              <a:t>Kérdésekre szívesen válaszolunk!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Feladatkiírás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255368"/>
          </a:xfrm>
        </p:spPr>
        <p:txBody>
          <a:bodyPr rtlCol="0"/>
          <a:lstStyle/>
          <a:p>
            <a:pPr marL="0" indent="0" algn="just">
              <a:buNone/>
            </a:pPr>
            <a:r>
              <a:rPr lang="hu-HU" dirty="0"/>
              <a:t>MTMT publikációs lista Google </a:t>
            </a:r>
            <a:r>
              <a:rPr lang="hu-HU" dirty="0" err="1"/>
              <a:t>Scholar</a:t>
            </a:r>
            <a:r>
              <a:rPr lang="hu-HU" dirty="0"/>
              <a:t> alapján történő manuális szinkronizációja időigényes feladat. A feladat egy olyan </a:t>
            </a:r>
            <a:r>
              <a:rPr lang="hu-HU" dirty="0" err="1"/>
              <a:t>framework</a:t>
            </a:r>
            <a:r>
              <a:rPr lang="hu-HU" dirty="0"/>
              <a:t> készítése, ami lehetővé teszi ennek automatizálását (adatok kigyűjtése, adatok összehasonlítása) és ellenőrzését egy felhasználóbarát felhasználói felület segítségével. A listák közötti különbségek rögzítése nem, csak azok felfedezése tartozik a feladatok közé.</a:t>
            </a:r>
          </a:p>
          <a:p>
            <a:pPr marL="0" indent="0" rtl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7018" y="188640"/>
            <a:ext cx="10157354" cy="760512"/>
          </a:xfrm>
        </p:spPr>
        <p:txBody>
          <a:bodyPr rtlCol="0"/>
          <a:lstStyle/>
          <a:p>
            <a:pPr rtl="0"/>
            <a:r>
              <a:rPr lang="hu-HU" dirty="0"/>
              <a:t>Feladatrészek felosztása</a:t>
            </a:r>
          </a:p>
        </p:txBody>
      </p:sp>
      <p:graphicFrame>
        <p:nvGraphicFramePr>
          <p:cNvPr id="4" name="Tartalom helye 3" descr="Függőleges listajeles lista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7257778"/>
              </p:ext>
            </p:extLst>
          </p:nvPr>
        </p:nvGraphicFramePr>
        <p:xfrm>
          <a:off x="1117599" y="1268760"/>
          <a:ext cx="10157063" cy="490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B37F7-AF71-4E3A-9014-43ED8EC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84251-DECE-4CDB-8B3F-E6EAC0A0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273247" cy="1727200"/>
          </a:xfrm>
        </p:spPr>
        <p:txBody>
          <a:bodyPr/>
          <a:lstStyle/>
          <a:p>
            <a:r>
              <a:rPr lang="hu-HU" dirty="0"/>
              <a:t>API használata (MTMT-</a:t>
            </a:r>
            <a:r>
              <a:rPr lang="hu-HU" dirty="0" err="1"/>
              <a:t>nek</a:t>
            </a:r>
            <a:r>
              <a:rPr lang="hu-HU" dirty="0"/>
              <a:t> nincs) </a:t>
            </a:r>
            <a:r>
              <a:rPr lang="hu-HU" dirty="0">
                <a:sym typeface="Wingdings" panose="05000000000000000000" pitchFamily="2" charset="2"/>
              </a:rPr>
              <a:t></a:t>
            </a:r>
            <a:endParaRPr lang="hu-HU" dirty="0"/>
          </a:p>
          <a:p>
            <a:r>
              <a:rPr lang="hu-HU" dirty="0" err="1"/>
              <a:t>Webscraping</a:t>
            </a:r>
            <a:endParaRPr lang="hu-HU" dirty="0"/>
          </a:p>
        </p:txBody>
      </p:sp>
      <p:pic>
        <p:nvPicPr>
          <p:cNvPr id="4" name="Kép 3" descr="Basic communication">
            <a:extLst>
              <a:ext uri="{FF2B5EF4-FFF2-40B4-BE49-F238E27FC236}">
                <a16:creationId xmlns:a16="http://schemas.microsoft.com/office/drawing/2014/main" id="{A70441CD-CB46-4A21-B071-636115D88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014945"/>
            <a:ext cx="3220085" cy="2414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2505436-7ED9-44F0-B8FA-DD396899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MTMT kereső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019FD0B-71CC-4423-A28B-7D409EC5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01693"/>
            <a:ext cx="4977104" cy="3670613"/>
          </a:xfrm>
          <a:prstGeom prst="rect">
            <a:avLst/>
          </a:prstGeom>
          <a:noFill/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881464-EF19-4CF4-9EFB-22AFCE2BA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7613" y="2683442"/>
            <a:ext cx="4976812" cy="25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205C21-9814-4DB1-823B-00DC9796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MTMT kereső - találati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9C775-1253-48B7-B1F2-E7524C34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689071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34F197-8077-4464-8DA8-A17239AA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13" y="1824836"/>
            <a:ext cx="6476572" cy="43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567B0B9-26FE-4D91-9147-5309A05A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kereső - találati lista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88350-D07F-4707-9A0B-00DCB14A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AD1A1E-DF11-4F8D-9371-EEDF3D67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26" y="1701800"/>
            <a:ext cx="4872370" cy="447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86007-CC77-4239-AACF-ED089307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Scholar</a:t>
            </a:r>
            <a:r>
              <a:rPr lang="hu-HU" dirty="0"/>
              <a:t>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71B6D9-B46C-463F-A6E4-DAB04674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625175" cy="4470400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15AE58-3EFB-49E5-919A-D75E2440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96" y="3429000"/>
            <a:ext cx="7556515" cy="28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DC08C8-464B-4FA2-8D05-461857C5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hu-HU" dirty="0"/>
              <a:t>Hibakezelés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D6E1F-0588-4E0D-97EF-DC827B415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BFFE19-525F-4ADE-A30C-CFD3C53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59" y="2338105"/>
            <a:ext cx="4977104" cy="3197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197</Words>
  <Application>Microsoft Office PowerPoint</Application>
  <PresentationFormat>Egyéni</PresentationFormat>
  <Paragraphs>38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Könyvek 16x9</vt:lpstr>
      <vt:lpstr>Publikációs listák szinkronizálása  Témavezető: Szekér Szabolcs </vt:lpstr>
      <vt:lpstr>Feladatkiírás</vt:lpstr>
      <vt:lpstr>Feladatrészek felosztása</vt:lpstr>
      <vt:lpstr>Technológiák</vt:lpstr>
      <vt:lpstr>MTMT kereső</vt:lpstr>
      <vt:lpstr>MTMT kereső - találati lista</vt:lpstr>
      <vt:lpstr>Google Scholar kereső - találati lista</vt:lpstr>
      <vt:lpstr>Google Scholar API</vt:lpstr>
      <vt:lpstr>Hibakezelés</vt:lpstr>
      <vt:lpstr>Késleltetés beállítás</vt:lpstr>
      <vt:lpstr>Teljes cím egyezőség keresés</vt:lpstr>
      <vt:lpstr>Részcím egyezőség vizsgálata</vt:lpstr>
      <vt:lpstr>Túl hosszú karaktersorozat egyezésének vizsgálata</vt:lpstr>
      <vt:lpstr>Több azonos nevű szerző kezelése</vt:lpstr>
      <vt:lpstr>Alapértelmezett megjelenítésnél több találat kezelése</vt:lpstr>
      <vt:lpstr>Szerzőre keresés területtel együtt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Publikációs listák szinkronizálása  Témavezető: Szekér Szabolcs </dc:title>
  <dc:creator>Miklós</dc:creator>
  <cp:lastModifiedBy>Miklós Pataki</cp:lastModifiedBy>
  <cp:revision>17</cp:revision>
  <dcterms:created xsi:type="dcterms:W3CDTF">2021-03-24T12:12:28Z</dcterms:created>
  <dcterms:modified xsi:type="dcterms:W3CDTF">2021-05-02T14:29:35Z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7c177-921f-4c67-aad2-9844fb8189cd_Enabled">
    <vt:lpwstr>true</vt:lpwstr>
  </property>
  <property fmtid="{D5CDD505-2E9C-101B-9397-08002B2CF9AE}" pid="3" name="MSIP_Label_dd77c177-921f-4c67-aad2-9844fb8189cd_SetDate">
    <vt:lpwstr>2021-05-02T14:29:35Z</vt:lpwstr>
  </property>
  <property fmtid="{D5CDD505-2E9C-101B-9397-08002B2CF9AE}" pid="4" name="MSIP_Label_dd77c177-921f-4c67-aad2-9844fb8189cd_Method">
    <vt:lpwstr>Standard</vt:lpwstr>
  </property>
  <property fmtid="{D5CDD505-2E9C-101B-9397-08002B2CF9AE}" pid="5" name="MSIP_Label_dd77c177-921f-4c67-aad2-9844fb8189cd_Name">
    <vt:lpwstr>dd77c177-921f-4c67-aad2-9844fb8189cd</vt:lpwstr>
  </property>
  <property fmtid="{D5CDD505-2E9C-101B-9397-08002B2CF9AE}" pid="6" name="MSIP_Label_dd77c177-921f-4c67-aad2-9844fb8189cd_SiteId">
    <vt:lpwstr>21f195bc-13e5-4339-82ea-ef8b8ecdd0a9</vt:lpwstr>
  </property>
  <property fmtid="{D5CDD505-2E9C-101B-9397-08002B2CF9AE}" pid="7" name="MSIP_Label_dd77c177-921f-4c67-aad2-9844fb8189cd_ActionId">
    <vt:lpwstr>f41bb24b-2bde-4242-8e8c-b399b602424a</vt:lpwstr>
  </property>
  <property fmtid="{D5CDD505-2E9C-101B-9397-08002B2CF9AE}" pid="8" name="MSIP_Label_dd77c177-921f-4c67-aad2-9844fb8189cd_ContentBits">
    <vt:lpwstr>2</vt:lpwstr>
  </property>
</Properties>
</file>