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4" r:id="rId5"/>
    <p:sldId id="276" r:id="rId6"/>
    <p:sldId id="279" r:id="rId7"/>
    <p:sldId id="295" r:id="rId8"/>
    <p:sldId id="293" r:id="rId9"/>
    <p:sldId id="294" r:id="rId10"/>
    <p:sldId id="282" r:id="rId11"/>
    <p:sldId id="297" r:id="rId12"/>
    <p:sldId id="292" r:id="rId13"/>
    <p:sldId id="298" r:id="rId14"/>
    <p:sldId id="285" r:id="rId15"/>
    <p:sldId id="291" r:id="rId16"/>
    <p:sldId id="287" r:id="rId17"/>
    <p:sldId id="288" r:id="rId18"/>
    <p:sldId id="286" r:id="rId19"/>
    <p:sldId id="289" r:id="rId20"/>
    <p:sldId id="296" r:id="rId21"/>
    <p:sldId id="290" r:id="rId22"/>
    <p:sldId id="266" r:id="rId2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80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2021. 05. 06.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2021. 05. 06.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342883" y="6400801"/>
            <a:ext cx="93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9/</a:t>
            </a:r>
            <a:fld id="{A7E5F6A5-11E8-4435-8552-4908EFD1040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8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A8EE68D2-56C2-45F2-9F0F-B9D9BBADC6F0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B291C4-4296-411B-880E-8138EC7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42B86-12B5-4B3D-9522-5FB55A92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Keresés mindkét rendszerben egyszerre (külön szálon)</a:t>
            </a:r>
          </a:p>
          <a:p>
            <a:r>
              <a:rPr lang="hu-HU" dirty="0"/>
              <a:t>Két különböző technológiájú és nyelvű keresés integrációja</a:t>
            </a:r>
          </a:p>
          <a:p>
            <a:r>
              <a:rPr lang="hu-HU" dirty="0"/>
              <a:t>Adatok betöltése saját osztályokba</a:t>
            </a:r>
          </a:p>
          <a:p>
            <a:r>
              <a:rPr lang="hu-HU" dirty="0"/>
              <a:t>Egyezések keresése a beállításoknak megfelelően</a:t>
            </a:r>
          </a:p>
          <a:p>
            <a:r>
              <a:rPr lang="hu-HU" dirty="0"/>
              <a:t>Problémák- és hibák kezelése</a:t>
            </a:r>
          </a:p>
          <a:p>
            <a:r>
              <a:rPr lang="hu-HU" dirty="0"/>
              <a:t>Megjelenítés a felhasználói felületen</a:t>
            </a:r>
          </a:p>
        </p:txBody>
      </p:sp>
    </p:spTree>
    <p:extLst>
      <p:ext uri="{BB962C8B-B14F-4D97-AF65-F5344CB8AC3E}">
        <p14:creationId xmlns:p14="http://schemas.microsoft.com/office/powerpoint/2010/main" val="33052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DC08C8-464B-4FA2-8D05-461857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Hibakezelés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D6E1F-0588-4E0D-97EF-DC827B41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BFFE19-525F-4ADE-A30C-CFD3C53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38105"/>
            <a:ext cx="4977104" cy="319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6C8C9-8BC4-405C-B8F8-DE93CC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Késleltetés beállítás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30462-0DC3-41CC-B8BA-4A2FB9CF0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96BA58-96D8-47A0-A754-1F595CAC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95E7-FA67-4269-8768-3FCBF4E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 cím egyezőség 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E7EA0-2C64-4789-BCB6-A765E9848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CD1CCBD-A9C0-474F-8511-E61FC88DB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24549"/>
            <a:ext cx="4976812" cy="34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EEA44-A3E8-43DD-8668-FF9A754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Részcím egyezőség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817A8-F5DC-484E-AAB1-6DBDA4480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2F233-AB63-42E8-9012-B2660DB28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6806" y="2492896"/>
            <a:ext cx="8207858" cy="36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A0DA2-C084-4180-9A1D-D1716CD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 hosszú karaktersorozat egyezésének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7B929-90AD-4337-AC3A-8308C5E46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D19894-F233-44EA-B6DC-261CB6CFE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06195"/>
            <a:ext cx="4976812" cy="34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0F978-FF1B-4DA8-ADFA-8274AF4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azonos nevű szerző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3ECFD-1511-41A3-8AEC-0DFCC121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4856222"/>
            <a:ext cx="5337143" cy="131597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6E3CBD-FAFE-4915-8815-9686A181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35" y="2924944"/>
            <a:ext cx="4976812" cy="3358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E06BC6-7D72-43B8-9EF8-F4E6CA30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" y="1725047"/>
            <a:ext cx="5631393" cy="2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34BA0-FDA6-4EA0-B475-47A8D54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Alapértelmezett megjelenítésnél több találat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D33AB-225F-47D4-B5A4-D41EF0CE35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F281E3-27C6-485E-87AC-9AD5C3326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89235"/>
            <a:ext cx="4976812" cy="36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A7884-8B4B-4E70-8461-BE3A61A8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Szerzőre keresés területtel együtt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6CDF2-8F05-43E2-B1B6-58092FEA3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C5285F-74A9-4FFE-A762-D582C8C52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505436-7ED9-44F0-B8FA-DD396899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MTMT kereső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9FD0B-71CC-4423-A28B-7D409EC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01693"/>
            <a:ext cx="4977104" cy="3670613"/>
          </a:xfrm>
          <a:prstGeom prst="rect">
            <a:avLst/>
          </a:prstGeom>
          <a:noFill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881464-EF19-4CF4-9EFB-22AFCE2BA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3" y="2683442"/>
            <a:ext cx="4976812" cy="25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05C21-9814-4DB1-823B-00DC979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kereső - találati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9C775-1253-48B7-B1F2-E7524C34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689071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34F197-8077-4464-8DA8-A17239A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13" y="1824836"/>
            <a:ext cx="6476572" cy="43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67B0B9-26FE-4D91-9147-5309A05A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kereső - találati lista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88350-D07F-4707-9A0B-00DCB14A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AD1A1E-DF11-4F8D-9371-EEDF3D67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26" y="1701800"/>
            <a:ext cx="4872370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273247" cy="2591296"/>
          </a:xfrm>
        </p:spPr>
        <p:txBody>
          <a:bodyPr>
            <a:normAutofit/>
          </a:bodyPr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endParaRPr lang="hu-HU" dirty="0"/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014945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FBA75-F042-45B2-BA06-922B787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API-ok kiértékelése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1468CC-012A-4B49-A333-417C095C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6007-CC77-4239-AACF-ED08930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Scholarly</a:t>
            </a:r>
            <a:r>
              <a:rPr lang="hu-HU" dirty="0"/>
              <a:t> – </a:t>
            </a:r>
            <a:r>
              <a:rPr lang="hu-HU" dirty="0" err="1"/>
              <a:t>Flask</a:t>
            </a:r>
            <a:r>
              <a:rPr lang="hu-HU" dirty="0"/>
              <a:t> Python </a:t>
            </a:r>
            <a:r>
              <a:rPr lang="hu-HU" dirty="0" err="1"/>
              <a:t>RestAPI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1B6D9-B46C-463F-A6E4-DAB0467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625175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15AE58-3EFB-49E5-919A-D75E244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96" y="3429000"/>
            <a:ext cx="7556515" cy="28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236</Words>
  <Application>Microsoft Office PowerPoint</Application>
  <PresentationFormat>Egyéni</PresentationFormat>
  <Paragraphs>46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Feladatrészek felosztása</vt:lpstr>
      <vt:lpstr>MTMT kereső</vt:lpstr>
      <vt:lpstr>MTMT kereső - találati lista</vt:lpstr>
      <vt:lpstr>Google Scholar kereső - találati lista</vt:lpstr>
      <vt:lpstr>Technológiák</vt:lpstr>
      <vt:lpstr>Google Scholar API-ok kiértékelése</vt:lpstr>
      <vt:lpstr>Scholarly – Flask Python RestAPI</vt:lpstr>
      <vt:lpstr>Működés</vt:lpstr>
      <vt:lpstr>Hibakezelés</vt:lpstr>
      <vt:lpstr>Késleltetés beállítás</vt:lpstr>
      <vt:lpstr>Teljes cím egyezőség keresés</vt:lpstr>
      <vt:lpstr>Részcím egyezőség vizsgálata</vt:lpstr>
      <vt:lpstr>Túl hosszú karaktersorozat egyezésének vizsgálata</vt:lpstr>
      <vt:lpstr>Több azonos nevű szerző kezelése</vt:lpstr>
      <vt:lpstr>Alapértelmezett megjelenítésnél több találat kezelése</vt:lpstr>
      <vt:lpstr>Szerzőre keresés területtel együtt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23</cp:revision>
  <dcterms:created xsi:type="dcterms:W3CDTF">2021-03-24T12:12:28Z</dcterms:created>
  <dcterms:modified xsi:type="dcterms:W3CDTF">2021-05-06T16:01:50Z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2021-05-06T16:01:49Z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f41bb24b-2bde-4242-8e8c-b399b602424a</vt:lpwstr>
  </property>
  <property fmtid="{D5CDD505-2E9C-101B-9397-08002B2CF9AE}" pid="8" name="MSIP_Label_dd77c177-921f-4c67-aad2-9844fb8189cd_ContentBits">
    <vt:lpwstr>2</vt:lpwstr>
  </property>
</Properties>
</file>