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VirtualBox-7.0.18-162988-Win%20(1).ex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764"/>
            <a:ext cx="8077200" cy="24739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344" dirty="0">
                <a:latin typeface="Lucida Bright" pitchFamily="18" charset="0"/>
                <a:cs typeface="Lucida Sans Unicode" panose="020B0602030504020204"/>
              </a:rPr>
              <a:t>PATNALA . MANI</a:t>
            </a:r>
            <a:br>
              <a:rPr lang="en-US" sz="4000" spc="-344" dirty="0">
                <a:latin typeface="Lucida Bright" pitchFamily="18" charset="0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i="1" u="sng"/>
              <a:t>KEYLOGGER AND SECURITY</a:t>
            </a:r>
            <a:endParaRPr lang="en-US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66370" indent="0">
              <a:buNone/>
            </a:pPr>
            <a:r>
              <a:rPr lang="en-US">
                <a:hlinkClick r:id="rId1" tooltip="" action="ppaction://hlinkfile"/>
              </a:rPr>
              <a:t>https://github.com/patnalamani/finalproject.git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4249</Words>
  <Application>WPS Presentation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Wingdings</vt:lpstr>
      <vt:lpstr>Wingdings</vt:lpstr>
      <vt:lpstr>Wingdings 3</vt:lpstr>
      <vt:lpstr>Symbol</vt:lpstr>
      <vt:lpstr>Copperplate Gothic Bold</vt:lpstr>
      <vt:lpstr>Lucida Bright</vt:lpstr>
      <vt:lpstr>Segoe Print</vt:lpstr>
      <vt:lpstr>Lucida Sans Unicode</vt:lpstr>
      <vt:lpstr>Algerian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Calibri</vt:lpstr>
      <vt:lpstr>Lucida Sans</vt:lpstr>
      <vt:lpstr>Book Antiqua</vt:lpstr>
      <vt:lpstr>Apex</vt:lpstr>
      <vt:lpstr>D .  ALEKHYA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  <vt:lpstr>KEYLOGGER AND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hadi1</cp:lastModifiedBy>
  <cp:revision>12</cp:revision>
  <dcterms:created xsi:type="dcterms:W3CDTF">2024-06-10T10:19:00Z</dcterms:created>
  <dcterms:modified xsi:type="dcterms:W3CDTF">2024-06-28T06:56:37Z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2024-06-10T11:00:00Z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2024-06-10T11:00:00Z</vt:filetime>
  </property>
  <property fmtid="{D5CDD505-2E9C-101B-9397-08002B2CF9AE}" pid="5" name="ICV">
    <vt:lpwstr>7A546BA4CA6E4FFF80822D52441CD9B7_12</vt:lpwstr>
  </property>
  <property fmtid="{D5CDD505-2E9C-101B-9397-08002B2CF9AE}" pid="6" name="KSOProductBuildVer">
    <vt:lpwstr>1033-12.2.0.13472</vt:lpwstr>
  </property>
</Properties>
</file>