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multitasking system ,multi tasks/process run concurrently and task process may not interact between .</a:t>
            </a:r>
          </a:p>
          <a:p>
            <a:endParaRPr lang="en-US" dirty="0" smtClean="0"/>
          </a:p>
          <a:p>
            <a:r>
              <a:rPr lang="en-US" dirty="0" smtClean="0"/>
              <a:t>Classified as</a:t>
            </a:r>
          </a:p>
          <a:p>
            <a:r>
              <a:rPr lang="en-US" dirty="0" smtClean="0"/>
              <a:t>A) co-operating process</a:t>
            </a:r>
          </a:p>
          <a:p>
            <a:r>
              <a:rPr lang="en-US" dirty="0" smtClean="0"/>
              <a:t>B) competing process</a:t>
            </a:r>
          </a:p>
          <a:p>
            <a:r>
              <a:rPr lang="en-US" dirty="0" smtClean="0"/>
              <a:t>C) co-operation through sharing</a:t>
            </a:r>
          </a:p>
          <a:p>
            <a:r>
              <a:rPr lang="en-US" dirty="0" smtClean="0"/>
              <a:t>D) co-operation through communication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A)co-operating process:</a:t>
            </a:r>
          </a:p>
          <a:p>
            <a:r>
              <a:rPr lang="en-US" dirty="0" smtClean="0"/>
              <a:t>One process requires inputs from another process to complete its execution.</a:t>
            </a:r>
          </a:p>
          <a:p>
            <a:r>
              <a:rPr lang="en-US" b="1" dirty="0" smtClean="0"/>
              <a:t>B) competing </a:t>
            </a:r>
            <a:r>
              <a:rPr lang="en-US" b="1" dirty="0" smtClean="0"/>
              <a:t>process</a:t>
            </a:r>
          </a:p>
          <a:p>
            <a:r>
              <a:rPr lang="en-US" dirty="0" smtClean="0"/>
              <a:t>This </a:t>
            </a:r>
            <a:r>
              <a:rPr lang="en-US" dirty="0" err="1" smtClean="0"/>
              <a:t>donot</a:t>
            </a:r>
            <a:r>
              <a:rPr lang="en-US" dirty="0" smtClean="0"/>
              <a:t> share anything among themselves but shares system resources .</a:t>
            </a:r>
            <a:endParaRPr lang="en-US" dirty="0" smtClean="0"/>
          </a:p>
          <a:p>
            <a:r>
              <a:rPr lang="en-US" b="1" dirty="0" smtClean="0"/>
              <a:t>C) co-operation through </a:t>
            </a:r>
            <a:r>
              <a:rPr lang="en-US" b="1" dirty="0" smtClean="0"/>
              <a:t>sharing</a:t>
            </a:r>
          </a:p>
          <a:p>
            <a:r>
              <a:rPr lang="en-US" dirty="0" smtClean="0"/>
              <a:t>Exchange data through some shared resources.</a:t>
            </a:r>
          </a:p>
          <a:p>
            <a:r>
              <a:rPr lang="en-US" b="1" dirty="0" smtClean="0"/>
              <a:t>D</a:t>
            </a:r>
            <a:r>
              <a:rPr lang="en-US" b="1" dirty="0" smtClean="0"/>
              <a:t>) co-operation through </a:t>
            </a:r>
            <a:r>
              <a:rPr lang="en-US" b="1" dirty="0" smtClean="0"/>
              <a:t>communication</a:t>
            </a:r>
          </a:p>
          <a:p>
            <a:r>
              <a:rPr lang="en-US" dirty="0" smtClean="0"/>
              <a:t>No data is shared but communication for synchronization</a:t>
            </a:r>
          </a:p>
          <a:p>
            <a:pPr lvl="1"/>
            <a:r>
              <a:rPr lang="en-US" dirty="0" smtClean="0"/>
              <a:t>The process/task of  communicate each other is known as inter process /Task communication.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share some area of memory to communicate among them information to be communicated by process is written to be shared memory area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Shared memory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178800" cy="628650"/>
          </a:xfrm>
        </p:spPr>
        <p:txBody>
          <a:bodyPr/>
          <a:lstStyle/>
          <a:p>
            <a:r>
              <a:rPr lang="en-US" smtClean="0"/>
              <a:t>Shared memory on a bus:</a:t>
            </a:r>
          </a:p>
        </p:txBody>
      </p:sp>
      <p:sp>
        <p:nvSpPr>
          <p:cNvPr id="7174" name="Line 4"/>
          <p:cNvSpPr>
            <a:spLocks noChangeShapeType="1"/>
          </p:cNvSpPr>
          <p:nvPr/>
        </p:nvSpPr>
        <p:spPr bwMode="auto">
          <a:xfrm>
            <a:off x="1066800" y="51816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1828800" y="3429000"/>
            <a:ext cx="1143000" cy="11430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CPU 1</a:t>
            </a:r>
          </a:p>
        </p:txBody>
      </p:sp>
      <p:sp>
        <p:nvSpPr>
          <p:cNvPr id="7176" name="Rectangle 6"/>
          <p:cNvSpPr>
            <a:spLocks noChangeArrowheads="1"/>
          </p:cNvSpPr>
          <p:nvPr/>
        </p:nvSpPr>
        <p:spPr bwMode="auto">
          <a:xfrm>
            <a:off x="5943600" y="3429000"/>
            <a:ext cx="1143000" cy="11430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CPU 2</a:t>
            </a:r>
          </a:p>
        </p:txBody>
      </p:sp>
      <p:sp>
        <p:nvSpPr>
          <p:cNvPr id="7177" name="Rectangle 7"/>
          <p:cNvSpPr>
            <a:spLocks noChangeArrowheads="1"/>
          </p:cNvSpPr>
          <p:nvPr/>
        </p:nvSpPr>
        <p:spPr bwMode="auto">
          <a:xfrm>
            <a:off x="3657600" y="2971800"/>
            <a:ext cx="1600200" cy="1600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7178" name="Line 8"/>
          <p:cNvSpPr>
            <a:spLocks noChangeShapeType="1"/>
          </p:cNvSpPr>
          <p:nvPr/>
        </p:nvSpPr>
        <p:spPr bwMode="auto">
          <a:xfrm>
            <a:off x="2438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Line 9"/>
          <p:cNvSpPr>
            <a:spLocks noChangeShapeType="1"/>
          </p:cNvSpPr>
          <p:nvPr/>
        </p:nvSpPr>
        <p:spPr bwMode="auto">
          <a:xfrm>
            <a:off x="4495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Line 10"/>
          <p:cNvSpPr>
            <a:spLocks noChangeShapeType="1"/>
          </p:cNvSpPr>
          <p:nvPr/>
        </p:nvSpPr>
        <p:spPr bwMode="auto">
          <a:xfrm>
            <a:off x="6553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Rectangle 11"/>
          <p:cNvSpPr>
            <a:spLocks noChangeArrowheads="1"/>
          </p:cNvSpPr>
          <p:nvPr/>
        </p:nvSpPr>
        <p:spPr bwMode="auto">
          <a:xfrm>
            <a:off x="3657600" y="3200400"/>
            <a:ext cx="1600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Freeform 12"/>
          <p:cNvSpPr>
            <a:spLocks/>
          </p:cNvSpPr>
          <p:nvPr/>
        </p:nvSpPr>
        <p:spPr bwMode="auto">
          <a:xfrm>
            <a:off x="2362200" y="3657600"/>
            <a:ext cx="2311400" cy="1689100"/>
          </a:xfrm>
          <a:custGeom>
            <a:avLst/>
            <a:gdLst>
              <a:gd name="T0" fmla="*/ 96 w 1456"/>
              <a:gd name="T1" fmla="*/ 480 h 1064"/>
              <a:gd name="T2" fmla="*/ 192 w 1456"/>
              <a:gd name="T3" fmla="*/ 912 h 1064"/>
              <a:gd name="T4" fmla="*/ 1248 w 1456"/>
              <a:gd name="T5" fmla="*/ 912 h 1064"/>
              <a:gd name="T6" fmla="*/ 1440 w 1456"/>
              <a:gd name="T7" fmla="*/ 0 h 1064"/>
              <a:gd name="T8" fmla="*/ 0 60000 65536"/>
              <a:gd name="T9" fmla="*/ 0 60000 65536"/>
              <a:gd name="T10" fmla="*/ 0 60000 65536"/>
              <a:gd name="T11" fmla="*/ 0 60000 65536"/>
              <a:gd name="T12" fmla="*/ 0 w 1456"/>
              <a:gd name="T13" fmla="*/ 0 h 1064"/>
              <a:gd name="T14" fmla="*/ 1456 w 1456"/>
              <a:gd name="T15" fmla="*/ 1064 h 10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6" h="1064">
                <a:moveTo>
                  <a:pt x="96" y="480"/>
                </a:moveTo>
                <a:cubicBezTo>
                  <a:pt x="48" y="660"/>
                  <a:pt x="0" y="840"/>
                  <a:pt x="192" y="912"/>
                </a:cubicBezTo>
                <a:cubicBezTo>
                  <a:pt x="384" y="984"/>
                  <a:pt x="1040" y="1064"/>
                  <a:pt x="1248" y="912"/>
                </a:cubicBezTo>
                <a:cubicBezTo>
                  <a:pt x="1456" y="760"/>
                  <a:pt x="1448" y="380"/>
                  <a:pt x="1440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Freeform 14"/>
          <p:cNvSpPr>
            <a:spLocks/>
          </p:cNvSpPr>
          <p:nvPr/>
        </p:nvSpPr>
        <p:spPr bwMode="auto">
          <a:xfrm>
            <a:off x="4191000" y="3657600"/>
            <a:ext cx="2628900" cy="1689100"/>
          </a:xfrm>
          <a:custGeom>
            <a:avLst/>
            <a:gdLst>
              <a:gd name="T0" fmla="*/ 1536 w 1656"/>
              <a:gd name="T1" fmla="*/ 480 h 1064"/>
              <a:gd name="T2" fmla="*/ 1440 w 1656"/>
              <a:gd name="T3" fmla="*/ 912 h 1064"/>
              <a:gd name="T4" fmla="*/ 240 w 1656"/>
              <a:gd name="T5" fmla="*/ 912 h 1064"/>
              <a:gd name="T6" fmla="*/ 0 w 1656"/>
              <a:gd name="T7" fmla="*/ 0 h 1064"/>
              <a:gd name="T8" fmla="*/ 0 60000 65536"/>
              <a:gd name="T9" fmla="*/ 0 60000 65536"/>
              <a:gd name="T10" fmla="*/ 0 60000 65536"/>
              <a:gd name="T11" fmla="*/ 0 60000 65536"/>
              <a:gd name="T12" fmla="*/ 0 w 1656"/>
              <a:gd name="T13" fmla="*/ 0 h 1064"/>
              <a:gd name="T14" fmla="*/ 1656 w 1656"/>
              <a:gd name="T15" fmla="*/ 1064 h 10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56" h="1064">
                <a:moveTo>
                  <a:pt x="1536" y="480"/>
                </a:moveTo>
                <a:cubicBezTo>
                  <a:pt x="1596" y="660"/>
                  <a:pt x="1656" y="840"/>
                  <a:pt x="1440" y="912"/>
                </a:cubicBezTo>
                <a:cubicBezTo>
                  <a:pt x="1224" y="984"/>
                  <a:pt x="480" y="1064"/>
                  <a:pt x="240" y="912"/>
                </a:cubicBezTo>
                <a:cubicBezTo>
                  <a:pt x="0" y="760"/>
                  <a:pt x="0" y="380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4" grpId="0" animBg="1"/>
      <p:bldP spid="4916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148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Unit 5</vt:lpstr>
      <vt:lpstr>Task communication</vt:lpstr>
      <vt:lpstr>Slide 3</vt:lpstr>
      <vt:lpstr>Shared memory</vt:lpstr>
      <vt:lpstr>Shared memory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5</dc:title>
  <dc:creator>GKRT</dc:creator>
  <cp:lastModifiedBy>GKRT</cp:lastModifiedBy>
  <cp:revision>15</cp:revision>
  <dcterms:created xsi:type="dcterms:W3CDTF">2006-08-16T00:00:00Z</dcterms:created>
  <dcterms:modified xsi:type="dcterms:W3CDTF">2016-12-23T01:53:48Z</dcterms:modified>
</cp:coreProperties>
</file>