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Embedded systems </vt:lpstr>
      <vt:lpstr>Slide 2</vt:lpstr>
      <vt:lpstr>Slide 3</vt:lpstr>
      <vt:lpstr>Slide 4</vt:lpstr>
      <vt:lpstr>Slide 5</vt:lpstr>
      <vt:lpstr>Unit 1 introduction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</dc:title>
  <dc:creator>GKRT</dc:creator>
  <cp:lastModifiedBy>GKRT</cp:lastModifiedBy>
  <cp:revision>1</cp:revision>
  <dcterms:created xsi:type="dcterms:W3CDTF">2006-08-16T00:00:00Z</dcterms:created>
  <dcterms:modified xsi:type="dcterms:W3CDTF">2016-09-07T08:42:25Z</dcterms:modified>
</cp:coreProperties>
</file>