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38200"/>
            <a:ext cx="71628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VLSI &amp; EMBEDDED SYSTEMS LAB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INTRODUCTION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COMPRISES OF VHDL/VERILOG DESIGN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04800" y="304800"/>
            <a:ext cx="8839200" cy="6553200"/>
            <a:chOff x="1770" y="8400"/>
            <a:chExt cx="9887" cy="7975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145" y="8400"/>
              <a:ext cx="2492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Design specifications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869" y="9094"/>
              <a:ext cx="4823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HDL Capture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867" y="9881"/>
              <a:ext cx="4825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RTL Simulation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867" y="10703"/>
              <a:ext cx="4823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RTL Synthesis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770" y="11525"/>
              <a:ext cx="4822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Gate-level Simulation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770" y="12289"/>
              <a:ext cx="4823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Place &amp; Route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770" y="13510"/>
              <a:ext cx="4823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Post-layout Timing Simulation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835" y="15923"/>
              <a:ext cx="4822" cy="452"/>
            </a:xfrm>
            <a:prstGeom prst="rect">
              <a:avLst/>
            </a:prstGeom>
            <a:noFill/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tantia" pitchFamily="18" charset="0"/>
                  <a:cs typeface="Arial" pitchFamily="34" charset="0"/>
                </a:rPr>
                <a:t>Static Timing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3"/>
            <p:cNvCxnSpPr>
              <a:cxnSpLocks noChangeShapeType="1"/>
            </p:cNvCxnSpPr>
            <p:nvPr/>
          </p:nvCxnSpPr>
          <p:spPr bwMode="auto">
            <a:xfrm>
              <a:off x="4155" y="8852"/>
              <a:ext cx="0" cy="242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4155" y="9546"/>
              <a:ext cx="13" cy="335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15"/>
            <p:cNvCxnSpPr>
              <a:cxnSpLocks noChangeShapeType="1"/>
            </p:cNvCxnSpPr>
            <p:nvPr/>
          </p:nvCxnSpPr>
          <p:spPr bwMode="auto">
            <a:xfrm>
              <a:off x="4155" y="10333"/>
              <a:ext cx="0" cy="370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16"/>
            <p:cNvCxnSpPr>
              <a:cxnSpLocks noChangeShapeType="1"/>
            </p:cNvCxnSpPr>
            <p:nvPr/>
          </p:nvCxnSpPr>
          <p:spPr bwMode="auto">
            <a:xfrm>
              <a:off x="4155" y="11155"/>
              <a:ext cx="1" cy="370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17"/>
            <p:cNvCxnSpPr>
              <a:cxnSpLocks noChangeShapeType="1"/>
            </p:cNvCxnSpPr>
            <p:nvPr/>
          </p:nvCxnSpPr>
          <p:spPr bwMode="auto">
            <a:xfrm>
              <a:off x="4153" y="11977"/>
              <a:ext cx="2" cy="312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4153" y="12741"/>
              <a:ext cx="1" cy="769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hape 27"/>
            <p:cNvCxnSpPr>
              <a:cxnSpLocks noChangeShapeType="1"/>
            </p:cNvCxnSpPr>
            <p:nvPr/>
          </p:nvCxnSpPr>
          <p:spPr bwMode="auto">
            <a:xfrm>
              <a:off x="4153" y="12915"/>
              <a:ext cx="5303" cy="595"/>
            </a:xfrm>
            <a:prstGeom prst="bentConnector2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 FOR DICA LAB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48000" y="1447801"/>
            <a:ext cx="3276600" cy="4724400"/>
            <a:chOff x="3048000" y="1447800"/>
            <a:chExt cx="3276600" cy="5334001"/>
          </a:xfrm>
        </p:grpSpPr>
        <p:sp>
          <p:nvSpPr>
            <p:cNvPr id="4" name="Oval 3"/>
            <p:cNvSpPr/>
            <p:nvPr/>
          </p:nvSpPr>
          <p:spPr>
            <a:xfrm>
              <a:off x="3048000" y="1447800"/>
              <a:ext cx="3124200" cy="76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>
              <a:off x="4267200" y="2590006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048000" y="2971800"/>
              <a:ext cx="3048000" cy="990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NAME 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4095750" y="4362451"/>
              <a:ext cx="990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Snip Single Corner Rectangle 11"/>
            <p:cNvSpPr/>
            <p:nvPr/>
          </p:nvSpPr>
          <p:spPr>
            <a:xfrm>
              <a:off x="3124200" y="4876800"/>
              <a:ext cx="3200400" cy="91440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LOCATION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4095750" y="6267451"/>
              <a:ext cx="990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ECAD </vt:lpstr>
      <vt:lpstr>Slide 3</vt:lpstr>
      <vt:lpstr>Slide 4</vt:lpstr>
      <vt:lpstr>PROCEDURE FOR DICA LAB 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13</cp:revision>
  <dcterms:created xsi:type="dcterms:W3CDTF">2006-08-16T00:00:00Z</dcterms:created>
  <dcterms:modified xsi:type="dcterms:W3CDTF">2016-07-18T09:24:39Z</dcterms:modified>
</cp:coreProperties>
</file>