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C1B-40CF-4B24-A5AB-7AB920E3597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22E4-5657-4F33-B363-C0C6A356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C1B-40CF-4B24-A5AB-7AB920E3597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22E4-5657-4F33-B363-C0C6A356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C1B-40CF-4B24-A5AB-7AB920E3597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22E4-5657-4F33-B363-C0C6A356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5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C1B-40CF-4B24-A5AB-7AB920E3597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22E4-5657-4F33-B363-C0C6A356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C1B-40CF-4B24-A5AB-7AB920E3597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22E4-5657-4F33-B363-C0C6A356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1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C1B-40CF-4B24-A5AB-7AB920E3597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22E4-5657-4F33-B363-C0C6A356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2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C1B-40CF-4B24-A5AB-7AB920E3597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22E4-5657-4F33-B363-C0C6A356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C1B-40CF-4B24-A5AB-7AB920E3597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22E4-5657-4F33-B363-C0C6A356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C1B-40CF-4B24-A5AB-7AB920E3597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22E4-5657-4F33-B363-C0C6A356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0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C1B-40CF-4B24-A5AB-7AB920E3597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22E4-5657-4F33-B363-C0C6A356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C1B-40CF-4B24-A5AB-7AB920E3597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22E4-5657-4F33-B363-C0C6A356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ADC1B-40CF-4B24-A5AB-7AB920E3597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22E4-5657-4F33-B363-C0C6A356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1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3</a:t>
            </a:r>
            <a:br>
              <a:rPr lang="en-US" dirty="0" smtClean="0"/>
            </a:br>
            <a:r>
              <a:rPr lang="en-US" b="1" dirty="0"/>
              <a:t>Complex Event Processing in</a:t>
            </a:r>
            <a:br>
              <a:rPr lang="en-US" b="1" dirty="0"/>
            </a:br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9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" y="522604"/>
            <a:ext cx="10728960" cy="5375275"/>
          </a:xfrm>
        </p:spPr>
        <p:txBody>
          <a:bodyPr/>
          <a:lstStyle/>
          <a:p>
            <a:r>
              <a:rPr lang="en-US" i="1" dirty="0"/>
              <a:t>Complex event processing is a new technology for extracting information from </a:t>
            </a:r>
            <a:r>
              <a:rPr lang="en-US" i="1" dirty="0" smtClean="0"/>
              <a:t>distributed message-based systems.</a:t>
            </a:r>
          </a:p>
          <a:p>
            <a:r>
              <a:rPr lang="en-US" i="1" dirty="0"/>
              <a:t>It can be low level network </a:t>
            </a:r>
            <a:r>
              <a:rPr lang="en-US" i="1" dirty="0" smtClean="0"/>
              <a:t>processing data </a:t>
            </a:r>
            <a:r>
              <a:rPr lang="en-US" i="1" dirty="0"/>
              <a:t>or high level enterprise management intelligence, depending upon the role </a:t>
            </a:r>
            <a:r>
              <a:rPr lang="en-US" i="1" dirty="0" smtClean="0"/>
              <a:t>and viewpoint </a:t>
            </a:r>
            <a:r>
              <a:rPr lang="en-US" i="1" dirty="0"/>
              <a:t>of individual users</a:t>
            </a:r>
            <a:r>
              <a:rPr lang="en-US" i="1" dirty="0" smtClean="0"/>
              <a:t>.</a:t>
            </a:r>
          </a:p>
          <a:p>
            <a:r>
              <a:rPr lang="en-US" i="1" dirty="0"/>
              <a:t>The concepts of </a:t>
            </a:r>
            <a:r>
              <a:rPr lang="en-US" b="1" dirty="0"/>
              <a:t>causal event histories</a:t>
            </a:r>
            <a:r>
              <a:rPr lang="en-US" i="1" dirty="0"/>
              <a:t>, </a:t>
            </a:r>
            <a:r>
              <a:rPr lang="en-US" b="1" dirty="0" smtClean="0"/>
              <a:t>event patterns</a:t>
            </a:r>
            <a:r>
              <a:rPr lang="en-US" b="1" dirty="0"/>
              <a:t>, event filtering</a:t>
            </a:r>
            <a:r>
              <a:rPr lang="en-US" i="1" dirty="0"/>
              <a:t>, and </a:t>
            </a:r>
            <a:r>
              <a:rPr lang="en-US" b="1" dirty="0"/>
              <a:t>event aggregation </a:t>
            </a:r>
            <a:r>
              <a:rPr lang="en-US" i="1" dirty="0"/>
              <a:t>are introduced and their application</a:t>
            </a:r>
          </a:p>
          <a:p>
            <a:r>
              <a:rPr lang="en-US" i="1" dirty="0"/>
              <a:t>to the process management system is illustrated by simple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Towards Hierarchical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computer systems in operation today are distributed systems. Typical </a:t>
            </a:r>
            <a:r>
              <a:rPr lang="en-US" dirty="0" smtClean="0"/>
              <a:t>examples are </a:t>
            </a:r>
            <a:r>
              <a:rPr lang="en-US" dirty="0"/>
              <a:t>systems supporting commercial applications such as distributed financial </a:t>
            </a:r>
            <a:r>
              <a:rPr lang="en-US" dirty="0" smtClean="0"/>
              <a:t>transac</a:t>
            </a:r>
            <a:r>
              <a:rPr lang="en-US" dirty="0"/>
              <a:t>tion processing systems, warehousing systems, and fabrication process control systems.</a:t>
            </a:r>
          </a:p>
          <a:p>
            <a:r>
              <a:rPr lang="en-US" dirty="0"/>
              <a:t>Generally speaking, the business operations of any global </a:t>
            </a:r>
            <a:r>
              <a:rPr lang="en-US" dirty="0" err="1"/>
              <a:t>coporation</a:t>
            </a:r>
            <a:r>
              <a:rPr lang="en-US" dirty="0"/>
              <a:t> are </a:t>
            </a:r>
            <a:r>
              <a:rPr lang="en-US" dirty="0" smtClean="0"/>
              <a:t>supported by </a:t>
            </a:r>
            <a:r>
              <a:rPr lang="en-US" dirty="0"/>
              <a:t>a widely distributed, message-based computer system. </a:t>
            </a:r>
            <a:endParaRPr lang="en-US" dirty="0" smtClean="0"/>
          </a:p>
          <a:p>
            <a:r>
              <a:rPr lang="en-US" dirty="0" smtClean="0"/>
              <a:t>Military command and </a:t>
            </a:r>
            <a:r>
              <a:rPr lang="en-US" dirty="0"/>
              <a:t>control systems are also distributed systems.</a:t>
            </a:r>
          </a:p>
        </p:txBody>
      </p:sp>
    </p:spTree>
    <p:extLst>
      <p:ext uri="{BB962C8B-B14F-4D97-AF65-F5344CB8AC3E}">
        <p14:creationId xmlns:p14="http://schemas.microsoft.com/office/powerpoint/2010/main" val="404410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" y="614044"/>
            <a:ext cx="11186160" cy="5672455"/>
          </a:xfrm>
        </p:spPr>
        <p:txBody>
          <a:bodyPr>
            <a:normAutofit/>
          </a:bodyPr>
          <a:lstStyle/>
          <a:p>
            <a:r>
              <a:rPr lang="en-US" dirty="0"/>
              <a:t>In distributed message-based systems the component objects are communicating </a:t>
            </a:r>
            <a:r>
              <a:rPr lang="en-US" dirty="0" smtClean="0"/>
              <a:t>with one </a:t>
            </a:r>
            <a:r>
              <a:rPr lang="en-US" dirty="0"/>
              <a:t>another “at a distance” by means of sending messages or by </a:t>
            </a:r>
            <a:r>
              <a:rPr lang="en-US" dirty="0" err="1"/>
              <a:t>remotemethod</a:t>
            </a:r>
            <a:r>
              <a:rPr lang="en-US" dirty="0"/>
              <a:t> invocation.</a:t>
            </a:r>
          </a:p>
          <a:p>
            <a:r>
              <a:rPr lang="en-US" dirty="0"/>
              <a:t>Communication between objects uses a </a:t>
            </a:r>
            <a:r>
              <a:rPr lang="en-US" i="1" dirty="0"/>
              <a:t>communication layer</a:t>
            </a:r>
            <a:r>
              <a:rPr lang="en-US" dirty="0"/>
              <a:t>. This is a </a:t>
            </a:r>
            <a:r>
              <a:rPr lang="en-US" dirty="0" smtClean="0"/>
              <a:t>medium that </a:t>
            </a:r>
            <a:r>
              <a:rPr lang="en-US" dirty="0"/>
              <a:t>can vary </a:t>
            </a:r>
            <a:r>
              <a:rPr lang="en-US" dirty="0" err="1"/>
              <a:t>fromsomething</a:t>
            </a:r>
            <a:r>
              <a:rPr lang="en-US" dirty="0"/>
              <a:t> as primitive as Ethernet to higher level </a:t>
            </a:r>
            <a:r>
              <a:rPr lang="en-US" dirty="0" err="1"/>
              <a:t>comunication</a:t>
            </a:r>
            <a:r>
              <a:rPr lang="en-US" dirty="0"/>
              <a:t> </a:t>
            </a:r>
            <a:r>
              <a:rPr lang="en-US" dirty="0" smtClean="0"/>
              <a:t>layers such </a:t>
            </a:r>
            <a:r>
              <a:rPr lang="en-US" dirty="0"/>
              <a:t>as the Internet or some more specialized kind of </a:t>
            </a:r>
            <a:r>
              <a:rPr lang="en-US" i="1" dirty="0"/>
              <a:t>middleware</a:t>
            </a:r>
            <a:r>
              <a:rPr lang="en-US" dirty="0"/>
              <a:t>. Middleware </a:t>
            </a:r>
            <a:r>
              <a:rPr lang="en-US" dirty="0" smtClean="0"/>
              <a:t>for distributed </a:t>
            </a:r>
            <a:r>
              <a:rPr lang="en-US" dirty="0"/>
              <a:t>applications includes CORBA ORBs and Information Busses. </a:t>
            </a:r>
            <a:endParaRPr lang="en-US" dirty="0" smtClean="0"/>
          </a:p>
          <a:p>
            <a:r>
              <a:rPr lang="en-US" dirty="0" smtClean="0"/>
              <a:t>Middleware provides </a:t>
            </a:r>
            <a:r>
              <a:rPr lang="en-US" dirty="0"/>
              <a:t>a layer of communication protocols together with APIs that the objects of </a:t>
            </a:r>
            <a:r>
              <a:rPr lang="en-US" dirty="0" smtClean="0"/>
              <a:t>a system </a:t>
            </a:r>
            <a:r>
              <a:rPr lang="en-US" dirty="0"/>
              <a:t>use to communicate. It contains, and hides, lower level networks, </a:t>
            </a:r>
            <a:r>
              <a:rPr lang="en-US" dirty="0" smtClean="0"/>
              <a:t>databases, demons </a:t>
            </a:r>
            <a:r>
              <a:rPr lang="en-US" dirty="0"/>
              <a:t>and other such stuff. There are several widely used commercial </a:t>
            </a:r>
            <a:r>
              <a:rPr lang="en-US" dirty="0" smtClean="0"/>
              <a:t>middleware products </a:t>
            </a:r>
            <a:r>
              <a:rPr lang="en-US" dirty="0"/>
              <a:t>that form the communication layer for largescale business enterprises</a:t>
            </a:r>
          </a:p>
        </p:txBody>
      </p:sp>
    </p:spTree>
    <p:extLst>
      <p:ext uri="{BB962C8B-B14F-4D97-AF65-F5344CB8AC3E}">
        <p14:creationId xmlns:p14="http://schemas.microsoft.com/office/powerpoint/2010/main" val="95073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diagnostics are too low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distributed systems have built-in diagnostics to try to solve the network </a:t>
            </a:r>
            <a:r>
              <a:rPr lang="en-US" dirty="0" smtClean="0"/>
              <a:t>management problems</a:t>
            </a:r>
            <a:r>
              <a:rPr lang="en-US" dirty="0"/>
              <a:t>. They use the communications layer to record and log </a:t>
            </a:r>
            <a:r>
              <a:rPr lang="en-US" dirty="0" smtClean="0"/>
              <a:t>particular kinds </a:t>
            </a:r>
            <a:r>
              <a:rPr lang="en-US" dirty="0"/>
              <a:t>of messages (also called </a:t>
            </a:r>
            <a:r>
              <a:rPr lang="en-US" i="1" dirty="0"/>
              <a:t>events</a:t>
            </a:r>
            <a:r>
              <a:rPr lang="en-US" dirty="0"/>
              <a:t>) that indicate the performance of basic </a:t>
            </a:r>
            <a:r>
              <a:rPr lang="en-US" dirty="0" smtClean="0"/>
              <a:t>operations such </a:t>
            </a:r>
            <a:r>
              <a:rPr lang="en-US" dirty="0"/>
              <a:t>as network functions.</a:t>
            </a:r>
          </a:p>
        </p:txBody>
      </p:sp>
    </p:spTree>
    <p:extLst>
      <p:ext uri="{BB962C8B-B14F-4D97-AF65-F5344CB8AC3E}">
        <p14:creationId xmlns:p14="http://schemas.microsoft.com/office/powerpoint/2010/main" val="352089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7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8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0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322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Unit 3 Complex Event Processing in Distributed Systems</vt:lpstr>
      <vt:lpstr>PowerPoint Presentation</vt:lpstr>
      <vt:lpstr>Towards Hierarchical Viewing</vt:lpstr>
      <vt:lpstr>PowerPoint Presentation</vt:lpstr>
      <vt:lpstr>Today’s diagnostics are too low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Complex Event Processing in Distributed Systems</dc:title>
  <dc:creator>Windows User</dc:creator>
  <cp:lastModifiedBy>Windows User</cp:lastModifiedBy>
  <cp:revision>5</cp:revision>
  <dcterms:created xsi:type="dcterms:W3CDTF">2020-01-02T01:21:14Z</dcterms:created>
  <dcterms:modified xsi:type="dcterms:W3CDTF">2020-01-02T01:35:56Z</dcterms:modified>
</cp:coreProperties>
</file>