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2CC9-5C18-0748-8CA4-A12AC99555BD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F38F-B7CA-AD42-BC27-E94E6A5F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0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2CC9-5C18-0748-8CA4-A12AC99555BD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F38F-B7CA-AD42-BC27-E94E6A5F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0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2CC9-5C18-0748-8CA4-A12AC99555BD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F38F-B7CA-AD42-BC27-E94E6A5F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0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2CC9-5C18-0748-8CA4-A12AC99555BD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F38F-B7CA-AD42-BC27-E94E6A5F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4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2CC9-5C18-0748-8CA4-A12AC99555BD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F38F-B7CA-AD42-BC27-E94E6A5F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2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2CC9-5C18-0748-8CA4-A12AC99555BD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F38F-B7CA-AD42-BC27-E94E6A5F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3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2CC9-5C18-0748-8CA4-A12AC99555BD}" type="datetimeFigureOut">
              <a:rPr lang="en-US" smtClean="0"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F38F-B7CA-AD42-BC27-E94E6A5F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6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2CC9-5C18-0748-8CA4-A12AC99555BD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F38F-B7CA-AD42-BC27-E94E6A5F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2CC9-5C18-0748-8CA4-A12AC99555BD}" type="datetimeFigureOut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F38F-B7CA-AD42-BC27-E94E6A5F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2CC9-5C18-0748-8CA4-A12AC99555BD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F38F-B7CA-AD42-BC27-E94E6A5F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8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2CC9-5C18-0748-8CA4-A12AC99555BD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F38F-B7CA-AD42-BC27-E94E6A5F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4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2CC9-5C18-0748-8CA4-A12AC99555BD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F38F-B7CA-AD42-BC27-E94E6A5F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0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931" y="320693"/>
            <a:ext cx="2448824" cy="15264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Patient Demographics</a:t>
            </a:r>
          </a:p>
          <a:p>
            <a:r>
              <a:rPr lang="en-US" dirty="0" smtClean="0"/>
              <a:t>- PID</a:t>
            </a:r>
          </a:p>
          <a:p>
            <a:r>
              <a:rPr lang="en-US" dirty="0" smtClean="0"/>
              <a:t>- DOB</a:t>
            </a:r>
          </a:p>
          <a:p>
            <a:r>
              <a:rPr lang="en-US" dirty="0" smtClean="0"/>
              <a:t>- Sex</a:t>
            </a:r>
          </a:p>
          <a:p>
            <a:r>
              <a:rPr lang="en-US" dirty="0" smtClean="0"/>
              <a:t>- Ethnicity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5893459" y="4193121"/>
            <a:ext cx="1808915" cy="15264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ICD Codes</a:t>
            </a:r>
          </a:p>
          <a:p>
            <a:r>
              <a:rPr lang="en-US" dirty="0" smtClean="0"/>
              <a:t>- PID</a:t>
            </a:r>
          </a:p>
          <a:p>
            <a:r>
              <a:rPr lang="en-US" dirty="0" smtClean="0"/>
              <a:t>- ICD Code</a:t>
            </a:r>
          </a:p>
          <a:p>
            <a:r>
              <a:rPr lang="en-US" dirty="0" smtClean="0"/>
              <a:t>- Date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3480" y="4193121"/>
            <a:ext cx="1808915" cy="15264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Lab Value</a:t>
            </a:r>
          </a:p>
          <a:p>
            <a:r>
              <a:rPr lang="en-US" dirty="0" smtClean="0"/>
              <a:t>- PID</a:t>
            </a:r>
          </a:p>
          <a:p>
            <a:r>
              <a:rPr lang="en-US" dirty="0" smtClean="0"/>
              <a:t>- Lab Value</a:t>
            </a:r>
            <a:endParaRPr lang="en-US" dirty="0"/>
          </a:p>
          <a:p>
            <a:r>
              <a:rPr lang="en-US" dirty="0" smtClean="0"/>
              <a:t>- Date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4534343" y="1847187"/>
            <a:ext cx="2263574" cy="23459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2257938" y="1847187"/>
            <a:ext cx="2276405" cy="23459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5189618" y="2565537"/>
            <a:ext cx="914400" cy="9144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PID</a:t>
            </a:r>
            <a:endParaRPr lang="en-US" sz="1400" dirty="0"/>
          </a:p>
        </p:txBody>
      </p:sp>
      <p:sp>
        <p:nvSpPr>
          <p:cNvPr id="22" name="Diamond 21"/>
          <p:cNvSpPr/>
          <p:nvPr/>
        </p:nvSpPr>
        <p:spPr>
          <a:xfrm>
            <a:off x="2976377" y="2565537"/>
            <a:ext cx="914400" cy="9144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PID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5" idx="0"/>
            <a:endCxn id="4" idx="3"/>
          </p:cNvCxnSpPr>
          <p:nvPr/>
        </p:nvCxnSpPr>
        <p:spPr>
          <a:xfrm rot="16200000" flipV="1">
            <a:off x="4723746" y="2118950"/>
            <a:ext cx="3109181" cy="10391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5"/>
          <p:cNvCxnSpPr>
            <a:stCxn id="6" idx="0"/>
            <a:endCxn id="4" idx="1"/>
          </p:cNvCxnSpPr>
          <p:nvPr/>
        </p:nvCxnSpPr>
        <p:spPr>
          <a:xfrm rot="5400000" flipH="1" flipV="1">
            <a:off x="1229344" y="2112535"/>
            <a:ext cx="3109181" cy="10519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1800738" y="1988291"/>
            <a:ext cx="914400" cy="9144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Age</a:t>
            </a:r>
          </a:p>
          <a:p>
            <a:pPr algn="ctr"/>
            <a:r>
              <a:rPr lang="en-US" sz="1400" dirty="0" smtClean="0"/>
              <a:t>@ Lab</a:t>
            </a:r>
            <a:endParaRPr lang="en-US" sz="1400" dirty="0"/>
          </a:p>
        </p:txBody>
      </p:sp>
      <p:sp>
        <p:nvSpPr>
          <p:cNvPr id="33" name="Diamond 32"/>
          <p:cNvSpPr/>
          <p:nvPr/>
        </p:nvSpPr>
        <p:spPr>
          <a:xfrm>
            <a:off x="6340717" y="1962635"/>
            <a:ext cx="914400" cy="9144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Age @ ICD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9458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Patel</dc:creator>
  <cp:lastModifiedBy>Nathan Patel</cp:lastModifiedBy>
  <cp:revision>5</cp:revision>
  <dcterms:created xsi:type="dcterms:W3CDTF">2017-03-27T23:05:10Z</dcterms:created>
  <dcterms:modified xsi:type="dcterms:W3CDTF">2017-03-27T23:54:59Z</dcterms:modified>
</cp:coreProperties>
</file>