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5"/>
  </p:notesMasterIdLst>
  <p:sldIdLst>
    <p:sldId id="256" r:id="rId2"/>
    <p:sldId id="257" r:id="rId3"/>
    <p:sldId id="284" r:id="rId4"/>
    <p:sldId id="285" r:id="rId5"/>
    <p:sldId id="287" r:id="rId6"/>
    <p:sldId id="276" r:id="rId7"/>
    <p:sldId id="279" r:id="rId8"/>
    <p:sldId id="283" r:id="rId9"/>
    <p:sldId id="280" r:id="rId10"/>
    <p:sldId id="282" r:id="rId11"/>
    <p:sldId id="286" r:id="rId12"/>
    <p:sldId id="288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5A9B4-8E87-43AB-A363-66A0B62B7825}" v="122" dt="2020-12-14T01:42:00.729"/>
    <p1510:client id="{417B466B-A0D4-402C-BF67-9B5ED5558EEB}" v="1039" dt="2020-12-13T19:26:00.799"/>
    <p1510:client id="{6288F996-BE1F-42B4-A1A0-C8B9D5A1F570}" v="14" dt="2020-12-13T19:45:00.687"/>
    <p1510:client id="{6404168D-A3C7-461B-8502-9A2287EFC3E2}" v="147" dt="2020-12-14T01:44:51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0"/>
  </p:normalViewPr>
  <p:slideViewPr>
    <p:cSldViewPr snapToGrid="0">
      <p:cViewPr varScale="1">
        <p:scale>
          <a:sx n="63" d="100"/>
          <a:sy n="63" d="100"/>
        </p:scale>
        <p:origin x="7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Nunes" userId="c3623726caee7e32" providerId="LiveId" clId="{6288F996-BE1F-42B4-A1A0-C8B9D5A1F570}"/>
    <pc:docChg chg="undo custSel addSld modSld">
      <pc:chgData name="Patricia Nunes" userId="c3623726caee7e32" providerId="LiveId" clId="{6288F996-BE1F-42B4-A1A0-C8B9D5A1F570}" dt="2020-12-13T19:50:36.046" v="1043" actId="20577"/>
      <pc:docMkLst>
        <pc:docMk/>
      </pc:docMkLst>
      <pc:sldChg chg="addSp delSp modSp mod">
        <pc:chgData name="Patricia Nunes" userId="c3623726caee7e32" providerId="LiveId" clId="{6288F996-BE1F-42B4-A1A0-C8B9D5A1F570}" dt="2020-12-13T15:59:16.281" v="756" actId="12"/>
        <pc:sldMkLst>
          <pc:docMk/>
          <pc:sldMk cId="906760153" sldId="257"/>
        </pc:sldMkLst>
        <pc:spChg chg="mod">
          <ac:chgData name="Patricia Nunes" userId="c3623726caee7e32" providerId="LiveId" clId="{6288F996-BE1F-42B4-A1A0-C8B9D5A1F570}" dt="2020-12-13T00:45:46.346" v="12" actId="14100"/>
          <ac:spMkLst>
            <pc:docMk/>
            <pc:sldMk cId="906760153" sldId="257"/>
            <ac:spMk id="2" creationId="{096E8BB3-F5BE-AE46-8E21-EF81B24567A9}"/>
          </ac:spMkLst>
        </pc:spChg>
        <pc:spChg chg="add mod">
          <ac:chgData name="Patricia Nunes" userId="c3623726caee7e32" providerId="LiveId" clId="{6288F996-BE1F-42B4-A1A0-C8B9D5A1F570}" dt="2020-12-13T00:57:13.003" v="221" actId="14100"/>
          <ac:spMkLst>
            <pc:docMk/>
            <pc:sldMk cId="906760153" sldId="257"/>
            <ac:spMk id="3" creationId="{C4D7D02D-271E-45D9-AA56-9536DBE910D1}"/>
          </ac:spMkLst>
        </pc:spChg>
        <pc:spChg chg="add mod">
          <ac:chgData name="Patricia Nunes" userId="c3623726caee7e32" providerId="LiveId" clId="{6288F996-BE1F-42B4-A1A0-C8B9D5A1F570}" dt="2020-12-13T00:58:29.905" v="306" actId="113"/>
          <ac:spMkLst>
            <pc:docMk/>
            <pc:sldMk cId="906760153" sldId="257"/>
            <ac:spMk id="4" creationId="{5E3B39ED-0B19-4221-9714-8E5F9F36E1FA}"/>
          </ac:spMkLst>
        </pc:spChg>
        <pc:spChg chg="add mod">
          <ac:chgData name="Patricia Nunes" userId="c3623726caee7e32" providerId="LiveId" clId="{6288F996-BE1F-42B4-A1A0-C8B9D5A1F570}" dt="2020-12-13T00:59:41.910" v="352" actId="20577"/>
          <ac:spMkLst>
            <pc:docMk/>
            <pc:sldMk cId="906760153" sldId="257"/>
            <ac:spMk id="10" creationId="{12080EEB-DC2E-4EA6-BF2A-63941B3D74A4}"/>
          </ac:spMkLst>
        </pc:spChg>
        <pc:spChg chg="mod">
          <ac:chgData name="Patricia Nunes" userId="c3623726caee7e32" providerId="LiveId" clId="{6288F996-BE1F-42B4-A1A0-C8B9D5A1F570}" dt="2020-12-13T00:54:24.805" v="127" actId="12"/>
          <ac:spMkLst>
            <pc:docMk/>
            <pc:sldMk cId="906760153" sldId="257"/>
            <ac:spMk id="11" creationId="{AB060194-0664-4885-9AFF-FB9281951F24}"/>
          </ac:spMkLst>
        </pc:spChg>
        <pc:spChg chg="add mod">
          <ac:chgData name="Patricia Nunes" userId="c3623726caee7e32" providerId="LiveId" clId="{6288F996-BE1F-42B4-A1A0-C8B9D5A1F570}" dt="2020-12-13T01:00:28.192" v="409" actId="20577"/>
          <ac:spMkLst>
            <pc:docMk/>
            <pc:sldMk cId="906760153" sldId="257"/>
            <ac:spMk id="12" creationId="{746C3667-AE2E-461C-9DBE-D2856B1BD550}"/>
          </ac:spMkLst>
        </pc:spChg>
        <pc:spChg chg="mod">
          <ac:chgData name="Patricia Nunes" userId="c3623726caee7e32" providerId="LiveId" clId="{6288F996-BE1F-42B4-A1A0-C8B9D5A1F570}" dt="2020-12-13T15:59:16.281" v="756" actId="12"/>
          <ac:spMkLst>
            <pc:docMk/>
            <pc:sldMk cId="906760153" sldId="257"/>
            <ac:spMk id="13" creationId="{C0C77944-96B4-4507-AD9F-9C67087E4253}"/>
          </ac:spMkLst>
        </pc:spChg>
        <pc:picChg chg="del">
          <ac:chgData name="Patricia Nunes" userId="c3623726caee7e32" providerId="LiveId" clId="{6288F996-BE1F-42B4-A1A0-C8B9D5A1F570}" dt="2020-12-13T00:53:56.751" v="124" actId="478"/>
          <ac:picMkLst>
            <pc:docMk/>
            <pc:sldMk cId="906760153" sldId="257"/>
            <ac:picMk id="6" creationId="{BA77D510-5600-409F-A1E2-8D94CC5E28E6}"/>
          </ac:picMkLst>
        </pc:picChg>
        <pc:cxnChg chg="add mod">
          <ac:chgData name="Patricia Nunes" userId="c3623726caee7e32" providerId="LiveId" clId="{6288F996-BE1F-42B4-A1A0-C8B9D5A1F570}" dt="2020-12-13T01:00:47.497" v="411" actId="13822"/>
          <ac:cxnSpMkLst>
            <pc:docMk/>
            <pc:sldMk cId="906760153" sldId="257"/>
            <ac:cxnSpMk id="7" creationId="{C139AB87-FB8B-4089-9AFE-619AB798383C}"/>
          </ac:cxnSpMkLst>
        </pc:cxnChg>
        <pc:cxnChg chg="add mod">
          <ac:chgData name="Patricia Nunes" userId="c3623726caee7e32" providerId="LiveId" clId="{6288F996-BE1F-42B4-A1A0-C8B9D5A1F570}" dt="2020-12-13T01:03:32.731" v="414" actId="1582"/>
          <ac:cxnSpMkLst>
            <pc:docMk/>
            <pc:sldMk cId="906760153" sldId="257"/>
            <ac:cxnSpMk id="9" creationId="{27FD4A49-3CA3-46C4-A802-5E30C27F6EA4}"/>
          </ac:cxnSpMkLst>
        </pc:cxnChg>
      </pc:sldChg>
      <pc:sldChg chg="addSp delSp modSp mod">
        <pc:chgData name="Patricia Nunes" userId="c3623726caee7e32" providerId="LiveId" clId="{6288F996-BE1F-42B4-A1A0-C8B9D5A1F570}" dt="2020-12-13T01:10:02.763" v="755" actId="20577"/>
        <pc:sldMkLst>
          <pc:docMk/>
          <pc:sldMk cId="2526052916" sldId="276"/>
        </pc:sldMkLst>
        <pc:spChg chg="mod">
          <ac:chgData name="Patricia Nunes" userId="c3623726caee7e32" providerId="LiveId" clId="{6288F996-BE1F-42B4-A1A0-C8B9D5A1F570}" dt="2020-12-13T01:04:29.663" v="430" actId="20577"/>
          <ac:spMkLst>
            <pc:docMk/>
            <pc:sldMk cId="2526052916" sldId="276"/>
            <ac:spMk id="2" creationId="{096E8BB3-F5BE-AE46-8E21-EF81B24567A9}"/>
          </ac:spMkLst>
        </pc:spChg>
        <pc:spChg chg="add mod">
          <ac:chgData name="Patricia Nunes" userId="c3623726caee7e32" providerId="LiveId" clId="{6288F996-BE1F-42B4-A1A0-C8B9D5A1F570}" dt="2020-12-13T01:06:11.637" v="493" actId="1076"/>
          <ac:spMkLst>
            <pc:docMk/>
            <pc:sldMk cId="2526052916" sldId="276"/>
            <ac:spMk id="4" creationId="{D6285944-A3C5-46E2-8D24-C69CD2561776}"/>
          </ac:spMkLst>
        </pc:spChg>
        <pc:spChg chg="mod">
          <ac:chgData name="Patricia Nunes" userId="c3623726caee7e32" providerId="LiveId" clId="{6288F996-BE1F-42B4-A1A0-C8B9D5A1F570}" dt="2020-12-13T01:10:02.763" v="755" actId="20577"/>
          <ac:spMkLst>
            <pc:docMk/>
            <pc:sldMk cId="2526052916" sldId="276"/>
            <ac:spMk id="7" creationId="{BEBB313D-EF5E-406C-B9DE-B36FBB1BB71F}"/>
          </ac:spMkLst>
        </pc:spChg>
        <pc:spChg chg="mod">
          <ac:chgData name="Patricia Nunes" userId="c3623726caee7e32" providerId="LiveId" clId="{6288F996-BE1F-42B4-A1A0-C8B9D5A1F570}" dt="2020-12-13T01:05:06.193" v="465" actId="20577"/>
          <ac:spMkLst>
            <pc:docMk/>
            <pc:sldMk cId="2526052916" sldId="276"/>
            <ac:spMk id="11" creationId="{AB060194-0664-4885-9AFF-FB9281951F24}"/>
          </ac:spMkLst>
        </pc:spChg>
        <pc:picChg chg="del">
          <ac:chgData name="Patricia Nunes" userId="c3623726caee7e32" providerId="LiveId" clId="{6288F996-BE1F-42B4-A1A0-C8B9D5A1F570}" dt="2020-12-13T01:05:38.277" v="466" actId="478"/>
          <ac:picMkLst>
            <pc:docMk/>
            <pc:sldMk cId="2526052916" sldId="276"/>
            <ac:picMk id="3" creationId="{2288DEBF-A4BC-4873-8B8C-2EB0CDF7CF78}"/>
          </ac:picMkLst>
        </pc:picChg>
      </pc:sldChg>
      <pc:sldChg chg="modSp mod">
        <pc:chgData name="Patricia Nunes" userId="c3623726caee7e32" providerId="LiveId" clId="{6288F996-BE1F-42B4-A1A0-C8B9D5A1F570}" dt="2020-12-13T19:50:36.046" v="1043" actId="20577"/>
        <pc:sldMkLst>
          <pc:docMk/>
          <pc:sldMk cId="970500093" sldId="279"/>
        </pc:sldMkLst>
        <pc:spChg chg="mod">
          <ac:chgData name="Patricia Nunes" userId="c3623726caee7e32" providerId="LiveId" clId="{6288F996-BE1F-42B4-A1A0-C8B9D5A1F570}" dt="2020-12-13T19:42:01.651" v="922" actId="20577"/>
          <ac:spMkLst>
            <pc:docMk/>
            <pc:sldMk cId="970500093" sldId="279"/>
            <ac:spMk id="2" creationId="{096E8BB3-F5BE-AE46-8E21-EF81B24567A9}"/>
          </ac:spMkLst>
        </pc:spChg>
        <pc:graphicFrameChg chg="mod modGraphic">
          <ac:chgData name="Patricia Nunes" userId="c3623726caee7e32" providerId="LiveId" clId="{6288F996-BE1F-42B4-A1A0-C8B9D5A1F570}" dt="2020-12-13T19:50:36.046" v="1043" actId="20577"/>
          <ac:graphicFrameMkLst>
            <pc:docMk/>
            <pc:sldMk cId="970500093" sldId="279"/>
            <ac:graphicFrameMk id="8" creationId="{466A80BF-6F5E-4272-AC27-10E3339DBA12}"/>
          </ac:graphicFrameMkLst>
        </pc:graphicFrameChg>
      </pc:sldChg>
      <pc:sldChg chg="modSp mod">
        <pc:chgData name="Patricia Nunes" userId="c3623726caee7e32" providerId="LiveId" clId="{6288F996-BE1F-42B4-A1A0-C8B9D5A1F570}" dt="2020-12-13T19:46:35.954" v="1027" actId="122"/>
        <pc:sldMkLst>
          <pc:docMk/>
          <pc:sldMk cId="1856214126" sldId="280"/>
        </pc:sldMkLst>
        <pc:graphicFrameChg chg="modGraphic">
          <ac:chgData name="Patricia Nunes" userId="c3623726caee7e32" providerId="LiveId" clId="{6288F996-BE1F-42B4-A1A0-C8B9D5A1F570}" dt="2020-12-13T19:46:35.954" v="1027" actId="122"/>
          <ac:graphicFrameMkLst>
            <pc:docMk/>
            <pc:sldMk cId="1856214126" sldId="280"/>
            <ac:graphicFrameMk id="10" creationId="{0D39F3C2-B101-4BC7-ACCB-377F39CFF9A2}"/>
          </ac:graphicFrameMkLst>
        </pc:graphicFrameChg>
      </pc:sldChg>
      <pc:sldChg chg="modSp mod">
        <pc:chgData name="Patricia Nunes" userId="c3623726caee7e32" providerId="LiveId" clId="{6288F996-BE1F-42B4-A1A0-C8B9D5A1F570}" dt="2020-12-13T19:49:42.261" v="1028" actId="20577"/>
        <pc:sldMkLst>
          <pc:docMk/>
          <pc:sldMk cId="1437864790" sldId="282"/>
        </pc:sldMkLst>
        <pc:spChg chg="mod">
          <ac:chgData name="Patricia Nunes" userId="c3623726caee7e32" providerId="LiveId" clId="{6288F996-BE1F-42B4-A1A0-C8B9D5A1F570}" dt="2020-12-13T19:49:42.261" v="1028" actId="20577"/>
          <ac:spMkLst>
            <pc:docMk/>
            <pc:sldMk cId="1437864790" sldId="282"/>
            <ac:spMk id="3" creationId="{B9178B8B-75E8-4B04-8661-9C2F37D1B5FC}"/>
          </ac:spMkLst>
        </pc:spChg>
      </pc:sldChg>
      <pc:sldChg chg="modSp add mod">
        <pc:chgData name="Patricia Nunes" userId="c3623726caee7e32" providerId="LiveId" clId="{6288F996-BE1F-42B4-A1A0-C8B9D5A1F570}" dt="2020-12-13T19:46:28.345" v="1026" actId="122"/>
        <pc:sldMkLst>
          <pc:docMk/>
          <pc:sldMk cId="394278562" sldId="283"/>
        </pc:sldMkLst>
        <pc:graphicFrameChg chg="modGraphic">
          <ac:chgData name="Patricia Nunes" userId="c3623726caee7e32" providerId="LiveId" clId="{6288F996-BE1F-42B4-A1A0-C8B9D5A1F570}" dt="2020-12-13T19:46:28.345" v="1026" actId="122"/>
          <ac:graphicFrameMkLst>
            <pc:docMk/>
            <pc:sldMk cId="394278562" sldId="283"/>
            <ac:graphicFrameMk id="8" creationId="{466A80BF-6F5E-4272-AC27-10E3339DBA12}"/>
          </ac:graphicFrameMkLst>
        </pc:graphicFrameChg>
      </pc:sldChg>
    </pc:docChg>
  </pc:docChgLst>
  <pc:docChgLst>
    <pc:chgData name="Guest User" providerId="Windows Live" clId="Web-{0215A9B4-8E87-43AB-A363-66A0B62B7825}"/>
    <pc:docChg chg="addSld delSld modSld">
      <pc:chgData name="Guest User" userId="" providerId="Windows Live" clId="Web-{0215A9B4-8E87-43AB-A363-66A0B62B7825}" dt="2020-12-14T01:42:00.713" v="115" actId="20577"/>
      <pc:docMkLst>
        <pc:docMk/>
      </pc:docMkLst>
      <pc:sldChg chg="modSp">
        <pc:chgData name="Guest User" userId="" providerId="Windows Live" clId="Web-{0215A9B4-8E87-43AB-A363-66A0B62B7825}" dt="2020-12-14T01:40:11.934" v="54" actId="20577"/>
        <pc:sldMkLst>
          <pc:docMk/>
          <pc:sldMk cId="906760153" sldId="257"/>
        </pc:sldMkLst>
        <pc:spChg chg="mod">
          <ac:chgData name="Guest User" userId="" providerId="Windows Live" clId="Web-{0215A9B4-8E87-43AB-A363-66A0B62B7825}" dt="2020-12-14T01:39:06.997" v="6" actId="1076"/>
          <ac:spMkLst>
            <pc:docMk/>
            <pc:sldMk cId="906760153" sldId="257"/>
            <ac:spMk id="3" creationId="{C4D7D02D-271E-45D9-AA56-9536DBE910D1}"/>
          </ac:spMkLst>
        </pc:spChg>
        <pc:spChg chg="mod">
          <ac:chgData name="Guest User" userId="" providerId="Windows Live" clId="Web-{0215A9B4-8E87-43AB-A363-66A0B62B7825}" dt="2020-12-14T01:39:01.122" v="5" actId="1076"/>
          <ac:spMkLst>
            <pc:docMk/>
            <pc:sldMk cId="906760153" sldId="257"/>
            <ac:spMk id="4" creationId="{5E3B39ED-0B19-4221-9714-8E5F9F36E1FA}"/>
          </ac:spMkLst>
        </pc:spChg>
        <pc:spChg chg="mod">
          <ac:chgData name="Guest User" userId="" providerId="Windows Live" clId="Web-{0215A9B4-8E87-43AB-A363-66A0B62B7825}" dt="2020-12-14T01:39:18.169" v="9" actId="1076"/>
          <ac:spMkLst>
            <pc:docMk/>
            <pc:sldMk cId="906760153" sldId="257"/>
            <ac:spMk id="10" creationId="{12080EEB-DC2E-4EA6-BF2A-63941B3D74A4}"/>
          </ac:spMkLst>
        </pc:spChg>
        <pc:spChg chg="mod">
          <ac:chgData name="Guest User" userId="" providerId="Windows Live" clId="Web-{0215A9B4-8E87-43AB-A363-66A0B62B7825}" dt="2020-12-14T01:40:11.934" v="54" actId="20577"/>
          <ac:spMkLst>
            <pc:docMk/>
            <pc:sldMk cId="906760153" sldId="257"/>
            <ac:spMk id="12" creationId="{746C3667-AE2E-461C-9DBE-D2856B1BD550}"/>
          </ac:spMkLst>
        </pc:spChg>
        <pc:cxnChg chg="mod">
          <ac:chgData name="Guest User" userId="" providerId="Windows Live" clId="Web-{0215A9B4-8E87-43AB-A363-66A0B62B7825}" dt="2020-12-14T01:39:33.013" v="12" actId="1076"/>
          <ac:cxnSpMkLst>
            <pc:docMk/>
            <pc:sldMk cId="906760153" sldId="257"/>
            <ac:cxnSpMk id="7" creationId="{C139AB87-FB8B-4089-9AFE-619AB798383C}"/>
          </ac:cxnSpMkLst>
        </pc:cxnChg>
        <pc:cxnChg chg="mod">
          <ac:chgData name="Guest User" userId="" providerId="Windows Live" clId="Web-{0215A9B4-8E87-43AB-A363-66A0B62B7825}" dt="2020-12-14T01:39:33.013" v="12" actId="1076"/>
          <ac:cxnSpMkLst>
            <pc:docMk/>
            <pc:sldMk cId="906760153" sldId="257"/>
            <ac:cxnSpMk id="9" creationId="{27FD4A49-3CA3-46C4-A802-5E30C27F6EA4}"/>
          </ac:cxnSpMkLst>
        </pc:cxnChg>
      </pc:sldChg>
      <pc:sldChg chg="addSp delSp modSp add replId">
        <pc:chgData name="Guest User" userId="" providerId="Windows Live" clId="Web-{0215A9B4-8E87-43AB-A363-66A0B62B7825}" dt="2020-12-14T01:42:00.713" v="115" actId="20577"/>
        <pc:sldMkLst>
          <pc:docMk/>
          <pc:sldMk cId="1220429441" sldId="284"/>
        </pc:sldMkLst>
        <pc:spChg chg="mod">
          <ac:chgData name="Guest User" userId="" providerId="Windows Live" clId="Web-{0215A9B4-8E87-43AB-A363-66A0B62B7825}" dt="2020-12-14T01:41:20.948" v="84" actId="1076"/>
          <ac:spMkLst>
            <pc:docMk/>
            <pc:sldMk cId="1220429441" sldId="284"/>
            <ac:spMk id="2" creationId="{096E8BB3-F5BE-AE46-8E21-EF81B24567A9}"/>
          </ac:spMkLst>
        </pc:spChg>
        <pc:spChg chg="del mod">
          <ac:chgData name="Guest User" userId="" providerId="Windows Live" clId="Web-{0215A9B4-8E87-43AB-A363-66A0B62B7825}" dt="2020-12-14T01:40:43.729" v="77"/>
          <ac:spMkLst>
            <pc:docMk/>
            <pc:sldMk cId="1220429441" sldId="284"/>
            <ac:spMk id="3" creationId="{C4D7D02D-271E-45D9-AA56-9536DBE910D1}"/>
          </ac:spMkLst>
        </pc:spChg>
        <pc:spChg chg="del">
          <ac:chgData name="Guest User" userId="" providerId="Windows Live" clId="Web-{0215A9B4-8E87-43AB-A363-66A0B62B7825}" dt="2020-12-14T01:40:44.792" v="78"/>
          <ac:spMkLst>
            <pc:docMk/>
            <pc:sldMk cId="1220429441" sldId="284"/>
            <ac:spMk id="4" creationId="{5E3B39ED-0B19-4221-9714-8E5F9F36E1FA}"/>
          </ac:spMkLst>
        </pc:spChg>
        <pc:spChg chg="add del mod">
          <ac:chgData name="Guest User" userId="" providerId="Windows Live" clId="Web-{0215A9B4-8E87-43AB-A363-66A0B62B7825}" dt="2020-12-14T01:40:40.642" v="75"/>
          <ac:spMkLst>
            <pc:docMk/>
            <pc:sldMk cId="1220429441" sldId="284"/>
            <ac:spMk id="6" creationId="{B61B3A0E-75AF-43B9-B48D-F26706580B9E}"/>
          </ac:spMkLst>
        </pc:spChg>
        <pc:spChg chg="add mod">
          <ac:chgData name="Guest User" userId="" providerId="Windows Live" clId="Web-{0215A9B4-8E87-43AB-A363-66A0B62B7825}" dt="2020-12-14T01:42:00.713" v="115" actId="20577"/>
          <ac:spMkLst>
            <pc:docMk/>
            <pc:sldMk cId="1220429441" sldId="284"/>
            <ac:spMk id="8" creationId="{E1CF9067-C337-4852-80B3-4053F7EDD51D}"/>
          </ac:spMkLst>
        </pc:spChg>
        <pc:spChg chg="del">
          <ac:chgData name="Guest User" userId="" providerId="Windows Live" clId="Web-{0215A9B4-8E87-43AB-A363-66A0B62B7825}" dt="2020-12-14T01:40:52.182" v="83"/>
          <ac:spMkLst>
            <pc:docMk/>
            <pc:sldMk cId="1220429441" sldId="284"/>
            <ac:spMk id="10" creationId="{12080EEB-DC2E-4EA6-BF2A-63941B3D74A4}"/>
          </ac:spMkLst>
        </pc:spChg>
        <pc:spChg chg="del">
          <ac:chgData name="Guest User" userId="" providerId="Windows Live" clId="Web-{0215A9B4-8E87-43AB-A363-66A0B62B7825}" dt="2020-12-14T01:40:36.991" v="74"/>
          <ac:spMkLst>
            <pc:docMk/>
            <pc:sldMk cId="1220429441" sldId="284"/>
            <ac:spMk id="11" creationId="{AB060194-0664-4885-9AFF-FB9281951F24}"/>
          </ac:spMkLst>
        </pc:spChg>
        <pc:spChg chg="del mod">
          <ac:chgData name="Guest User" userId="" providerId="Windows Live" clId="Web-{0215A9B4-8E87-43AB-A363-66A0B62B7825}" dt="2020-12-14T01:40:49.214" v="81"/>
          <ac:spMkLst>
            <pc:docMk/>
            <pc:sldMk cId="1220429441" sldId="284"/>
            <ac:spMk id="12" creationId="{746C3667-AE2E-461C-9DBE-D2856B1BD550}"/>
          </ac:spMkLst>
        </pc:spChg>
        <pc:cxnChg chg="del mod">
          <ac:chgData name="Guest User" userId="" providerId="Windows Live" clId="Web-{0215A9B4-8E87-43AB-A363-66A0B62B7825}" dt="2020-12-14T01:40:50.167" v="82"/>
          <ac:cxnSpMkLst>
            <pc:docMk/>
            <pc:sldMk cId="1220429441" sldId="284"/>
            <ac:cxnSpMk id="7" creationId="{C139AB87-FB8B-4089-9AFE-619AB798383C}"/>
          </ac:cxnSpMkLst>
        </pc:cxnChg>
        <pc:cxnChg chg="del mod">
          <ac:chgData name="Guest User" userId="" providerId="Windows Live" clId="Web-{0215A9B4-8E87-43AB-A363-66A0B62B7825}" dt="2020-12-14T01:40:48.057" v="80"/>
          <ac:cxnSpMkLst>
            <pc:docMk/>
            <pc:sldMk cId="1220429441" sldId="284"/>
            <ac:cxnSpMk id="9" creationId="{27FD4A49-3CA3-46C4-A802-5E30C27F6EA4}"/>
          </ac:cxnSpMkLst>
        </pc:cxnChg>
      </pc:sldChg>
      <pc:sldChg chg="add del replId">
        <pc:chgData name="Guest User" userId="" providerId="Windows Live" clId="Web-{0215A9B4-8E87-43AB-A363-66A0B62B7825}" dt="2020-12-14T01:41:58.510" v="112"/>
        <pc:sldMkLst>
          <pc:docMk/>
          <pc:sldMk cId="1115175789" sldId="285"/>
        </pc:sldMkLst>
      </pc:sldChg>
    </pc:docChg>
  </pc:docChgLst>
  <pc:docChgLst>
    <pc:chgData name="LB" userId="15df2cddda576978" providerId="LiveId" clId="{417B466B-A0D4-402C-BF67-9B5ED5558EEB}"/>
    <pc:docChg chg="undo custSel mod addSld delSld modSld">
      <pc:chgData name="LB" userId="15df2cddda576978" providerId="LiveId" clId="{417B466B-A0D4-402C-BF67-9B5ED5558EEB}" dt="2020-12-13T19:26:00.799" v="1096" actId="20577"/>
      <pc:docMkLst>
        <pc:docMk/>
      </pc:docMkLst>
      <pc:sldChg chg="addSp delSp modSp mod">
        <pc:chgData name="LB" userId="15df2cddda576978" providerId="LiveId" clId="{417B466B-A0D4-402C-BF67-9B5ED5558EEB}" dt="2020-12-13T19:24:40.811" v="1087" actId="1076"/>
        <pc:sldMkLst>
          <pc:docMk/>
          <pc:sldMk cId="906760153" sldId="257"/>
        </pc:sldMkLst>
        <pc:spChg chg="mod">
          <ac:chgData name="LB" userId="15df2cddda576978" providerId="LiveId" clId="{417B466B-A0D4-402C-BF67-9B5ED5558EEB}" dt="2020-12-13T19:24:40.811" v="1087" actId="1076"/>
          <ac:spMkLst>
            <pc:docMk/>
            <pc:sldMk cId="906760153" sldId="257"/>
            <ac:spMk id="3" creationId="{C4D7D02D-271E-45D9-AA56-9536DBE910D1}"/>
          </ac:spMkLst>
        </pc:spChg>
        <pc:spChg chg="mod">
          <ac:chgData name="LB" userId="15df2cddda576978" providerId="LiveId" clId="{417B466B-A0D4-402C-BF67-9B5ED5558EEB}" dt="2020-12-13T19:24:40.811" v="1087" actId="1076"/>
          <ac:spMkLst>
            <pc:docMk/>
            <pc:sldMk cId="906760153" sldId="257"/>
            <ac:spMk id="4" creationId="{5E3B39ED-0B19-4221-9714-8E5F9F36E1FA}"/>
          </ac:spMkLst>
        </pc:spChg>
        <pc:spChg chg="mod">
          <ac:chgData name="LB" userId="15df2cddda576978" providerId="LiveId" clId="{417B466B-A0D4-402C-BF67-9B5ED5558EEB}" dt="2020-12-13T19:24:40.811" v="1087" actId="1076"/>
          <ac:spMkLst>
            <pc:docMk/>
            <pc:sldMk cId="906760153" sldId="257"/>
            <ac:spMk id="10" creationId="{12080EEB-DC2E-4EA6-BF2A-63941B3D74A4}"/>
          </ac:spMkLst>
        </pc:spChg>
        <pc:spChg chg="mod">
          <ac:chgData name="LB" userId="15df2cddda576978" providerId="LiveId" clId="{417B466B-A0D4-402C-BF67-9B5ED5558EEB}" dt="2020-12-13T19:24:40.811" v="1087" actId="1076"/>
          <ac:spMkLst>
            <pc:docMk/>
            <pc:sldMk cId="906760153" sldId="257"/>
            <ac:spMk id="12" creationId="{746C3667-AE2E-461C-9DBE-D2856B1BD550}"/>
          </ac:spMkLst>
        </pc:spChg>
        <pc:spChg chg="del mod">
          <ac:chgData name="LB" userId="15df2cddda576978" providerId="LiveId" clId="{417B466B-A0D4-402C-BF67-9B5ED5558EEB}" dt="2020-12-13T19:24:27.148" v="1084" actId="478"/>
          <ac:spMkLst>
            <pc:docMk/>
            <pc:sldMk cId="906760153" sldId="257"/>
            <ac:spMk id="13" creationId="{C0C77944-96B4-4507-AD9F-9C67087E4253}"/>
          </ac:spMkLst>
        </pc:spChg>
        <pc:graphicFrameChg chg="add del mod modGraphic">
          <ac:chgData name="LB" userId="15df2cddda576978" providerId="LiveId" clId="{417B466B-A0D4-402C-BF67-9B5ED5558EEB}" dt="2020-12-13T01:27:22.115" v="367" actId="1032"/>
          <ac:graphicFrameMkLst>
            <pc:docMk/>
            <pc:sldMk cId="906760153" sldId="257"/>
            <ac:graphicFrameMk id="5" creationId="{0A1E5B47-0798-424E-89DC-EDEF5859185B}"/>
          </ac:graphicFrameMkLst>
        </pc:graphicFrameChg>
        <pc:graphicFrameChg chg="add del modGraphic">
          <ac:chgData name="LB" userId="15df2cddda576978" providerId="LiveId" clId="{417B466B-A0D4-402C-BF67-9B5ED5558EEB}" dt="2020-12-13T01:29:52.278" v="369" actId="1032"/>
          <ac:graphicFrameMkLst>
            <pc:docMk/>
            <pc:sldMk cId="906760153" sldId="257"/>
            <ac:graphicFrameMk id="6" creationId="{E645BC5A-CB8C-42D7-970F-E63102108E37}"/>
          </ac:graphicFrameMkLst>
        </pc:graphicFrameChg>
        <pc:graphicFrameChg chg="add del mod modGraphic">
          <ac:chgData name="LB" userId="15df2cddda576978" providerId="LiveId" clId="{417B466B-A0D4-402C-BF67-9B5ED5558EEB}" dt="2020-12-13T01:34:07.216" v="417" actId="478"/>
          <ac:graphicFrameMkLst>
            <pc:docMk/>
            <pc:sldMk cId="906760153" sldId="257"/>
            <ac:graphicFrameMk id="15" creationId="{52838076-B507-490D-B561-BFC755DD8C7E}"/>
          </ac:graphicFrameMkLst>
        </pc:graphicFrameChg>
        <pc:graphicFrameChg chg="add del mod modGraphic">
          <ac:chgData name="LB" userId="15df2cddda576978" providerId="LiveId" clId="{417B466B-A0D4-402C-BF67-9B5ED5558EEB}" dt="2020-12-13T01:36:18.521" v="439" actId="1032"/>
          <ac:graphicFrameMkLst>
            <pc:docMk/>
            <pc:sldMk cId="906760153" sldId="257"/>
            <ac:graphicFrameMk id="28" creationId="{8E8C74CC-F9A1-4644-804C-367107CF60FD}"/>
          </ac:graphicFrameMkLst>
        </pc:graphicFrameChg>
        <pc:graphicFrameChg chg="add del mod modGraphic">
          <ac:chgData name="LB" userId="15df2cddda576978" providerId="LiveId" clId="{417B466B-A0D4-402C-BF67-9B5ED5558EEB}" dt="2020-12-13T01:36:55.670" v="442" actId="478"/>
          <ac:graphicFrameMkLst>
            <pc:docMk/>
            <pc:sldMk cId="906760153" sldId="257"/>
            <ac:graphicFrameMk id="29" creationId="{C499953C-F22F-4C3D-8C77-527F478CF90D}"/>
          </ac:graphicFrameMkLst>
        </pc:graphicFrameChg>
        <pc:cxnChg chg="mod">
          <ac:chgData name="LB" userId="15df2cddda576978" providerId="LiveId" clId="{417B466B-A0D4-402C-BF67-9B5ED5558EEB}" dt="2020-12-13T19:24:40.811" v="1087" actId="1076"/>
          <ac:cxnSpMkLst>
            <pc:docMk/>
            <pc:sldMk cId="906760153" sldId="257"/>
            <ac:cxnSpMk id="7" creationId="{C139AB87-FB8B-4089-9AFE-619AB798383C}"/>
          </ac:cxnSpMkLst>
        </pc:cxnChg>
        <pc:cxnChg chg="mod">
          <ac:chgData name="LB" userId="15df2cddda576978" providerId="LiveId" clId="{417B466B-A0D4-402C-BF67-9B5ED5558EEB}" dt="2020-12-13T19:24:40.811" v="1087" actId="1076"/>
          <ac:cxnSpMkLst>
            <pc:docMk/>
            <pc:sldMk cId="906760153" sldId="257"/>
            <ac:cxnSpMk id="9" creationId="{27FD4A49-3CA3-46C4-A802-5E30C27F6EA4}"/>
          </ac:cxnSpMkLst>
        </pc:cxnChg>
      </pc:sldChg>
      <pc:sldChg chg="addSp delSp modSp mod setBg">
        <pc:chgData name="LB" userId="15df2cddda576978" providerId="LiveId" clId="{417B466B-A0D4-402C-BF67-9B5ED5558EEB}" dt="2020-12-13T01:56:12.844" v="894"/>
        <pc:sldMkLst>
          <pc:docMk/>
          <pc:sldMk cId="2526052916" sldId="276"/>
        </pc:sldMkLst>
        <pc:spChg chg="mod">
          <ac:chgData name="LB" userId="15df2cddda576978" providerId="LiveId" clId="{417B466B-A0D4-402C-BF67-9B5ED5558EEB}" dt="2020-12-13T01:21:26.063" v="145" actId="26606"/>
          <ac:spMkLst>
            <pc:docMk/>
            <pc:sldMk cId="2526052916" sldId="276"/>
            <ac:spMk id="2" creationId="{096E8BB3-F5BE-AE46-8E21-EF81B24567A9}"/>
          </ac:spMkLst>
        </pc:spChg>
        <pc:spChg chg="add del mod">
          <ac:chgData name="LB" userId="15df2cddda576978" providerId="LiveId" clId="{417B466B-A0D4-402C-BF67-9B5ED5558EEB}" dt="2020-12-13T01:49:30.202" v="748" actId="478"/>
          <ac:spMkLst>
            <pc:docMk/>
            <pc:sldMk cId="2526052916" sldId="276"/>
            <ac:spMk id="4" creationId="{D6285944-A3C5-46E2-8D24-C69CD2561776}"/>
          </ac:spMkLst>
        </pc:spChg>
        <pc:spChg chg="del mod">
          <ac:chgData name="LB" userId="15df2cddda576978" providerId="LiveId" clId="{417B466B-A0D4-402C-BF67-9B5ED5558EEB}" dt="2020-12-13T01:48:52.013" v="723" actId="478"/>
          <ac:spMkLst>
            <pc:docMk/>
            <pc:sldMk cId="2526052916" sldId="276"/>
            <ac:spMk id="5" creationId="{B5A553FF-7186-4EF5-A049-3E3075A4F740}"/>
          </ac:spMkLst>
        </pc:spChg>
        <pc:spChg chg="del mod">
          <ac:chgData name="LB" userId="15df2cddda576978" providerId="LiveId" clId="{417B466B-A0D4-402C-BF67-9B5ED5558EEB}" dt="2020-12-13T01:25:01.430" v="350" actId="478"/>
          <ac:spMkLst>
            <pc:docMk/>
            <pc:sldMk cId="2526052916" sldId="276"/>
            <ac:spMk id="6" creationId="{89D63CEB-4E36-4BC0-9B77-34E08D811791}"/>
          </ac:spMkLst>
        </pc:spChg>
        <pc:spChg chg="del">
          <ac:chgData name="LB" userId="15df2cddda576978" providerId="LiveId" clId="{417B466B-A0D4-402C-BF67-9B5ED5558EEB}" dt="2020-12-13T01:21:26.063" v="145" actId="26606"/>
          <ac:spMkLst>
            <pc:docMk/>
            <pc:sldMk cId="2526052916" sldId="276"/>
            <ac:spMk id="7" creationId="{BEBB313D-EF5E-406C-B9DE-B36FBB1BB71F}"/>
          </ac:spMkLst>
        </pc:spChg>
        <pc:spChg chg="del mod">
          <ac:chgData name="LB" userId="15df2cddda576978" providerId="LiveId" clId="{417B466B-A0D4-402C-BF67-9B5ED5558EEB}" dt="2020-12-13T01:49:28.250" v="747" actId="478"/>
          <ac:spMkLst>
            <pc:docMk/>
            <pc:sldMk cId="2526052916" sldId="276"/>
            <ac:spMk id="8" creationId="{6FDCB283-0C9F-48B4-9551-D4A3904BDC4D}"/>
          </ac:spMkLst>
        </pc:spChg>
        <pc:spChg chg="del mod">
          <ac:chgData name="LB" userId="15df2cddda576978" providerId="LiveId" clId="{417B466B-A0D4-402C-BF67-9B5ED5558EEB}" dt="2020-12-13T01:49:23.313" v="744" actId="478"/>
          <ac:spMkLst>
            <pc:docMk/>
            <pc:sldMk cId="2526052916" sldId="276"/>
            <ac:spMk id="9" creationId="{2A84D8EA-500E-4BE1-8998-051C34752A8C}"/>
          </ac:spMkLst>
        </pc:spChg>
        <pc:spChg chg="del mod">
          <ac:chgData name="LB" userId="15df2cddda576978" providerId="LiveId" clId="{417B466B-A0D4-402C-BF67-9B5ED5558EEB}" dt="2020-12-13T01:25:18.791" v="353" actId="478"/>
          <ac:spMkLst>
            <pc:docMk/>
            <pc:sldMk cId="2526052916" sldId="276"/>
            <ac:spMk id="10" creationId="{A5F0D782-61E9-4F03-8DA9-16C632FB2232}"/>
          </ac:spMkLst>
        </pc:spChg>
        <pc:spChg chg="del">
          <ac:chgData name="LB" userId="15df2cddda576978" providerId="LiveId" clId="{417B466B-A0D4-402C-BF67-9B5ED5558EEB}" dt="2020-12-13T01:21:26.063" v="145" actId="26606"/>
          <ac:spMkLst>
            <pc:docMk/>
            <pc:sldMk cId="2526052916" sldId="276"/>
            <ac:spMk id="11" creationId="{AB060194-0664-4885-9AFF-FB9281951F24}"/>
          </ac:spMkLst>
        </pc:spChg>
        <pc:spChg chg="del mod">
          <ac:chgData name="LB" userId="15df2cddda576978" providerId="LiveId" clId="{417B466B-A0D4-402C-BF67-9B5ED5558EEB}" dt="2020-12-13T01:49:26.730" v="746" actId="478"/>
          <ac:spMkLst>
            <pc:docMk/>
            <pc:sldMk cId="2526052916" sldId="276"/>
            <ac:spMk id="12" creationId="{C5F64C28-0926-4EA7-8E77-ED0A91642B3E}"/>
          </ac:spMkLst>
        </pc:spChg>
        <pc:spChg chg="mod">
          <ac:chgData name="LB" userId="15df2cddda576978" providerId="LiveId" clId="{417B466B-A0D4-402C-BF67-9B5ED5558EEB}" dt="2020-12-13T01:49:49.886" v="756" actId="1076"/>
          <ac:spMkLst>
            <pc:docMk/>
            <pc:sldMk cId="2526052916" sldId="276"/>
            <ac:spMk id="13" creationId="{982FDAE7-FE08-466E-9A2F-7963CF91DAA6}"/>
          </ac:spMkLst>
        </pc:spChg>
        <pc:spChg chg="mod">
          <ac:chgData name="LB" userId="15df2cddda576978" providerId="LiveId" clId="{417B466B-A0D4-402C-BF67-9B5ED5558EEB}" dt="2020-12-13T01:26:15.539" v="362" actId="207"/>
          <ac:spMkLst>
            <pc:docMk/>
            <pc:sldMk cId="2526052916" sldId="276"/>
            <ac:spMk id="14" creationId="{60C72BE4-766C-49C8-A14D-EBF4D5635719}"/>
          </ac:spMkLst>
        </pc:spChg>
        <pc:spChg chg="mod">
          <ac:chgData name="LB" userId="15df2cddda576978" providerId="LiveId" clId="{417B466B-A0D4-402C-BF67-9B5ED5558EEB}" dt="2020-12-13T01:21:47.012" v="147" actId="18245"/>
          <ac:spMkLst>
            <pc:docMk/>
            <pc:sldMk cId="2526052916" sldId="276"/>
            <ac:spMk id="15" creationId="{96925BFB-1AC8-4E1E-85F9-A5611F4C2594}"/>
          </ac:spMkLst>
        </pc:spChg>
        <pc:spChg chg="del">
          <ac:chgData name="LB" userId="15df2cddda576978" providerId="LiveId" clId="{417B466B-A0D4-402C-BF67-9B5ED5558EEB}" dt="2020-12-13T01:21:26.063" v="145" actId="26606"/>
          <ac:spMkLst>
            <pc:docMk/>
            <pc:sldMk cId="2526052916" sldId="276"/>
            <ac:spMk id="16" creationId="{1660E788-AFA9-4A1B-9991-6AA74632A15B}"/>
          </ac:spMkLst>
        </pc:spChg>
        <pc:spChg chg="del">
          <ac:chgData name="LB" userId="15df2cddda576978" providerId="LiveId" clId="{417B466B-A0D4-402C-BF67-9B5ED5558EEB}" dt="2020-12-13T01:21:26.063" v="145" actId="26606"/>
          <ac:spMkLst>
            <pc:docMk/>
            <pc:sldMk cId="2526052916" sldId="276"/>
            <ac:spMk id="18" creationId="{867D4867-5BA7-4462-B2F6-A23F4A622AA7}"/>
          </ac:spMkLst>
        </pc:spChg>
        <pc:spChg chg="add">
          <ac:chgData name="LB" userId="15df2cddda576978" providerId="LiveId" clId="{417B466B-A0D4-402C-BF67-9B5ED5558EEB}" dt="2020-12-13T01:21:26.063" v="145" actId="26606"/>
          <ac:spMkLst>
            <pc:docMk/>
            <pc:sldMk cId="2526052916" sldId="276"/>
            <ac:spMk id="24" creationId="{93F0ADB5-A0B4-4B01-A8C4-FDC34CE22BD4}"/>
          </ac:spMkLst>
        </pc:spChg>
        <pc:spChg chg="add">
          <ac:chgData name="LB" userId="15df2cddda576978" providerId="LiveId" clId="{417B466B-A0D4-402C-BF67-9B5ED5558EEB}" dt="2020-12-13T01:21:26.063" v="145" actId="26606"/>
          <ac:spMkLst>
            <pc:docMk/>
            <pc:sldMk cId="2526052916" sldId="276"/>
            <ac:spMk id="26" creationId="{AA6D0FDE-0241-4C21-A720-A69475358235}"/>
          </ac:spMkLst>
        </pc:spChg>
        <pc:grpChg chg="add del mod">
          <ac:chgData name="LB" userId="15df2cddda576978" providerId="LiveId" clId="{417B466B-A0D4-402C-BF67-9B5ED5558EEB}" dt="2020-12-13T01:52:22.931" v="824" actId="1076"/>
          <ac:grpSpMkLst>
            <pc:docMk/>
            <pc:sldMk cId="2526052916" sldId="276"/>
            <ac:grpSpMk id="3" creationId="{F1B85D7A-63B1-443C-ABCF-AFE376D0CB6A}"/>
          </ac:grpSpMkLst>
        </pc:grpChg>
        <pc:graphicFrameChg chg="add del mod">
          <ac:chgData name="LB" userId="15df2cddda576978" providerId="LiveId" clId="{417B466B-A0D4-402C-BF67-9B5ED5558EEB}" dt="2020-12-13T01:21:47.012" v="147" actId="18245"/>
          <ac:graphicFrameMkLst>
            <pc:docMk/>
            <pc:sldMk cId="2526052916" sldId="276"/>
            <ac:graphicFrameMk id="20" creationId="{72EAD08E-A74E-4A7C-AD79-530903F42B24}"/>
          </ac:graphicFrameMkLst>
        </pc:graphicFrameChg>
        <pc:graphicFrameChg chg="add mod">
          <ac:chgData name="LB" userId="15df2cddda576978" providerId="LiveId" clId="{417B466B-A0D4-402C-BF67-9B5ED5558EEB}" dt="2020-12-13T01:56:12.844" v="894"/>
          <ac:graphicFrameMkLst>
            <pc:docMk/>
            <pc:sldMk cId="2526052916" sldId="276"/>
            <ac:graphicFrameMk id="29" creationId="{662EADD2-F687-4D20-946F-055E16B65021}"/>
          </ac:graphicFrameMkLst>
        </pc:graphicFrameChg>
        <pc:picChg chg="add del mod">
          <ac:chgData name="LB" userId="15df2cddda576978" providerId="LiveId" clId="{417B466B-A0D4-402C-BF67-9B5ED5558EEB}" dt="2020-12-13T01:49:31.399" v="749" actId="478"/>
          <ac:picMkLst>
            <pc:docMk/>
            <pc:sldMk cId="2526052916" sldId="276"/>
            <ac:picMk id="19" creationId="{C4E2E31D-0A92-4CCD-B3A0-96A291CEDB7D}"/>
          </ac:picMkLst>
        </pc:picChg>
        <pc:picChg chg="add del mod">
          <ac:chgData name="LB" userId="15df2cddda576978" providerId="LiveId" clId="{417B466B-A0D4-402C-BF67-9B5ED5558EEB}" dt="2020-12-13T01:49:25.156" v="745" actId="478"/>
          <ac:picMkLst>
            <pc:docMk/>
            <pc:sldMk cId="2526052916" sldId="276"/>
            <ac:picMk id="22" creationId="{8241BFEB-620C-4CA5-AFC5-AA07CA097D18}"/>
          </ac:picMkLst>
        </pc:picChg>
        <pc:picChg chg="add del mod">
          <ac:chgData name="LB" userId="15df2cddda576978" providerId="LiveId" clId="{417B466B-A0D4-402C-BF67-9B5ED5558EEB}" dt="2020-12-13T01:26:01.101" v="360" actId="478"/>
          <ac:picMkLst>
            <pc:docMk/>
            <pc:sldMk cId="2526052916" sldId="276"/>
            <ac:picMk id="25" creationId="{4DDF9901-0144-40C5-81E3-B6EA652175B9}"/>
          </ac:picMkLst>
        </pc:picChg>
      </pc:sldChg>
      <pc:sldChg chg="addSp delSp modSp mod">
        <pc:chgData name="LB" userId="15df2cddda576978" providerId="LiveId" clId="{417B466B-A0D4-402C-BF67-9B5ED5558EEB}" dt="2020-12-13T19:23:51.453" v="1082" actId="20577"/>
        <pc:sldMkLst>
          <pc:docMk/>
          <pc:sldMk cId="970500093" sldId="279"/>
        </pc:sldMkLst>
        <pc:spChg chg="mod">
          <ac:chgData name="LB" userId="15df2cddda576978" providerId="LiveId" clId="{417B466B-A0D4-402C-BF67-9B5ED5558EEB}" dt="2020-12-13T01:19:50.507" v="80" actId="20577"/>
          <ac:spMkLst>
            <pc:docMk/>
            <pc:sldMk cId="970500093" sldId="279"/>
            <ac:spMk id="2" creationId="{096E8BB3-F5BE-AE46-8E21-EF81B24567A9}"/>
          </ac:spMkLst>
        </pc:spChg>
        <pc:spChg chg="add del mod">
          <ac:chgData name="LB" userId="15df2cddda576978" providerId="LiveId" clId="{417B466B-A0D4-402C-BF67-9B5ED5558EEB}" dt="2020-12-13T01:38:31.805" v="459" actId="3680"/>
          <ac:spMkLst>
            <pc:docMk/>
            <pc:sldMk cId="970500093" sldId="279"/>
            <ac:spMk id="5" creationId="{672A4D8A-A720-4410-8067-CCB2DD33CF2A}"/>
          </ac:spMkLst>
        </pc:spChg>
        <pc:graphicFrameChg chg="del mod modGraphic">
          <ac:chgData name="LB" userId="15df2cddda576978" providerId="LiveId" clId="{417B466B-A0D4-402C-BF67-9B5ED5558EEB}" dt="2020-12-13T01:37:55.311" v="452" actId="478"/>
          <ac:graphicFrameMkLst>
            <pc:docMk/>
            <pc:sldMk cId="970500093" sldId="279"/>
            <ac:graphicFrameMk id="4" creationId="{C3ADBC06-72DD-D546-9F1F-C939DE2EF721}"/>
          </ac:graphicFrameMkLst>
        </pc:graphicFrameChg>
        <pc:graphicFrameChg chg="add del mod ord modGraphic">
          <ac:chgData name="LB" userId="15df2cddda576978" providerId="LiveId" clId="{417B466B-A0D4-402C-BF67-9B5ED5558EEB}" dt="2020-12-13T01:38:01.671" v="454" actId="3680"/>
          <ac:graphicFrameMkLst>
            <pc:docMk/>
            <pc:sldMk cId="970500093" sldId="279"/>
            <ac:graphicFrameMk id="6" creationId="{4D072771-AA3D-44D4-8340-BB82FCB69181}"/>
          </ac:graphicFrameMkLst>
        </pc:graphicFrameChg>
        <pc:graphicFrameChg chg="add del mod ord modGraphic">
          <ac:chgData name="LB" userId="15df2cddda576978" providerId="LiveId" clId="{417B466B-A0D4-402C-BF67-9B5ED5558EEB}" dt="2020-12-13T01:38:25.330" v="458" actId="3680"/>
          <ac:graphicFrameMkLst>
            <pc:docMk/>
            <pc:sldMk cId="970500093" sldId="279"/>
            <ac:graphicFrameMk id="7" creationId="{EA86E699-1192-435F-A512-6CB247A4D3BF}"/>
          </ac:graphicFrameMkLst>
        </pc:graphicFrameChg>
        <pc:graphicFrameChg chg="add mod ord modGraphic">
          <ac:chgData name="LB" userId="15df2cddda576978" providerId="LiveId" clId="{417B466B-A0D4-402C-BF67-9B5ED5558EEB}" dt="2020-12-13T19:23:51.453" v="1082" actId="20577"/>
          <ac:graphicFrameMkLst>
            <pc:docMk/>
            <pc:sldMk cId="970500093" sldId="279"/>
            <ac:graphicFrameMk id="8" creationId="{466A80BF-6F5E-4272-AC27-10E3339DBA12}"/>
          </ac:graphicFrameMkLst>
        </pc:graphicFrameChg>
      </pc:sldChg>
      <pc:sldChg chg="addSp delSp modSp mod">
        <pc:chgData name="LB" userId="15df2cddda576978" providerId="LiveId" clId="{417B466B-A0D4-402C-BF67-9B5ED5558EEB}" dt="2020-12-13T19:24:01.266" v="1083"/>
        <pc:sldMkLst>
          <pc:docMk/>
          <pc:sldMk cId="1856214126" sldId="280"/>
        </pc:sldMkLst>
        <pc:spChg chg="mod">
          <ac:chgData name="LB" userId="15df2cddda576978" providerId="LiveId" clId="{417B466B-A0D4-402C-BF67-9B5ED5558EEB}" dt="2020-12-13T01:41:20.258" v="606" actId="1076"/>
          <ac:spMkLst>
            <pc:docMk/>
            <pc:sldMk cId="1856214126" sldId="280"/>
            <ac:spMk id="2" creationId="{096E8BB3-F5BE-AE46-8E21-EF81B24567A9}"/>
          </ac:spMkLst>
        </pc:spChg>
        <pc:spChg chg="add del mod">
          <ac:chgData name="LB" userId="15df2cddda576978" providerId="LiveId" clId="{417B466B-A0D4-402C-BF67-9B5ED5558EEB}" dt="2020-12-13T01:41:28.601" v="608" actId="478"/>
          <ac:spMkLst>
            <pc:docMk/>
            <pc:sldMk cId="1856214126" sldId="280"/>
            <ac:spMk id="5" creationId="{C09A2471-A602-4C90-9F60-2246CA1E1B78}"/>
          </ac:spMkLst>
        </pc:spChg>
        <pc:spChg chg="add del">
          <ac:chgData name="LB" userId="15df2cddda576978" providerId="LiveId" clId="{417B466B-A0D4-402C-BF67-9B5ED5558EEB}" dt="2020-12-13T01:41:30.653" v="610" actId="22"/>
          <ac:spMkLst>
            <pc:docMk/>
            <pc:sldMk cId="1856214126" sldId="280"/>
            <ac:spMk id="9" creationId="{FEBF40D0-0B98-41B7-941F-62211384B09D}"/>
          </ac:spMkLst>
        </pc:spChg>
        <pc:graphicFrameChg chg="del modGraphic">
          <ac:chgData name="LB" userId="15df2cddda576978" providerId="LiveId" clId="{417B466B-A0D4-402C-BF67-9B5ED5558EEB}" dt="2020-12-13T01:41:22.364" v="607" actId="478"/>
          <ac:graphicFrameMkLst>
            <pc:docMk/>
            <pc:sldMk cId="1856214126" sldId="280"/>
            <ac:graphicFrameMk id="4" creationId="{C3ADBC06-72DD-D546-9F1F-C939DE2EF721}"/>
          </ac:graphicFrameMkLst>
        </pc:graphicFrameChg>
        <pc:graphicFrameChg chg="add mod modGraphic">
          <ac:chgData name="LB" userId="15df2cddda576978" providerId="LiveId" clId="{417B466B-A0D4-402C-BF67-9B5ED5558EEB}" dt="2020-12-13T19:24:01.266" v="1083"/>
          <ac:graphicFrameMkLst>
            <pc:docMk/>
            <pc:sldMk cId="1856214126" sldId="280"/>
            <ac:graphicFrameMk id="10" creationId="{0D39F3C2-B101-4BC7-ACCB-377F39CFF9A2}"/>
          </ac:graphicFrameMkLst>
        </pc:graphicFrameChg>
      </pc:sldChg>
      <pc:sldChg chg="addSp delSp modSp new del mod modClrScheme chgLayout">
        <pc:chgData name="LB" userId="15df2cddda576978" providerId="LiveId" clId="{417B466B-A0D4-402C-BF67-9B5ED5558EEB}" dt="2020-12-13T01:20:30.086" v="111" actId="47"/>
        <pc:sldMkLst>
          <pc:docMk/>
          <pc:sldMk cId="1023683868" sldId="281"/>
        </pc:sldMkLst>
        <pc:spChg chg="del mod ord">
          <ac:chgData name="LB" userId="15df2cddda576978" providerId="LiveId" clId="{417B466B-A0D4-402C-BF67-9B5ED5558EEB}" dt="2020-12-13T01:20:24.878" v="110" actId="700"/>
          <ac:spMkLst>
            <pc:docMk/>
            <pc:sldMk cId="1023683868" sldId="281"/>
            <ac:spMk id="2" creationId="{595A4A95-6B4E-4F1C-8524-6B4C5BFC8578}"/>
          </ac:spMkLst>
        </pc:spChg>
        <pc:spChg chg="del mod ord">
          <ac:chgData name="LB" userId="15df2cddda576978" providerId="LiveId" clId="{417B466B-A0D4-402C-BF67-9B5ED5558EEB}" dt="2020-12-13T01:20:24.878" v="110" actId="700"/>
          <ac:spMkLst>
            <pc:docMk/>
            <pc:sldMk cId="1023683868" sldId="281"/>
            <ac:spMk id="3" creationId="{5D2221FD-DCBA-457F-B42F-15469987FE2E}"/>
          </ac:spMkLst>
        </pc:spChg>
        <pc:spChg chg="add mod ord">
          <ac:chgData name="LB" userId="15df2cddda576978" providerId="LiveId" clId="{417B466B-A0D4-402C-BF67-9B5ED5558EEB}" dt="2020-12-13T01:20:24.878" v="110" actId="700"/>
          <ac:spMkLst>
            <pc:docMk/>
            <pc:sldMk cId="1023683868" sldId="281"/>
            <ac:spMk id="4" creationId="{A9D85CD5-01F2-4178-89F6-E58C27AF50E3}"/>
          </ac:spMkLst>
        </pc:spChg>
        <pc:spChg chg="add mod ord">
          <ac:chgData name="LB" userId="15df2cddda576978" providerId="LiveId" clId="{417B466B-A0D4-402C-BF67-9B5ED5558EEB}" dt="2020-12-13T01:20:24.878" v="110" actId="700"/>
          <ac:spMkLst>
            <pc:docMk/>
            <pc:sldMk cId="1023683868" sldId="281"/>
            <ac:spMk id="5" creationId="{218DFFEE-87FF-4EEC-870A-D1C33A6813C5}"/>
          </ac:spMkLst>
        </pc:spChg>
        <pc:spChg chg="add mod ord">
          <ac:chgData name="LB" userId="15df2cddda576978" providerId="LiveId" clId="{417B466B-A0D4-402C-BF67-9B5ED5558EEB}" dt="2020-12-13T01:20:24.878" v="110" actId="700"/>
          <ac:spMkLst>
            <pc:docMk/>
            <pc:sldMk cId="1023683868" sldId="281"/>
            <ac:spMk id="6" creationId="{F2EDB99E-B024-4176-87BA-E24FD691DB9F}"/>
          </ac:spMkLst>
        </pc:spChg>
      </pc:sldChg>
      <pc:sldChg chg="delSp add del setBg delDesignElem">
        <pc:chgData name="LB" userId="15df2cddda576978" providerId="LiveId" clId="{417B466B-A0D4-402C-BF67-9B5ED5558EEB}" dt="2020-12-13T01:20:35.453" v="114" actId="47"/>
        <pc:sldMkLst>
          <pc:docMk/>
          <pc:sldMk cId="2295475348" sldId="281"/>
        </pc:sldMkLst>
        <pc:spChg chg="del">
          <ac:chgData name="LB" userId="15df2cddda576978" providerId="LiveId" clId="{417B466B-A0D4-402C-BF67-9B5ED5558EEB}" dt="2020-12-13T01:20:31.405" v="113"/>
          <ac:spMkLst>
            <pc:docMk/>
            <pc:sldMk cId="2295475348" sldId="281"/>
            <ac:spMk id="16" creationId="{1660E788-AFA9-4A1B-9991-6AA74632A15B}"/>
          </ac:spMkLst>
        </pc:spChg>
        <pc:spChg chg="del">
          <ac:chgData name="LB" userId="15df2cddda576978" providerId="LiveId" clId="{417B466B-A0D4-402C-BF67-9B5ED5558EEB}" dt="2020-12-13T01:20:31.405" v="113"/>
          <ac:spMkLst>
            <pc:docMk/>
            <pc:sldMk cId="2295475348" sldId="281"/>
            <ac:spMk id="18" creationId="{867D4867-5BA7-4462-B2F6-A23F4A622AA7}"/>
          </ac:spMkLst>
        </pc:spChg>
      </pc:sldChg>
      <pc:sldChg chg="addSp delSp modSp add mod setBg modClrScheme delDesignElem chgLayout">
        <pc:chgData name="LB" userId="15df2cddda576978" providerId="LiveId" clId="{417B466B-A0D4-402C-BF67-9B5ED5558EEB}" dt="2020-12-13T19:26:00.799" v="1096" actId="20577"/>
        <pc:sldMkLst>
          <pc:docMk/>
          <pc:sldMk cId="2939547495" sldId="281"/>
        </pc:sldMkLst>
        <pc:spChg chg="mod ord">
          <ac:chgData name="LB" userId="15df2cddda576978" providerId="LiveId" clId="{417B466B-A0D4-402C-BF67-9B5ED5558EEB}" dt="2020-12-13T01:21:09.050" v="143" actId="26606"/>
          <ac:spMkLst>
            <pc:docMk/>
            <pc:sldMk cId="2939547495" sldId="281"/>
            <ac:spMk id="2" creationId="{096E8BB3-F5BE-AE46-8E21-EF81B24567A9}"/>
          </ac:spMkLst>
        </pc:spChg>
        <pc:spChg chg="del mod">
          <ac:chgData name="LB" userId="15df2cddda576978" providerId="LiveId" clId="{417B466B-A0D4-402C-BF67-9B5ED5558EEB}" dt="2020-12-13T01:21:12.917" v="144" actId="478"/>
          <ac:spMkLst>
            <pc:docMk/>
            <pc:sldMk cId="2939547495" sldId="281"/>
            <ac:spMk id="4" creationId="{D6285944-A3C5-46E2-8D24-C69CD2561776}"/>
          </ac:spMkLst>
        </pc:spChg>
        <pc:spChg chg="del">
          <ac:chgData name="LB" userId="15df2cddda576978" providerId="LiveId" clId="{417B466B-A0D4-402C-BF67-9B5ED5558EEB}" dt="2020-12-13T01:20:52.979" v="118" actId="26606"/>
          <ac:spMkLst>
            <pc:docMk/>
            <pc:sldMk cId="2939547495" sldId="281"/>
            <ac:spMk id="7" creationId="{BEBB313D-EF5E-406C-B9DE-B36FBB1BB71F}"/>
          </ac:spMkLst>
        </pc:spChg>
        <pc:spChg chg="del">
          <ac:chgData name="LB" userId="15df2cddda576978" providerId="LiveId" clId="{417B466B-A0D4-402C-BF67-9B5ED5558EEB}" dt="2020-12-13T01:20:46.961" v="117" actId="700"/>
          <ac:spMkLst>
            <pc:docMk/>
            <pc:sldMk cId="2939547495" sldId="281"/>
            <ac:spMk id="11" creationId="{AB060194-0664-4885-9AFF-FB9281951F24}"/>
          </ac:spMkLst>
        </pc:spChg>
        <pc:spChg chg="add del">
          <ac:chgData name="LB" userId="15df2cddda576978" providerId="LiveId" clId="{417B466B-A0D4-402C-BF67-9B5ED5558EEB}" dt="2020-12-13T01:21:09.050" v="143" actId="26606"/>
          <ac:spMkLst>
            <pc:docMk/>
            <pc:sldMk cId="2939547495" sldId="281"/>
            <ac:spMk id="13" creationId="{93F0ADB5-A0B4-4B01-A8C4-FDC34CE22BD4}"/>
          </ac:spMkLst>
        </pc:spChg>
        <pc:spChg chg="add del">
          <ac:chgData name="LB" userId="15df2cddda576978" providerId="LiveId" clId="{417B466B-A0D4-402C-BF67-9B5ED5558EEB}" dt="2020-12-13T01:21:09.050" v="143" actId="26606"/>
          <ac:spMkLst>
            <pc:docMk/>
            <pc:sldMk cId="2939547495" sldId="281"/>
            <ac:spMk id="15" creationId="{AA6D0FDE-0241-4C21-A720-A69475358235}"/>
          </ac:spMkLst>
        </pc:spChg>
        <pc:spChg chg="del">
          <ac:chgData name="LB" userId="15df2cddda576978" providerId="LiveId" clId="{417B466B-A0D4-402C-BF67-9B5ED5558EEB}" dt="2020-12-13T01:20:37.726" v="116"/>
          <ac:spMkLst>
            <pc:docMk/>
            <pc:sldMk cId="2939547495" sldId="281"/>
            <ac:spMk id="16" creationId="{1660E788-AFA9-4A1B-9991-6AA74632A15B}"/>
          </ac:spMkLst>
        </pc:spChg>
        <pc:spChg chg="del">
          <ac:chgData name="LB" userId="15df2cddda576978" providerId="LiveId" clId="{417B466B-A0D4-402C-BF67-9B5ED5558EEB}" dt="2020-12-13T01:20:37.726" v="116"/>
          <ac:spMkLst>
            <pc:docMk/>
            <pc:sldMk cId="2939547495" sldId="281"/>
            <ac:spMk id="18" creationId="{867D4867-5BA7-4462-B2F6-A23F4A622AA7}"/>
          </ac:spMkLst>
        </pc:spChg>
        <pc:graphicFrameChg chg="add mod modGraphic">
          <ac:chgData name="LB" userId="15df2cddda576978" providerId="LiveId" clId="{417B466B-A0D4-402C-BF67-9B5ED5558EEB}" dt="2020-12-13T19:26:00.799" v="1096" actId="20577"/>
          <ac:graphicFrameMkLst>
            <pc:docMk/>
            <pc:sldMk cId="2939547495" sldId="281"/>
            <ac:graphicFrameMk id="9" creationId="{33AACB1A-12AE-40CA-A4F9-D2FB3799FCCA}"/>
          </ac:graphicFrameMkLst>
        </pc:graphicFrameChg>
      </pc:sldChg>
      <pc:sldChg chg="modSp new mod">
        <pc:chgData name="LB" userId="15df2cddda576978" providerId="LiveId" clId="{417B466B-A0D4-402C-BF67-9B5ED5558EEB}" dt="2020-12-13T02:07:43.878" v="911" actId="20577"/>
        <pc:sldMkLst>
          <pc:docMk/>
          <pc:sldMk cId="1437864790" sldId="282"/>
        </pc:sldMkLst>
        <pc:spChg chg="mod">
          <ac:chgData name="LB" userId="15df2cddda576978" providerId="LiveId" clId="{417B466B-A0D4-402C-BF67-9B5ED5558EEB}" dt="2020-12-13T02:07:43.878" v="911" actId="20577"/>
          <ac:spMkLst>
            <pc:docMk/>
            <pc:sldMk cId="1437864790" sldId="282"/>
            <ac:spMk id="2" creationId="{377C582F-3E4E-4524-A994-C20E0D6592E4}"/>
          </ac:spMkLst>
        </pc:spChg>
      </pc:sldChg>
    </pc:docChg>
  </pc:docChgLst>
  <pc:docChgLst>
    <pc:chgData name="Guest User" providerId="Windows Live" clId="Web-{6404168D-A3C7-461B-8502-9A2287EFC3E2}"/>
    <pc:docChg chg="modSld">
      <pc:chgData name="Guest User" userId="" providerId="Windows Live" clId="Web-{6404168D-A3C7-461B-8502-9A2287EFC3E2}" dt="2020-12-14T01:44:51.510" v="144" actId="20577"/>
      <pc:docMkLst>
        <pc:docMk/>
      </pc:docMkLst>
      <pc:sldChg chg="modSp">
        <pc:chgData name="Guest User" userId="" providerId="Windows Live" clId="Web-{6404168D-A3C7-461B-8502-9A2287EFC3E2}" dt="2020-12-14T01:44:51.510" v="143" actId="20577"/>
        <pc:sldMkLst>
          <pc:docMk/>
          <pc:sldMk cId="1220429441" sldId="284"/>
        </pc:sldMkLst>
        <pc:spChg chg="mod">
          <ac:chgData name="Guest User" userId="" providerId="Windows Live" clId="Web-{6404168D-A3C7-461B-8502-9A2287EFC3E2}" dt="2020-12-14T01:44:51.510" v="143" actId="20577"/>
          <ac:spMkLst>
            <pc:docMk/>
            <pc:sldMk cId="1220429441" sldId="284"/>
            <ac:spMk id="8" creationId="{E1CF9067-C337-4852-80B3-4053F7EDD51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cap="none" baseline="0"/>
              <a:t>Does the tweet contain a verifiable factual claim?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80000"/>
                      <a:satMod val="107000"/>
                      <a:lumMod val="103000"/>
                    </a:schemeClr>
                  </a:gs>
                  <a:gs pos="100000">
                    <a:schemeClr val="accent1">
                      <a:tint val="82000"/>
                      <a:satMod val="109000"/>
                      <a:lumMod val="103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4F-4680-9112-CEADB6986C5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80000"/>
                      <a:satMod val="107000"/>
                      <a:lumMod val="103000"/>
                    </a:schemeClr>
                  </a:gs>
                  <a:gs pos="100000">
                    <a:schemeClr val="accent2">
                      <a:tint val="82000"/>
                      <a:satMod val="109000"/>
                      <a:lumMod val="103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E64F-4680-9112-CEADB6986C50}"/>
              </c:ext>
            </c:extLst>
          </c:dPt>
          <c:dLbls>
            <c:dLbl>
              <c:idx val="0"/>
              <c:layout>
                <c:manualLayout>
                  <c:x val="-0.18831496607266968"/>
                  <c:y val="0.1154162602315619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4F-4680-9112-CEADB6986C50}"/>
                </c:ext>
              </c:extLst>
            </c:dLbl>
            <c:dLbl>
              <c:idx val="1"/>
              <c:layout>
                <c:manualLayout>
                  <c:x val="0.20077607516893206"/>
                  <c:y val="-4.886834329982894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4F-4680-9112-CEADB6986C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 Documents</c:v>
                </c:pt>
                <c:pt idx="1">
                  <c:v>Yes Documents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152</c:v>
                </c:pt>
                <c:pt idx="1">
                  <c:v>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F-4680-9112-CEADB6986C5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14F24-A34D-4C8E-B087-23E711200D8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462D6D-BF5A-4FF8-9934-689750A51F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Component logic:  aLAN</a:t>
          </a:r>
        </a:p>
        <a:p>
          <a:pPr>
            <a:lnSpc>
              <a:spcPct val="100000"/>
            </a:lnSpc>
            <a:defRPr cap="all"/>
          </a:pPr>
          <a:r>
            <a:rPr lang="en-US"/>
            <a:t>I/o and probabilities:  Louis-Benjamin and patricia</a:t>
          </a:r>
        </a:p>
      </dgm:t>
    </dgm:pt>
    <dgm:pt modelId="{0233F44B-6A83-44F0-8A64-BC94BF38D452}" type="parTrans" cxnId="{25B97129-1AB6-4294-95A3-16E733FF926F}">
      <dgm:prSet/>
      <dgm:spPr/>
      <dgm:t>
        <a:bodyPr/>
        <a:lstStyle/>
        <a:p>
          <a:endParaRPr lang="en-US"/>
        </a:p>
      </dgm:t>
    </dgm:pt>
    <dgm:pt modelId="{96A9526C-C567-44FA-9590-5EA2CF009F77}" type="sibTrans" cxnId="{25B97129-1AB6-4294-95A3-16E733FF926F}">
      <dgm:prSet/>
      <dgm:spPr/>
      <dgm:t>
        <a:bodyPr/>
        <a:lstStyle/>
        <a:p>
          <a:endParaRPr lang="en-US"/>
        </a:p>
      </dgm:t>
    </dgm:pt>
    <dgm:pt modelId="{6A18FF50-29D9-4E54-AB8F-3E14364314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Presentation: all</a:t>
          </a:r>
        </a:p>
      </dgm:t>
    </dgm:pt>
    <dgm:pt modelId="{A1377A58-FC58-4B19-AE7F-705A3C312E5C}" type="parTrans" cxnId="{E83D3FD1-CF72-44DC-9DAC-BC05803879E6}">
      <dgm:prSet/>
      <dgm:spPr/>
      <dgm:t>
        <a:bodyPr/>
        <a:lstStyle/>
        <a:p>
          <a:endParaRPr lang="en-US"/>
        </a:p>
      </dgm:t>
    </dgm:pt>
    <dgm:pt modelId="{30A09122-4BDA-4499-9CFB-CF6BC4848658}" type="sibTrans" cxnId="{E83D3FD1-CF72-44DC-9DAC-BC05803879E6}">
      <dgm:prSet/>
      <dgm:spPr/>
      <dgm:t>
        <a:bodyPr/>
        <a:lstStyle/>
        <a:p>
          <a:endParaRPr lang="en-US"/>
        </a:p>
      </dgm:t>
    </dgm:pt>
    <dgm:pt modelId="{24C258B2-3FA2-497E-A1F7-FE25EAA251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Analysis: All</a:t>
          </a:r>
        </a:p>
      </dgm:t>
    </dgm:pt>
    <dgm:pt modelId="{2C8134C9-E13C-4F6A-AB79-AAE85164CDF4}" type="parTrans" cxnId="{C0C68AF1-F8EA-44DC-BA42-4DED25A773D0}">
      <dgm:prSet/>
      <dgm:spPr/>
      <dgm:t>
        <a:bodyPr/>
        <a:lstStyle/>
        <a:p>
          <a:endParaRPr lang="en-US"/>
        </a:p>
      </dgm:t>
    </dgm:pt>
    <dgm:pt modelId="{24D9A086-19AA-4D5F-A34C-8FA1CC6C5180}" type="sibTrans" cxnId="{C0C68AF1-F8EA-44DC-BA42-4DED25A773D0}">
      <dgm:prSet/>
      <dgm:spPr/>
      <dgm:t>
        <a:bodyPr/>
        <a:lstStyle/>
        <a:p>
          <a:endParaRPr lang="en-US"/>
        </a:p>
      </dgm:t>
    </dgm:pt>
    <dgm:pt modelId="{50CD20C8-DBD3-460F-A278-182001A904E0}" type="pres">
      <dgm:prSet presAssocID="{B4114F24-A34D-4C8E-B087-23E711200D86}" presName="root" presStyleCnt="0">
        <dgm:presLayoutVars>
          <dgm:dir/>
          <dgm:resizeHandles val="exact"/>
        </dgm:presLayoutVars>
      </dgm:prSet>
      <dgm:spPr/>
    </dgm:pt>
    <dgm:pt modelId="{974EF768-EE46-44F5-8C1F-D2530D5EAFFC}" type="pres">
      <dgm:prSet presAssocID="{18462D6D-BF5A-4FF8-9934-689750A51F76}" presName="compNode" presStyleCnt="0"/>
      <dgm:spPr/>
    </dgm:pt>
    <dgm:pt modelId="{922573FA-EB53-4244-8308-BA785FDC74D9}" type="pres">
      <dgm:prSet presAssocID="{18462D6D-BF5A-4FF8-9934-689750A51F7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B2AE908-1817-4D85-AEA7-C3B64A38F60B}" type="pres">
      <dgm:prSet presAssocID="{18462D6D-BF5A-4FF8-9934-689750A51F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635B7412-CA8A-45A4-A4E6-8F572BEE58E4}" type="pres">
      <dgm:prSet presAssocID="{18462D6D-BF5A-4FF8-9934-689750A51F76}" presName="spaceRect" presStyleCnt="0"/>
      <dgm:spPr/>
    </dgm:pt>
    <dgm:pt modelId="{62144B64-B01A-4350-83FE-09E4178745F5}" type="pres">
      <dgm:prSet presAssocID="{18462D6D-BF5A-4FF8-9934-689750A51F76}" presName="textRect" presStyleLbl="revTx" presStyleIdx="0" presStyleCnt="3">
        <dgm:presLayoutVars>
          <dgm:chMax val="1"/>
          <dgm:chPref val="1"/>
        </dgm:presLayoutVars>
      </dgm:prSet>
      <dgm:spPr/>
    </dgm:pt>
    <dgm:pt modelId="{9BA3CE92-45EF-4997-96CF-5B5ABA0A80E1}" type="pres">
      <dgm:prSet presAssocID="{96A9526C-C567-44FA-9590-5EA2CF009F77}" presName="sibTrans" presStyleCnt="0"/>
      <dgm:spPr/>
    </dgm:pt>
    <dgm:pt modelId="{41C75EDD-A98D-4F6D-A1EF-43C2471E66F1}" type="pres">
      <dgm:prSet presAssocID="{6A18FF50-29D9-4E54-AB8F-3E1436431437}" presName="compNode" presStyleCnt="0"/>
      <dgm:spPr/>
    </dgm:pt>
    <dgm:pt modelId="{12929954-26F1-43C8-BAAD-1A91E3053E43}" type="pres">
      <dgm:prSet presAssocID="{6A18FF50-29D9-4E54-AB8F-3E143643143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80DB378-C843-403C-B440-F27E5FA9E6E3}" type="pres">
      <dgm:prSet presAssocID="{6A18FF50-29D9-4E54-AB8F-3E14364314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792E4B9-DF0D-4952-9623-D8F304A647E6}" type="pres">
      <dgm:prSet presAssocID="{6A18FF50-29D9-4E54-AB8F-3E1436431437}" presName="spaceRect" presStyleCnt="0"/>
      <dgm:spPr/>
    </dgm:pt>
    <dgm:pt modelId="{6BD269BF-E854-42C8-BDA8-1CA0A5E562F6}" type="pres">
      <dgm:prSet presAssocID="{6A18FF50-29D9-4E54-AB8F-3E1436431437}" presName="textRect" presStyleLbl="revTx" presStyleIdx="1" presStyleCnt="3">
        <dgm:presLayoutVars>
          <dgm:chMax val="1"/>
          <dgm:chPref val="1"/>
        </dgm:presLayoutVars>
      </dgm:prSet>
      <dgm:spPr/>
    </dgm:pt>
    <dgm:pt modelId="{48D94BF0-3B5D-4C27-B081-6123BC02A3A8}" type="pres">
      <dgm:prSet presAssocID="{30A09122-4BDA-4499-9CFB-CF6BC4848658}" presName="sibTrans" presStyleCnt="0"/>
      <dgm:spPr/>
    </dgm:pt>
    <dgm:pt modelId="{A4B16DD3-0454-4DE3-9B1A-757E940F4866}" type="pres">
      <dgm:prSet presAssocID="{24C258B2-3FA2-497E-A1F7-FE25EAA251A7}" presName="compNode" presStyleCnt="0"/>
      <dgm:spPr/>
    </dgm:pt>
    <dgm:pt modelId="{A532B1B8-7D6E-40F1-9E3D-BA23FB0D461D}" type="pres">
      <dgm:prSet presAssocID="{24C258B2-3FA2-497E-A1F7-FE25EAA251A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7FB82D4-2A71-433F-8A06-D747A1310037}" type="pres">
      <dgm:prSet presAssocID="{24C258B2-3FA2-497E-A1F7-FE25EAA251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CBFDE3B-28C2-475B-8F45-9FCFDB4E1CA0}" type="pres">
      <dgm:prSet presAssocID="{24C258B2-3FA2-497E-A1F7-FE25EAA251A7}" presName="spaceRect" presStyleCnt="0"/>
      <dgm:spPr/>
    </dgm:pt>
    <dgm:pt modelId="{AD00B2E3-B283-47F7-B588-779BF6BECC52}" type="pres">
      <dgm:prSet presAssocID="{24C258B2-3FA2-497E-A1F7-FE25EAA251A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5B97129-1AB6-4294-95A3-16E733FF926F}" srcId="{B4114F24-A34D-4C8E-B087-23E711200D86}" destId="{18462D6D-BF5A-4FF8-9934-689750A51F76}" srcOrd="0" destOrd="0" parTransId="{0233F44B-6A83-44F0-8A64-BC94BF38D452}" sibTransId="{96A9526C-C567-44FA-9590-5EA2CF009F77}"/>
    <dgm:cxn modelId="{23364A6D-60EB-4668-857D-0C23119ECC75}" type="presOf" srcId="{6A18FF50-29D9-4E54-AB8F-3E1436431437}" destId="{6BD269BF-E854-42C8-BDA8-1CA0A5E562F6}" srcOrd="0" destOrd="0" presId="urn:microsoft.com/office/officeart/2018/5/layout/IconLeafLabelList"/>
    <dgm:cxn modelId="{51C7B5B3-E0D4-4710-B543-7FAF84B4A7FA}" type="presOf" srcId="{B4114F24-A34D-4C8E-B087-23E711200D86}" destId="{50CD20C8-DBD3-460F-A278-182001A904E0}" srcOrd="0" destOrd="0" presId="urn:microsoft.com/office/officeart/2018/5/layout/IconLeafLabelList"/>
    <dgm:cxn modelId="{6F11B6B6-7EC0-42C5-8163-409A65C06407}" type="presOf" srcId="{24C258B2-3FA2-497E-A1F7-FE25EAA251A7}" destId="{AD00B2E3-B283-47F7-B588-779BF6BECC52}" srcOrd="0" destOrd="0" presId="urn:microsoft.com/office/officeart/2018/5/layout/IconLeafLabelList"/>
    <dgm:cxn modelId="{6AB77ECC-CB91-4406-84C2-385AE2C531E3}" type="presOf" srcId="{18462D6D-BF5A-4FF8-9934-689750A51F76}" destId="{62144B64-B01A-4350-83FE-09E4178745F5}" srcOrd="0" destOrd="0" presId="urn:microsoft.com/office/officeart/2018/5/layout/IconLeafLabelList"/>
    <dgm:cxn modelId="{E83D3FD1-CF72-44DC-9DAC-BC05803879E6}" srcId="{B4114F24-A34D-4C8E-B087-23E711200D86}" destId="{6A18FF50-29D9-4E54-AB8F-3E1436431437}" srcOrd="1" destOrd="0" parTransId="{A1377A58-FC58-4B19-AE7F-705A3C312E5C}" sibTransId="{30A09122-4BDA-4499-9CFB-CF6BC4848658}"/>
    <dgm:cxn modelId="{C0C68AF1-F8EA-44DC-BA42-4DED25A773D0}" srcId="{B4114F24-A34D-4C8E-B087-23E711200D86}" destId="{24C258B2-3FA2-497E-A1F7-FE25EAA251A7}" srcOrd="2" destOrd="0" parTransId="{2C8134C9-E13C-4F6A-AB79-AAE85164CDF4}" sibTransId="{24D9A086-19AA-4D5F-A34C-8FA1CC6C5180}"/>
    <dgm:cxn modelId="{03119624-96E0-44D9-9F78-C35D127100ED}" type="presParOf" srcId="{50CD20C8-DBD3-460F-A278-182001A904E0}" destId="{974EF768-EE46-44F5-8C1F-D2530D5EAFFC}" srcOrd="0" destOrd="0" presId="urn:microsoft.com/office/officeart/2018/5/layout/IconLeafLabelList"/>
    <dgm:cxn modelId="{EEC767EB-D402-41F7-9003-11BC57534B58}" type="presParOf" srcId="{974EF768-EE46-44F5-8C1F-D2530D5EAFFC}" destId="{922573FA-EB53-4244-8308-BA785FDC74D9}" srcOrd="0" destOrd="0" presId="urn:microsoft.com/office/officeart/2018/5/layout/IconLeafLabelList"/>
    <dgm:cxn modelId="{6D4FC629-CB91-40C1-9D40-11F22D6BB598}" type="presParOf" srcId="{974EF768-EE46-44F5-8C1F-D2530D5EAFFC}" destId="{4B2AE908-1817-4D85-AEA7-C3B64A38F60B}" srcOrd="1" destOrd="0" presId="urn:microsoft.com/office/officeart/2018/5/layout/IconLeafLabelList"/>
    <dgm:cxn modelId="{954239FC-A6D2-4479-A86C-581EDE962AA4}" type="presParOf" srcId="{974EF768-EE46-44F5-8C1F-D2530D5EAFFC}" destId="{635B7412-CA8A-45A4-A4E6-8F572BEE58E4}" srcOrd="2" destOrd="0" presId="urn:microsoft.com/office/officeart/2018/5/layout/IconLeafLabelList"/>
    <dgm:cxn modelId="{83B0206B-FE21-407E-B380-13067A98F57B}" type="presParOf" srcId="{974EF768-EE46-44F5-8C1F-D2530D5EAFFC}" destId="{62144B64-B01A-4350-83FE-09E4178745F5}" srcOrd="3" destOrd="0" presId="urn:microsoft.com/office/officeart/2018/5/layout/IconLeafLabelList"/>
    <dgm:cxn modelId="{B48D1A73-3F35-434E-BE81-F0287B1B1687}" type="presParOf" srcId="{50CD20C8-DBD3-460F-A278-182001A904E0}" destId="{9BA3CE92-45EF-4997-96CF-5B5ABA0A80E1}" srcOrd="1" destOrd="0" presId="urn:microsoft.com/office/officeart/2018/5/layout/IconLeafLabelList"/>
    <dgm:cxn modelId="{57DEF760-D7A9-4AE7-ADC4-2440CCCADAB3}" type="presParOf" srcId="{50CD20C8-DBD3-460F-A278-182001A904E0}" destId="{41C75EDD-A98D-4F6D-A1EF-43C2471E66F1}" srcOrd="2" destOrd="0" presId="urn:microsoft.com/office/officeart/2018/5/layout/IconLeafLabelList"/>
    <dgm:cxn modelId="{639DC0C4-23D0-461E-9111-F3262156201F}" type="presParOf" srcId="{41C75EDD-A98D-4F6D-A1EF-43C2471E66F1}" destId="{12929954-26F1-43C8-BAAD-1A91E3053E43}" srcOrd="0" destOrd="0" presId="urn:microsoft.com/office/officeart/2018/5/layout/IconLeafLabelList"/>
    <dgm:cxn modelId="{6082B37E-7433-4EEE-81F6-955FEF441EB3}" type="presParOf" srcId="{41C75EDD-A98D-4F6D-A1EF-43C2471E66F1}" destId="{180DB378-C843-403C-B440-F27E5FA9E6E3}" srcOrd="1" destOrd="0" presId="urn:microsoft.com/office/officeart/2018/5/layout/IconLeafLabelList"/>
    <dgm:cxn modelId="{743C8F44-436A-4202-8688-394DBFAC460C}" type="presParOf" srcId="{41C75EDD-A98D-4F6D-A1EF-43C2471E66F1}" destId="{F792E4B9-DF0D-4952-9623-D8F304A647E6}" srcOrd="2" destOrd="0" presId="urn:microsoft.com/office/officeart/2018/5/layout/IconLeafLabelList"/>
    <dgm:cxn modelId="{667FC07C-228E-4012-B43E-444B5E1EAA4C}" type="presParOf" srcId="{41C75EDD-A98D-4F6D-A1EF-43C2471E66F1}" destId="{6BD269BF-E854-42C8-BDA8-1CA0A5E562F6}" srcOrd="3" destOrd="0" presId="urn:microsoft.com/office/officeart/2018/5/layout/IconLeafLabelList"/>
    <dgm:cxn modelId="{87DBD338-F0EB-46FF-A770-FF96443234FD}" type="presParOf" srcId="{50CD20C8-DBD3-460F-A278-182001A904E0}" destId="{48D94BF0-3B5D-4C27-B081-6123BC02A3A8}" srcOrd="3" destOrd="0" presId="urn:microsoft.com/office/officeart/2018/5/layout/IconLeafLabelList"/>
    <dgm:cxn modelId="{2D7AEE1F-BACF-42D9-8502-95F0DB8DEF6D}" type="presParOf" srcId="{50CD20C8-DBD3-460F-A278-182001A904E0}" destId="{A4B16DD3-0454-4DE3-9B1A-757E940F4866}" srcOrd="4" destOrd="0" presId="urn:microsoft.com/office/officeart/2018/5/layout/IconLeafLabelList"/>
    <dgm:cxn modelId="{EB447F7E-978E-468F-9EBA-FF906A854BB5}" type="presParOf" srcId="{A4B16DD3-0454-4DE3-9B1A-757E940F4866}" destId="{A532B1B8-7D6E-40F1-9E3D-BA23FB0D461D}" srcOrd="0" destOrd="0" presId="urn:microsoft.com/office/officeart/2018/5/layout/IconLeafLabelList"/>
    <dgm:cxn modelId="{6FFD12AF-9682-4AB5-903F-D8E5B38439C2}" type="presParOf" srcId="{A4B16DD3-0454-4DE3-9B1A-757E940F4866}" destId="{47FB82D4-2A71-433F-8A06-D747A1310037}" srcOrd="1" destOrd="0" presId="urn:microsoft.com/office/officeart/2018/5/layout/IconLeafLabelList"/>
    <dgm:cxn modelId="{BEAF653B-8B8E-46B7-B8CE-4039727E90EE}" type="presParOf" srcId="{A4B16DD3-0454-4DE3-9B1A-757E940F4866}" destId="{DCBFDE3B-28C2-475B-8F45-9FCFDB4E1CA0}" srcOrd="2" destOrd="0" presId="urn:microsoft.com/office/officeart/2018/5/layout/IconLeafLabelList"/>
    <dgm:cxn modelId="{EEEA02CA-82E8-4233-81F3-7BE0AB43F253}" type="presParOf" srcId="{A4B16DD3-0454-4DE3-9B1A-757E940F4866}" destId="{AD00B2E3-B283-47F7-B588-779BF6BECC5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73FA-EB53-4244-8308-BA785FDC74D9}">
      <dsp:nvSpPr>
        <dsp:cNvPr id="0" name=""/>
        <dsp:cNvSpPr/>
      </dsp:nvSpPr>
      <dsp:spPr>
        <a:xfrm>
          <a:off x="718549" y="1373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AE908-1817-4D85-AEA7-C3B64A38F60B}">
      <dsp:nvSpPr>
        <dsp:cNvPr id="0" name=""/>
        <dsp:cNvSpPr/>
      </dsp:nvSpPr>
      <dsp:spPr>
        <a:xfrm>
          <a:off x="1106112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44B64-B01A-4350-83FE-09E4178745F5}">
      <dsp:nvSpPr>
        <dsp:cNvPr id="0" name=""/>
        <dsp:cNvSpPr/>
      </dsp:nvSpPr>
      <dsp:spPr>
        <a:xfrm>
          <a:off x="137206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Component logic:  aLAN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I/o and probabilities:  Louis-Benjamin and patricia</a:t>
          </a:r>
        </a:p>
      </dsp:txBody>
      <dsp:txXfrm>
        <a:off x="137206" y="2386374"/>
        <a:ext cx="2981250" cy="720000"/>
      </dsp:txXfrm>
    </dsp:sp>
    <dsp:sp modelId="{12929954-26F1-43C8-BAAD-1A91E3053E43}">
      <dsp:nvSpPr>
        <dsp:cNvPr id="0" name=""/>
        <dsp:cNvSpPr/>
      </dsp:nvSpPr>
      <dsp:spPr>
        <a:xfrm>
          <a:off x="4221518" y="1373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DB378-C843-403C-B440-F27E5FA9E6E3}">
      <dsp:nvSpPr>
        <dsp:cNvPr id="0" name=""/>
        <dsp:cNvSpPr/>
      </dsp:nvSpPr>
      <dsp:spPr>
        <a:xfrm>
          <a:off x="4609081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269BF-E854-42C8-BDA8-1CA0A5E562F6}">
      <dsp:nvSpPr>
        <dsp:cNvPr id="0" name=""/>
        <dsp:cNvSpPr/>
      </dsp:nvSpPr>
      <dsp:spPr>
        <a:xfrm>
          <a:off x="3640174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Presentation: all</a:t>
          </a:r>
        </a:p>
      </dsp:txBody>
      <dsp:txXfrm>
        <a:off x="3640174" y="2386374"/>
        <a:ext cx="2981250" cy="720000"/>
      </dsp:txXfrm>
    </dsp:sp>
    <dsp:sp modelId="{A532B1B8-7D6E-40F1-9E3D-BA23FB0D461D}">
      <dsp:nvSpPr>
        <dsp:cNvPr id="0" name=""/>
        <dsp:cNvSpPr/>
      </dsp:nvSpPr>
      <dsp:spPr>
        <a:xfrm>
          <a:off x="7724487" y="1373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B82D4-2A71-433F-8A06-D747A1310037}">
      <dsp:nvSpPr>
        <dsp:cNvPr id="0" name=""/>
        <dsp:cNvSpPr/>
      </dsp:nvSpPr>
      <dsp:spPr>
        <a:xfrm>
          <a:off x="8112050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0B2E3-B283-47F7-B588-779BF6BECC52}">
      <dsp:nvSpPr>
        <dsp:cNvPr id="0" name=""/>
        <dsp:cNvSpPr/>
      </dsp:nvSpPr>
      <dsp:spPr>
        <a:xfrm>
          <a:off x="7143143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Analysis: All</a:t>
          </a:r>
        </a:p>
      </dsp:txBody>
      <dsp:txXfrm>
        <a:off x="7143143" y="2386374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C46F-EC82-473B-8ACE-446E3EB78002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950DF-B36E-44D1-9349-F851D3B112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7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50DF-B36E-44D1-9349-F851D3B1128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05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50DF-B36E-44D1-9349-F851D3B1128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3488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50DF-B36E-44D1-9349-F851D3B1128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822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50DF-B36E-44D1-9349-F851D3B1128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47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50DF-B36E-44D1-9349-F851D3B1128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99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50DF-B36E-44D1-9349-F851D3B1128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829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50DF-B36E-44D1-9349-F851D3B1128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43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0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4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1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113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2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7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764DE79-268F-4C1A-8933-263129D2AF9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2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9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49CF-6100-8F49-ABD7-480B5C914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 b="1" dirty="0">
                <a:solidFill>
                  <a:schemeClr val="tx1"/>
                </a:solidFill>
              </a:rPr>
              <a:t>Assignment 3 Presentation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A0A20-3CE2-624E-AE75-6B2909DD3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Louis-Benjamin Durocher (40045719)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Patricia Nunes (40006956)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Alan Giamatti (40041674)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28C7B-C33C-3741-812F-978E0E2264E3}"/>
              </a:ext>
            </a:extLst>
          </p:cNvPr>
          <p:cNvSpPr txBox="1"/>
          <p:nvPr/>
        </p:nvSpPr>
        <p:spPr>
          <a:xfrm>
            <a:off x="5792365" y="727131"/>
            <a:ext cx="284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 472</a:t>
            </a:r>
          </a:p>
        </p:txBody>
      </p:sp>
    </p:spTree>
    <p:extLst>
      <p:ext uri="{BB962C8B-B14F-4D97-AF65-F5344CB8AC3E}">
        <p14:creationId xmlns:p14="http://schemas.microsoft.com/office/powerpoint/2010/main" val="3235921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582F-3E4E-4524-A994-C20E0D65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28" y="281786"/>
            <a:ext cx="7729728" cy="1188720"/>
          </a:xfrm>
        </p:spPr>
        <p:txBody>
          <a:bodyPr/>
          <a:lstStyle/>
          <a:p>
            <a:r>
              <a:rPr lang="en-US" dirty="0"/>
              <a:t>EFFECT of IGNORING PUNCTUATION</a:t>
            </a:r>
            <a:endParaRPr lang="en-CA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2B236A5F-A921-6D41-B78E-32C16EB51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222857"/>
              </p:ext>
            </p:extLst>
          </p:nvPr>
        </p:nvGraphicFramePr>
        <p:xfrm>
          <a:off x="2299110" y="1702493"/>
          <a:ext cx="6855763" cy="4986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37945">
                  <a:extLst>
                    <a:ext uri="{9D8B030D-6E8A-4147-A177-3AD203B41FA5}">
                      <a16:colId xmlns:a16="http://schemas.microsoft.com/office/drawing/2014/main" val="3040141904"/>
                    </a:ext>
                  </a:extLst>
                </a:gridCol>
                <a:gridCol w="1958109">
                  <a:extLst>
                    <a:ext uri="{9D8B030D-6E8A-4147-A177-3AD203B41FA5}">
                      <a16:colId xmlns:a16="http://schemas.microsoft.com/office/drawing/2014/main" val="134271215"/>
                    </a:ext>
                  </a:extLst>
                </a:gridCol>
                <a:gridCol w="2059709">
                  <a:extLst>
                    <a:ext uri="{9D8B030D-6E8A-4147-A177-3AD203B41FA5}">
                      <a16:colId xmlns:a16="http://schemas.microsoft.com/office/drawing/2014/main" val="1825940512"/>
                    </a:ext>
                  </a:extLst>
                </a:gridCol>
              </a:tblGrid>
              <a:tr h="58172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NB-BOW-FV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NB-BOW-FV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(better tokenization)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3423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0.7636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2262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Per-Class Precision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0.7632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8510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Precision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0.7647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665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(Yes-P)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0.8788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41569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(No-P)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0.5909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8754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0.8169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82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092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CA737-0BB5-B44E-9A13-6FFDD6BF969C}"/>
              </a:ext>
            </a:extLst>
          </p:cNvPr>
          <p:cNvSpPr txBox="1"/>
          <p:nvPr/>
        </p:nvSpPr>
        <p:spPr>
          <a:xfrm>
            <a:off x="9591856" y="5098886"/>
            <a:ext cx="2492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</a:p>
          <a:p>
            <a:r>
              <a:rPr lang="en-US" dirty="0"/>
              <a:t>Ignoring punctuation also had </a:t>
            </a:r>
            <a:r>
              <a:rPr lang="en-US" b="1" dirty="0"/>
              <a:t>better</a:t>
            </a:r>
            <a:r>
              <a:rPr lang="en-US" dirty="0"/>
              <a:t> effects with OV</a:t>
            </a:r>
          </a:p>
        </p:txBody>
      </p:sp>
    </p:spTree>
    <p:extLst>
      <p:ext uri="{BB962C8B-B14F-4D97-AF65-F5344CB8AC3E}">
        <p14:creationId xmlns:p14="http://schemas.microsoft.com/office/powerpoint/2010/main" val="143786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582F-3E4E-4524-A994-C20E0D65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28" y="281786"/>
            <a:ext cx="7729728" cy="1188720"/>
          </a:xfrm>
        </p:spPr>
        <p:txBody>
          <a:bodyPr/>
          <a:lstStyle/>
          <a:p>
            <a:r>
              <a:rPr lang="en-US" dirty="0"/>
              <a:t>EFFECTs of Harsher Filtering</a:t>
            </a:r>
            <a:endParaRPr lang="en-CA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2B236A5F-A921-6D41-B78E-32C16EB51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574963"/>
              </p:ext>
            </p:extLst>
          </p:nvPr>
        </p:nvGraphicFramePr>
        <p:xfrm>
          <a:off x="2183013" y="1702493"/>
          <a:ext cx="7087957" cy="4986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34062">
                  <a:extLst>
                    <a:ext uri="{9D8B030D-6E8A-4147-A177-3AD203B41FA5}">
                      <a16:colId xmlns:a16="http://schemas.microsoft.com/office/drawing/2014/main" val="3040141904"/>
                    </a:ext>
                  </a:extLst>
                </a:gridCol>
                <a:gridCol w="2096347">
                  <a:extLst>
                    <a:ext uri="{9D8B030D-6E8A-4147-A177-3AD203B41FA5}">
                      <a16:colId xmlns:a16="http://schemas.microsoft.com/office/drawing/2014/main" val="134271215"/>
                    </a:ext>
                  </a:extLst>
                </a:gridCol>
                <a:gridCol w="2057548">
                  <a:extLst>
                    <a:ext uri="{9D8B030D-6E8A-4147-A177-3AD203B41FA5}">
                      <a16:colId xmlns:a16="http://schemas.microsoft.com/office/drawing/2014/main" val="1825940512"/>
                    </a:ext>
                  </a:extLst>
                </a:gridCol>
              </a:tblGrid>
              <a:tr h="58172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NB-BOW-FV (filter words with less than 2 usage)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NB-BOW-FV+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(filter words with less than </a:t>
                      </a:r>
                      <a:r>
                        <a:rPr lang="en-CA" u="sng" dirty="0"/>
                        <a:t>3</a:t>
                      </a:r>
                      <a:r>
                        <a:rPr lang="en-CA" dirty="0"/>
                        <a:t> usage)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3423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0.7091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2262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Per-Class Precision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0.7073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8510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Precision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0.7143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665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(Yes-P)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0.8788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41569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(No-P)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8754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0.7838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82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092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3F5EF8-607A-4745-82E8-8A575ECC13C7}"/>
              </a:ext>
            </a:extLst>
          </p:cNvPr>
          <p:cNvSpPr txBox="1"/>
          <p:nvPr/>
        </p:nvSpPr>
        <p:spPr>
          <a:xfrm>
            <a:off x="9591856" y="5098886"/>
            <a:ext cx="2492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</a:p>
          <a:p>
            <a:r>
              <a:rPr lang="en-US" dirty="0"/>
              <a:t>Harsher filtering also had slightly negative effects with OV</a:t>
            </a:r>
          </a:p>
        </p:txBody>
      </p:sp>
    </p:spTree>
    <p:extLst>
      <p:ext uri="{BB962C8B-B14F-4D97-AF65-F5344CB8AC3E}">
        <p14:creationId xmlns:p14="http://schemas.microsoft.com/office/powerpoint/2010/main" val="268779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582F-3E4E-4524-A994-C20E0D65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28" y="281786"/>
            <a:ext cx="7729728" cy="1188720"/>
          </a:xfrm>
        </p:spPr>
        <p:txBody>
          <a:bodyPr/>
          <a:lstStyle/>
          <a:p>
            <a:r>
              <a:rPr lang="en-US" dirty="0"/>
              <a:t>EFFECTs of Harsher Filtering</a:t>
            </a:r>
            <a:endParaRPr lang="en-CA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2B236A5F-A921-6D41-B78E-32C16EB51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574736"/>
              </p:ext>
            </p:extLst>
          </p:nvPr>
        </p:nvGraphicFramePr>
        <p:xfrm>
          <a:off x="2183013" y="1702493"/>
          <a:ext cx="7087957" cy="4986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34062">
                  <a:extLst>
                    <a:ext uri="{9D8B030D-6E8A-4147-A177-3AD203B41FA5}">
                      <a16:colId xmlns:a16="http://schemas.microsoft.com/office/drawing/2014/main" val="3040141904"/>
                    </a:ext>
                  </a:extLst>
                </a:gridCol>
                <a:gridCol w="2096347">
                  <a:extLst>
                    <a:ext uri="{9D8B030D-6E8A-4147-A177-3AD203B41FA5}">
                      <a16:colId xmlns:a16="http://schemas.microsoft.com/office/drawing/2014/main" val="134271215"/>
                    </a:ext>
                  </a:extLst>
                </a:gridCol>
                <a:gridCol w="2057548">
                  <a:extLst>
                    <a:ext uri="{9D8B030D-6E8A-4147-A177-3AD203B41FA5}">
                      <a16:colId xmlns:a16="http://schemas.microsoft.com/office/drawing/2014/main" val="1825940512"/>
                    </a:ext>
                  </a:extLst>
                </a:gridCol>
              </a:tblGrid>
              <a:tr h="58172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NB-BOW-OV (with 0.01 smoothing)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NB-BOW-OV (with 0.1 smoothing)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3423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0.7273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2262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Per-Class Precision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0.7143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8510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Precision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0.7692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665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(Yes-P)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0.9091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0.9091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41569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(No-P)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0.3182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0.4545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8754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82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0.5714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092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434A21-DB7F-DE43-94D6-386A4EFE8857}"/>
              </a:ext>
            </a:extLst>
          </p:cNvPr>
          <p:cNvSpPr txBox="1"/>
          <p:nvPr/>
        </p:nvSpPr>
        <p:spPr>
          <a:xfrm>
            <a:off x="9591856" y="5098886"/>
            <a:ext cx="2492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</a:p>
          <a:p>
            <a:r>
              <a:rPr lang="en-US" dirty="0"/>
              <a:t>0.1 smoothing with FV had slightly negative effects (compared to 0.01 smoothing)</a:t>
            </a:r>
          </a:p>
        </p:txBody>
      </p:sp>
    </p:spTree>
    <p:extLst>
      <p:ext uri="{BB962C8B-B14F-4D97-AF65-F5344CB8AC3E}">
        <p14:creationId xmlns:p14="http://schemas.microsoft.com/office/powerpoint/2010/main" val="1361967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/>
              <a:t>Division of tasks</a:t>
            </a:r>
          </a:p>
        </p:txBody>
      </p:sp>
      <p:graphicFrame>
        <p:nvGraphicFramePr>
          <p:cNvPr id="9" name="Content Placeholder 10">
            <a:extLst>
              <a:ext uri="{FF2B5EF4-FFF2-40B4-BE49-F238E27FC236}">
                <a16:creationId xmlns:a16="http://schemas.microsoft.com/office/drawing/2014/main" id="{33AACB1A-12AE-40CA-A4F9-D2FB3799FC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629650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954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34" y="1258499"/>
            <a:ext cx="3626441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060194-0664-4885-9AFF-FB928195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332" y="3893037"/>
            <a:ext cx="3363974" cy="22714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Main Classes:</a:t>
            </a:r>
          </a:p>
          <a:p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r>
              <a:rPr lang="en-US">
                <a:solidFill>
                  <a:schemeClr val="bg1"/>
                </a:solidFill>
              </a:rPr>
              <a:t>Tweet</a:t>
            </a:r>
          </a:p>
          <a:p>
            <a:r>
              <a:rPr lang="en-US">
                <a:solidFill>
                  <a:schemeClr val="bg1"/>
                </a:solidFill>
              </a:rPr>
              <a:t>TestingTweet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TweetWord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D7D02D-271E-45D9-AA56-9536DBE910D1}"/>
              </a:ext>
            </a:extLst>
          </p:cNvPr>
          <p:cNvSpPr/>
          <p:nvPr/>
        </p:nvSpPr>
        <p:spPr>
          <a:xfrm>
            <a:off x="5081100" y="1231481"/>
            <a:ext cx="3053503" cy="1663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DataSet:</a:t>
            </a:r>
          </a:p>
          <a:p>
            <a:pPr algn="ctr"/>
            <a:r>
              <a:rPr lang="en-CA" dirty="0"/>
              <a:t>Contains the Tweets (documents) and individual </a:t>
            </a:r>
            <a:r>
              <a:rPr lang="en-CA" dirty="0" err="1"/>
              <a:t>TweetWords</a:t>
            </a:r>
            <a:r>
              <a:rPr lang="en-CA" dirty="0"/>
              <a:t> as well as vital data set statistics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3B39ED-0B19-4221-9714-8E5F9F36E1FA}"/>
              </a:ext>
            </a:extLst>
          </p:cNvPr>
          <p:cNvSpPr/>
          <p:nvPr/>
        </p:nvSpPr>
        <p:spPr>
          <a:xfrm>
            <a:off x="8755254" y="1231481"/>
            <a:ext cx="3053502" cy="1663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Tweet:</a:t>
            </a:r>
          </a:p>
          <a:p>
            <a:pPr algn="ctr"/>
            <a:r>
              <a:rPr lang="en-CA" dirty="0"/>
              <a:t>Contains tweet information: ID, text and label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080EEB-DC2E-4EA6-BF2A-63941B3D74A4}"/>
              </a:ext>
            </a:extLst>
          </p:cNvPr>
          <p:cNvSpPr/>
          <p:nvPr/>
        </p:nvSpPr>
        <p:spPr>
          <a:xfrm>
            <a:off x="5081099" y="3893037"/>
            <a:ext cx="3048210" cy="16584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TweetWord:</a:t>
            </a:r>
          </a:p>
          <a:p>
            <a:pPr algn="ctr"/>
            <a:r>
              <a:rPr lang="en-CA" dirty="0"/>
              <a:t>Contains unique word statistics such as the string, its reoccurrences in the training set and the word’s probabilities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6C3667-AE2E-461C-9DBE-D2856B1BD550}"/>
              </a:ext>
            </a:extLst>
          </p:cNvPr>
          <p:cNvSpPr/>
          <p:nvPr/>
        </p:nvSpPr>
        <p:spPr>
          <a:xfrm>
            <a:off x="8749962" y="3895423"/>
            <a:ext cx="3058794" cy="1653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b="1" dirty="0" err="1"/>
              <a:t>TestingTweet</a:t>
            </a:r>
            <a:r>
              <a:rPr lang="en-CA" b="1" dirty="0"/>
              <a:t>:</a:t>
            </a:r>
          </a:p>
          <a:p>
            <a:pPr algn="ctr"/>
            <a:r>
              <a:rPr lang="en-CA" dirty="0"/>
              <a:t>The class for the testing</a:t>
            </a:r>
            <a:r>
              <a:rPr lang="en-CA" b="1" dirty="0"/>
              <a:t> </a:t>
            </a:r>
            <a:r>
              <a:rPr lang="en-CA" dirty="0"/>
              <a:t>tweet/document. </a:t>
            </a:r>
          </a:p>
          <a:p>
            <a:pPr algn="ctr"/>
            <a:r>
              <a:rPr lang="en-CA" dirty="0"/>
              <a:t>Also the tweet document’s estimated yes/no probabilities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39AB87-FB8B-4089-9AFE-619AB798383C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10279359" y="2895181"/>
            <a:ext cx="2646" cy="100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FD4A49-3CA3-46C4-A802-5E30C27F6EA4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10279359" y="2895181"/>
            <a:ext cx="2646" cy="1000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76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F9067-C337-4852-80B3-4053F7EDD51D}"/>
              </a:ext>
            </a:extLst>
          </p:cNvPr>
          <p:cNvSpPr txBox="1"/>
          <p:nvPr/>
        </p:nvSpPr>
        <p:spPr>
          <a:xfrm>
            <a:off x="5039710" y="278698"/>
            <a:ext cx="6825915" cy="75713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DataSet Object</a:t>
            </a:r>
          </a:p>
          <a:p>
            <a:pPr marL="342900" indent="-342900">
              <a:buAutoNum type="arabicPeriod"/>
            </a:pPr>
            <a:r>
              <a:rPr lang="en-US" dirty="0"/>
              <a:t>Load </a:t>
            </a:r>
            <a:r>
              <a:rPr lang="en-US" b="1" dirty="0"/>
              <a:t>training</a:t>
            </a:r>
            <a:r>
              <a:rPr lang="en-US" dirty="0"/>
              <a:t> data into the DataSet by creating a Tweet Object for every line of the training document (representing the Tweet ID, Tweet string and Tweet label)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The </a:t>
            </a:r>
            <a:r>
              <a:rPr lang="en-US" dirty="0" err="1"/>
              <a:t>append_training_set</a:t>
            </a:r>
            <a:r>
              <a:rPr lang="en-US" dirty="0"/>
              <a:t>() method will split the string based on spaces, and transform it to lower-case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If a word is new, a new TweetWord object is created for it; otherwise, an existing TweetWord object is updated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The TweetWord set is held by the DataSet object</a:t>
            </a:r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Load the </a:t>
            </a:r>
            <a:r>
              <a:rPr lang="en-US" b="1" dirty="0"/>
              <a:t>testing</a:t>
            </a:r>
            <a:r>
              <a:rPr lang="en-US" dirty="0"/>
              <a:t> data into the DataSet object by creating a TestingTweet Object for every line of the testing document </a:t>
            </a:r>
          </a:p>
          <a:p>
            <a:pPr marL="800100" lvl="1" indent="-342900">
              <a:buAutoNum type="arabicPeriod"/>
            </a:pPr>
            <a:r>
              <a:rPr lang="en-US" dirty="0"/>
              <a:t>The TestingTweet object holds a TweetWord array and yes/no probabilities in addition to parameters inherited from its parent (Tweet)</a:t>
            </a:r>
          </a:p>
          <a:p>
            <a:pPr marL="1257300" lvl="2" indent="-342900">
              <a:buAutoNum type="arabicPeriod"/>
            </a:pPr>
            <a:r>
              <a:rPr lang="en-US" dirty="0"/>
              <a:t>These are necessary for making label predictions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The </a:t>
            </a:r>
            <a:r>
              <a:rPr lang="en-US" dirty="0" err="1"/>
              <a:t>append_testing_set</a:t>
            </a:r>
            <a:r>
              <a:rPr lang="en-US" dirty="0"/>
              <a:t>() method will detect known words and add it to the </a:t>
            </a:r>
            <a:r>
              <a:rPr lang="en-US" dirty="0" err="1"/>
              <a:t>TestingTweet’s</a:t>
            </a:r>
            <a:r>
              <a:rPr lang="en-US" dirty="0"/>
              <a:t> TweetWord list.</a:t>
            </a:r>
          </a:p>
          <a:p>
            <a:pPr lvl="1"/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The </a:t>
            </a:r>
            <a:r>
              <a:rPr lang="en-US" dirty="0" err="1"/>
              <a:t>DataSet’s</a:t>
            </a:r>
            <a:r>
              <a:rPr lang="en-US" dirty="0"/>
              <a:t> </a:t>
            </a:r>
            <a:r>
              <a:rPr lang="en-US" dirty="0" err="1"/>
              <a:t>calc_total_cond_probability</a:t>
            </a:r>
            <a:r>
              <a:rPr lang="en-US" dirty="0"/>
              <a:t>() calculates all of the yes/no probabilities for the entire vocabulary by going through its TweetWord list of </a:t>
            </a:r>
            <a:r>
              <a:rPr lang="en-US" dirty="0" err="1"/>
              <a:t>unique_words</a:t>
            </a:r>
            <a:r>
              <a:rPr lang="en-US" dirty="0"/>
              <a:t>, and passing down the known number of x class documents, and the total vocabulary size.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19BE6-FE1C-9244-8897-154B71E6D74E}"/>
              </a:ext>
            </a:extLst>
          </p:cNvPr>
          <p:cNvSpPr txBox="1">
            <a:spLocks/>
          </p:cNvSpPr>
          <p:nvPr/>
        </p:nvSpPr>
        <p:spPr bwMode="black">
          <a:xfrm>
            <a:off x="512234" y="1258499"/>
            <a:ext cx="3626441" cy="172804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</p:spPr>
        <p:txBody>
          <a:bodyPr vert="horz" wrap="square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Architecture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 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0CBBF2-5527-7044-8416-7A3D96A4B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0" b="40890"/>
          <a:stretch/>
        </p:blipFill>
        <p:spPr>
          <a:xfrm>
            <a:off x="123432" y="4273550"/>
            <a:ext cx="4404044" cy="9929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5CF91D-9A73-4A44-AD5C-C2BD48D58B1D}"/>
              </a:ext>
            </a:extLst>
          </p:cNvPr>
          <p:cNvSpPr txBox="1"/>
          <p:nvPr/>
        </p:nvSpPr>
        <p:spPr>
          <a:xfrm>
            <a:off x="123432" y="5393149"/>
            <a:ext cx="36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 object printed after Step 3</a:t>
            </a:r>
          </a:p>
        </p:txBody>
      </p:sp>
    </p:spTree>
    <p:extLst>
      <p:ext uri="{BB962C8B-B14F-4D97-AF65-F5344CB8AC3E}">
        <p14:creationId xmlns:p14="http://schemas.microsoft.com/office/powerpoint/2010/main" val="122042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F9067-C337-4852-80B3-4053F7EDD51D}"/>
              </a:ext>
            </a:extLst>
          </p:cNvPr>
          <p:cNvSpPr txBox="1"/>
          <p:nvPr/>
        </p:nvSpPr>
        <p:spPr>
          <a:xfrm>
            <a:off x="5010190" y="320891"/>
            <a:ext cx="6825915" cy="63248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800"/>
              </a:spcAft>
            </a:pPr>
            <a:r>
              <a:rPr lang="en-US" sz="1750" dirty="0"/>
              <a:t>5. </a:t>
            </a:r>
            <a:r>
              <a:rPr lang="en-US" sz="1750" dirty="0" err="1"/>
              <a:t>calc_testing_prob</a:t>
            </a:r>
            <a:r>
              <a:rPr lang="en-US" sz="1750" dirty="0"/>
              <a:t>() DataSet method uses the previously calculated word probabilities to go through the testing documents list, and passing down the yes/no class priors and going through the TestingTweet word array to calculate the yes/no probabilities of a TestingTweet.</a:t>
            </a:r>
          </a:p>
          <a:p>
            <a:pPr>
              <a:spcAft>
                <a:spcPts val="1800"/>
              </a:spcAft>
            </a:pPr>
            <a:r>
              <a:rPr lang="en-US" sz="1750" dirty="0"/>
              <a:t>6. The </a:t>
            </a:r>
            <a:r>
              <a:rPr lang="en-US" sz="1750" dirty="0" err="1"/>
              <a:t>DataSet’s</a:t>
            </a:r>
            <a:r>
              <a:rPr lang="en-US" sz="1750" dirty="0"/>
              <a:t> testing document’s list is traversed and the highest yes/no probability determines the predicted label.</a:t>
            </a:r>
          </a:p>
          <a:p>
            <a:pPr>
              <a:spcAft>
                <a:spcPts val="1800"/>
              </a:spcAft>
            </a:pPr>
            <a:r>
              <a:rPr lang="en-US" sz="1750" dirty="0"/>
              <a:t>7. </a:t>
            </a:r>
            <a:r>
              <a:rPr lang="en-US" sz="1750" dirty="0" err="1"/>
              <a:t>determine_correctness</a:t>
            </a:r>
            <a:r>
              <a:rPr lang="en-US" sz="1750" dirty="0"/>
              <a:t>() function compares the predicted label to the true label and updates the true positive, false positive, true negative and false negative accordingly.</a:t>
            </a:r>
          </a:p>
          <a:p>
            <a:pPr>
              <a:spcAft>
                <a:spcPts val="1800"/>
              </a:spcAft>
            </a:pPr>
            <a:r>
              <a:rPr lang="en-US" sz="1750" dirty="0"/>
              <a:t>8. The trace file is generated during this traversal.</a:t>
            </a:r>
          </a:p>
          <a:p>
            <a:pPr>
              <a:spcAft>
                <a:spcPts val="1800"/>
              </a:spcAft>
            </a:pPr>
            <a:r>
              <a:rPr lang="en-US" sz="1750" dirty="0"/>
              <a:t>9. Once the traversal is finished, the true positive, false positive, true negative and false negative are used to generate the statistics for the evaluation file.</a:t>
            </a:r>
          </a:p>
          <a:p>
            <a:pPr>
              <a:spcAft>
                <a:spcPts val="1800"/>
              </a:spcAft>
            </a:pPr>
            <a:r>
              <a:rPr lang="en-US" sz="1750" dirty="0"/>
              <a:t>10. Filtered vocabulary is implemented through the </a:t>
            </a:r>
            <a:r>
              <a:rPr lang="en-US" sz="1750" dirty="0" err="1"/>
              <a:t>DataSet’s</a:t>
            </a:r>
            <a:r>
              <a:rPr lang="en-US" sz="1750" dirty="0"/>
              <a:t> </a:t>
            </a:r>
            <a:r>
              <a:rPr lang="en-US" sz="1750" dirty="0" err="1"/>
              <a:t>implement_filtered_vocabulary</a:t>
            </a:r>
            <a:r>
              <a:rPr lang="en-US" sz="1750" dirty="0"/>
              <a:t>() method which goes through the </a:t>
            </a:r>
            <a:r>
              <a:rPr lang="en-US" sz="1750" dirty="0" err="1"/>
              <a:t>unique_words</a:t>
            </a:r>
            <a:r>
              <a:rPr lang="en-US" sz="1750" dirty="0"/>
              <a:t> array and deletes words with less than 2 usage, and updates all the other metrics correctly. </a:t>
            </a:r>
          </a:p>
          <a:p>
            <a:pPr>
              <a:spcAft>
                <a:spcPts val="1800"/>
              </a:spcAft>
            </a:pPr>
            <a:r>
              <a:rPr lang="en-US" sz="1750" dirty="0"/>
              <a:t>11. Steps 4-9 are repeated for the filtered vocabulary.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3C926-BD4A-5A4E-BDEF-9ABF8E88D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0890"/>
          <a:stretch/>
        </p:blipFill>
        <p:spPr>
          <a:xfrm>
            <a:off x="111709" y="4245042"/>
            <a:ext cx="4444969" cy="10214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4058381-1FF4-A248-B496-77298B79A60A}"/>
              </a:ext>
            </a:extLst>
          </p:cNvPr>
          <p:cNvSpPr txBox="1">
            <a:spLocks/>
          </p:cNvSpPr>
          <p:nvPr/>
        </p:nvSpPr>
        <p:spPr bwMode="black">
          <a:xfrm>
            <a:off x="512234" y="1258499"/>
            <a:ext cx="3626441" cy="172804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</p:spPr>
        <p:txBody>
          <a:bodyPr vert="horz" wrap="square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Architecture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 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3B187-DC1B-3145-946B-D55366D03F1D}"/>
              </a:ext>
            </a:extLst>
          </p:cNvPr>
          <p:cNvSpPr txBox="1"/>
          <p:nvPr/>
        </p:nvSpPr>
        <p:spPr>
          <a:xfrm>
            <a:off x="111709" y="5414835"/>
            <a:ext cx="36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 object printed after Step 10</a:t>
            </a:r>
          </a:p>
        </p:txBody>
      </p:sp>
    </p:spTree>
    <p:extLst>
      <p:ext uri="{BB962C8B-B14F-4D97-AF65-F5344CB8AC3E}">
        <p14:creationId xmlns:p14="http://schemas.microsoft.com/office/powerpoint/2010/main" val="89999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058381-1FF4-A248-B496-77298B79A60A}"/>
              </a:ext>
            </a:extLst>
          </p:cNvPr>
          <p:cNvSpPr txBox="1">
            <a:spLocks/>
          </p:cNvSpPr>
          <p:nvPr/>
        </p:nvSpPr>
        <p:spPr bwMode="black">
          <a:xfrm>
            <a:off x="513927" y="2564978"/>
            <a:ext cx="3626441" cy="172804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</p:spPr>
        <p:txBody>
          <a:bodyPr vert="horz" wrap="square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Architecture: Additional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47FB4-C788-044D-B55A-E835319BB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320" y="2151122"/>
            <a:ext cx="4964063" cy="255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0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 data 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B85D7A-63B1-443C-ABCF-AFE376D0CB6A}"/>
              </a:ext>
            </a:extLst>
          </p:cNvPr>
          <p:cNvGrpSpPr/>
          <p:nvPr/>
        </p:nvGrpSpPr>
        <p:grpSpPr>
          <a:xfrm>
            <a:off x="5313362" y="4808406"/>
            <a:ext cx="6214376" cy="1722098"/>
            <a:chOff x="5619750" y="4484656"/>
            <a:chExt cx="5607050" cy="140754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82FDAE7-FE08-466E-9A2F-7963CF91DAA6}"/>
                </a:ext>
              </a:extLst>
            </p:cNvPr>
            <p:cNvSpPr/>
            <p:nvPr/>
          </p:nvSpPr>
          <p:spPr>
            <a:xfrm>
              <a:off x="5619750" y="4484656"/>
              <a:ext cx="5607050" cy="140754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 descr="Statistics">
              <a:extLst>
                <a:ext uri="{FF2B5EF4-FFF2-40B4-BE49-F238E27FC236}">
                  <a16:creationId xmlns:a16="http://schemas.microsoft.com/office/drawing/2014/main" id="{60C72BE4-766C-49C8-A14D-EBF4D5635719}"/>
                </a:ext>
              </a:extLst>
            </p:cNvPr>
            <p:cNvSpPr/>
            <p:nvPr/>
          </p:nvSpPr>
          <p:spPr>
            <a:xfrm>
              <a:off x="6045531" y="4801353"/>
              <a:ext cx="774148" cy="774148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925BFB-1AC8-4E1E-85F9-A5611F4C2594}"/>
                </a:ext>
              </a:extLst>
            </p:cNvPr>
            <p:cNvSpPr/>
            <p:nvPr/>
          </p:nvSpPr>
          <p:spPr>
            <a:xfrm>
              <a:off x="7245461" y="4484656"/>
              <a:ext cx="3981338" cy="1407541"/>
            </a:xfrm>
            <a:custGeom>
              <a:avLst/>
              <a:gdLst>
                <a:gd name="connsiteX0" fmla="*/ 0 w 3981338"/>
                <a:gd name="connsiteY0" fmla="*/ 0 h 1407541"/>
                <a:gd name="connsiteX1" fmla="*/ 3981338 w 3981338"/>
                <a:gd name="connsiteY1" fmla="*/ 0 h 1407541"/>
                <a:gd name="connsiteX2" fmla="*/ 3981338 w 3981338"/>
                <a:gd name="connsiteY2" fmla="*/ 1407541 h 1407541"/>
                <a:gd name="connsiteX3" fmla="*/ 0 w 3981338"/>
                <a:gd name="connsiteY3" fmla="*/ 1407541 h 1407541"/>
                <a:gd name="connsiteX4" fmla="*/ 0 w 3981338"/>
                <a:gd name="connsiteY4" fmla="*/ 0 h 140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338" h="1407541">
                  <a:moveTo>
                    <a:pt x="0" y="0"/>
                  </a:moveTo>
                  <a:lnTo>
                    <a:pt x="3981338" y="0"/>
                  </a:lnTo>
                  <a:lnTo>
                    <a:pt x="3981338" y="1407541"/>
                  </a:lnTo>
                  <a:lnTo>
                    <a:pt x="0" y="14075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8965" tIns="148965" rIns="148965" bIns="148965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Since Naïve Bayes Model is heavily based on probability, this skew of the training set will influence its testing performance</a:t>
              </a:r>
              <a:r>
                <a:rPr lang="en-US" sz="2000" dirty="0"/>
                <a:t> through the priors</a:t>
              </a:r>
              <a:r>
                <a:rPr lang="en-US" sz="2000" kern="1200" dirty="0"/>
                <a:t> </a:t>
              </a:r>
            </a:p>
          </p:txBody>
        </p:sp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62EADD2-F687-4D20-946F-055E16B650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673541"/>
              </p:ext>
            </p:extLst>
          </p:nvPr>
        </p:nvGraphicFramePr>
        <p:xfrm>
          <a:off x="5052340" y="282093"/>
          <a:ext cx="6741615" cy="4244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2605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887"/>
            <a:ext cx="12192000" cy="76672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Analysis of </a:t>
            </a:r>
            <a:r>
              <a:rPr lang="en-US" sz="2600" dirty="0" err="1">
                <a:solidFill>
                  <a:schemeClr val="tx1"/>
                </a:solidFill>
              </a:rPr>
              <a:t>ov</a:t>
            </a:r>
            <a:r>
              <a:rPr lang="en-US" sz="2600" dirty="0">
                <a:solidFill>
                  <a:schemeClr val="tx1"/>
                </a:solidFill>
              </a:rPr>
              <a:t> and </a:t>
            </a:r>
            <a:r>
              <a:rPr lang="en-US" sz="2600" dirty="0" err="1">
                <a:solidFill>
                  <a:schemeClr val="tx1"/>
                </a:solidFill>
              </a:rPr>
              <a:t>fV</a:t>
            </a:r>
            <a:endParaRPr lang="en-US" sz="26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66A80BF-6F5E-4272-AC27-10E3339DB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172900"/>
              </p:ext>
            </p:extLst>
          </p:nvPr>
        </p:nvGraphicFramePr>
        <p:xfrm>
          <a:off x="1650928" y="1749800"/>
          <a:ext cx="8890143" cy="29086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23652">
                  <a:extLst>
                    <a:ext uri="{9D8B030D-6E8A-4147-A177-3AD203B41FA5}">
                      <a16:colId xmlns:a16="http://schemas.microsoft.com/office/drawing/2014/main" val="3040141904"/>
                    </a:ext>
                  </a:extLst>
                </a:gridCol>
                <a:gridCol w="2703110">
                  <a:extLst>
                    <a:ext uri="{9D8B030D-6E8A-4147-A177-3AD203B41FA5}">
                      <a16:colId xmlns:a16="http://schemas.microsoft.com/office/drawing/2014/main" val="134271215"/>
                    </a:ext>
                  </a:extLst>
                </a:gridCol>
                <a:gridCol w="2963381">
                  <a:extLst>
                    <a:ext uri="{9D8B030D-6E8A-4147-A177-3AD203B41FA5}">
                      <a16:colId xmlns:a16="http://schemas.microsoft.com/office/drawing/2014/main" val="1825940512"/>
                    </a:ext>
                  </a:extLst>
                </a:gridCol>
              </a:tblGrid>
              <a:tr h="58172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Original Vocabulary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Filtered 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3423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 dirty="0"/>
                        <a:t>Total Words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2262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 dirty="0"/>
                        <a:t>Unique Words (Vocabulary)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8510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 Words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665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41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50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887"/>
            <a:ext cx="12192000" cy="76672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Analysis of </a:t>
            </a:r>
            <a:r>
              <a:rPr lang="en-US" sz="2600">
                <a:solidFill>
                  <a:schemeClr val="tx1"/>
                </a:solidFill>
              </a:rPr>
              <a:t>the difference between vocabulary</a:t>
            </a:r>
            <a:endParaRPr lang="en-US" sz="26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66A80BF-6F5E-4272-AC27-10E3339DB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862282"/>
              </p:ext>
            </p:extLst>
          </p:nvPr>
        </p:nvGraphicFramePr>
        <p:xfrm>
          <a:off x="1650928" y="1102100"/>
          <a:ext cx="8890143" cy="4653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23652">
                  <a:extLst>
                    <a:ext uri="{9D8B030D-6E8A-4147-A177-3AD203B41FA5}">
                      <a16:colId xmlns:a16="http://schemas.microsoft.com/office/drawing/2014/main" val="3040141904"/>
                    </a:ext>
                  </a:extLst>
                </a:gridCol>
                <a:gridCol w="2703110">
                  <a:extLst>
                    <a:ext uri="{9D8B030D-6E8A-4147-A177-3AD203B41FA5}">
                      <a16:colId xmlns:a16="http://schemas.microsoft.com/office/drawing/2014/main" val="134271215"/>
                    </a:ext>
                  </a:extLst>
                </a:gridCol>
                <a:gridCol w="2963381">
                  <a:extLst>
                    <a:ext uri="{9D8B030D-6E8A-4147-A177-3AD203B41FA5}">
                      <a16:colId xmlns:a16="http://schemas.microsoft.com/office/drawing/2014/main" val="1825940512"/>
                    </a:ext>
                  </a:extLst>
                </a:gridCol>
              </a:tblGrid>
              <a:tr h="5817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NB-BOW-OV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NB-BOW-FV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3423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2262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Per-Class Precision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8510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Precision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0.8333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665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(Yes-P)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0.9394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41569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(No-P)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0.3182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0.4545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8754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0.7692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82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09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360"/>
            <a:ext cx="12192000" cy="76672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chemeClr val="tx1"/>
                </a:solidFill>
              </a:rPr>
              <a:t>Results </a:t>
            </a:r>
            <a:r>
              <a:rPr lang="en-US" sz="2600" dirty="0">
                <a:solidFill>
                  <a:schemeClr val="tx1"/>
                </a:solidFill>
              </a:rPr>
              <a:t>of </a:t>
            </a:r>
            <a:r>
              <a:rPr lang="en-US" sz="2600">
                <a:solidFill>
                  <a:schemeClr val="tx1"/>
                </a:solidFill>
              </a:rPr>
              <a:t>the three models</a:t>
            </a:r>
            <a:endParaRPr lang="en-US" sz="26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0D39F3C2-B101-4BC7-ACCB-377F39CFF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335706"/>
              </p:ext>
            </p:extLst>
          </p:nvPr>
        </p:nvGraphicFramePr>
        <p:xfrm>
          <a:off x="1650928" y="1043745"/>
          <a:ext cx="8890144" cy="4653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37945">
                  <a:extLst>
                    <a:ext uri="{9D8B030D-6E8A-4147-A177-3AD203B41FA5}">
                      <a16:colId xmlns:a16="http://schemas.microsoft.com/office/drawing/2014/main" val="3040141904"/>
                    </a:ext>
                  </a:extLst>
                </a:gridCol>
                <a:gridCol w="1958109">
                  <a:extLst>
                    <a:ext uri="{9D8B030D-6E8A-4147-A177-3AD203B41FA5}">
                      <a16:colId xmlns:a16="http://schemas.microsoft.com/office/drawing/2014/main" val="134271215"/>
                    </a:ext>
                  </a:extLst>
                </a:gridCol>
                <a:gridCol w="2059709">
                  <a:extLst>
                    <a:ext uri="{9D8B030D-6E8A-4147-A177-3AD203B41FA5}">
                      <a16:colId xmlns:a16="http://schemas.microsoft.com/office/drawing/2014/main" val="1825940512"/>
                    </a:ext>
                  </a:extLst>
                </a:gridCol>
                <a:gridCol w="2034381">
                  <a:extLst>
                    <a:ext uri="{9D8B030D-6E8A-4147-A177-3AD203B41FA5}">
                      <a16:colId xmlns:a16="http://schemas.microsoft.com/office/drawing/2014/main" val="3521426818"/>
                    </a:ext>
                  </a:extLst>
                </a:gridCol>
              </a:tblGrid>
              <a:tr h="58172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NB-BOW-OV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NB-BOW-FV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LSTM-W2V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73423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0.7778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32262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Per-Class Precision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0.7561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18510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Precision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0.8462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7665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(Yes-P)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0.9091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0.9394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41569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(No-P)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0.3182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0.5238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28754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0.8378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82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0.5882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0.6471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909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2141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</TotalTime>
  <Words>946</Words>
  <Application>Microsoft Office PowerPoint</Application>
  <PresentationFormat>Widescreen</PresentationFormat>
  <Paragraphs>212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Assignment 3 Presentation</vt:lpstr>
      <vt:lpstr>Architecture</vt:lpstr>
      <vt:lpstr>PowerPoint Presentation</vt:lpstr>
      <vt:lpstr>PowerPoint Presentation</vt:lpstr>
      <vt:lpstr>PowerPoint Presentation</vt:lpstr>
      <vt:lpstr>Initial data set</vt:lpstr>
      <vt:lpstr>Analysis of ov and fV</vt:lpstr>
      <vt:lpstr>Analysis of the difference between vocabulary</vt:lpstr>
      <vt:lpstr>Results of the three models</vt:lpstr>
      <vt:lpstr>EFFECT of IGNORING PUNCTUATION</vt:lpstr>
      <vt:lpstr>EFFECTs of Harsher Filtering</vt:lpstr>
      <vt:lpstr>EFFECTs of Harsher Filtering</vt:lpstr>
      <vt:lpstr>Division of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 Analysis </dc:title>
  <dc:creator>LB</dc:creator>
  <cp:lastModifiedBy>Patricia Nunes</cp:lastModifiedBy>
  <cp:revision>57</cp:revision>
  <dcterms:created xsi:type="dcterms:W3CDTF">2020-12-13T01:21:26Z</dcterms:created>
  <dcterms:modified xsi:type="dcterms:W3CDTF">2020-12-14T02:38:40Z</dcterms:modified>
</cp:coreProperties>
</file>