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handoutMasterIdLst>
    <p:handoutMasterId r:id="rId24"/>
  </p:handoutMasterIdLst>
  <p:sldIdLst>
    <p:sldId id="258" r:id="rId2"/>
    <p:sldId id="272" r:id="rId3"/>
    <p:sldId id="261" r:id="rId4"/>
    <p:sldId id="276" r:id="rId5"/>
    <p:sldId id="278" r:id="rId6"/>
    <p:sldId id="277" r:id="rId7"/>
    <p:sldId id="279" r:id="rId8"/>
    <p:sldId id="273" r:id="rId9"/>
    <p:sldId id="274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FBC95-C457-48DE-BCD1-0817C14263D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E8F2-7A2D-4542-BCE8-F5D06D63D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4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50A0-D62E-47CD-8288-1D91F8FAAF3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4C8E4-6FC7-4632-9581-194924B1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682B17-65A4-446D-A890-5BBC9E6E9ED2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17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64EB-5421-4ACF-A7D2-9F82B9DBE3AD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A489-4041-4866-BD41-9BE24D9895C5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2CD6-C400-4AD0-A5D0-F0C8F03B1E64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E05D-DB8A-4F87-B79E-FEF3D1B9C77E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7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D473-9CC0-4154-A109-979277167A92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3241-9CBC-4ABF-AB04-97764479A87B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2727-A5B7-4DDB-9A92-588B72ADAF7E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03A-FE4F-4A03-93F6-61630DE284B1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85B7-AC57-4A7B-8A04-32AB1944A440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02CA-1C93-4163-A5DA-1AB0E59C287F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03A2E4-B0AA-4511-8F5A-8852FE5E54FF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44867F-3BD9-4C0C-B09F-8EC94C27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650" y="2742734"/>
            <a:ext cx="9418320" cy="13696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Reinforcement </a:t>
            </a:r>
            <a:r>
              <a:rPr lang="en-US" dirty="0" smtClean="0"/>
              <a:t>Learning</a:t>
            </a:r>
            <a:br>
              <a:rPr lang="en-US" dirty="0" smtClean="0"/>
            </a:br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69" y="581827"/>
            <a:ext cx="5452362" cy="3647272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2088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Contact:</a:t>
            </a:r>
          </a:p>
          <a:p>
            <a:r>
              <a:rPr lang="en-US" dirty="0" smtClean="0"/>
              <a:t>patoalejor@gmail.com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64" y="1914538"/>
            <a:ext cx="8461123" cy="4556919"/>
          </a:xfrm>
        </p:spPr>
      </p:pic>
    </p:spTree>
    <p:extLst>
      <p:ext uri="{BB962C8B-B14F-4D97-AF65-F5344CB8AC3E}">
        <p14:creationId xmlns:p14="http://schemas.microsoft.com/office/powerpoint/2010/main" val="3297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What to transfer</a:t>
            </a:r>
          </a:p>
          <a:p>
            <a:pPr lvl="1"/>
            <a:r>
              <a:rPr lang="en-US" sz="2000" dirty="0" smtClean="0"/>
              <a:t>Source-specific</a:t>
            </a:r>
          </a:p>
          <a:p>
            <a:pPr lvl="1"/>
            <a:r>
              <a:rPr lang="en-US" sz="2000" dirty="0" smtClean="0"/>
              <a:t>Common domain source-target</a:t>
            </a:r>
          </a:p>
          <a:p>
            <a:r>
              <a:rPr lang="en-US" sz="2400" b="1" dirty="0" smtClean="0"/>
              <a:t>When to transfer</a:t>
            </a:r>
          </a:p>
          <a:p>
            <a:pPr lvl="1"/>
            <a:r>
              <a:rPr lang="en-US" sz="2000" dirty="0" smtClean="0"/>
              <a:t>Negative transfer</a:t>
            </a:r>
          </a:p>
          <a:p>
            <a:r>
              <a:rPr lang="en-US" sz="2400" b="1" dirty="0" smtClean="0"/>
              <a:t>How to transfer</a:t>
            </a:r>
          </a:p>
          <a:p>
            <a:pPr lvl="1"/>
            <a:r>
              <a:rPr lang="en-US" sz="2000" dirty="0" smtClean="0"/>
              <a:t>Freeze Layers</a:t>
            </a:r>
          </a:p>
          <a:p>
            <a:pPr lvl="1"/>
            <a:r>
              <a:rPr lang="en-US" sz="2000" dirty="0" smtClean="0"/>
              <a:t>Fine-tuning Layers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843" b="60199"/>
          <a:stretch/>
        </p:blipFill>
        <p:spPr>
          <a:xfrm>
            <a:off x="6047773" y="1993210"/>
            <a:ext cx="3608634" cy="2385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9" t="51400" r="20518"/>
          <a:stretch/>
        </p:blipFill>
        <p:spPr>
          <a:xfrm>
            <a:off x="6290022" y="4270522"/>
            <a:ext cx="3844050" cy="1965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6407" y="39011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24" y="2294731"/>
            <a:ext cx="7916782" cy="4060178"/>
          </a:xfrm>
        </p:spPr>
      </p:pic>
    </p:spTree>
    <p:extLst>
      <p:ext uri="{BB962C8B-B14F-4D97-AF65-F5344CB8AC3E}">
        <p14:creationId xmlns:p14="http://schemas.microsoft.com/office/powerpoint/2010/main" val="20556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64" y="2259027"/>
            <a:ext cx="8461123" cy="3867941"/>
          </a:xfrm>
        </p:spPr>
      </p:pic>
    </p:spTree>
    <p:extLst>
      <p:ext uri="{BB962C8B-B14F-4D97-AF65-F5344CB8AC3E}">
        <p14:creationId xmlns:p14="http://schemas.microsoft.com/office/powerpoint/2010/main" val="14137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99281"/>
            <a:ext cx="8562438" cy="4293451"/>
          </a:xfrm>
        </p:spPr>
      </p:pic>
    </p:spTree>
    <p:extLst>
      <p:ext uri="{BB962C8B-B14F-4D97-AF65-F5344CB8AC3E}">
        <p14:creationId xmlns:p14="http://schemas.microsoft.com/office/powerpoint/2010/main" val="20132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Introduction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Q-Network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2019 - Deep Learning - KHU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C44867F-3BD9-4C0C-B09F-8EC94C2703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1846</TotalTime>
  <Words>192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Reinforcement Learning Hands-On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RL Introduction</vt:lpstr>
      <vt:lpstr>Deep Q-Network</vt:lpstr>
      <vt:lpstr>Policy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Bio</cp:lastModifiedBy>
  <cp:revision>30</cp:revision>
  <dcterms:created xsi:type="dcterms:W3CDTF">2019-07-29T09:58:53Z</dcterms:created>
  <dcterms:modified xsi:type="dcterms:W3CDTF">2019-08-19T08:50:47Z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