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6A2940-1906-4C28-964E-61BD97D98744}">
  <a:tblStyle styleId="{A76A2940-1906-4C28-964E-61BD97D98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(1151) B365 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Kingston Hyperx Fury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Wd Western Digita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3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prime A320m-k Am4 Ddr4 A320 Hdmi M2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Memoria RAM color Verde 4GB 1x4GB Crucial CT4G4SFS8266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Disco Duro WD WDBUZG0010BBK 1TB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Intel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Core i3-8350K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Board Gigabyte H310m M.2 2.0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Memoria Ram Ddr4 4gb 2666mhz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1tb Western Digital Blue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5367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806450" y="153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Intel i5-4590 4ta generacion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2300">
                          <a:solidFill>
                            <a:schemeClr val="dk1"/>
                          </a:solidFill>
                        </a:rPr>
                        <a:t>Mother 1150 H81 4ta Gen Ddr3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Memoria RAM ValueRAM color Verde 8GB 2x8GB Kingston KVR1333D3N9/8G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1 Tb 7200rpm 64mb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3600X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Pc4 2666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1 Tb 7200rpm 64mb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GTX 1660 Ti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r>
                        <a:rPr lang="es"/>
                        <a:t>ntel core i5-11400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Prime H410 M-e 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Corsair Vengeance Lpx 8gb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A400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Nvidia GT 710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2108025"/>
                <a:gridCol w="513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Board Asus Rog Strix Z590-e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Memoria Ram Corsair Vengeance Rgb Pro 32gb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Disco Ssd Samsung 980 1tb Nvme 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ASUS ROG Strix NVIDIA GeForce RTX 3060 12GB VRAM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</a:t>
                      </a:r>
                      <a:r>
                        <a:rPr lang="es"/>
                        <a:t>TUF GAMING X570-PLUS (WI-FI)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64GB Ram DDR4 (2x32GB)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 TB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M.2 Internal SSD </a:t>
                      </a:r>
                      <a:r>
                        <a:rPr lang="es"/>
                        <a:t>Samsung 970 EVO Plus Series - PCIe NVMe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ROG Strix NVIDIA GeForce RTX 3060 12GB VRAM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{A76A2940-1906-4C28-964E-61BD97D98744}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Threadripper PRO 3995WX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 Zenith II Extreme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TridentZ (8x32GB) 256GB RAM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TB M.2 Internal SSD Samsung 970 EVO Plus Series - PCIe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Strix NVIDIA GeForce RTX 3060 12GB VRAM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