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20ADA-629F-4327-97F8-FCCF6B0450EC}" v="5" dt="2022-01-23T23:15:05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Gallardo" userId="e078eb96-bd6e-43f4-ab19-aae6f5d733dd" providerId="ADAL" clId="{597A596C-352D-41EC-8181-97D48211B383}"/>
    <pc:docChg chg="modSld">
      <pc:chgData name="Patricio Gallardo" userId="e078eb96-bd6e-43f4-ab19-aae6f5d733dd" providerId="ADAL" clId="{597A596C-352D-41EC-8181-97D48211B383}" dt="2022-01-24T15:59:07.247" v="9" actId="20577"/>
      <pc:docMkLst>
        <pc:docMk/>
      </pc:docMkLst>
      <pc:sldChg chg="modSp mod">
        <pc:chgData name="Patricio Gallardo" userId="e078eb96-bd6e-43f4-ab19-aae6f5d733dd" providerId="ADAL" clId="{597A596C-352D-41EC-8181-97D48211B383}" dt="2022-01-24T15:59:07.247" v="9" actId="20577"/>
        <pc:sldMkLst>
          <pc:docMk/>
          <pc:sldMk cId="2121915769" sldId="257"/>
        </pc:sldMkLst>
        <pc:spChg chg="mod">
          <ac:chgData name="Patricio Gallardo" userId="e078eb96-bd6e-43f4-ab19-aae6f5d733dd" providerId="ADAL" clId="{597A596C-352D-41EC-8181-97D48211B383}" dt="2022-01-24T15:58:57.578" v="0" actId="20577"/>
          <ac:spMkLst>
            <pc:docMk/>
            <pc:sldMk cId="2121915769" sldId="257"/>
            <ac:spMk id="2" creationId="{2F72F7F1-5230-4C06-AC22-C640B8E9161D}"/>
          </ac:spMkLst>
        </pc:spChg>
        <pc:graphicFrameChg chg="modGraphic">
          <ac:chgData name="Patricio Gallardo" userId="e078eb96-bd6e-43f4-ab19-aae6f5d733dd" providerId="ADAL" clId="{597A596C-352D-41EC-8181-97D48211B383}" dt="2022-01-24T15:59:03.616" v="3" actId="20577"/>
          <ac:graphicFrameMkLst>
            <pc:docMk/>
            <pc:sldMk cId="2121915769" sldId="257"/>
            <ac:graphicFrameMk id="3" creationId="{1F446767-B588-480C-ABC3-DFA36FCA1D75}"/>
          </ac:graphicFrameMkLst>
        </pc:graphicFrameChg>
        <pc:graphicFrameChg chg="modGraphic">
          <ac:chgData name="Patricio Gallardo" userId="e078eb96-bd6e-43f4-ab19-aae6f5d733dd" providerId="ADAL" clId="{597A596C-352D-41EC-8181-97D48211B383}" dt="2022-01-24T15:59:07.247" v="9" actId="20577"/>
          <ac:graphicFrameMkLst>
            <pc:docMk/>
            <pc:sldMk cId="2121915769" sldId="257"/>
            <ac:graphicFrameMk id="4" creationId="{BB7CA4A2-5474-4BC0-8565-ECA4D9A31DD6}"/>
          </ac:graphicFrameMkLst>
        </pc:graphicFrameChg>
      </pc:sldChg>
    </pc:docChg>
  </pc:docChgLst>
  <pc:docChgLst>
    <pc:chgData name="Patricio Gallardo" userId="e078eb96-bd6e-43f4-ab19-aae6f5d733dd" providerId="ADAL" clId="{67620ADA-629F-4327-97F8-FCCF6B0450EC}"/>
    <pc:docChg chg="undo custSel modSld">
      <pc:chgData name="Patricio Gallardo" userId="e078eb96-bd6e-43f4-ab19-aae6f5d733dd" providerId="ADAL" clId="{67620ADA-629F-4327-97F8-FCCF6B0450EC}" dt="2022-01-23T23:30:38.937" v="365" actId="404"/>
      <pc:docMkLst>
        <pc:docMk/>
      </pc:docMkLst>
      <pc:sldChg chg="addSp modSp mod">
        <pc:chgData name="Patricio Gallardo" userId="e078eb96-bd6e-43f4-ab19-aae6f5d733dd" providerId="ADAL" clId="{67620ADA-629F-4327-97F8-FCCF6B0450EC}" dt="2022-01-23T23:30:38.937" v="365" actId="404"/>
        <pc:sldMkLst>
          <pc:docMk/>
          <pc:sldMk cId="2121915769" sldId="257"/>
        </pc:sldMkLst>
        <pc:graphicFrameChg chg="mod modGraphic">
          <ac:chgData name="Patricio Gallardo" userId="e078eb96-bd6e-43f4-ab19-aae6f5d733dd" providerId="ADAL" clId="{67620ADA-629F-4327-97F8-FCCF6B0450EC}" dt="2022-01-23T23:14:41.706" v="156" actId="21"/>
          <ac:graphicFrameMkLst>
            <pc:docMk/>
            <pc:sldMk cId="2121915769" sldId="257"/>
            <ac:graphicFrameMk id="3" creationId="{1F446767-B588-480C-ABC3-DFA36FCA1D75}"/>
          </ac:graphicFrameMkLst>
        </pc:graphicFrameChg>
        <pc:graphicFrameChg chg="add mod modGraphic">
          <ac:chgData name="Patricio Gallardo" userId="e078eb96-bd6e-43f4-ab19-aae6f5d733dd" providerId="ADAL" clId="{67620ADA-629F-4327-97F8-FCCF6B0450EC}" dt="2022-01-23T23:30:38.937" v="365" actId="404"/>
          <ac:graphicFrameMkLst>
            <pc:docMk/>
            <pc:sldMk cId="2121915769" sldId="257"/>
            <ac:graphicFrameMk id="4" creationId="{BB7CA4A2-5474-4BC0-8565-ECA4D9A31DD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430-1CEC-4B6C-8118-0AC49BC4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C712-7578-4E2E-8A88-EBD26EEE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3666-E26E-4483-A2D8-D223FADC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89A1-297E-42F4-B109-BD2EFB5A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9763-0EC3-4248-8617-32077037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53F4-52A9-48FC-BA82-1B2F905F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3407-0EF7-48EC-B42A-566A49CC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E25A-284F-4BA6-8520-A7C17D7A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AF47-5C75-4F52-8BF5-C139E186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36D-5E2F-4D0B-9610-B65A56D1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F873F-D8D4-441A-83D7-8A85F5E1A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6F37-91C6-41D4-8829-28FC1A9C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8949-A22E-45A4-8284-278F60B3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F0FC-F5EB-42AE-AB21-85FC782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29B4-8DCD-495C-B109-81049471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5856-399A-4607-A3C0-938652A8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5C6A-9792-48F5-8FFC-AD4D938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147-1159-432B-ABC6-D65DE79C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23B3-68E5-4D94-9A73-6E4882E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FD70-9BA5-4889-AAE4-710BB13E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60E-5DD7-4033-A419-C30A55C4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3FD6-DEB9-445A-89E6-09F16009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161F-559F-4FA1-9B5B-0F59BB8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8C2E-4FFE-4AB4-A810-D837AF5C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67F2-B28B-4A97-850C-5F6AB1C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3746-A39C-4595-8F41-54DDA93B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86C3-2DD4-4ABF-85F1-1DF830C99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73EF-66CE-4196-A245-52C7DEE6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51521-D7FA-406F-81B2-CA36804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1B79D-202C-47C9-B4B9-90073C78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DF1E-B180-4D10-B037-FF576A12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1166-BD7A-4A42-90DF-B6F851C6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83B8-EA30-4A97-9D5F-2D140B74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CFD2-9587-40CA-B960-BE6678D8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83078-08BA-4409-9C91-6746A40C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1DE56-C0C6-4785-BB2F-5846EEA99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07AA-98C7-4542-942A-47814D5D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1205C-9181-49EE-9058-15CD11C0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17DCA-2BA2-437E-A65F-40A2706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215B-1A7A-462C-87C2-702DBC2F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172CC-4E12-4BD1-B1F7-93FDF79A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C7184-45A4-47FA-A914-5612C25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AAEC8-936C-4AE8-9475-EAD48C95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9ED52-EF34-4974-8C54-535FEF5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99E7A-F743-4516-9FD2-612D6B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4E8F5-C336-4E52-9970-25682BDE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B8D2-6C34-4A8A-A86F-C4A03491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8A17-D835-47CF-B5E9-90F0A7AF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3D41-BC7E-48AF-979B-390A29D7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50A5-8FED-4050-BD59-309CB7D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0808-6CA7-42FA-B827-57A301E6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C60B7-894A-4FFC-AE4E-2B5BC89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526F-8065-46A1-8559-96B460FD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B9B69-6FB6-4380-A74B-5DE09845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8DEF3-B1CD-412C-94CD-247E9CDB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1DF4-18CF-431E-B6E0-01558E72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DF03-4A70-4096-8D0D-595E51E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674F-C411-4D89-9FE8-F315116D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CB07-0448-4659-B5B3-98E9ED4B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6F7A-9495-4AE0-9267-BAB1DB1D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0C29-38FE-40BA-AAF7-99BAB51B3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AFF9-98C0-4D7A-8C4D-E9F337B57994}" type="datetimeFigureOut">
              <a:rPr lang="en-US" smtClean="0"/>
              <a:t>2022-01-24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9840-5B88-49A2-9C5F-0138DACB1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4469-5DF7-42C4-8F9A-39E40770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9B8F-3FBE-4D2F-8E4A-9985FCCC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6678" TargetMode="External"/><Relationship Id="rId2" Type="http://schemas.openxmlformats.org/officeDocument/2006/relationships/hyperlink" Target="https://github.com/patogallardo/zemax_tools/blob/master/design_analysis/SPLAT_baseline_20210523/fNumbers/fnumber_hists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abs/1808.05152" TargetMode="External"/><Relationship Id="rId4" Type="http://schemas.openxmlformats.org/officeDocument/2006/relationships/hyperlink" Target="https://github.com/patogallardo/zemax_tools/blob/master/S4cam/groupedCameras/TMP_baseline_rev_multicam_test3_elliptical_stop_leaders_8_39/circular_aperture/f_numbers/cam_fnumbers_his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7F1-5230-4C06-AC22-C640B8E9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F/#s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446767-B588-480C-ABC3-DFA36FCA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24830"/>
              </p:ext>
            </p:extLst>
          </p:nvPr>
        </p:nvGraphicFramePr>
        <p:xfrm>
          <a:off x="1562100" y="1507066"/>
          <a:ext cx="72394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442">
                  <a:extLst>
                    <a:ext uri="{9D8B030D-6E8A-4147-A177-3AD203B41FA5}">
                      <a16:colId xmlns:a16="http://schemas.microsoft.com/office/drawing/2014/main" val="1637855855"/>
                    </a:ext>
                  </a:extLst>
                </a:gridCol>
                <a:gridCol w="872836">
                  <a:extLst>
                    <a:ext uri="{9D8B030D-6E8A-4147-A177-3AD203B41FA5}">
                      <a16:colId xmlns:a16="http://schemas.microsoft.com/office/drawing/2014/main" val="2482207957"/>
                    </a:ext>
                  </a:extLst>
                </a:gridCol>
                <a:gridCol w="4113187">
                  <a:extLst>
                    <a:ext uri="{9D8B030D-6E8A-4147-A177-3AD203B41FA5}">
                      <a16:colId xmlns:a16="http://schemas.microsoft.com/office/drawing/2014/main" val="3152960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f/#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TMA LAT (5m 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histogram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TMA LAT (4.7m 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LAT (5.5m 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Arxiv:1807.06678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LAT (5.7m 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5619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7CA4A2-5474-4BC0-8565-ECA4D9A3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21283"/>
              </p:ext>
            </p:extLst>
          </p:nvPr>
        </p:nvGraphicFramePr>
        <p:xfrm>
          <a:off x="1562100" y="3770437"/>
          <a:ext cx="723946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55">
                  <a:extLst>
                    <a:ext uri="{9D8B030D-6E8A-4147-A177-3AD203B41FA5}">
                      <a16:colId xmlns:a16="http://schemas.microsoft.com/office/drawing/2014/main" val="2908593242"/>
                    </a:ext>
                  </a:extLst>
                </a:gridCol>
                <a:gridCol w="2413155">
                  <a:extLst>
                    <a:ext uri="{9D8B030D-6E8A-4147-A177-3AD203B41FA5}">
                      <a16:colId xmlns:a16="http://schemas.microsoft.com/office/drawing/2014/main" val="1800261218"/>
                    </a:ext>
                  </a:extLst>
                </a:gridCol>
                <a:gridCol w="2413155">
                  <a:extLst>
                    <a:ext uri="{9D8B030D-6E8A-4147-A177-3AD203B41FA5}">
                      <a16:colId xmlns:a16="http://schemas.microsoft.com/office/drawing/2014/main" val="321759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f/#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TMA Cam (4.7m)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Histogram</a:t>
                      </a:r>
                      <a:r>
                        <a:rPr lang="en-US" dirty="0"/>
                        <a:t> </a:t>
                      </a:r>
                      <a:r>
                        <a:rPr lang="en-US" sz="1600" dirty="0"/>
                        <a:t>(time reverse)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 CD Cam (5.5m)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Arxiv:1808.05152</a:t>
                      </a:r>
                      <a:r>
                        <a:rPr lang="en-US" dirty="0"/>
                        <a:t> Fig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6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CHLAT Cam </a:t>
                      </a:r>
                      <a:r>
                        <a:rPr lang="en-US" sz="1400" dirty="0"/>
                        <a:t>5.5m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Preliminary time forward model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8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CHLAT Cam </a:t>
                      </a:r>
                      <a:r>
                        <a:rPr lang="en-US" sz="1400" dirty="0"/>
                        <a:t>5.7m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Preliminary time forward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9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1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F/#s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F/#</dc:title>
  <dc:creator>Patricio Andres Gallardo Matamala</dc:creator>
  <cp:lastModifiedBy>Patricio Andres Gallardo Matamala</cp:lastModifiedBy>
  <cp:revision>1</cp:revision>
  <dcterms:created xsi:type="dcterms:W3CDTF">2022-01-23T18:30:28Z</dcterms:created>
  <dcterms:modified xsi:type="dcterms:W3CDTF">2022-01-24T15:59:13Z</dcterms:modified>
</cp:coreProperties>
</file>