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B58-1902-413A-AA18-24A6EE5B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AB20-22A3-4825-B0D3-0ECFFE90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159-0E0E-4BDE-B188-6E9D816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CB9-99DA-4BA9-AD3F-A591D5B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21D-C32B-4639-BE7D-F9DACA5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5E3-7AA6-4173-8D85-A3EAC0D3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C95D-5B4C-4639-853C-8612BA66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095C-F9F2-49AA-AFB0-24DC7143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DC5B-CB94-43B5-85E9-847C71C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B335-BC0B-4674-8EB6-3C5CF8E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8D79F-9CC8-4B46-94F8-9EE7ECB9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75A6A-C8E8-4625-BAFF-6C9EE83A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BBC2-DD9A-4DB4-BDDD-940C641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609B-8562-4714-BA30-9CAAA44C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AFF8-06F8-43EA-A6B6-A7C62EF4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28C2-D2F3-4DEE-BD52-E1BB6FBF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45C3-D7A5-4FAE-96A1-94C82065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387D-5263-4D93-A4BE-669DB25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4517-2252-4B31-A8BC-8FB88BD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776A-A9D2-463A-86A3-B9B35508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285-DC51-4071-859E-68E1ABF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FFE3-FFAC-4550-BFC6-9F83AC70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DAA7-91BC-43B3-9503-B9DE7236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5EDC-DBE7-4C32-B19F-FD23977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F53A-73CE-4B16-8B43-291E309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EA54-04DF-4ABE-B7A0-7D2FF4F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97D-4CB8-4C30-9903-22E9D826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1FBD-6A58-44DE-AE38-4023ED08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3951-64A6-4434-834F-E7B5E55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8D19-1290-4430-8617-DB916278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EC34-A445-4082-A6C5-6B5F63D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A2D-04BF-4378-B1BB-28D2889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03A1-E454-4040-99CE-4DC7702B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49F0-ED1C-4486-8D22-74FF3E99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3BFE9-32B5-48FB-AD6B-21D5BB087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E445-FE37-43E8-A546-4B494C354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49408-8B73-4C5C-87C3-CB982C8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48B2-4B23-4CAD-954A-617506C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5E81-68B8-4813-B996-BD3C6DC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910-7164-488D-9053-C520365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83B9-99FE-49CA-A4F9-8340285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2C03-2E01-4E5E-901A-83D5C16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6755-81BC-479F-9ABC-0426AD6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1030-30CB-460C-AAD6-83CB9F9A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B651-14EF-47A5-A62B-4F0E6E9C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4AD6-5753-4736-B461-88B3EF43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FBA-75FB-4BC3-9BB8-B7D983E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9360-8D5E-4479-AAB1-1DD10C0C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0290-D8AD-417F-9C42-21E39F55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C1A8-168C-4F7D-BDC1-307A0D21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9B71-2D75-47F3-93FD-D6EDFD4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299D-D1EA-4C53-B87A-9092226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A3A-25A2-4B14-B6A8-39728D9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761F7-3718-49D6-A2C8-B2433F92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2849-5587-4801-8285-1BDDF639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062-AE5E-48AE-83F7-852E1D3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B42B-58C4-47E4-B2DC-C3D11B1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4130-CBB5-4A52-A589-3C3F4E1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A2CC6-AE7C-44A8-8E21-1760DFAE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A6B2-004B-43FE-A888-4817CC1B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068D-AEC2-4B2F-A1EF-8A2C32E3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019D-24F4-4AC8-8574-33A160D86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F11A-EF97-4FF6-B16A-942EE55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5D91E18-215B-400D-8642-EE9054B4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59AE8A1-C520-4D5A-821F-1CB544FB9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1C78D-E63C-4AE9-AD42-DFD67DD9B296}"/>
              </a:ext>
            </a:extLst>
          </p:cNvPr>
          <p:cNvSpPr txBox="1"/>
          <p:nvPr/>
        </p:nvSpPr>
        <p:spPr>
          <a:xfrm>
            <a:off x="2867005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B59C4-DEF4-4333-A2C5-2F18B0E1697E}"/>
              </a:ext>
            </a:extLst>
          </p:cNvPr>
          <p:cNvSpPr txBox="1"/>
          <p:nvPr/>
        </p:nvSpPr>
        <p:spPr>
          <a:xfrm>
            <a:off x="8465402" y="32443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B9A2-AFDB-46AB-98F4-6EFB717419CA}"/>
              </a:ext>
            </a:extLst>
          </p:cNvPr>
          <p:cNvSpPr txBox="1"/>
          <p:nvPr/>
        </p:nvSpPr>
        <p:spPr>
          <a:xfrm>
            <a:off x="3030063" y="24096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CE338-5B34-4AD8-A8AB-5B62990ECEAA}"/>
              </a:ext>
            </a:extLst>
          </p:cNvPr>
          <p:cNvSpPr txBox="1"/>
          <p:nvPr/>
        </p:nvSpPr>
        <p:spPr>
          <a:xfrm>
            <a:off x="1945979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0C644-1408-466D-A2C1-8035B6F3E348}"/>
              </a:ext>
            </a:extLst>
          </p:cNvPr>
          <p:cNvSpPr txBox="1"/>
          <p:nvPr/>
        </p:nvSpPr>
        <p:spPr>
          <a:xfrm>
            <a:off x="3030063" y="404824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4203D-65FC-4A22-9327-D9C9DBA5614E}"/>
              </a:ext>
            </a:extLst>
          </p:cNvPr>
          <p:cNvSpPr txBox="1"/>
          <p:nvPr/>
        </p:nvSpPr>
        <p:spPr>
          <a:xfrm>
            <a:off x="7421336" y="29585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694F8-3E09-44E8-912F-2AA33DC095D4}"/>
              </a:ext>
            </a:extLst>
          </p:cNvPr>
          <p:cNvSpPr txBox="1"/>
          <p:nvPr/>
        </p:nvSpPr>
        <p:spPr>
          <a:xfrm>
            <a:off x="8465402" y="215924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AD602-E896-4879-A523-053F924FB2AD}"/>
              </a:ext>
            </a:extLst>
          </p:cNvPr>
          <p:cNvSpPr txBox="1"/>
          <p:nvPr/>
        </p:nvSpPr>
        <p:spPr>
          <a:xfrm>
            <a:off x="8465402" y="427493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31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Gallardo Matamala</dc:creator>
  <cp:lastModifiedBy>Patricio Gallardo Matamala</cp:lastModifiedBy>
  <cp:revision>2</cp:revision>
  <dcterms:created xsi:type="dcterms:W3CDTF">2021-03-15T14:24:42Z</dcterms:created>
  <dcterms:modified xsi:type="dcterms:W3CDTF">2021-03-15T14:40:24Z</dcterms:modified>
</cp:coreProperties>
</file>