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5968-0549-4308-9A0F-EB0C97A91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77567D-2E80-4322-B1DF-2F8E4AB4BA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3E818-EDA1-408E-B0C5-F1474D9F7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24AD7-A7F6-4B65-90B5-179F05F90D25}" type="datetimeFigureOut">
              <a:rPr lang="en-US" smtClean="0"/>
              <a:t>2021-04-04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3F1C1-B4EC-4F39-A4BB-7F8F4A25E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9FCC7-1D6D-45F9-B2A0-735A1F6E0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D42D-2811-4989-B089-735913C3F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4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D1C8E-AC15-4E71-B8BC-9F2F075CB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5A182-4F72-4C59-99A0-B1CC92CBC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7E862-3A9A-45EE-B89C-7E862FB82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24AD7-A7F6-4B65-90B5-179F05F90D25}" type="datetimeFigureOut">
              <a:rPr lang="en-US" smtClean="0"/>
              <a:t>2021-04-04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E3B1E-92F1-419E-BD4C-014A237C0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1E9AF-479C-4C68-A465-B1BC6519C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D42D-2811-4989-B089-735913C3F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92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38E7A3-14DC-4CC9-B5A1-AB954D75FA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3E8D41-7220-4882-93C4-65BE609A1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D5712-D246-494C-8C8E-6AECCF0A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24AD7-A7F6-4B65-90B5-179F05F90D25}" type="datetimeFigureOut">
              <a:rPr lang="en-US" smtClean="0"/>
              <a:t>2021-04-04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FE793-9651-49E1-A4CB-5734C97F5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2CE3D-17EC-42E2-996B-C1F42C465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D42D-2811-4989-B089-735913C3F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40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DCE97-6316-4C88-996F-800A08222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13CDF-43ED-4F6B-935D-DB3BDC4F7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C5738-39BD-455F-BC67-70326B01F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24AD7-A7F6-4B65-90B5-179F05F90D25}" type="datetimeFigureOut">
              <a:rPr lang="en-US" smtClean="0"/>
              <a:t>2021-04-04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1EE36-2CF0-4481-83FD-4D42D18E7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8759A-13DD-4BE1-A15B-BF907D37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D42D-2811-4989-B089-735913C3F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637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CCBD0-2103-4171-8EE2-4E18F8053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45E89-EFBC-447F-840E-D57A137B7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8C3BF-899A-433E-BA9B-05C75BAD5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24AD7-A7F6-4B65-90B5-179F05F90D25}" type="datetimeFigureOut">
              <a:rPr lang="en-US" smtClean="0"/>
              <a:t>2021-04-04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D87A0-8667-476C-8AAA-57E289E10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3F4A0-DBAA-476C-AF8A-2218F504E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D42D-2811-4989-B089-735913C3F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56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15A9B-AD82-4BC7-9740-36C463039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7C645-68A1-4115-9DE5-8F607B1884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DCF7B2-F2C5-42EB-ACBD-A0F318C01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0F61A4-4C2E-479C-87E3-E12B9423C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24AD7-A7F6-4B65-90B5-179F05F90D25}" type="datetimeFigureOut">
              <a:rPr lang="en-US" smtClean="0"/>
              <a:t>2021-04-04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8F318F-6B35-4069-9D07-2CAA85093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7E152B-912C-42A3-BC34-BBAF49DD9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D42D-2811-4989-B089-735913C3F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544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3D2DA-1050-48C7-BEBC-57F021CB0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E7000-3987-4E7A-9AB9-CCC12040B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C8FD66-E11C-4FB0-964C-53297ACD3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E0FC44-C5D2-4C48-9CB0-15F563476F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ECE08B-B7C0-4CC8-A74B-EDE5AC49AE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DFAF92-F69A-46B5-A4CF-5C7DBAF2A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24AD7-A7F6-4B65-90B5-179F05F90D25}" type="datetimeFigureOut">
              <a:rPr lang="en-US" smtClean="0"/>
              <a:t>2021-04-04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EFDAA7-B980-4DB0-B10E-E731D38D6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54B51A-136D-4402-B097-6C9F44AFA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D42D-2811-4989-B089-735913C3F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57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71B17-CE1F-4E20-B41F-47AE28240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A25A16-4F16-48D7-93CE-ADF1E103A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24AD7-A7F6-4B65-90B5-179F05F90D25}" type="datetimeFigureOut">
              <a:rPr lang="en-US" smtClean="0"/>
              <a:t>2021-04-04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2BF3EE-0ED5-4B5D-8B66-B1B033B59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316D2-DA0A-4613-8EAB-99BFE645F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D42D-2811-4989-B089-735913C3F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85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CBA3E4-AB0F-480D-996D-28E0A6E3D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24AD7-A7F6-4B65-90B5-179F05F90D25}" type="datetimeFigureOut">
              <a:rPr lang="en-US" smtClean="0"/>
              <a:t>2021-04-04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061729-C691-43DB-9FE7-5624DB994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863C8-2E8F-4D31-A7D5-EDAF184BB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D42D-2811-4989-B089-735913C3F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6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4E953-1C4D-47F2-B344-D5397979A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AA950-BDA0-4DC6-87EA-17E608BAD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940421-2E26-44B5-969F-6A182692E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D779E-1281-408E-B804-6D3C101CD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24AD7-A7F6-4B65-90B5-179F05F90D25}" type="datetimeFigureOut">
              <a:rPr lang="en-US" smtClean="0"/>
              <a:t>2021-04-04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2BDF8-7833-486C-ACCE-BFDF61D4F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4A6C0F-56FE-4E89-82E6-D2E55B0CD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D42D-2811-4989-B089-735913C3F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84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AA181-BA53-465E-B39B-1C321A4B2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537403-029C-4A54-A999-402504F3E0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D336E2-11C3-42EB-ADB3-CD5B87159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0DB34-2717-422E-9E00-079B4ED5B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24AD7-A7F6-4B65-90B5-179F05F90D25}" type="datetimeFigureOut">
              <a:rPr lang="en-US" smtClean="0"/>
              <a:t>2021-04-04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7E52B-F3FB-4CE7-87C6-199A46B02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784B-50CA-4FD2-9ACD-15FA34D59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D42D-2811-4989-B089-735913C3F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05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B5A452-682B-4077-8287-C22E0FB4C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7E725-089D-4EF8-9AF5-8FB45589A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87D4F-A71C-4473-A401-29A933BA99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24AD7-A7F6-4B65-90B5-179F05F90D25}" type="datetimeFigureOut">
              <a:rPr lang="en-US" smtClean="0"/>
              <a:t>2021-04-04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5AE26-CA6E-4EFC-AE98-224088F423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8A3D4-DDE8-4617-AFB2-30881B2C9F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ED42D-2811-4989-B089-735913C3F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38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80808BD-C7C8-4381-999A-153B0524B70C}"/>
              </a:ext>
            </a:extLst>
          </p:cNvPr>
          <p:cNvSpPr/>
          <p:nvPr/>
        </p:nvSpPr>
        <p:spPr>
          <a:xfrm>
            <a:off x="6909353" y="880110"/>
            <a:ext cx="5097780" cy="509778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FFA6698-F592-4674-A4D0-D746A8DE8290}"/>
              </a:ext>
            </a:extLst>
          </p:cNvPr>
          <p:cNvSpPr/>
          <p:nvPr/>
        </p:nvSpPr>
        <p:spPr>
          <a:xfrm>
            <a:off x="9458243" y="3222596"/>
            <a:ext cx="425394" cy="4253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3967EE6-1C17-4606-A355-03C1B3A0E1C1}"/>
              </a:ext>
            </a:extLst>
          </p:cNvPr>
          <p:cNvSpPr/>
          <p:nvPr/>
        </p:nvSpPr>
        <p:spPr>
          <a:xfrm>
            <a:off x="9908137" y="3222596"/>
            <a:ext cx="425394" cy="4253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102E9BE-DC0D-483C-A771-FAE72634AF27}"/>
              </a:ext>
            </a:extLst>
          </p:cNvPr>
          <p:cNvSpPr/>
          <p:nvPr/>
        </p:nvSpPr>
        <p:spPr>
          <a:xfrm>
            <a:off x="10351097" y="3222596"/>
            <a:ext cx="425394" cy="4253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3860DED-575A-4FE5-B910-D61517E5A782}"/>
              </a:ext>
            </a:extLst>
          </p:cNvPr>
          <p:cNvSpPr/>
          <p:nvPr/>
        </p:nvSpPr>
        <p:spPr>
          <a:xfrm>
            <a:off x="10794057" y="3222596"/>
            <a:ext cx="425394" cy="4253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AD44EF9-2403-420C-BA57-8166DDD518D6}"/>
              </a:ext>
            </a:extLst>
          </p:cNvPr>
          <p:cNvSpPr/>
          <p:nvPr/>
        </p:nvSpPr>
        <p:spPr>
          <a:xfrm>
            <a:off x="11237017" y="3222596"/>
            <a:ext cx="425394" cy="4253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5B11C0-C2B0-42D2-A10F-03D1FE081ABC}"/>
              </a:ext>
            </a:extLst>
          </p:cNvPr>
          <p:cNvSpPr/>
          <p:nvPr/>
        </p:nvSpPr>
        <p:spPr>
          <a:xfrm>
            <a:off x="11679977" y="3222596"/>
            <a:ext cx="425394" cy="4253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815D0EF-1E2C-4CB6-B426-B6D7C674F9A0}"/>
              </a:ext>
            </a:extLst>
          </p:cNvPr>
          <p:cNvCxnSpPr>
            <a:cxnSpLocks/>
          </p:cNvCxnSpPr>
          <p:nvPr/>
        </p:nvCxnSpPr>
        <p:spPr>
          <a:xfrm flipH="1" flipV="1">
            <a:off x="7787305" y="1551658"/>
            <a:ext cx="1883636" cy="188363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969802A-E3F2-4CF8-9F9D-4A33C32D5A8D}"/>
                  </a:ext>
                </a:extLst>
              </p:cNvPr>
              <p:cNvSpPr txBox="1"/>
              <p:nvPr/>
            </p:nvSpPr>
            <p:spPr>
              <a:xfrm>
                <a:off x="8624349" y="2073632"/>
                <a:ext cx="365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969802A-E3F2-4CF8-9F9D-4A33C32D5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4349" y="2073632"/>
                <a:ext cx="36576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BA740F-BC2E-409D-A75D-E91B2778E23C}"/>
              </a:ext>
            </a:extLst>
          </p:cNvPr>
          <p:cNvCxnSpPr>
            <a:cxnSpLocks/>
            <a:endCxn id="6" idx="1"/>
          </p:cNvCxnSpPr>
          <p:nvPr/>
        </p:nvCxnSpPr>
        <p:spPr>
          <a:xfrm flipH="1" flipV="1">
            <a:off x="9970435" y="3284894"/>
            <a:ext cx="150400" cy="144106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AE363A0-0E4F-4F62-9647-C0311844D973}"/>
                  </a:ext>
                </a:extLst>
              </p:cNvPr>
              <p:cNvSpPr txBox="1"/>
              <p:nvPr/>
            </p:nvSpPr>
            <p:spPr>
              <a:xfrm>
                <a:off x="9970435" y="3100228"/>
                <a:ext cx="365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AE363A0-0E4F-4F62-9647-C0311844D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0435" y="3100228"/>
                <a:ext cx="36576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786F15F-F2D0-48F4-9AF1-EE840038A971}"/>
              </a:ext>
            </a:extLst>
          </p:cNvPr>
          <p:cNvCxnSpPr>
            <a:cxnSpLocks/>
          </p:cNvCxnSpPr>
          <p:nvPr/>
        </p:nvCxnSpPr>
        <p:spPr>
          <a:xfrm>
            <a:off x="9670940" y="3910383"/>
            <a:ext cx="22217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9A7D329-4AA7-43A3-9EAA-15961DECC988}"/>
                  </a:ext>
                </a:extLst>
              </p:cNvPr>
              <p:cNvSpPr txBox="1"/>
              <p:nvPr/>
            </p:nvSpPr>
            <p:spPr>
              <a:xfrm>
                <a:off x="10602583" y="3825122"/>
                <a:ext cx="365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9A7D329-4AA7-43A3-9EAA-15961DECC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2583" y="3825122"/>
                <a:ext cx="365760" cy="369332"/>
              </a:xfrm>
              <a:prstGeom prst="rect">
                <a:avLst/>
              </a:prstGeom>
              <a:blipFill>
                <a:blip r:embed="rId4"/>
                <a:stretch>
                  <a:fillRect r="-4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F915FD8-3D26-4CFC-B0C7-15F9611140BC}"/>
                  </a:ext>
                </a:extLst>
              </p:cNvPr>
              <p:cNvSpPr txBox="1"/>
              <p:nvPr/>
            </p:nvSpPr>
            <p:spPr>
              <a:xfrm>
                <a:off x="184867" y="92352"/>
                <a:ext cx="444435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𝑇𝑀𝐴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4.7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=69.4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𝑠𝑞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𝑑𝑒𝑔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F915FD8-3D26-4CFC-B0C7-15F961114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67" y="92352"/>
                <a:ext cx="4444358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05898E7-C670-4CA0-9796-88DF8DE43531}"/>
                  </a:ext>
                </a:extLst>
              </p:cNvPr>
              <p:cNvSpPr txBox="1"/>
              <p:nvPr/>
            </p:nvSpPr>
            <p:spPr>
              <a:xfrm>
                <a:off x="184867" y="523239"/>
                <a:ext cx="5172698" cy="807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h𝑒𝑥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4.7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×85=59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𝑠𝑞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𝑑𝑒𝑔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05898E7-C670-4CA0-9796-88DF8DE43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67" y="523239"/>
                <a:ext cx="5172698" cy="8079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25" descr="Chart, bubble chart&#10;&#10;Description automatically generated">
            <a:extLst>
              <a:ext uri="{FF2B5EF4-FFF2-40B4-BE49-F238E27FC236}">
                <a16:creationId xmlns:a16="http://schemas.microsoft.com/office/drawing/2014/main" id="{6F8FFF78-5472-440A-9C9C-F3A130B679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193" y="4989449"/>
            <a:ext cx="1745305" cy="174530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5531B15-BD56-4882-B97B-C73F7713B8CB}"/>
                  </a:ext>
                </a:extLst>
              </p:cNvPr>
              <p:cNvSpPr txBox="1"/>
              <p:nvPr/>
            </p:nvSpPr>
            <p:spPr>
              <a:xfrm>
                <a:off x="148255" y="1138581"/>
                <a:ext cx="7406451" cy="807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h𝑒𝑥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𝑐𝑙𝑒𝑎𝑟𝑎𝑛𝑐𝑒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4.7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×0.9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×85=47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𝑠𝑞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𝑑𝑒𝑔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5531B15-BD56-4882-B97B-C73F7713B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55" y="1138581"/>
                <a:ext cx="7406451" cy="80791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" name="Table 28">
            <a:extLst>
              <a:ext uri="{FF2B5EF4-FFF2-40B4-BE49-F238E27FC236}">
                <a16:creationId xmlns:a16="http://schemas.microsoft.com/office/drawing/2014/main" id="{9A5F3CB2-1537-41D3-B7C7-CAB79D5D2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123943"/>
              </p:ext>
            </p:extLst>
          </p:nvPr>
        </p:nvGraphicFramePr>
        <p:xfrm>
          <a:off x="199158" y="3454399"/>
          <a:ext cx="481414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7070">
                  <a:extLst>
                    <a:ext uri="{9D8B030D-6E8A-4147-A177-3AD203B41FA5}">
                      <a16:colId xmlns:a16="http://schemas.microsoft.com/office/drawing/2014/main" val="1003379868"/>
                    </a:ext>
                  </a:extLst>
                </a:gridCol>
                <a:gridCol w="2407070">
                  <a:extLst>
                    <a:ext uri="{9D8B030D-6E8A-4147-A177-3AD203B41FA5}">
                      <a16:colId xmlns:a16="http://schemas.microsoft.com/office/drawing/2014/main" val="3714558633"/>
                    </a:ext>
                  </a:extLst>
                </a:gridCol>
              </a:tblGrid>
              <a:tr h="3490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Camera semi-</a:t>
                      </a:r>
                      <a:r>
                        <a:rPr lang="en-US" dirty="0" err="1"/>
                        <a:t>fov</a:t>
                      </a:r>
                      <a:r>
                        <a:rPr lang="en-US" dirty="0"/>
                        <a:t> [deg]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584101"/>
                  </a:ext>
                </a:extLst>
              </a:tr>
              <a:tr h="349061">
                <a:tc>
                  <a:txBody>
                    <a:bodyPr/>
                    <a:lstStyle/>
                    <a:p>
                      <a:r>
                        <a:rPr lang="en-US" dirty="0"/>
                        <a:t>Hex (no clearance)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217552"/>
                  </a:ext>
                </a:extLst>
              </a:tr>
              <a:tr h="349061">
                <a:tc>
                  <a:txBody>
                    <a:bodyPr/>
                    <a:lstStyle/>
                    <a:p>
                      <a:r>
                        <a:rPr lang="en-US" dirty="0"/>
                        <a:t>Hex (clearance)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235010"/>
                  </a:ext>
                </a:extLst>
              </a:tr>
              <a:tr h="349061">
                <a:tc>
                  <a:txBody>
                    <a:bodyPr/>
                    <a:lstStyle/>
                    <a:p>
                      <a:r>
                        <a:rPr lang="en-US" dirty="0"/>
                        <a:t>TMP cam beta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10615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B4C90FE-318C-4ED4-8DAA-B97CF0C2F8EC}"/>
                  </a:ext>
                </a:extLst>
              </p:cNvPr>
              <p:cNvSpPr txBox="1"/>
              <p:nvPr/>
            </p:nvSpPr>
            <p:spPr>
              <a:xfrm>
                <a:off x="49664" y="1946494"/>
                <a:ext cx="729866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𝑇𝑀𝑃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𝑐𝑎𝑚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𝑏𝑒𝑡𝑎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(0.38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×85=38.5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𝑠𝑞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𝑑𝑒𝑔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B4C90FE-318C-4ED4-8DAA-B97CF0C2F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4" y="1946494"/>
                <a:ext cx="7298665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0481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65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Patricio Andres Gallardo Matamala</dc:creator>
  <cp:lastModifiedBy>Patricio Andres Gallardo Matamala</cp:lastModifiedBy>
  <cp:revision>4</cp:revision>
  <dcterms:created xsi:type="dcterms:W3CDTF">2021-04-04T17:17:32Z</dcterms:created>
  <dcterms:modified xsi:type="dcterms:W3CDTF">2021-04-04T19:09:09Z</dcterms:modified>
</cp:coreProperties>
</file>