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5A1C-4AC1-4C64-90AE-C61132C8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13EDB-82C0-40A0-BB5C-DBDF26DEB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6CDA-E32E-4933-9CCF-732F038D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A6AC-BDE4-4296-9DDF-AEAF6BE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32E6-C29F-471D-A7D5-AF84141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0CB2-AC14-4455-B909-440F85A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D2A92-DA7C-4740-8A0B-36A286F1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FBA9-B329-4C63-A5B0-65E7D7A9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E209-C662-456E-9B6F-641D01E8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B1A9-244F-4927-A228-3C40C73A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C89F9-D16D-454F-9E80-F72ACA4C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445E8-A1F1-47F4-84A5-40695A17F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4786-48F5-400E-AB13-470C9BAF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4631-9E32-48A2-8180-1200FCC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31D6-9410-4953-A38F-5CE10399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F494-69E6-462F-8406-2CED7E39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F316-DDCE-485F-BA5E-0DC2D2D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DD03-B252-4DF0-85EA-D00BE9D5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D751-D02C-41AC-9749-A04E5ACC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A0D3-3D01-4500-A079-FAE573B8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6C4C-7326-4A74-8E09-C544AF1F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BA89-B17E-408F-8C0A-3876D37F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31FAF-E2F2-4BA4-9CC1-587EEE75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88E7-A461-4737-84A7-A07FF72E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0760-9DEE-4F11-A726-05A24489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E08F-EF06-4947-95EE-A853AFE4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B533-C085-49E7-853B-3EBB2940E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E32D6-D168-44F3-ACD5-4F0C532D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2B8D-83FC-49E5-A7CF-773454E2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186B1-C02F-4D22-B330-97087CD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F4B24-36F5-48FC-93DB-7EE25E7B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55CB-ECF2-44BE-A0CB-B3B28B49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14602-9BE6-4AC2-B89A-DA2BC7FC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92392-05D2-49BB-931D-098E0CA5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A644C-FFD1-4960-83F0-D72512251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9442D-C9E3-4846-B041-F3B44308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EE78F-E0CF-4129-90D7-93FBDB1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D38BD-8AF4-47AA-9B6D-598E1CB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1411C-E596-423D-98F6-3557CF8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C657-7FDB-4FE4-AB72-6A3A21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2FAFF-6AB4-418B-AE9B-99BA0B56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042EA-2EC8-4DD3-86E4-34838868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1AF47-D494-451B-AC87-F708EA54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8C1A1-6C16-4135-8F2C-5470F72F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46E19-C757-46B2-9AEF-6A244458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BD1D-9666-4935-B8E8-E9BE153D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C625-C47D-48F2-B9BF-20DAA380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D586-0AEC-418C-9449-2FF07D49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021ED-C404-46E7-A411-5D58A929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04496-BFEE-4776-AC65-B06A85AE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D52E-4F0B-4997-96D2-712D8678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48F6F-5B2C-4DB0-A4B1-FC6F4180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E7F0-88EA-42F5-A89E-E821A6E8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E257E-7B06-413C-A610-55FAD93B5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058B-1C5A-41FB-959B-7F18A43C9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5024-504C-48B8-BE05-814D3AB9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8894E-8F0A-456F-BDB8-BD76BE39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7AF00-BAD2-4D10-96DD-24A0BCA9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23920-6E78-47CC-A0EE-B601F36C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62A4-310E-4116-8E83-A057A46D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01EB-EA8B-4722-84EF-076377A9C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2DC5-8010-43CC-B03A-67F5CED17FAD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9593-569D-44B5-BEC4-654E50EF1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A4A1-1880-4B67-8652-A8CB22469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6AD3-0489-4B71-8475-9E6919FA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5DCF6-3144-49A0-AE5D-3F0D3BD5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3" y="590014"/>
            <a:ext cx="10743344" cy="473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9D581-8D20-40E3-BEDA-00F26A362EE2}"/>
              </a:ext>
            </a:extLst>
          </p:cNvPr>
          <p:cNvSpPr txBox="1"/>
          <p:nvPr/>
        </p:nvSpPr>
        <p:spPr>
          <a:xfrm>
            <a:off x="10961872" y="5329731"/>
            <a:ext cx="112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109D-C83D-4D52-95D4-A28F94F5498B}"/>
              </a:ext>
            </a:extLst>
          </p:cNvPr>
          <p:cNvSpPr txBox="1"/>
          <p:nvPr/>
        </p:nvSpPr>
        <p:spPr>
          <a:xfrm>
            <a:off x="9983760" y="5683171"/>
            <a:ext cx="164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18A9A-3CAB-436F-9669-891717B19216}"/>
              </a:ext>
            </a:extLst>
          </p:cNvPr>
          <p:cNvSpPr txBox="1"/>
          <p:nvPr/>
        </p:nvSpPr>
        <p:spPr>
          <a:xfrm>
            <a:off x="8617000" y="5216806"/>
            <a:ext cx="164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Zotefoam</a:t>
            </a:r>
            <a:r>
              <a:rPr lang="en-US" dirty="0"/>
              <a:t> 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5AA284-35BF-44E3-BE2B-97C251676D6A}"/>
              </a:ext>
            </a:extLst>
          </p:cNvPr>
          <p:cNvCxnSpPr/>
          <p:nvPr/>
        </p:nvCxnSpPr>
        <p:spPr>
          <a:xfrm flipH="1" flipV="1">
            <a:off x="11069509" y="4618638"/>
            <a:ext cx="238539" cy="680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87089B-8EF6-4A0F-B097-905D6590BB2D}"/>
              </a:ext>
            </a:extLst>
          </p:cNvPr>
          <p:cNvCxnSpPr>
            <a:cxnSpLocks/>
          </p:cNvCxnSpPr>
          <p:nvPr/>
        </p:nvCxnSpPr>
        <p:spPr>
          <a:xfrm flipV="1">
            <a:off x="10631372" y="4575924"/>
            <a:ext cx="115667" cy="1157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673CB-C9BC-4EB0-94FF-D01EB4C6C11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441886" y="4575924"/>
            <a:ext cx="686311" cy="640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E2797F-6D48-480B-A529-5092C18E583E}"/>
              </a:ext>
            </a:extLst>
          </p:cNvPr>
          <p:cNvSpPr txBox="1"/>
          <p:nvPr/>
        </p:nvSpPr>
        <p:spPr>
          <a:xfrm>
            <a:off x="9251325" y="894777"/>
            <a:ext cx="164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82C6C-9E3C-44D1-9A09-3852E7C9AF78}"/>
              </a:ext>
            </a:extLst>
          </p:cNvPr>
          <p:cNvSpPr txBox="1"/>
          <p:nvPr/>
        </p:nvSpPr>
        <p:spPr>
          <a:xfrm>
            <a:off x="9031016" y="1271310"/>
            <a:ext cx="164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8CBD7-F894-4997-AC3F-FE3A0C935DFC}"/>
              </a:ext>
            </a:extLst>
          </p:cNvPr>
          <p:cNvSpPr txBox="1"/>
          <p:nvPr/>
        </p:nvSpPr>
        <p:spPr>
          <a:xfrm>
            <a:off x="5558738" y="1409868"/>
            <a:ext cx="164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47BA5-D217-4527-BC32-28CDA204E7AC}"/>
              </a:ext>
            </a:extLst>
          </p:cNvPr>
          <p:cNvSpPr txBox="1"/>
          <p:nvPr/>
        </p:nvSpPr>
        <p:spPr>
          <a:xfrm>
            <a:off x="2273308" y="1312626"/>
            <a:ext cx="164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C71041-F118-4F67-B4A7-8EE9E4CF369A}"/>
              </a:ext>
            </a:extLst>
          </p:cNvPr>
          <p:cNvCxnSpPr>
            <a:cxnSpLocks/>
          </p:cNvCxnSpPr>
          <p:nvPr/>
        </p:nvCxnSpPr>
        <p:spPr>
          <a:xfrm>
            <a:off x="9634559" y="1220507"/>
            <a:ext cx="39244" cy="320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1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Andres Gallardo Matamala</dc:creator>
  <cp:lastModifiedBy>Patricio Andres Gallardo Matamala</cp:lastModifiedBy>
  <cp:revision>1</cp:revision>
  <dcterms:created xsi:type="dcterms:W3CDTF">2021-04-12T16:20:55Z</dcterms:created>
  <dcterms:modified xsi:type="dcterms:W3CDTF">2021-04-12T16:26:49Z</dcterms:modified>
</cp:coreProperties>
</file>