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8B58-1902-413A-AA18-24A6EE5BF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2AB20-22A3-4825-B0D3-0ECFFE909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66159-0E0E-4BDE-B188-6E9D8167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ACB9-99DA-4BA9-AD3F-A591D5B1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221D-C32B-4639-BE7D-F9DACA5E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8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F5E3-7AA6-4173-8D85-A3EAC0D3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1C95D-5B4C-4639-853C-8612BA663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6095C-F9F2-49AA-AFB0-24DC7143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DC5B-CB94-43B5-85E9-847C71CF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B335-BC0B-4674-8EB6-3C5CF8E0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9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8D79F-9CC8-4B46-94F8-9EE7ECB9E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75A6A-C8E8-4625-BAFF-6C9EE83A9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BBC2-DD9A-4DB4-BDDD-940C641C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F609B-8562-4714-BA30-9CAAA44C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4AFF8-06F8-43EA-A6B6-A7C62EF4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28C2-D2F3-4DEE-BD52-E1BB6FBF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45C3-D7A5-4FAE-96A1-94C820655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D387D-5263-4D93-A4BE-669DB25D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A4517-2252-4B31-A8BC-8FB88BDE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B776A-A9D2-463A-86A3-B9B35508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7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0285-DC51-4071-859E-68E1ABFE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9FFE3-FFAC-4550-BFC6-9F83AC700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DAA7-91BC-43B3-9503-B9DE7236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D5EDC-DBE7-4C32-B19F-FD23977B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2F53A-73CE-4B16-8B43-291E309C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8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EA54-04DF-4ABE-B7A0-7D2FF4FC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397D-4CB8-4C30-9903-22E9D8268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A1FBD-6A58-44DE-AE38-4023ED08D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53951-64A6-4434-834F-E7B5E551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78D19-1290-4430-8617-DB916278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8EC34-A445-4082-A6C5-6B5F63D7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2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4A2D-04BF-4378-B1BB-28D28896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503A1-E454-4040-99CE-4DC7702B0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E49F0-ED1C-4486-8D22-74FF3E996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3BFE9-32B5-48FB-AD6B-21D5BB087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7E445-FE37-43E8-A546-4B494C354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49408-8B73-4C5C-87C3-CB982C89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148B2-4B23-4CAD-954A-617506C4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F5E81-68B8-4813-B996-BD3C6DCA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4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2910-7164-488D-9053-C5203658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E83B9-99FE-49CA-A4F9-83402852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72C03-2E01-4E5E-901A-83D5C16F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96755-81BC-479F-9ABC-0426AD69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71030-30CB-460C-AAD6-83CB9F9A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EB651-14EF-47A5-A62B-4F0E6E9C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B4AD6-5753-4736-B461-88B3EF43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1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3FBA-75FB-4BC3-9BB8-B7D983ED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9360-8D5E-4479-AAB1-1DD10C0CB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50290-D8AD-417F-9C42-21E39F55C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1C1A8-168C-4F7D-BDC1-307A0D21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09B71-2D75-47F3-93FD-D6EDFD41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A299D-D1EA-4C53-B87A-9092226B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2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DA3A-25A2-4B14-B6A8-39728D96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761F7-3718-49D6-A2C8-B2433F922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A2849-5587-4801-8285-1BDDF639F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0E062-AE5E-48AE-83F7-852E1D31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1B42B-58C4-47E4-B2DC-C3D11B1E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64130-CBB5-4A52-A589-3C3F4E1C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A2CC6-AE7C-44A8-8E21-1760DFAE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8A6B2-004B-43FE-A888-4817CC1B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068D-AEC2-4B2F-A1EF-8A2C32E3B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96A9-8FFB-4F5A-A24D-C7E637ACB79E}" type="datetimeFigureOut">
              <a:rPr lang="en-US" smtClean="0"/>
              <a:t>2021-03-15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6019D-24F4-4AC8-8574-33A160D86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F11A-EF97-4FF6-B16A-942EE55B4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19845-9948-421A-BE9C-FE622CCD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61C78D-E63C-4AE9-AD42-DFD67DD9B296}"/>
              </a:ext>
            </a:extLst>
          </p:cNvPr>
          <p:cNvSpPr txBox="1"/>
          <p:nvPr/>
        </p:nvSpPr>
        <p:spPr>
          <a:xfrm>
            <a:off x="2867005" y="320371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B59C4-DEF4-4333-A2C5-2F18B0E1697E}"/>
              </a:ext>
            </a:extLst>
          </p:cNvPr>
          <p:cNvSpPr txBox="1"/>
          <p:nvPr/>
        </p:nvSpPr>
        <p:spPr>
          <a:xfrm>
            <a:off x="8465402" y="324433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CB9A2-AFDB-46AB-98F4-6EFB717419CA}"/>
              </a:ext>
            </a:extLst>
          </p:cNvPr>
          <p:cNvSpPr txBox="1"/>
          <p:nvPr/>
        </p:nvSpPr>
        <p:spPr>
          <a:xfrm>
            <a:off x="3030063" y="2409685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8CE338-5B34-4AD8-A8AB-5B62990ECEAA}"/>
              </a:ext>
            </a:extLst>
          </p:cNvPr>
          <p:cNvSpPr txBox="1"/>
          <p:nvPr/>
        </p:nvSpPr>
        <p:spPr>
          <a:xfrm>
            <a:off x="1945979" y="320371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A0C644-1408-466D-A2C1-8035B6F3E348}"/>
              </a:ext>
            </a:extLst>
          </p:cNvPr>
          <p:cNvSpPr txBox="1"/>
          <p:nvPr/>
        </p:nvSpPr>
        <p:spPr>
          <a:xfrm>
            <a:off x="3030063" y="404824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64203D-65FC-4A22-9327-D9C9DBA5614E}"/>
              </a:ext>
            </a:extLst>
          </p:cNvPr>
          <p:cNvSpPr txBox="1"/>
          <p:nvPr/>
        </p:nvSpPr>
        <p:spPr>
          <a:xfrm>
            <a:off x="7421336" y="2958548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5694F8-3E09-44E8-912F-2AA33DC095D4}"/>
              </a:ext>
            </a:extLst>
          </p:cNvPr>
          <p:cNvSpPr txBox="1"/>
          <p:nvPr/>
        </p:nvSpPr>
        <p:spPr>
          <a:xfrm>
            <a:off x="8465402" y="2159242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1AD602-E896-4879-A523-053F924FB2AD}"/>
              </a:ext>
            </a:extLst>
          </p:cNvPr>
          <p:cNvSpPr txBox="1"/>
          <p:nvPr/>
        </p:nvSpPr>
        <p:spPr>
          <a:xfrm>
            <a:off x="8469327" y="4274931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</a:t>
            </a:r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35D91E18-215B-400D-8642-EE9054B49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660" y="127480"/>
            <a:ext cx="8534402" cy="6400800"/>
          </a:xfrm>
          <a:prstGeom prst="rect">
            <a:avLst/>
          </a:prstGeom>
        </p:spPr>
      </p:pic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459AE8A1-C520-4D5A-821F-1CB544FB9E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2"/>
          <a:stretch/>
        </p:blipFill>
        <p:spPr>
          <a:xfrm>
            <a:off x="5888114" y="127480"/>
            <a:ext cx="7312091" cy="640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A9E197-CE75-4849-9947-CAEAB5656E5A}"/>
              </a:ext>
            </a:extLst>
          </p:cNvPr>
          <p:cNvSpPr txBox="1"/>
          <p:nvPr/>
        </p:nvSpPr>
        <p:spPr>
          <a:xfrm>
            <a:off x="7468254" y="189710"/>
            <a:ext cx="211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Xy_symmetric.zmx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923B9B-82F2-4569-9C34-B8FF1E8C1A98}"/>
              </a:ext>
            </a:extLst>
          </p:cNvPr>
          <p:cNvSpPr txBox="1"/>
          <p:nvPr/>
        </p:nvSpPr>
        <p:spPr>
          <a:xfrm>
            <a:off x="1388676" y="185851"/>
            <a:ext cx="337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Xy_symmetric_alternative.zmx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77CC0-BFAE-4D0A-AF5D-AFD3CDA5B3D6}"/>
              </a:ext>
            </a:extLst>
          </p:cNvPr>
          <p:cNvSpPr txBox="1"/>
          <p:nvPr/>
        </p:nvSpPr>
        <p:spPr>
          <a:xfrm>
            <a:off x="2870929" y="3082715"/>
            <a:ext cx="2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49887-C294-426A-BA3E-6E109E812F7F}"/>
              </a:ext>
            </a:extLst>
          </p:cNvPr>
          <p:cNvSpPr txBox="1"/>
          <p:nvPr/>
        </p:nvSpPr>
        <p:spPr>
          <a:xfrm>
            <a:off x="8551348" y="1816921"/>
            <a:ext cx="2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8F0C6F-8ABE-4AEF-99E4-20B0ABCFF015}"/>
              </a:ext>
            </a:extLst>
          </p:cNvPr>
          <p:cNvSpPr txBox="1"/>
          <p:nvPr/>
        </p:nvSpPr>
        <p:spPr>
          <a:xfrm>
            <a:off x="2870929" y="4758178"/>
            <a:ext cx="2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C8BACB-E8E7-4CC6-B4AF-9678A4CA64A5}"/>
              </a:ext>
            </a:extLst>
          </p:cNvPr>
          <p:cNvSpPr txBox="1"/>
          <p:nvPr/>
        </p:nvSpPr>
        <p:spPr>
          <a:xfrm>
            <a:off x="8577080" y="4355636"/>
            <a:ext cx="2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A5B6A6-8A73-4048-A433-BA233B09DE3E}"/>
              </a:ext>
            </a:extLst>
          </p:cNvPr>
          <p:cNvSpPr txBox="1"/>
          <p:nvPr/>
        </p:nvSpPr>
        <p:spPr>
          <a:xfrm>
            <a:off x="8321813" y="3076085"/>
            <a:ext cx="2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252CA5-C02C-44C6-835F-97F5FAB7C5BA}"/>
              </a:ext>
            </a:extLst>
          </p:cNvPr>
          <p:cNvSpPr txBox="1"/>
          <p:nvPr/>
        </p:nvSpPr>
        <p:spPr>
          <a:xfrm>
            <a:off x="6845396" y="3082715"/>
            <a:ext cx="2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9F406D-DCD3-4CAE-9FA9-D1C36AD5128E}"/>
              </a:ext>
            </a:extLst>
          </p:cNvPr>
          <p:cNvSpPr txBox="1"/>
          <p:nvPr/>
        </p:nvSpPr>
        <p:spPr>
          <a:xfrm>
            <a:off x="2901142" y="1325450"/>
            <a:ext cx="2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B1FBE9-086D-4D3E-BE87-40692A4B0EDC}"/>
              </a:ext>
            </a:extLst>
          </p:cNvPr>
          <p:cNvSpPr txBox="1"/>
          <p:nvPr/>
        </p:nvSpPr>
        <p:spPr>
          <a:xfrm>
            <a:off x="1182630" y="2658219"/>
            <a:ext cx="2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2313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Patricio Gallardo Matamala</dc:creator>
  <cp:lastModifiedBy>Patricio Gallardo Matamala</cp:lastModifiedBy>
  <cp:revision>4</cp:revision>
  <dcterms:created xsi:type="dcterms:W3CDTF">2021-03-15T14:24:42Z</dcterms:created>
  <dcterms:modified xsi:type="dcterms:W3CDTF">2021-03-15T17:18:15Z</dcterms:modified>
</cp:coreProperties>
</file>