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61"/>
  </p:normalViewPr>
  <p:slideViewPr>
    <p:cSldViewPr snapToGrid="0">
      <p:cViewPr varScale="1">
        <p:scale>
          <a:sx n="114" d="100"/>
          <a:sy n="11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20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25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2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0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4/4/25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026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9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5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7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6" name="Picture 15" descr="Colourful liquid art">
            <a:extLst>
              <a:ext uri="{FF2B5EF4-FFF2-40B4-BE49-F238E27FC236}">
                <a16:creationId xmlns:a16="http://schemas.microsoft.com/office/drawing/2014/main" id="{D3FC1CDD-C8DF-0C9E-519B-20C917C1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65" r="-1" b="1005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39DB4-4A86-B188-0E18-01A2F951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2900" dirty="0"/>
              <a:t>INVESTIGATING HOW CHANGES IN ELECTRODERMAL ACTIVITY AFFECT THE PERCEPTION OF ELECTROTACTILE STIMULATION</a:t>
            </a:r>
            <a:endParaRPr lang="en-US"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B54F0-E59E-DF66-C1D6-1470728E5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Patrick Kiehlmann 2623719k</a:t>
            </a:r>
          </a:p>
        </p:txBody>
      </p:sp>
    </p:spTree>
    <p:extLst>
      <p:ext uri="{BB962C8B-B14F-4D97-AF65-F5344CB8AC3E}">
        <p14:creationId xmlns:p14="http://schemas.microsoft.com/office/powerpoint/2010/main" val="175358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1079-CF72-42D1-063A-21C1A397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of EDA over time for non-sweaty participant</a:t>
            </a:r>
          </a:p>
        </p:txBody>
      </p:sp>
      <p:pic>
        <p:nvPicPr>
          <p:cNvPr id="5" name="Content Placeholder 4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57F46E2B-B36F-76EB-1326-5CD3F83E5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95" y="2433712"/>
            <a:ext cx="11816860" cy="3545058"/>
          </a:xfrm>
        </p:spPr>
      </p:pic>
    </p:spTree>
    <p:extLst>
      <p:ext uri="{BB962C8B-B14F-4D97-AF65-F5344CB8AC3E}">
        <p14:creationId xmlns:p14="http://schemas.microsoft.com/office/powerpoint/2010/main" val="320729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50C5-A88C-3B3F-5183-0443AA18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change Box Plot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45B2F6F4-A9A1-FC7B-D95B-59EBED35B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848" y="1645919"/>
            <a:ext cx="11347760" cy="4994031"/>
          </a:xfrm>
        </p:spPr>
      </p:pic>
    </p:spTree>
    <p:extLst>
      <p:ext uri="{BB962C8B-B14F-4D97-AF65-F5344CB8AC3E}">
        <p14:creationId xmlns:p14="http://schemas.microsoft.com/office/powerpoint/2010/main" val="24577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1210-5CCB-5898-2DBA-93E7615E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Bar chart</a:t>
            </a:r>
          </a:p>
        </p:txBody>
      </p:sp>
      <p:pic>
        <p:nvPicPr>
          <p:cNvPr id="5" name="Content Placeholder 4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9E76E5A0-90F5-7BA2-56D6-E19EF1F2E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0" y="2187286"/>
            <a:ext cx="6808763" cy="4336862"/>
          </a:xfrm>
        </p:spPr>
      </p:pic>
    </p:spTree>
    <p:extLst>
      <p:ext uri="{BB962C8B-B14F-4D97-AF65-F5344CB8AC3E}">
        <p14:creationId xmlns:p14="http://schemas.microsoft.com/office/powerpoint/2010/main" val="355760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758A-20A8-A632-015C-8461A9D2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future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C203-D959-C7A1-116B-1D875E77B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 possible inflexion point around the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Limitations – lack of qualitative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ability to smooth out EDA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ability to empirically compare EDA data to calibration points.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Does hand thickness, roughness play a factor</a:t>
            </a:r>
          </a:p>
        </p:txBody>
      </p:sp>
    </p:spTree>
    <p:extLst>
      <p:ext uri="{BB962C8B-B14F-4D97-AF65-F5344CB8AC3E}">
        <p14:creationId xmlns:p14="http://schemas.microsoft.com/office/powerpoint/2010/main" val="186080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FA9C-8DE7-E54F-B65D-6F6FDB01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EF5F-E58D-2C0F-C41E-4469F6ADD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Thank you very much for your help and support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85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725F-8359-C230-436F-F8688BD6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of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F557-2667-013F-6742-4A0EAA91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Motivation and Aims for this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electrotactile feedback, why should we research this 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Electrodermal activity, how does it relate to electrotactile feedback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Design of the experiment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Demonstration of the experiment 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Findings from the User study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4933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6AD1-203A-F458-B792-C6F060A7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A63B-32A7-6C06-AA0B-052B6750D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Electrotactile feedback is hard to calibrate / recalibrate when skin conditions change, research has been done into real time calibration by measuring skin </a:t>
            </a:r>
            <a:r>
              <a:rPr lang="en-US" dirty="0" err="1"/>
              <a:t>impedence</a:t>
            </a:r>
            <a:r>
              <a:rPr lang="en-US" dirty="0"/>
              <a:t>. However this is clunky and not very portable.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EDA measuring has been around for a while and can be made portable.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we align changes in perceived electrotactile feedback to changes in EDA   </a:t>
            </a:r>
          </a:p>
        </p:txBody>
      </p:sp>
    </p:spTree>
    <p:extLst>
      <p:ext uri="{BB962C8B-B14F-4D97-AF65-F5344CB8AC3E}">
        <p14:creationId xmlns:p14="http://schemas.microsoft.com/office/powerpoint/2010/main" val="36846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C3E-5E72-C05D-893A-27382E3F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electrotactile feedback?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EA62-4331-BDE4-F601-A0188699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Involves stimulating the mechanoreceptors using a controlled current to elicit a sensation in the skin.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administered in different ways, bare metal electrodes vs hydrogel electrodes, different ways of aligning a number of electrodes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be customized to create distinct cues, called electrotactons. (Alotaibi, Yousef, 2023)</a:t>
            </a:r>
          </a:p>
        </p:txBody>
      </p:sp>
    </p:spTree>
    <p:extLst>
      <p:ext uri="{BB962C8B-B14F-4D97-AF65-F5344CB8AC3E}">
        <p14:creationId xmlns:p14="http://schemas.microsoft.com/office/powerpoint/2010/main" val="254700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F4EE-7650-CB4A-E443-70C176A6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Electrodermal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AA29-C67A-AEDA-BC3B-3DAD6EF7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30606"/>
            <a:ext cx="8770571" cy="344360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It is the measure of skin conductivity </a:t>
            </a:r>
          </a:p>
          <a:p>
            <a:pPr marL="285750" indent="-285750">
              <a:buFontTx/>
              <a:buChar char="-"/>
            </a:pPr>
            <a:r>
              <a:rPr lang="en-US" dirty="0"/>
              <a:t>Occurs because of the Sympathetic nervous system,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Consists of two signals a tonic and phasic, SCL and SCR </a:t>
            </a:r>
          </a:p>
          <a:p>
            <a:pPr marL="285750" indent="-285750">
              <a:buFontTx/>
              <a:buChar char="-"/>
            </a:pPr>
            <a:r>
              <a:rPr lang="en-US" dirty="0"/>
              <a:t>Is measured by sending a very small current (imperceptible) through the surface of the skin, and measuring the voltage drop between electrodes.</a:t>
            </a:r>
          </a:p>
        </p:txBody>
      </p:sp>
    </p:spTree>
    <p:extLst>
      <p:ext uri="{BB962C8B-B14F-4D97-AF65-F5344CB8AC3E}">
        <p14:creationId xmlns:p14="http://schemas.microsoft.com/office/powerpoint/2010/main" val="21847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2973-04F0-110B-0042-E5F264CE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3A98-8D47-CF16-4620-9F2EADE1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Within-subjects where participants experienced four different conditions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Taking a baseline calibration, then conducting a task that should lower electrodermal activity </a:t>
            </a:r>
          </a:p>
          <a:p>
            <a:pPr marL="285750" indent="-285750">
              <a:buFontTx/>
              <a:buChar char="-"/>
            </a:pPr>
            <a:r>
              <a:rPr lang="en-US" dirty="0"/>
              <a:t>Choosing both a mental stressor and a physical stressor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Recording data on non-dominant hand, stimulating on right, as users needed to interact with the laptop</a:t>
            </a:r>
          </a:p>
        </p:txBody>
      </p:sp>
    </p:spTree>
    <p:extLst>
      <p:ext uri="{BB962C8B-B14F-4D97-AF65-F5344CB8AC3E}">
        <p14:creationId xmlns:p14="http://schemas.microsoft.com/office/powerpoint/2010/main" val="323778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52F6-FA6E-570C-6368-6696469D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8C16-5D0C-72CE-F5AA-6BCE6A4D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7E8-E20E-7DC6-F366-F470D305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from User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722C-4F1C-5068-8596-CBD184D52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The majority (7/11) experienced EMS before hitting their pain threshold </a:t>
            </a:r>
          </a:p>
          <a:p>
            <a:pPr marL="285750" indent="-285750">
              <a:buFontTx/>
              <a:buChar char="-"/>
            </a:pPr>
            <a:r>
              <a:rPr lang="en-US" dirty="0"/>
              <a:t>3 participants hit their pain threshold </a:t>
            </a:r>
          </a:p>
          <a:p>
            <a:pPr marL="285750" indent="-285750">
              <a:buFontTx/>
              <a:buChar char="-"/>
            </a:pPr>
            <a:r>
              <a:rPr lang="en-US" dirty="0"/>
              <a:t>1 participant reached the max input comfortably</a:t>
            </a:r>
          </a:p>
          <a:p>
            <a:pPr marL="285750" indent="-285750">
              <a:buFontTx/>
              <a:buChar char="-"/>
            </a:pPr>
            <a:r>
              <a:rPr lang="en-US" dirty="0"/>
              <a:t>We were able to elicit a change in EDA using our study design</a:t>
            </a:r>
          </a:p>
          <a:p>
            <a:pPr marL="285750" indent="-285750">
              <a:buFontTx/>
              <a:buChar char="-"/>
            </a:pPr>
            <a:r>
              <a:rPr lang="en-US" dirty="0"/>
              <a:t>Participants max and min calibration values changed. </a:t>
            </a:r>
          </a:p>
        </p:txBody>
      </p:sp>
    </p:spTree>
    <p:extLst>
      <p:ext uri="{BB962C8B-B14F-4D97-AF65-F5344CB8AC3E}">
        <p14:creationId xmlns:p14="http://schemas.microsoft.com/office/powerpoint/2010/main" val="307818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FB23-97DB-F3A2-776D-6647B1B3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of EDA over time with Calibrations plotted sweaty participant</a:t>
            </a:r>
          </a:p>
        </p:txBody>
      </p:sp>
      <p:pic>
        <p:nvPicPr>
          <p:cNvPr id="5" name="Content Placeholder 4" descr="A graph showing a graph&#10;&#10;AI-generated content may be incorrect.">
            <a:extLst>
              <a:ext uri="{FF2B5EF4-FFF2-40B4-BE49-F238E27FC236}">
                <a16:creationId xmlns:a16="http://schemas.microsoft.com/office/drawing/2014/main" id="{4F64D99E-FACB-3FD3-16B2-89444C639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84" y="2489981"/>
            <a:ext cx="11910643" cy="3573193"/>
          </a:xfrm>
        </p:spPr>
      </p:pic>
    </p:spTree>
    <p:extLst>
      <p:ext uri="{BB962C8B-B14F-4D97-AF65-F5344CB8AC3E}">
        <p14:creationId xmlns:p14="http://schemas.microsoft.com/office/powerpoint/2010/main" val="12243235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427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Meiryo</vt:lpstr>
      <vt:lpstr>Corbel</vt:lpstr>
      <vt:lpstr>SketchLinesVTI</vt:lpstr>
      <vt:lpstr>INVESTIGATING HOW CHANGES IN ELECTRODERMAL ACTIVITY AFFECT THE PERCEPTION OF ELECTROTACTILE STIMULATION</vt:lpstr>
      <vt:lpstr>Topics of discussion </vt:lpstr>
      <vt:lpstr>Motivation and aims</vt:lpstr>
      <vt:lpstr>What is electrotactile feedback? </vt:lpstr>
      <vt:lpstr>What is Electrodermal Activity</vt:lpstr>
      <vt:lpstr>Experiment design</vt:lpstr>
      <vt:lpstr>Demonstration</vt:lpstr>
      <vt:lpstr>Findings from User study</vt:lpstr>
      <vt:lpstr>Graph of EDA over time with Calibrations plotted sweaty participant</vt:lpstr>
      <vt:lpstr>Graph of EDA over time for non-sweaty participant</vt:lpstr>
      <vt:lpstr>Percentage change Box Plot</vt:lpstr>
      <vt:lpstr>Percentage Bar chart</vt:lpstr>
      <vt:lpstr>Areas for future research </vt:lpstr>
      <vt:lpstr>Concluding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Kiehlmann (student)</dc:creator>
  <cp:lastModifiedBy>Patrick Kiehlmann (student)</cp:lastModifiedBy>
  <cp:revision>2</cp:revision>
  <dcterms:created xsi:type="dcterms:W3CDTF">2025-04-04T12:03:31Z</dcterms:created>
  <dcterms:modified xsi:type="dcterms:W3CDTF">2025-04-04T13:24:12Z</dcterms:modified>
</cp:coreProperties>
</file>