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2" r:id="rId7"/>
    <p:sldId id="273" r:id="rId8"/>
    <p:sldId id="260" r:id="rId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71EC9-4509-44A1-A7FF-4A58C11B28CC}" v="232" vWet="234" dt="2023-05-25T20:22:45.057"/>
    <p1510:client id="{2C471288-FB4F-B7C8-A184-90955F531E97}" v="2" dt="2023-06-06T21:29:09.935"/>
    <p1510:client id="{2F6590EF-92E7-2832-9201-097375AE3440}" v="6" dt="2023-06-06T21:49:16.576"/>
    <p1510:client id="{3F37EED1-F7A4-5690-9774-1AF54FD752A0}" v="227" dt="2023-06-07T10:18:48.875"/>
    <p1510:client id="{8B919958-AA9A-3728-59DD-7733465EA0D0}" v="54" dt="2023-05-25T20:20:46.588"/>
    <p1510:client id="{9BD8A712-4422-AB29-A8D9-47FBA8E8AEFC}" v="29" dt="2023-05-26T06:52:16.939"/>
    <p1510:client id="{A39AF7F9-65AA-D141-8A90-216ECBE4252E}" v="126" dt="2023-06-06T21:34:26.922"/>
    <p1510:client id="{B1BBBCAA-2C11-9663-1802-CC31A9D702CA}" v="89" dt="2023-06-07T09:50:00.377"/>
    <p1510:client id="{B8C262B2-2EB4-3C08-0C04-161F64F00837}" v="106" dt="2023-05-26T06:44:36.616"/>
    <p1510:client id="{C373A895-7CE7-4120-BE51-FB7AFC643CEE}" vWet="2" dt="2023-06-07T10:02:59.494"/>
    <p1510:client id="{D9CCCD71-5297-0E5A-C7FE-A3934075F07F}" v="88" dt="2023-06-07T09:43:56.981"/>
    <p1510:client id="{E6D84B10-E6AD-BB5C-B7AA-A1B6CE7442AE}" v="36" dt="2023-05-25T18:25:51.821"/>
    <p1510:client id="{FBAAB6FE-6526-0739-8433-608AA17799DA}" v="89" dt="2023-05-25T20:31:55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18/06/2023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18/06/2023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18/06/2023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CD94140-F9C0-41DB-3681-D6BA5C79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" y="-232"/>
            <a:ext cx="12184566" cy="6858464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4653134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err="1">
                <a:solidFill>
                  <a:schemeClr val="bg1"/>
                </a:solidFill>
              </a:rPr>
              <a:t>Racesphere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4379962" cy="484822"/>
          </a:xfrm>
        </p:spPr>
        <p:txBody>
          <a:bodyPr rtlCol="0">
            <a:normAutofit/>
          </a:bodyPr>
          <a:lstStyle/>
          <a:p>
            <a:r>
              <a:rPr lang="pt-PT" dirty="0">
                <a:solidFill>
                  <a:srgbClr val="7CEBFF"/>
                </a:solidFill>
              </a:rPr>
              <a:t>Apresentação etapa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257C7-E0F3-6B6A-FF2C-872573A87CD0}"/>
              </a:ext>
            </a:extLst>
          </p:cNvPr>
          <p:cNvSpPr txBox="1"/>
          <p:nvPr/>
        </p:nvSpPr>
        <p:spPr>
          <a:xfrm>
            <a:off x="5642042" y="4614825"/>
            <a:ext cx="591765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Paulo Leal – 2221003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Luís Silva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– 2221017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Alex Costa – 2223233</a:t>
            </a:r>
          </a:p>
          <a:p>
            <a:r>
              <a:rPr lang="en-US">
                <a:solidFill>
                  <a:srgbClr val="FFFFFF"/>
                </a:solidFill>
              </a:rPr>
              <a:t>Daniel Ribeiro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– 2220997</a:t>
            </a:r>
          </a:p>
          <a:p>
            <a:r>
              <a:rPr lang="en-US">
                <a:solidFill>
                  <a:srgbClr val="FFFFFF"/>
                </a:solidFill>
              </a:rPr>
              <a:t>Paulo Graça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– 2221022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FE817-856F-BE5A-B6C2-3F9DCAAC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/>
              <a:t>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E3E3B4-A7AA-6331-FECF-A534310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05435" indent="-305435"/>
            <a:r>
              <a:rPr lang="pt-PT"/>
              <a:t>Website informativo sobre desporto automóvel</a:t>
            </a:r>
            <a:endParaRPr lang="en-US"/>
          </a:p>
          <a:p>
            <a:pPr marL="0" indent="0">
              <a:buNone/>
            </a:pPr>
            <a:r>
              <a:rPr lang="pt-PT" sz="1400"/>
              <a:t>       (Notícias, Resultados de provas e outros conteúdos mais específicos)</a:t>
            </a:r>
          </a:p>
          <a:p>
            <a:pPr marL="0" indent="0">
              <a:buNone/>
            </a:pPr>
            <a:endParaRPr lang="pt-PT" sz="1400"/>
          </a:p>
          <a:p>
            <a:pPr marL="305435" indent="-305435"/>
            <a:r>
              <a:rPr lang="pt-PT"/>
              <a:t>Diversas categorias, sendo elas:</a:t>
            </a:r>
          </a:p>
          <a:p>
            <a:pPr marL="629920" lvl="1" indent="-305435"/>
            <a:r>
              <a:rPr lang="pt-PT" b="1"/>
              <a:t>F1 (Formula 1)</a:t>
            </a:r>
          </a:p>
          <a:p>
            <a:pPr marL="629920" lvl="1" indent="-305435"/>
            <a:r>
              <a:rPr lang="pt-PT" b="1"/>
              <a:t>WRC (</a:t>
            </a:r>
            <a:r>
              <a:rPr lang="pt-PT" b="1" err="1"/>
              <a:t>World</a:t>
            </a:r>
            <a:r>
              <a:rPr lang="pt-PT" b="1"/>
              <a:t> Rally </a:t>
            </a:r>
            <a:r>
              <a:rPr lang="pt-PT" b="1" err="1"/>
              <a:t>Championship</a:t>
            </a:r>
            <a:r>
              <a:rPr lang="pt-PT" b="1"/>
              <a:t>)</a:t>
            </a:r>
          </a:p>
          <a:p>
            <a:pPr marL="629920" lvl="1" indent="-305435"/>
            <a:r>
              <a:rPr lang="pt-PT" b="1"/>
              <a:t>WEC (</a:t>
            </a:r>
            <a:r>
              <a:rPr lang="pt-PT" b="1" err="1"/>
              <a:t>World</a:t>
            </a:r>
            <a:r>
              <a:rPr lang="pt-PT" b="1"/>
              <a:t> Endurance </a:t>
            </a:r>
            <a:r>
              <a:rPr lang="pt-PT" b="1" err="1"/>
              <a:t>Championship</a:t>
            </a:r>
            <a:r>
              <a:rPr lang="pt-PT" b="1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3B008-9142-5B6F-C43F-70908C1A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0807-F0C0-C883-D330-2A545EE9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Etapa 7 </a:t>
            </a:r>
            <a:r>
              <a:rPr lang="en-US" dirty="0" err="1"/>
              <a:t>páginas</a:t>
            </a:r>
            <a:r>
              <a:rPr lang="en-US" dirty="0"/>
              <a:t>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F01F-D635-84C0-0D27-6E74F149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Font typeface="Wingdings 2"/>
              <a:buChar char=""/>
            </a:pPr>
            <a:r>
              <a:rPr lang="pt-PT">
                <a:latin typeface="Arial"/>
                <a:ea typeface="+mn-lt"/>
                <a:cs typeface="Arial"/>
              </a:rPr>
              <a:t>Páginas </a:t>
            </a:r>
            <a:r>
              <a:rPr lang="pt-PT" err="1">
                <a:latin typeface="Arial"/>
                <a:ea typeface="+mn-lt"/>
                <a:cs typeface="Arial"/>
              </a:rPr>
              <a:t>back-end</a:t>
            </a:r>
            <a:r>
              <a:rPr lang="pt-PT">
                <a:latin typeface="Arial"/>
                <a:ea typeface="+mn-lt"/>
                <a:cs typeface="Arial"/>
              </a:rPr>
              <a:t> feitas por cada aluno</a:t>
            </a:r>
          </a:p>
          <a:p>
            <a:pPr marL="0" indent="0">
              <a:buNone/>
            </a:pPr>
            <a:r>
              <a:rPr lang="pt-PT" sz="1400">
                <a:latin typeface="Arial"/>
                <a:ea typeface="+mn-lt"/>
                <a:cs typeface="Arial"/>
              </a:rPr>
              <a:t>       </a:t>
            </a:r>
            <a:r>
              <a:rPr lang="pt-PT" sz="1600">
                <a:ea typeface="+mn-lt"/>
                <a:cs typeface="+mn-lt"/>
              </a:rPr>
              <a:t>Formulários para inserção/edição de dados numa tabela que não seja a tabelas dos utilizadores e respetiva validação do lado do cliente.</a:t>
            </a:r>
            <a:endParaRPr lang="en-US" sz="16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pt-PT" sz="1400">
              <a:latin typeface="Arial"/>
              <a:ea typeface="+mn-lt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pt-PT">
                <a:latin typeface="Arial"/>
                <a:ea typeface="+mn-lt"/>
                <a:cs typeface="Arial"/>
              </a:rPr>
              <a:t>Páginas </a:t>
            </a:r>
            <a:r>
              <a:rPr lang="pt-PT" err="1">
                <a:latin typeface="Arial"/>
                <a:ea typeface="+mn-lt"/>
                <a:cs typeface="Arial"/>
              </a:rPr>
              <a:t>back-end</a:t>
            </a:r>
            <a:r>
              <a:rPr lang="pt-PT">
                <a:latin typeface="Arial"/>
                <a:ea typeface="+mn-lt"/>
                <a:cs typeface="Arial"/>
              </a:rPr>
              <a:t> feitas pelo grupo de projeto</a:t>
            </a:r>
            <a:endParaRPr lang="en-US">
              <a:latin typeface="Arial"/>
              <a:ea typeface="+mn-lt"/>
              <a:cs typeface="Arial"/>
            </a:endParaRPr>
          </a:p>
          <a:p>
            <a:pPr marL="629920" lvl="1" indent="-305435">
              <a:buFont typeface="Wingdings 2"/>
              <a:buChar char=""/>
            </a:pPr>
            <a:r>
              <a:rPr lang="pt-PT">
                <a:ea typeface="+mn-lt"/>
                <a:cs typeface="+mn-lt"/>
              </a:rPr>
              <a:t>Formulários que permitam inserir / alterar / apagar utilizadores .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31B0D-A5BB-E75D-FDC9-6FFCB9A4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467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F596-7214-BF43-D0D3-E04832E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200E-7327-7881-BBDC-1980BDBF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Nesta </a:t>
            </a:r>
            <a:r>
              <a:rPr lang="en-US" err="1"/>
              <a:t>etapa</a:t>
            </a:r>
            <a:r>
              <a:rPr lang="en-US"/>
              <a:t> </a:t>
            </a:r>
            <a:r>
              <a:rPr lang="en-US" err="1"/>
              <a:t>fizemos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paginas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listagem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inserir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editar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apagar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etapas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provas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noticias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equipas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carros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pilotos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grupo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também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fizemos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páginas</a:t>
            </a:r>
            <a:r>
              <a:rPr lang="en-US">
                <a:ea typeface="+mn-lt"/>
                <a:cs typeface="+mn-lt"/>
              </a:rPr>
              <a:t> de </a:t>
            </a:r>
            <a:r>
              <a:rPr lang="en-US" err="1">
                <a:ea typeface="+mn-lt"/>
                <a:cs typeface="+mn-lt"/>
              </a:rPr>
              <a:t>listagem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inserir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editar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eliminar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utilizadores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305435" indent="-305435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1E76D-2E42-790A-FED4-CB16B645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491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PT">
                <a:solidFill>
                  <a:srgbClr val="FFFFFF"/>
                </a:solidFill>
              </a:rPr>
              <a:t>Obrigado</a:t>
            </a:r>
            <a:endParaRPr lang="en-US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DAD1FC3266B4B8C3FCC93C66E3119" ma:contentTypeVersion="11" ma:contentTypeDescription="Create a new document." ma:contentTypeScope="" ma:versionID="1a9460baee9bd16542a27d1b7673a44a">
  <xsd:schema xmlns:xsd="http://www.w3.org/2001/XMLSchema" xmlns:xs="http://www.w3.org/2001/XMLSchema" xmlns:p="http://schemas.microsoft.com/office/2006/metadata/properties" xmlns:ns3="dada7fd1-0456-4a0f-b5f6-2e95e998ff4d" xmlns:ns4="698b9576-1dbe-49f9-a0ed-ca185cd748a9" targetNamespace="http://schemas.microsoft.com/office/2006/metadata/properties" ma:root="true" ma:fieldsID="0311ea478d1abda56cb2165c1334139d" ns3:_="" ns4:_="">
    <xsd:import namespace="dada7fd1-0456-4a0f-b5f6-2e95e998ff4d"/>
    <xsd:import namespace="698b9576-1dbe-49f9-a0ed-ca185cd748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a7fd1-0456-4a0f-b5f6-2e95e998f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b9576-1dbe-49f9-a0ed-ca185cd748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da7fd1-0456-4a0f-b5f6-2e95e998ff4d" xsi:nil="true"/>
  </documentManagement>
</p:properties>
</file>

<file path=customXml/itemProps1.xml><?xml version="1.0" encoding="utf-8"?>
<ds:datastoreItem xmlns:ds="http://schemas.openxmlformats.org/officeDocument/2006/customXml" ds:itemID="{2CE244F6-A1A7-491D-9CF0-4A16B1C6C1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B24E25-251A-487C-B838-4511B2070312}">
  <ds:schemaRefs>
    <ds:schemaRef ds:uri="698b9576-1dbe-49f9-a0ed-ca185cd748a9"/>
    <ds:schemaRef ds:uri="dada7fd1-0456-4a0f-b5f6-2e95e998ff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17B753-58A2-4ADC-B745-109FE59D3562}">
  <ds:schemaRefs>
    <ds:schemaRef ds:uri="698b9576-1dbe-49f9-a0ed-ca185cd748a9"/>
    <ds:schemaRef ds:uri="dada7fd1-0456-4a0f-b5f6-2e95e998ff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Etapa 2 - RaceSphere</Template>
  <TotalTime>0</TotalTime>
  <Words>166</Words>
  <Application>Microsoft Office PowerPoint</Application>
  <PresentationFormat>Ecrã Panorâmico</PresentationFormat>
  <Paragraphs>29</Paragraphs>
  <Slides>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Dividendo</vt:lpstr>
      <vt:lpstr>Racesphere</vt:lpstr>
      <vt:lpstr>Descrição</vt:lpstr>
      <vt:lpstr>Etapa 7 páginas back-end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Racesphere</dc:title>
  <dc:creator>Daniel Ribeiro</dc:creator>
  <cp:lastModifiedBy>Paulo André Santos Leal</cp:lastModifiedBy>
  <cp:revision>3</cp:revision>
  <dcterms:created xsi:type="dcterms:W3CDTF">2023-04-18T16:11:07Z</dcterms:created>
  <dcterms:modified xsi:type="dcterms:W3CDTF">2023-06-18T21:33:13Z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0x010100CD9DAD1FC3266B4B8C3FCC93C66E3119</vt:lpwstr>
  </property>
</Properties>
</file>