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76" r:id="rId7"/>
    <p:sldId id="277" r:id="rId8"/>
    <p:sldId id="279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60" r:id="rId18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71EC9-4509-44A1-A7FF-4A58C11B28CC}" v="232" vWet="234" dt="2023-05-25T20:22:45.057"/>
    <p1510:client id="{8B919958-AA9A-3728-59DD-7733465EA0D0}" v="54" dt="2023-05-25T20:20:46.588"/>
    <p1510:client id="{E6D84B10-E6AD-BB5C-B7AA-A1B6CE7442AE}" v="36" dt="2023-05-25T18:25:51.821"/>
    <p1510:client id="{FBAAB6FE-6526-0739-8433-608AA17799DA}" v="89" dt="2023-05-25T20:31:55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25/05/2023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25/05/2023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25/05/2023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25/05/2023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25/05/2023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25/05/2023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25/05/2023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25/05/2023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25/05/2023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25/05/2023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25/05/2023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25/05/2023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25/05/2023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25/05/2023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CD94140-F9C0-41DB-3681-D6BA5C79E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" y="-232"/>
            <a:ext cx="12184566" cy="6858464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4653134" cy="895244"/>
          </a:xfrm>
        </p:spPr>
        <p:txBody>
          <a:bodyPr rtlCol="0">
            <a:noAutofit/>
          </a:bodyPr>
          <a:lstStyle/>
          <a:p>
            <a:pPr rtl="0"/>
            <a:r>
              <a:rPr lang="pt-PT" sz="6000" err="1">
                <a:solidFill>
                  <a:schemeClr val="bg1"/>
                </a:solidFill>
              </a:rPr>
              <a:t>Racesphere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4379962" cy="484822"/>
          </a:xfrm>
        </p:spPr>
        <p:txBody>
          <a:bodyPr rtlCol="0">
            <a:normAutofit/>
          </a:bodyPr>
          <a:lstStyle/>
          <a:p>
            <a:r>
              <a:rPr lang="pt-PT">
                <a:solidFill>
                  <a:srgbClr val="7CEBFF"/>
                </a:solidFill>
              </a:rPr>
              <a:t>Apresentação etapa 4 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257C7-E0F3-6B6A-FF2C-872573A87CD0}"/>
              </a:ext>
            </a:extLst>
          </p:cNvPr>
          <p:cNvSpPr txBox="1"/>
          <p:nvPr/>
        </p:nvSpPr>
        <p:spPr>
          <a:xfrm>
            <a:off x="5642042" y="4614825"/>
            <a:ext cx="591765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Paulo Leal – 2221003</a:t>
            </a:r>
            <a:endParaRPr lang="en-US"/>
          </a:p>
          <a:p>
            <a:r>
              <a:rPr lang="en-US">
                <a:solidFill>
                  <a:srgbClr val="FFFFFF"/>
                </a:solidFill>
              </a:rPr>
              <a:t>Luís Silva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– 2221017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Alex Costa – 2223233</a:t>
            </a:r>
          </a:p>
          <a:p>
            <a:r>
              <a:rPr lang="en-US">
                <a:solidFill>
                  <a:srgbClr val="FFFFFF"/>
                </a:solidFill>
              </a:rPr>
              <a:t>Daniel Ribeiro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– 2220997</a:t>
            </a:r>
          </a:p>
          <a:p>
            <a:r>
              <a:rPr lang="en-US">
                <a:solidFill>
                  <a:srgbClr val="FFFFFF"/>
                </a:solidFill>
              </a:rPr>
              <a:t>Paulo Graça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– 2221022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8998-638C-DC84-D8C9-59CED898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err="1"/>
              <a:t>Tabelas</a:t>
            </a:r>
            <a:r>
              <a:rPr lang="en-US"/>
              <a:t> </a:t>
            </a:r>
            <a:r>
              <a:rPr lang="en-US" err="1"/>
              <a:t>equipa</a:t>
            </a:r>
            <a:r>
              <a:rPr lang="en-US"/>
              <a:t> e </a:t>
            </a:r>
            <a:r>
              <a:rPr lang="en-US" err="1"/>
              <a:t>pilOto</a:t>
            </a:r>
            <a:endParaRPr lang="en-US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8C365A0-9625-9341-37F7-779F6EA3E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77" y="2158974"/>
            <a:ext cx="5525135" cy="38662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BAB5E-B4C3-B288-B639-CA550661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10</a:t>
            </a:fld>
            <a:endParaRPr lang="pt-PT" noProof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41F79D1-934F-DD85-5253-386CF1AF6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97" y="2289603"/>
            <a:ext cx="5666533" cy="36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0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E489-516F-1E1A-A4D7-FD5ECA94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err="1"/>
              <a:t>Tabelas</a:t>
            </a:r>
            <a:r>
              <a:rPr lang="en-US"/>
              <a:t> </a:t>
            </a:r>
            <a:r>
              <a:rPr lang="en-US">
                <a:ea typeface="+mj-lt"/>
                <a:cs typeface="+mj-lt"/>
              </a:rPr>
              <a:t>showroom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D0BDF-6A86-0C6C-67FD-6505EB0B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11</a:t>
            </a:fld>
            <a:endParaRPr lang="pt-PT" noProof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FB37F7C-C5C1-9AAE-1094-1A1EF78C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52" y="3012581"/>
            <a:ext cx="4953940" cy="2150681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4A9E9FF2-21CC-DEF1-E893-F68CC5303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91" y="2151218"/>
            <a:ext cx="4272307" cy="38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1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8998-638C-DC84-D8C9-59CED898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err="1"/>
              <a:t>Tabelas</a:t>
            </a:r>
            <a:r>
              <a:rPr lang="en-US"/>
              <a:t> NOTICIAS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BAB5E-B4C3-B288-B639-CA550661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12</a:t>
            </a:fld>
            <a:endParaRPr lang="pt-PT" noProof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CEF9738-D677-BAB0-7BF3-E9664F99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42081"/>
            <a:ext cx="5753599" cy="341405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0AB27EE-992E-930F-2564-BD6CE3A3E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502" y="3086958"/>
            <a:ext cx="5753599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9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8998-638C-DC84-D8C9-59CED898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err="1"/>
              <a:t>Tabela</a:t>
            </a:r>
            <a:r>
              <a:rPr lang="en-US"/>
              <a:t> CIRCUITO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BAB5E-B4C3-B288-B639-CA550661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13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95ED8E-5D73-1847-6432-4CD195F5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951" y="2011310"/>
            <a:ext cx="7495060" cy="41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7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PT">
                <a:solidFill>
                  <a:srgbClr val="FFFFFF"/>
                </a:solidFill>
              </a:rPr>
              <a:t>Obrigado</a:t>
            </a:r>
            <a:endParaRPr lang="en-US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FE817-856F-BE5A-B6C2-3F9DCAAC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/>
              <a:t>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E3E3B4-A7AA-6331-FECF-A534310A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05435" indent="-305435"/>
            <a:r>
              <a:rPr lang="pt-PT"/>
              <a:t>Website informativo sobre desporto automóvel</a:t>
            </a:r>
            <a:endParaRPr lang="en-US"/>
          </a:p>
          <a:p>
            <a:pPr marL="0" indent="0">
              <a:buNone/>
            </a:pPr>
            <a:r>
              <a:rPr lang="pt-PT" sz="1400"/>
              <a:t>       (Notícias, Resultados de provas e outros conteúdos mais específicos)</a:t>
            </a:r>
          </a:p>
          <a:p>
            <a:pPr marL="0" indent="0">
              <a:buNone/>
            </a:pPr>
            <a:endParaRPr lang="pt-PT" sz="1400"/>
          </a:p>
          <a:p>
            <a:pPr marL="305435" indent="-305435"/>
            <a:r>
              <a:rPr lang="pt-PT"/>
              <a:t>Diversas categorias, sendo elas:</a:t>
            </a:r>
          </a:p>
          <a:p>
            <a:pPr marL="629920" lvl="1" indent="-305435"/>
            <a:r>
              <a:rPr lang="pt-PT" b="1"/>
              <a:t>F1 (Formula 1)</a:t>
            </a:r>
          </a:p>
          <a:p>
            <a:pPr marL="629920" lvl="1" indent="-305435"/>
            <a:r>
              <a:rPr lang="pt-PT" b="1"/>
              <a:t>WRC (</a:t>
            </a:r>
            <a:r>
              <a:rPr lang="pt-PT" b="1" err="1"/>
              <a:t>World</a:t>
            </a:r>
            <a:r>
              <a:rPr lang="pt-PT" b="1"/>
              <a:t> Rally </a:t>
            </a:r>
            <a:r>
              <a:rPr lang="pt-PT" b="1" err="1"/>
              <a:t>Championship</a:t>
            </a:r>
            <a:r>
              <a:rPr lang="pt-PT" b="1"/>
              <a:t>)</a:t>
            </a:r>
          </a:p>
          <a:p>
            <a:pPr marL="629920" lvl="1" indent="-305435"/>
            <a:r>
              <a:rPr lang="pt-PT" b="1"/>
              <a:t>WEC (</a:t>
            </a:r>
            <a:r>
              <a:rPr lang="pt-PT" b="1" err="1"/>
              <a:t>World</a:t>
            </a:r>
            <a:r>
              <a:rPr lang="pt-PT" b="1"/>
              <a:t> Endurance </a:t>
            </a:r>
            <a:r>
              <a:rPr lang="pt-PT" b="1" err="1"/>
              <a:t>Championship</a:t>
            </a:r>
            <a:r>
              <a:rPr lang="pt-PT" b="1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3B008-9142-5B6F-C43F-70908C1A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C69A-9B1F-2776-2E94-7E815B96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Estrutura do site</a:t>
            </a:r>
          </a:p>
        </p:txBody>
      </p:sp>
      <p:pic>
        <p:nvPicPr>
          <p:cNvPr id="31" name="Picture 31" descr="Diagram&#10;&#10;Description automatically generated">
            <a:extLst>
              <a:ext uri="{FF2B5EF4-FFF2-40B4-BE49-F238E27FC236}">
                <a16:creationId xmlns:a16="http://schemas.microsoft.com/office/drawing/2014/main" id="{00BCDF43-4ACA-507C-CAEE-A47BDD5FF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191" y="1986334"/>
            <a:ext cx="4509458" cy="4397655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E0B63-A3E7-D38C-D0FA-DBD56DC4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pt-PT" noProof="0" smtClean="0"/>
              <a:pPr rtl="0">
                <a:spcAft>
                  <a:spcPts val="600"/>
                </a:spcAft>
              </a:pPr>
              <a:t>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6843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9203-E498-8806-ADFF-0BB05BF6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err="1"/>
              <a:t>Modelo</a:t>
            </a:r>
            <a:r>
              <a:rPr lang="en-US"/>
              <a:t> </a:t>
            </a:r>
            <a:r>
              <a:rPr lang="en-US" err="1"/>
              <a:t>Fisico</a:t>
            </a:r>
            <a:endParaRPr lang="en-US"/>
          </a:p>
        </p:txBody>
      </p:sp>
      <p:pic>
        <p:nvPicPr>
          <p:cNvPr id="6" name="Marcador de Posição de Conteúdo 5" descr="Uma imagem com texto, Tipo de letra, número, software&#10;&#10;Descrição gerada automaticamente">
            <a:extLst>
              <a:ext uri="{FF2B5EF4-FFF2-40B4-BE49-F238E27FC236}">
                <a16:creationId xmlns:a16="http://schemas.microsoft.com/office/drawing/2014/main" id="{0FCF7D9F-40EE-11A2-EDE9-2BF4ADFA7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309" y="2181225"/>
            <a:ext cx="7121382" cy="36782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69454-0F93-9595-94E5-6707B8CB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7513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9203-E498-8806-ADFF-0BB05BF6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err="1"/>
              <a:t>Modelo</a:t>
            </a:r>
            <a:r>
              <a:rPr lang="en-US"/>
              <a:t> 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69454-0F93-9595-94E5-6707B8CB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5</a:t>
            </a:fld>
            <a:endParaRPr lang="pt-PT" noProof="0"/>
          </a:p>
        </p:txBody>
      </p:sp>
      <p:pic>
        <p:nvPicPr>
          <p:cNvPr id="8" name="Marcador de Posição de Conteúdo 7" descr="Uma imagem com esboço, desenho, diagrama, branco&#10;&#10;Descrição gerada automaticamente">
            <a:extLst>
              <a:ext uri="{FF2B5EF4-FFF2-40B4-BE49-F238E27FC236}">
                <a16:creationId xmlns:a16="http://schemas.microsoft.com/office/drawing/2014/main" id="{0CA9E543-951A-C053-E51D-AB207A08D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885" y="2042809"/>
            <a:ext cx="9562289" cy="4542817"/>
          </a:xfrm>
        </p:spPr>
      </p:pic>
    </p:spTree>
    <p:extLst>
      <p:ext uri="{BB962C8B-B14F-4D97-AF65-F5344CB8AC3E}">
        <p14:creationId xmlns:p14="http://schemas.microsoft.com/office/powerpoint/2010/main" val="153594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E690-804E-3128-2D35-9F93DBDD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err="1"/>
              <a:t>Tabelas</a:t>
            </a:r>
            <a:r>
              <a:rPr lang="en-US"/>
              <a:t> Login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4E2A9-41E1-F0BD-BE06-0290066A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6</a:t>
            </a:fld>
            <a:endParaRPr lang="pt-PT" noProof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EF89F521-CF14-98D9-0A60-E5BC43C7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75" y="2568406"/>
            <a:ext cx="5142088" cy="2761764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E9804ABE-CDDC-02B1-4529-2EFFC5C23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70" y="2567296"/>
            <a:ext cx="5189125" cy="276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1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816C-87DA-B125-D65A-71FF9A93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TABELAS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750FB-58B7-9AD2-B999-10D483A9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7</a:t>
            </a:fld>
            <a:endParaRPr lang="pt-PT" noProof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EF01659-1F1A-5A76-8742-6EAD69112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227" y="2432480"/>
            <a:ext cx="5715495" cy="343691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1994695-4708-47BF-398A-DDF8966F3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49" y="4063853"/>
            <a:ext cx="4171055" cy="254266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6B822A8-3FF0-523F-8E1B-0DE91B350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85" y="1801522"/>
            <a:ext cx="4061762" cy="22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4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0D25-A856-F4F7-BCC8-EDE5B175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TABELAS F1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147EB-6924-F5F0-2069-AFBC241C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8</a:t>
            </a:fld>
            <a:endParaRPr lang="pt-PT" noProof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658A4A3B-7F70-9E5B-56F2-4887DE473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0" t="7071" r="1768"/>
          <a:stretch/>
        </p:blipFill>
        <p:spPr>
          <a:xfrm>
            <a:off x="632178" y="1905633"/>
            <a:ext cx="4389684" cy="2431061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E3EB7543-8C68-09DD-8E4C-B77FA1EE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092" y="2009114"/>
            <a:ext cx="5640681" cy="3470067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D13859C9-7B86-6872-D4F3-3BE50F910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24" y="4248596"/>
            <a:ext cx="4530607" cy="24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7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1385-565C-BD84-4897-11CD0DD6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TABELAS WEC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8462989E-7159-F472-F32A-0521340D3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737" y="2154933"/>
            <a:ext cx="4144252" cy="21997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CCED-0743-1237-8506-30816839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9</a:t>
            </a:fld>
            <a:endParaRPr lang="pt-PT" noProof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F54508-CF17-CD2A-C563-C2FD137AB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157" y="2003898"/>
            <a:ext cx="6565972" cy="44455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09C9ED5-2ACF-2A2C-93A0-2B3DFB155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94" y="4354722"/>
            <a:ext cx="3672422" cy="205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687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DAD1FC3266B4B8C3FCC93C66E3119" ma:contentTypeVersion="11" ma:contentTypeDescription="Create a new document." ma:contentTypeScope="" ma:versionID="1a9460baee9bd16542a27d1b7673a44a">
  <xsd:schema xmlns:xsd="http://www.w3.org/2001/XMLSchema" xmlns:xs="http://www.w3.org/2001/XMLSchema" xmlns:p="http://schemas.microsoft.com/office/2006/metadata/properties" xmlns:ns3="dada7fd1-0456-4a0f-b5f6-2e95e998ff4d" xmlns:ns4="698b9576-1dbe-49f9-a0ed-ca185cd748a9" targetNamespace="http://schemas.microsoft.com/office/2006/metadata/properties" ma:root="true" ma:fieldsID="0311ea478d1abda56cb2165c1334139d" ns3:_="" ns4:_="">
    <xsd:import namespace="dada7fd1-0456-4a0f-b5f6-2e95e998ff4d"/>
    <xsd:import namespace="698b9576-1dbe-49f9-a0ed-ca185cd748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a7fd1-0456-4a0f-b5f6-2e95e998f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8b9576-1dbe-49f9-a0ed-ca185cd748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ada7fd1-0456-4a0f-b5f6-2e95e998ff4d" xsi:nil="true"/>
  </documentManagement>
</p:properties>
</file>

<file path=customXml/itemProps1.xml><?xml version="1.0" encoding="utf-8"?>
<ds:datastoreItem xmlns:ds="http://schemas.openxmlformats.org/officeDocument/2006/customXml" ds:itemID="{9FB24E25-251A-487C-B838-4511B2070312}">
  <ds:schemaRefs>
    <ds:schemaRef ds:uri="698b9576-1dbe-49f9-a0ed-ca185cd748a9"/>
    <ds:schemaRef ds:uri="dada7fd1-0456-4a0f-b5f6-2e95e998ff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E244F6-A1A7-491D-9CF0-4A16B1C6C1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17B753-58A2-4ADC-B745-109FE59D3562}">
  <ds:schemaRefs>
    <ds:schemaRef ds:uri="698b9576-1dbe-49f9-a0ed-ca185cd748a9"/>
    <ds:schemaRef ds:uri="dada7fd1-0456-4a0f-b5f6-2e95e998ff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Etapa 2 - RaceSphere</Template>
  <Application>Microsoft Office PowerPoint</Application>
  <PresentationFormat>Widescreen</PresentationFormat>
  <Slides>14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Dividendo</vt:lpstr>
      <vt:lpstr>Racesphere</vt:lpstr>
      <vt:lpstr>Descrição</vt:lpstr>
      <vt:lpstr>Estrutura do site</vt:lpstr>
      <vt:lpstr>Modelo Fisico</vt:lpstr>
      <vt:lpstr>Modelo DER</vt:lpstr>
      <vt:lpstr>Tabelas Login</vt:lpstr>
      <vt:lpstr>TABELAS WRC</vt:lpstr>
      <vt:lpstr>TABELAS F1</vt:lpstr>
      <vt:lpstr>TABELAS WEC</vt:lpstr>
      <vt:lpstr>Tabelas equipa e pilOto</vt:lpstr>
      <vt:lpstr>Tabelas showroom</vt:lpstr>
      <vt:lpstr>Tabelas NOTICIAS</vt:lpstr>
      <vt:lpstr>Tabela CIRCUITO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Racesphere</dc:title>
  <dc:creator>Daniel Ribeiro</dc:creator>
  <cp:revision>2</cp:revision>
  <dcterms:created xsi:type="dcterms:W3CDTF">2023-04-18T16:11:07Z</dcterms:created>
  <dcterms:modified xsi:type="dcterms:W3CDTF">2023-05-25T22:45:38Z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0x010100CD9DAD1FC3266B4B8C3FCC93C66E3119</vt:lpwstr>
  </property>
</Properties>
</file>