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1" r:id="rId6"/>
    <p:sldId id="272" r:id="rId7"/>
    <p:sldId id="273" r:id="rId8"/>
    <p:sldId id="260" r:id="rId9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171EC9-4509-44A1-A7FF-4A58C11B28CC}" v="232" vWet="234" dt="2023-05-25T20:22:45.057"/>
    <p1510:client id="{2C471288-FB4F-B7C8-A184-90955F531E97}" v="2" dt="2023-06-06T21:29:09.935"/>
    <p1510:client id="{2F6590EF-92E7-2832-9201-097375AE3440}" v="6" dt="2023-06-06T21:49:16.576"/>
    <p1510:client id="{3F37EED1-F7A4-5690-9774-1AF54FD752A0}" v="227" dt="2023-06-07T10:18:48.875"/>
    <p1510:client id="{8B919958-AA9A-3728-59DD-7733465EA0D0}" v="54" dt="2023-05-25T20:20:46.588"/>
    <p1510:client id="{9BD8A712-4422-AB29-A8D9-47FBA8E8AEFC}" v="29" dt="2023-05-26T06:52:16.939"/>
    <p1510:client id="{A39AF7F9-65AA-D141-8A90-216ECBE4252E}" v="126" dt="2023-06-06T21:34:26.922"/>
    <p1510:client id="{B1BBBCAA-2C11-9663-1802-CC31A9D702CA}" v="89" dt="2023-06-07T09:50:00.377"/>
    <p1510:client id="{B8C262B2-2EB4-3C08-0C04-161F64F00837}" v="106" dt="2023-05-26T06:44:36.616"/>
    <p1510:client id="{C373A895-7CE7-4120-BE51-FB7AFC643CEE}" vWet="2" dt="2023-06-07T10:02:59.494"/>
    <p1510:client id="{D9CCCD71-5297-0E5A-C7FE-A3934075F07F}" v="88" dt="2023-06-07T09:43:56.981"/>
    <p1510:client id="{E6D84B10-E6AD-BB5C-B7AA-A1B6CE7442AE}" v="36" dt="2023-05-25T18:25:51.821"/>
    <p1510:client id="{FBAAB6FE-6526-0739-8433-608AA17799DA}" v="89" dt="2023-05-25T20:31:55.8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78C749-1650-4920-99DD-CF956A6C72F3}" type="datetime1">
              <a:rPr lang="pt-PT" smtClean="0"/>
              <a:t>07/06/2023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E4250-9ABA-47F6-A961-C50778591256}" type="datetime1">
              <a:rPr lang="pt-PT" smtClean="0"/>
              <a:pPr/>
              <a:t>07/06/2023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971ADA6-8960-48E7-BFF9-17011FEE2277}" type="datetime1">
              <a:rPr lang="pt-PT" noProof="0" smtClean="0"/>
              <a:t>07/06/2023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687C52-234A-4D2C-B17A-CA032BFB92E2}" type="datetime1">
              <a:rPr lang="pt-PT" noProof="0" smtClean="0"/>
              <a:t>07/06/2023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3E3F988-825B-48B0-B415-A600D954561F}" type="datetime1">
              <a:rPr lang="pt-PT" noProof="0" smtClean="0"/>
              <a:t>07/06/2023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630C9F-30C8-46B6-84C8-736E84106775}" type="datetime1">
              <a:rPr lang="pt-PT" noProof="0" smtClean="0"/>
              <a:t>07/06/2023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6AAACE7-6CDB-441E-A7C9-0A7AFA005D6C}" type="datetime1">
              <a:rPr lang="pt-PT" noProof="0" smtClean="0"/>
              <a:t>07/06/2023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CDE486-2841-4D32-B627-BCF41C0E1FF2}" type="datetime1">
              <a:rPr lang="pt-PT" noProof="0" smtClean="0"/>
              <a:t>07/06/2023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409540-7E19-41BB-943D-D8AFC7B9E0B7}" type="datetime1">
              <a:rPr lang="pt-PT" noProof="0" smtClean="0"/>
              <a:t>07/06/2023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6B00D8-27C1-49EF-89FF-8E2906B44152}" type="datetime1">
              <a:rPr lang="pt-PT" noProof="0" smtClean="0"/>
              <a:t>07/06/2023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4EAEF6-64CC-4BBE-84B7-88EA7DC070C3}" type="datetime1">
              <a:rPr lang="pt-PT" noProof="0" smtClean="0"/>
              <a:t>07/06/2023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3218BE0-0389-4B32-BEDA-75B14EAAE175}" type="datetime1">
              <a:rPr lang="pt-PT" noProof="0" smtClean="0"/>
              <a:t>07/06/2023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F47E03-493C-4B39-8BFD-38DAD06C41BA}" type="datetime1">
              <a:rPr lang="pt-PT" noProof="0" smtClean="0"/>
              <a:t>07/06/2023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050790B-8117-41CF-9823-2DB5E400988F}" type="datetime1">
              <a:rPr lang="pt-PT" noProof="0" smtClean="0"/>
              <a:t>07/06/2023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CD94140-F9C0-41DB-3681-D6BA5C79E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" y="-232"/>
            <a:ext cx="12184566" cy="6858464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4653134" cy="895244"/>
          </a:xfrm>
        </p:spPr>
        <p:txBody>
          <a:bodyPr rtlCol="0">
            <a:noAutofit/>
          </a:bodyPr>
          <a:lstStyle/>
          <a:p>
            <a:pPr rtl="0"/>
            <a:r>
              <a:rPr lang="pt-PT" sz="6000" err="1">
                <a:solidFill>
                  <a:schemeClr val="bg1"/>
                </a:solidFill>
              </a:rPr>
              <a:t>Racesphere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4379962" cy="484822"/>
          </a:xfrm>
        </p:spPr>
        <p:txBody>
          <a:bodyPr rtlCol="0">
            <a:normAutofit/>
          </a:bodyPr>
          <a:lstStyle/>
          <a:p>
            <a:r>
              <a:rPr lang="pt-PT">
                <a:solidFill>
                  <a:srgbClr val="7CEBFF"/>
                </a:solidFill>
              </a:rPr>
              <a:t>Apresentação etapa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B257C7-E0F3-6B6A-FF2C-872573A87CD0}"/>
              </a:ext>
            </a:extLst>
          </p:cNvPr>
          <p:cNvSpPr txBox="1"/>
          <p:nvPr/>
        </p:nvSpPr>
        <p:spPr>
          <a:xfrm>
            <a:off x="5642042" y="4614825"/>
            <a:ext cx="591765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Paulo Leal – 2221003</a:t>
            </a:r>
            <a:endParaRPr lang="en-US"/>
          </a:p>
          <a:p>
            <a:r>
              <a:rPr lang="en-US">
                <a:solidFill>
                  <a:srgbClr val="FFFFFF"/>
                </a:solidFill>
              </a:rPr>
              <a:t>Luís Silva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 – 2221017</a:t>
            </a: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Alex Costa – 2223233</a:t>
            </a:r>
          </a:p>
          <a:p>
            <a:r>
              <a:rPr lang="en-US">
                <a:solidFill>
                  <a:srgbClr val="FFFFFF"/>
                </a:solidFill>
              </a:rPr>
              <a:t>Daniel Ribeiro 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– 2220997</a:t>
            </a:r>
          </a:p>
          <a:p>
            <a:r>
              <a:rPr lang="en-US">
                <a:solidFill>
                  <a:srgbClr val="FFFFFF"/>
                </a:solidFill>
              </a:rPr>
              <a:t>Paulo Graça 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– 2221022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FE817-856F-BE5A-B6C2-3F9DCAAC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PT"/>
              <a:t>Descrição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9E3E3B4-A7AA-6331-FECF-A534310A1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05435" indent="-305435"/>
            <a:r>
              <a:rPr lang="pt-PT"/>
              <a:t>Website informativo sobre desporto automóvel</a:t>
            </a:r>
            <a:endParaRPr lang="en-US"/>
          </a:p>
          <a:p>
            <a:pPr marL="0" indent="0">
              <a:buNone/>
            </a:pPr>
            <a:r>
              <a:rPr lang="pt-PT" sz="1400"/>
              <a:t>       (Notícias, Resultados de provas e outros conteúdos mais específicos)</a:t>
            </a:r>
          </a:p>
          <a:p>
            <a:pPr marL="0" indent="0">
              <a:buNone/>
            </a:pPr>
            <a:endParaRPr lang="pt-PT" sz="1400"/>
          </a:p>
          <a:p>
            <a:pPr marL="305435" indent="-305435"/>
            <a:r>
              <a:rPr lang="pt-PT"/>
              <a:t>Diversas categorias, sendo elas:</a:t>
            </a:r>
          </a:p>
          <a:p>
            <a:pPr marL="629920" lvl="1" indent="-305435"/>
            <a:r>
              <a:rPr lang="pt-PT" b="1"/>
              <a:t>F1 (Formula 1)</a:t>
            </a:r>
          </a:p>
          <a:p>
            <a:pPr marL="629920" lvl="1" indent="-305435"/>
            <a:r>
              <a:rPr lang="pt-PT" b="1"/>
              <a:t>WRC (</a:t>
            </a:r>
            <a:r>
              <a:rPr lang="pt-PT" b="1" err="1"/>
              <a:t>World</a:t>
            </a:r>
            <a:r>
              <a:rPr lang="pt-PT" b="1"/>
              <a:t> Rally </a:t>
            </a:r>
            <a:r>
              <a:rPr lang="pt-PT" b="1" err="1"/>
              <a:t>Championship</a:t>
            </a:r>
            <a:r>
              <a:rPr lang="pt-PT" b="1"/>
              <a:t>)</a:t>
            </a:r>
          </a:p>
          <a:p>
            <a:pPr marL="629920" lvl="1" indent="-305435"/>
            <a:r>
              <a:rPr lang="pt-PT" b="1"/>
              <a:t>WEC (</a:t>
            </a:r>
            <a:r>
              <a:rPr lang="pt-PT" b="1" err="1"/>
              <a:t>World</a:t>
            </a:r>
            <a:r>
              <a:rPr lang="pt-PT" b="1"/>
              <a:t> Endurance </a:t>
            </a:r>
            <a:r>
              <a:rPr lang="pt-PT" b="1" err="1"/>
              <a:t>Championship</a:t>
            </a:r>
            <a:r>
              <a:rPr lang="pt-PT" b="1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3B008-9142-5B6F-C43F-70908C1A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PT" noProof="0" smtClean="0"/>
              <a:pPr rtl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5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0807-F0C0-C883-D330-2A545EE95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Etapa 6 </a:t>
            </a:r>
            <a:r>
              <a:rPr lang="en-US" err="1"/>
              <a:t>páginas</a:t>
            </a:r>
            <a:r>
              <a:rPr lang="en-US"/>
              <a:t> back-end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6F01F-D635-84C0-0D27-6E74F149A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>
              <a:buFont typeface="Wingdings 2"/>
              <a:buChar char=""/>
            </a:pPr>
            <a:r>
              <a:rPr lang="pt-PT">
                <a:latin typeface="Arial"/>
                <a:ea typeface="+mn-lt"/>
                <a:cs typeface="Arial"/>
              </a:rPr>
              <a:t>Páginas </a:t>
            </a:r>
            <a:r>
              <a:rPr lang="pt-PT" err="1">
                <a:latin typeface="Arial"/>
                <a:ea typeface="+mn-lt"/>
                <a:cs typeface="Arial"/>
              </a:rPr>
              <a:t>back-end</a:t>
            </a:r>
            <a:r>
              <a:rPr lang="pt-PT">
                <a:latin typeface="Arial"/>
                <a:ea typeface="+mn-lt"/>
                <a:cs typeface="Arial"/>
              </a:rPr>
              <a:t> feitas por cada aluno</a:t>
            </a:r>
          </a:p>
          <a:p>
            <a:pPr marL="0" indent="0">
              <a:buNone/>
            </a:pPr>
            <a:r>
              <a:rPr lang="pt-PT" sz="1400">
                <a:latin typeface="Arial"/>
                <a:ea typeface="+mn-lt"/>
                <a:cs typeface="Arial"/>
              </a:rPr>
              <a:t>       </a:t>
            </a:r>
            <a:r>
              <a:rPr lang="pt-PT" sz="1600">
                <a:ea typeface="+mn-lt"/>
                <a:cs typeface="+mn-lt"/>
              </a:rPr>
              <a:t>Formulários para inserção/edição de dados numa tabela que não seja a tabelas dos utilizadores e respetiva validação do lado do cliente.</a:t>
            </a:r>
            <a:endParaRPr lang="en-US" sz="1600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endParaRPr lang="pt-PT" sz="1400">
              <a:latin typeface="Arial"/>
              <a:ea typeface="+mn-lt"/>
              <a:cs typeface="Arial"/>
            </a:endParaRPr>
          </a:p>
          <a:p>
            <a:pPr marL="305435" indent="-305435">
              <a:buFont typeface="Wingdings 2"/>
              <a:buChar char=""/>
            </a:pPr>
            <a:r>
              <a:rPr lang="pt-PT">
                <a:latin typeface="Arial"/>
                <a:ea typeface="+mn-lt"/>
                <a:cs typeface="Arial"/>
              </a:rPr>
              <a:t>Páginas </a:t>
            </a:r>
            <a:r>
              <a:rPr lang="pt-PT" err="1">
                <a:latin typeface="Arial"/>
                <a:ea typeface="+mn-lt"/>
                <a:cs typeface="Arial"/>
              </a:rPr>
              <a:t>back-end</a:t>
            </a:r>
            <a:r>
              <a:rPr lang="pt-PT">
                <a:latin typeface="Arial"/>
                <a:ea typeface="+mn-lt"/>
                <a:cs typeface="Arial"/>
              </a:rPr>
              <a:t> feitas pelo grupo de projeto</a:t>
            </a:r>
            <a:endParaRPr lang="en-US">
              <a:latin typeface="Arial"/>
              <a:ea typeface="+mn-lt"/>
              <a:cs typeface="Arial"/>
            </a:endParaRPr>
          </a:p>
          <a:p>
            <a:pPr marL="629920" lvl="1" indent="-305435">
              <a:buFont typeface="Wingdings 2"/>
              <a:buChar char=""/>
            </a:pPr>
            <a:r>
              <a:rPr lang="pt-PT">
                <a:ea typeface="+mn-lt"/>
                <a:cs typeface="+mn-lt"/>
              </a:rPr>
              <a:t>Formulários que permitam inserir / alterar / apagar utilizadores .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31B0D-A5BB-E75D-FDC9-6FFCB9A41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PT" noProof="0" smtClean="0"/>
              <a:pPr rtl="0"/>
              <a:t>3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54676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F596-7214-BF43-D0D3-E04832E3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err="1"/>
              <a:t>Conclusão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3200E-7327-7881-BBDC-1980BDBF4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/>
              <a:t>Nesta </a:t>
            </a:r>
            <a:r>
              <a:rPr lang="en-US" err="1"/>
              <a:t>etapa</a:t>
            </a:r>
            <a:r>
              <a:rPr lang="en-US"/>
              <a:t> </a:t>
            </a:r>
            <a:r>
              <a:rPr lang="en-US" err="1"/>
              <a:t>fizemos</a:t>
            </a:r>
            <a:r>
              <a:rPr lang="en-US">
                <a:ea typeface="+mn-lt"/>
                <a:cs typeface="+mn-lt"/>
              </a:rPr>
              <a:t> as </a:t>
            </a:r>
            <a:r>
              <a:rPr lang="en-US" err="1">
                <a:ea typeface="+mn-lt"/>
                <a:cs typeface="+mn-lt"/>
              </a:rPr>
              <a:t>paginas</a:t>
            </a:r>
            <a:r>
              <a:rPr lang="en-US">
                <a:ea typeface="+mn-lt"/>
                <a:cs typeface="+mn-lt"/>
              </a:rPr>
              <a:t> para </a:t>
            </a:r>
            <a:r>
              <a:rPr lang="en-US" err="1">
                <a:ea typeface="+mn-lt"/>
                <a:cs typeface="+mn-lt"/>
              </a:rPr>
              <a:t>listagem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inserir</a:t>
            </a:r>
            <a:r>
              <a:rPr lang="en-US">
                <a:ea typeface="+mn-lt"/>
                <a:cs typeface="+mn-lt"/>
              </a:rPr>
              <a:t>, </a:t>
            </a:r>
            <a:r>
              <a:rPr lang="en-US" err="1">
                <a:ea typeface="+mn-lt"/>
                <a:cs typeface="+mn-lt"/>
              </a:rPr>
              <a:t>editar</a:t>
            </a:r>
            <a:r>
              <a:rPr lang="en-US">
                <a:ea typeface="+mn-lt"/>
                <a:cs typeface="+mn-lt"/>
              </a:rPr>
              <a:t> e </a:t>
            </a:r>
            <a:r>
              <a:rPr lang="en-US" err="1">
                <a:ea typeface="+mn-lt"/>
                <a:cs typeface="+mn-lt"/>
              </a:rPr>
              <a:t>apagar</a:t>
            </a:r>
            <a:r>
              <a:rPr lang="en-US">
                <a:ea typeface="+mn-lt"/>
                <a:cs typeface="+mn-lt"/>
              </a:rPr>
              <a:t> as </a:t>
            </a:r>
            <a:r>
              <a:rPr lang="en-US" err="1">
                <a:ea typeface="+mn-lt"/>
                <a:cs typeface="+mn-lt"/>
              </a:rPr>
              <a:t>etapas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provas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noticias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equipas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carros</a:t>
            </a:r>
            <a:r>
              <a:rPr lang="en-US">
                <a:ea typeface="+mn-lt"/>
                <a:cs typeface="+mn-lt"/>
              </a:rPr>
              <a:t> e </a:t>
            </a:r>
            <a:r>
              <a:rPr lang="en-US" err="1">
                <a:ea typeface="+mn-lt"/>
                <a:cs typeface="+mn-lt"/>
              </a:rPr>
              <a:t>pilotos</a:t>
            </a:r>
            <a:r>
              <a:rPr lang="en-US">
                <a:ea typeface="+mn-lt"/>
                <a:cs typeface="+mn-lt"/>
              </a:rPr>
              <a:t> e </a:t>
            </a:r>
            <a:r>
              <a:rPr lang="en-US" err="1">
                <a:ea typeface="+mn-lt"/>
                <a:cs typeface="+mn-lt"/>
              </a:rPr>
              <a:t>em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grupo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também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fizemos</a:t>
            </a:r>
            <a:r>
              <a:rPr lang="en-US">
                <a:ea typeface="+mn-lt"/>
                <a:cs typeface="+mn-lt"/>
              </a:rPr>
              <a:t> as </a:t>
            </a:r>
            <a:r>
              <a:rPr lang="en-US" err="1">
                <a:ea typeface="+mn-lt"/>
                <a:cs typeface="+mn-lt"/>
              </a:rPr>
              <a:t>páginas</a:t>
            </a:r>
            <a:r>
              <a:rPr lang="en-US">
                <a:ea typeface="+mn-lt"/>
                <a:cs typeface="+mn-lt"/>
              </a:rPr>
              <a:t> de </a:t>
            </a:r>
            <a:r>
              <a:rPr lang="en-US" err="1">
                <a:ea typeface="+mn-lt"/>
                <a:cs typeface="+mn-lt"/>
              </a:rPr>
              <a:t>listagem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inserir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editar</a:t>
            </a:r>
            <a:r>
              <a:rPr lang="en-US">
                <a:ea typeface="+mn-lt"/>
                <a:cs typeface="+mn-lt"/>
              </a:rPr>
              <a:t> e </a:t>
            </a:r>
            <a:r>
              <a:rPr lang="en-US" err="1">
                <a:ea typeface="+mn-lt"/>
                <a:cs typeface="+mn-lt"/>
              </a:rPr>
              <a:t>eliminar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utilizadores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 marL="305435" indent="-305435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1E76D-2E42-790A-FED4-CB16B645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PT" noProof="0" smtClean="0"/>
              <a:pPr rtl="0"/>
              <a:t>4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94917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pt-PT">
                <a:solidFill>
                  <a:srgbClr val="FFFFFF"/>
                </a:solidFill>
              </a:rPr>
              <a:t>Obrigado</a:t>
            </a:r>
            <a:endParaRPr lang="en-US"/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200_TF56390039_Win32" id="{773473F0-2D93-44DB-983B-50F05B3A28A8}" vid="{A097F1E3-39DB-4492-A9D8-AC4AE716718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ada7fd1-0456-4a0f-b5f6-2e95e998ff4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9DAD1FC3266B4B8C3FCC93C66E3119" ma:contentTypeVersion="11" ma:contentTypeDescription="Create a new document." ma:contentTypeScope="" ma:versionID="1a9460baee9bd16542a27d1b7673a44a">
  <xsd:schema xmlns:xsd="http://www.w3.org/2001/XMLSchema" xmlns:xs="http://www.w3.org/2001/XMLSchema" xmlns:p="http://schemas.microsoft.com/office/2006/metadata/properties" xmlns:ns3="dada7fd1-0456-4a0f-b5f6-2e95e998ff4d" xmlns:ns4="698b9576-1dbe-49f9-a0ed-ca185cd748a9" targetNamespace="http://schemas.microsoft.com/office/2006/metadata/properties" ma:root="true" ma:fieldsID="0311ea478d1abda56cb2165c1334139d" ns3:_="" ns4:_="">
    <xsd:import namespace="dada7fd1-0456-4a0f-b5f6-2e95e998ff4d"/>
    <xsd:import namespace="698b9576-1dbe-49f9-a0ed-ca185cd748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da7fd1-0456-4a0f-b5f6-2e95e998ff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8b9576-1dbe-49f9-a0ed-ca185cd748a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17B753-58A2-4ADC-B745-109FE59D3562}">
  <ds:schemaRefs>
    <ds:schemaRef ds:uri="698b9576-1dbe-49f9-a0ed-ca185cd748a9"/>
    <ds:schemaRef ds:uri="dada7fd1-0456-4a0f-b5f6-2e95e998ff4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FB24E25-251A-487C-B838-4511B2070312}">
  <ds:schemaRefs>
    <ds:schemaRef ds:uri="698b9576-1dbe-49f9-a0ed-ca185cd748a9"/>
    <ds:schemaRef ds:uri="dada7fd1-0456-4a0f-b5f6-2e95e998ff4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CE244F6-A1A7-491D-9CF0-4A16B1C6C1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Etapa 2 - RaceSphere</Template>
  <Application>Microsoft Office PowerPoint</Application>
  <PresentationFormat>Widescreen</PresentationFormat>
  <Slides>5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Dividendo</vt:lpstr>
      <vt:lpstr>Racesphere</vt:lpstr>
      <vt:lpstr>Descrição</vt:lpstr>
      <vt:lpstr>Etapa 6 páginas back-end</vt:lpstr>
      <vt:lpstr>Conclusão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Racesphere</dc:title>
  <dc:creator>Daniel Ribeiro</dc:creator>
  <cp:revision>2</cp:revision>
  <dcterms:created xsi:type="dcterms:W3CDTF">2023-04-18T16:11:07Z</dcterms:created>
  <dcterms:modified xsi:type="dcterms:W3CDTF">2023-06-07T11:32:04Z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0x010100CD9DAD1FC3266B4B8C3FCC93C66E3119</vt:lpwstr>
  </property>
</Properties>
</file>