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2678A-537B-464F-8034-993BF8CF7CA5}" v="1" dt="2024-07-18T13:14:3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A520-9DC7-40B3-8F9A-24CD64546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EDB2-F79A-4C82-A077-93C4F581C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F888-D7C0-4D38-8036-D1FD7610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1113-4A5F-4F13-8255-D4ADF5E9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69C1-48B7-467A-BBC5-A73ED1DD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218-C95C-41AD-A25D-A086AB02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4D7D-C508-4E95-A8CE-28FAE4D7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90C7-F97F-4DB1-A2D4-87EBFD3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DA7F-8671-45FF-BE3B-5E430068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34C-50DF-4837-9470-0AE84D08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0CA84-F2B1-4308-A637-C5743ED74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872A2-570A-4CC2-BB0C-F48E25B9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DAC6-3AA0-49A4-A552-5947683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FBB6-77D3-4B40-BE7D-803C63CD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054E-A72A-48B6-8F99-0AEFF3F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374E-0393-403F-B07A-3C94AA17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09AB-A3EA-4221-A81B-6CE0AA2B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FBDB-7009-4892-8028-92247D1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42B6-2CD2-4558-AF44-7DC66EA5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EE88-DD30-4B1A-B38D-39481CC4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6D2-9021-4AB1-9D95-E6DA0E4E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A91B-DB00-45B4-8574-FA4CDED0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454-09E0-4695-ACB0-4C9A2A0E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6678-D924-41F5-9CFD-A956A634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290B-20E1-461B-80E0-110F78D0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4E-395E-4018-B7B2-4E45F4AC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C363-8102-42BC-A88C-AB62392C5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E752-A53E-4473-83E6-FA331704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96C00-FF9D-426F-8441-AEF7861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8B87-AF2C-444F-853A-264D12E2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F3C60-035F-4A73-AEB5-2A7FF48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826D-68E0-4DDA-8138-49A7D6A8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2B7B-7778-4454-9A94-7C10C999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136CF-3139-4291-B315-1A6C4F98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5BB91-1ACA-4755-A05A-09053462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89A3-6D99-4C0A-A13C-8D98F561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F801B-9FF2-493B-8C3E-D7E1D3A4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F4D7-1CCE-4592-B1C3-73A9E1C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C5EA-7AA1-44C1-AD2F-3D4C38BA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8283-303A-4C1F-8249-631CCCD1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0DCF8-E692-47F2-956E-872E0872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EE9C4-E851-474F-AA09-1A3AE862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D7FDC-5782-4299-92D1-F318D873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6BC8F-FDCA-4B13-B079-4ACE66B8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C159F-0D07-43BE-AB79-4A601395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ED22-2F9B-4654-A2BE-0A706B46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B20-A7CE-42BD-A64F-7CCF20DB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F794-4730-4EFD-8FA5-5C9B08DB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84DE-01F9-44A4-9751-C203F2CA8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E7F3-62B6-49B6-92CA-55E41E4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A445-BC71-43CE-A349-94458C54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5358-8232-46E2-8C03-FD52BF62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8378-2ED0-48A1-A8DA-69FA8D7B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4EF0E-C7A0-4069-A74E-5486B8DD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1986-9D2D-4272-9D38-1B694D52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0486-BFA6-4AE9-A925-05CBB262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5F92-7689-4E87-AE9A-6901796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429F-BD07-42BF-93B3-4BDF6A35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5303A-99C9-41E6-A334-EEDBBD6B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961D-ECEA-41A2-97EC-798B0CDF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9D9E-CEDC-4477-AAE3-AC2436447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0ED5-3941-4CA1-A4C9-7F53761E944C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58E5-07D5-4DDF-AE12-151F695C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4921-A8D9-4E99-A9F3-DFEB0A7B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9693-50B9-4117-A1AA-7BC88642F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001&amp;assetid=WA104295828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2FA-020A-49BC-9459-2A1112870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Patoloji Atlası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7B183-CAB9-456F-903B-0E3ED974C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Atlastaki resimleri sunumlarınızda kullanmak için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C63-DCDA-44CF-BBAE-ECEBE48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4E06E-4D29-4461-9C8F-8E7884BE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56"/>
            <a:ext cx="12192000" cy="6394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48169-97F1-458F-9F06-8FF628E71009}"/>
              </a:ext>
            </a:extLst>
          </p:cNvPr>
          <p:cNvSpPr txBox="1"/>
          <p:nvPr/>
        </p:nvSpPr>
        <p:spPr>
          <a:xfrm>
            <a:off x="0" y="-23990"/>
            <a:ext cx="805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https://store.office.com/addinsinstallpage.aspx?rs=en-001&amp;assetid=WA104295828</a:t>
            </a:r>
          </a:p>
        </p:txBody>
      </p:sp>
    </p:spTree>
    <p:extLst>
      <p:ext uri="{BB962C8B-B14F-4D97-AF65-F5344CB8AC3E}">
        <p14:creationId xmlns:p14="http://schemas.microsoft.com/office/powerpoint/2010/main" val="17722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Web Viewer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Web View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Web Viewer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Web View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https://pages.store.office.com/addinsinstallpage.aspx?rs=en-001&amp;assetid=WA104295828&amp;isWac=True&amp;ui=en-US&amp;ad=US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Web Viewer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Web Viewer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81B8C-61B1-4CFE-9DE9-9BF25BC5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6456" cy="2421538"/>
          </a:xfrm>
          <a:prstGeom prst="rect">
            <a:avLst/>
          </a:prstGeom>
          <a:ln w="19050">
            <a:solidFill>
              <a:schemeClr val="accent1">
                <a:alpha val="98000"/>
              </a:schemeClr>
            </a:solidFill>
          </a:ln>
          <a:effectLst>
            <a:outerShdw blurRad="50800" dist="50800" dir="5400000" sx="11000" sy="11000" algn="ctr" rotWithShape="0">
              <a:srgbClr val="000000"/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F72F9-8E6A-40C0-A046-06E48C9C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70" y="3084601"/>
            <a:ext cx="6705599" cy="296003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56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D5EFFEB7-89A2-4BF1-A317-66137E39B5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5179736"/>
                  </p:ext>
                </p:extLst>
              </p:nvPr>
            </p:nvGraphicFramePr>
            <p:xfrm>
              <a:off x="838200" y="413359"/>
              <a:ext cx="10518732" cy="57636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D5EFFEB7-89A2-4BF1-A317-66137E39B5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13359"/>
                <a:ext cx="10518732" cy="57636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99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d1820374-edd3-43ea-a6b7-5a10003b8d50}">
  <we:reference id="WA104295828" version="1.9.0.0" store="en-001" storeType="OMEX"/>
  <we:alternateReferences/>
  <we:properties>
    <we:property name="Microsoft.Office.CampaignId" value="&quot;none&quot;"/>
    <we:property name="__labs__" value="{&quot;configuration&quot;:{&quot;appVersion&quot;:{&quot;major&quot;:1,&quot;minor&quot;:0},&quot;components&quot;:[{&quot;type&quot;:&quot;Labs.Components.ActivityComponent&quot;,&quot;name&quot;:&quot;www.wikipedia.org&quot;,&quot;values&quot;:{},&quot;data&quot;:{&quot;uri&quot;:&quot;www.wikipedia.org&quot;},&quot;secure&quot;:false}],&quot;name&quot;:&quo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5B9CC98-07C6-42CF-9CDE-1887C88FEAB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images.patolojiatlasi.com/mucin/mucicarmine.html&quot;,&quot;values&quot;:{},&quot;data&quot;:{&quot;uri&quot;:&quot;images.patolojiatlasi.com/mucin/mucicarmine.html&quot;},&quot;secure&quot;:false}],&quot;name&quot;:&quot;images.patolojiatlasi.com/mucin/mucicarmine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Patoloji Atlası</vt:lpstr>
      <vt:lpstr>PowerPoint Presentation</vt:lpstr>
      <vt:lpstr>Web Viewer</vt:lpstr>
      <vt:lpstr>Relaunch the add-in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Patoloji Atlası</dc:title>
  <dc:creator>Serdar Balcı</dc:creator>
  <cp:lastModifiedBy>Serdar Balcı</cp:lastModifiedBy>
  <cp:revision>1</cp:revision>
  <dcterms:created xsi:type="dcterms:W3CDTF">2024-07-18T12:54:54Z</dcterms:created>
  <dcterms:modified xsi:type="dcterms:W3CDTF">2024-07-18T13:16:41Z</dcterms:modified>
</cp:coreProperties>
</file>