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7" r:id="rId3"/>
    <p:sldId id="260" r:id="rId4"/>
    <p:sldId id="279" r:id="rId5"/>
    <p:sldId id="272" r:id="rId6"/>
    <p:sldId id="278" r:id="rId7"/>
    <p:sldId id="273" r:id="rId8"/>
    <p:sldId id="274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1DE"/>
    <a:srgbClr val="65CC40"/>
    <a:srgbClr val="F93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F5EA-99CF-4240-9DA4-7B1A9B471006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1Полноэкранная запись 27.11.2012 213231.b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Рисунок 5" descr="Рисунок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8760"/>
            <a:ext cx="9144000" cy="61070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1556792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Project 3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CLOUD COMPUTING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ernard MT Condensed" pitchFamily="18" charset="0"/>
            </a:endParaRPr>
          </a:p>
        </p:txBody>
      </p:sp>
      <p:pic>
        <p:nvPicPr>
          <p:cNvPr id="8" name="Рисунок 7" descr="img_cloud_comput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1628800"/>
            <a:ext cx="4319840" cy="47312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3789040"/>
            <a:ext cx="4176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GEIGER Sebastian</a:t>
            </a:r>
          </a:p>
          <a:p>
            <a:pPr>
              <a:spcBef>
                <a:spcPts val="370"/>
              </a:spcBef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GRYGORENKO Dmytro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PATONAI Peter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REKABSAZ Navid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  ROHNER Andreas 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    WILHELM Jakob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       ZASLAVSKA Kateryna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14132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Task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Register an account with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Google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AppEngine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Use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PaaS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services of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AppEngine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to deploy sentiment analysis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services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Compare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Openstack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and Google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AppEngine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01396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PaaS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/</a:t>
            </a:r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IaaS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04511"/>
            <a:ext cx="4645251" cy="535625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8833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AppEngine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/Overview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6396335"/>
            <a:ext cx="291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http://upload.wikimedia.org/wikipedia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commons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/1/1f/Google-app-engine-archi.png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9" y="1010779"/>
            <a:ext cx="5330223" cy="54988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9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8833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AppEngine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/Overview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06371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Google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AppEngine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is a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web application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hosting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service</a:t>
            </a:r>
          </a:p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Supported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Runtimes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: JVM (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Java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),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Python,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Go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Core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runtime environment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provided but restricted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Different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backends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for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storing data: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Datastore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Memcache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Blobstore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URLFetch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Datastore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is a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NoSQL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based data storage with queries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atomic transactions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6396335"/>
            <a:ext cx="291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http://upload.wikimedia.org/wikipedia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commons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/1/1f/Google-app-engine-archi.png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713387"/>
          </a:xfrm>
        </p:spPr>
        <p:txBody>
          <a:bodyPr>
            <a:noAutofit/>
          </a:bodyPr>
          <a:lstStyle/>
          <a:p>
            <a:pPr fontAlgn="base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App Engine Application Environment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fontAlgn="base"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Supports many 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sz="2600" b="1" baseline="30000" dirty="0" smtClean="0">
                <a:solidFill>
                  <a:schemeClr val="tx2">
                    <a:lumMod val="50000"/>
                  </a:schemeClr>
                </a:solidFill>
              </a:rPr>
              <a:t>rd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 party libraries</a:t>
            </a:r>
            <a:endParaRPr lang="en-US" sz="26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Automatic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scaling and load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balancing</a:t>
            </a:r>
            <a:endParaRPr lang="en-US" sz="2600" dirty="0">
              <a:solidFill>
                <a:schemeClr val="tx2">
                  <a:lumMod val="50000"/>
                </a:schemeClr>
              </a:solidFill>
            </a:endParaRPr>
          </a:p>
          <a:p>
            <a:pPr fontAlgn="base">
              <a:buFont typeface="Courier New" pitchFamily="49" charset="0"/>
              <a:buChar char="o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APIs for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authenticating users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and sending email using Google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Accounts</a:t>
            </a:r>
            <a:endParaRPr lang="en-US" sz="2600" dirty="0">
              <a:solidFill>
                <a:schemeClr val="tx2">
                  <a:lumMod val="50000"/>
                </a:schemeClr>
              </a:solidFill>
            </a:endParaRPr>
          </a:p>
          <a:p>
            <a:pPr fontAlgn="base"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Queues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perform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work outside of the scope of a web request</a:t>
            </a:r>
          </a:p>
          <a:p>
            <a:pPr fontAlgn="base">
              <a:buFont typeface="Courier New" pitchFamily="49" charset="0"/>
              <a:buChar char="o"/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Scheduled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tasks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for triggering events at specified times and regular intervals</a:t>
            </a:r>
          </a:p>
          <a:p>
            <a:endParaRPr lang="de-DE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303320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AppEngine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374" y="188640"/>
            <a:ext cx="396615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IaaS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 </a:t>
            </a:r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vs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 </a:t>
            </a:r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PaaS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 1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20" y="202330"/>
            <a:ext cx="905272" cy="9052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7443"/>
            <a:ext cx="817667" cy="817667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" y="1412776"/>
            <a:ext cx="8950472" cy="489654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8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40463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IaaS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 </a:t>
            </a:r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vs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 </a:t>
            </a:r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PaaS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 2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04056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Experiences with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AppEngine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map/reduce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run with 50k+ tweets costs about $1 </a:t>
            </a:r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We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managed to hack a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wrapper job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into the map/reduce pipeline to run the map/reduce part as a background job </a:t>
            </a:r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No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asynchronous notifications, only busy waiting possible </a:t>
            </a:r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We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paid about 30$ for some very short testing, then started to test locally. 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20" y="202330"/>
            <a:ext cx="905272" cy="9052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7443"/>
            <a:ext cx="817667" cy="8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679224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Thank you for attention!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pic>
        <p:nvPicPr>
          <p:cNvPr id="6" name="Содержимое 5" descr="FAQ-ic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800" y="2643981"/>
            <a:ext cx="2438400" cy="243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Экран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Perla</dc:creator>
  <cp:lastModifiedBy>katie</cp:lastModifiedBy>
  <cp:revision>91</cp:revision>
  <dcterms:created xsi:type="dcterms:W3CDTF">2012-11-27T16:16:32Z</dcterms:created>
  <dcterms:modified xsi:type="dcterms:W3CDTF">2013-01-18T14:45:50Z</dcterms:modified>
</cp:coreProperties>
</file>