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A15161-9121-41A1-A1F1-4181E131D15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Catalan Structures and Bijections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Student: Stuart Paton</a:t>
            </a:r>
            <a:endParaRPr/>
          </a:p>
          <a:p>
            <a:pPr algn="ctr"/>
            <a:r>
              <a:rPr lang="en-GB"/>
              <a:t>Project supervisor: Anders Claesson</a:t>
            </a:r>
            <a:endParaRPr/>
          </a:p>
          <a:p>
            <a:pPr algn="ctr"/>
            <a:r>
              <a:rPr lang="en-GB"/>
              <a:t>Second Marker: &lt;insert name&gt;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Project Plan (2)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Aims and Objectives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579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en-GB"/>
              <a:t>Explore various Catalan Structures.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Choose between 5 and 10 structures to explore.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GB"/>
              <a:t>Create bijections between chosen Catalan Structures.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Research bijections.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Create bijections to correspond to the chosen structures.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GB"/>
              <a:t>Create a program to visualise Catalan Structures and convert between them using their bijections.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In Haskell,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Model each structure in a file.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en-GB"/>
              <a:t>Represent them on screen using graphics packages.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Background Study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Specification and Requirements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Project Design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Implementation Status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Evaluation (1)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Evaluation (2)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Project Plan (1)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&lt;insert text&gt;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