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700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696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GB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GB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11515131-2171-4131-91D1-E18191411151}" type="slidenum">
              <a:rPr lang="en-GB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Catalan Structures and Bijections</a:t>
            </a:r>
            <a:endParaRPr/>
          </a:p>
        </p:txBody>
      </p:sp>
      <p:sp>
        <p:nvSpPr>
          <p:cNvPr id="38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Student: Stuart Paton</a:t>
            </a:r>
            <a:endParaRPr/>
          </a:p>
          <a:p>
            <a:pPr algn="ctr"/>
            <a:r>
              <a:rPr lang="en-GB"/>
              <a:t>Project supervisor: Anders Claesson</a:t>
            </a:r>
            <a:endParaRPr/>
          </a:p>
          <a:p>
            <a:pPr algn="ctr"/>
            <a:r>
              <a:rPr lang="en-GB"/>
              <a:t>Second Marker: &lt;insert name&gt;</a:t>
            </a:r>
            <a:endParaRPr/>
          </a:p>
          <a:p>
            <a:pPr algn="ctr"/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Aims and Objectives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8870040" cy="5790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en-GB"/>
              <a:t>Explore various Catalan Structures.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en-GB"/>
              <a:t>Choose between 5 and 10 structures to explore.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en-GB"/>
              <a:t>Create bijections between chosen Catalan Structures.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en-GB"/>
              <a:t>Research bijections.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en-GB"/>
              <a:t>Create bijections to correspond to the chosen structures.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en-GB"/>
              <a:t>Create a program to visualise Catalan Structures and convert between them using their bijections.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en-GB"/>
              <a:t>In Haskell,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en-GB"/>
              <a:t>Model each structure in a file.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en-GB"/>
              <a:t>Represent them on screen using graphics packages.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