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65" r:id="rId5"/>
    <p:sldId id="310" r:id="rId6"/>
    <p:sldId id="311" r:id="rId7"/>
    <p:sldId id="313" r:id="rId8"/>
    <p:sldId id="318" r:id="rId9"/>
    <p:sldId id="320" r:id="rId10"/>
    <p:sldId id="312" r:id="rId11"/>
    <p:sldId id="314" r:id="rId12"/>
    <p:sldId id="328" r:id="rId13"/>
    <p:sldId id="324" r:id="rId14"/>
    <p:sldId id="325" r:id="rId15"/>
    <p:sldId id="316" r:id="rId16"/>
    <p:sldId id="330" r:id="rId17"/>
    <p:sldId id="333" r:id="rId18"/>
    <p:sldId id="334" r:id="rId19"/>
  </p:sldIdLst>
  <p:sldSz cx="12188825" cy="6858000"/>
  <p:notesSz cx="6858000" cy="9144000"/>
  <p:custDataLst>
    <p:tags r:id="rId22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07/03/2019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367" y="1964267"/>
            <a:ext cx="7195852" cy="2421464"/>
          </a:xfrm>
        </p:spPr>
        <p:txBody>
          <a:bodyPr anchor="b">
            <a:normAutofit/>
          </a:bodyPr>
          <a:lstStyle>
            <a:lvl1pPr algn="r">
              <a:defRPr sz="4799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367" y="4385733"/>
            <a:ext cx="7195852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799" cap="all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0232" y="5870576"/>
            <a:ext cx="1599783" cy="377825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1367" y="5870576"/>
            <a:ext cx="4892684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6196" y="5870576"/>
            <a:ext cx="551023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96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4732865"/>
            <a:ext cx="1012878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243" y="932112"/>
            <a:ext cx="8757546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299603"/>
            <a:ext cx="10128789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511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3124199"/>
          </a:xfrm>
        </p:spPr>
        <p:txBody>
          <a:bodyPr anchor="ctr">
            <a:normAutofit/>
          </a:bodyPr>
          <a:lstStyle>
            <a:lvl1pPr algn="l">
              <a:defRPr sz="319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6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589" y="3352800"/>
            <a:ext cx="933675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287" y="4343400"/>
            <a:ext cx="1014972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79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4" y="3308581"/>
            <a:ext cx="10128787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4777381"/>
            <a:ext cx="1012878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66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1" y="3886200"/>
            <a:ext cx="1013279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5200"/>
            <a:ext cx="1013279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52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2" y="3505200"/>
            <a:ext cx="1012879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632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6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420" y="609600"/>
            <a:ext cx="2157990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609600"/>
            <a:ext cx="783007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102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029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3308581"/>
            <a:ext cx="10128789" cy="1468800"/>
          </a:xfrm>
        </p:spPr>
        <p:txBody>
          <a:bodyPr anchor="b"/>
          <a:lstStyle>
            <a:lvl1pPr algn="l">
              <a:defRPr sz="3999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7381"/>
            <a:ext cx="101287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 cap="all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38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3" y="2142067"/>
            <a:ext cx="4994033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0379" y="2142068"/>
            <a:ext cx="4994031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007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416" y="2218267"/>
            <a:ext cx="470782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3" y="2870201"/>
            <a:ext cx="4995622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4416" y="2226734"/>
            <a:ext cx="472158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1967" y="2870201"/>
            <a:ext cx="499403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825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51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1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2074333"/>
            <a:ext cx="3679926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91" y="609601"/>
            <a:ext cx="6167419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445933"/>
            <a:ext cx="3679926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063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600200"/>
            <a:ext cx="6163048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4290" y="914400"/>
            <a:ext cx="328012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2971800"/>
            <a:ext cx="616304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32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3" y="2142068"/>
            <a:ext cx="1012878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7423" y="5870576"/>
            <a:ext cx="159978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5870576"/>
            <a:ext cx="782562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3387" y="5870576"/>
            <a:ext cx="55102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252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7748" y="692696"/>
            <a:ext cx="12457384" cy="6696744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s-ES" sz="40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Colegio Nacional de Educación Profesional Técnica.</a:t>
            </a:r>
            <a:r>
              <a:rPr lang="es-ES" sz="36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/>
            </a:r>
            <a:br>
              <a:rPr lang="es-ES" sz="36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6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/>
            </a:r>
            <a:br>
              <a:rPr lang="es-ES" sz="36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6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CONALEP 058 “Don Juan Osorio López”.</a:t>
            </a:r>
            <a:br>
              <a:rPr lang="es-ES" sz="36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6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/>
            </a:r>
            <a:br>
              <a:rPr lang="es-ES" sz="36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6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Tratamiento digital de imagen y audio.</a:t>
            </a: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/>
            </a:r>
            <a:b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/>
            </a:r>
            <a:b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Integrantes: </a:t>
            </a:r>
            <a:b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/>
            </a:r>
            <a:b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*Chan Barrientos </a:t>
            </a:r>
            <a:r>
              <a:rPr lang="es-ES" sz="3100" dirty="0" smtClean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Ángel Francisco</a:t>
            </a: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/>
            </a:r>
            <a:b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*Cruz </a:t>
            </a:r>
            <a:r>
              <a:rPr lang="es-ES" sz="3100" dirty="0" smtClean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Ibáñez </a:t>
            </a: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Eneida del Pilar</a:t>
            </a:r>
            <a:b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*Martínez Domínguez Angie Michelle</a:t>
            </a:r>
            <a:b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*Rosas Francisco Isaid Valentín</a:t>
            </a:r>
            <a:b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/>
            </a:r>
            <a:b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Viernes </a:t>
            </a:r>
            <a:r>
              <a:rPr lang="es-ES" sz="3100" dirty="0" smtClean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08</a:t>
            </a:r>
            <a:r>
              <a:rPr lang="es-ES" sz="3100" dirty="0" smtClean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s-ES" sz="310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de </a:t>
            </a:r>
            <a:r>
              <a:rPr lang="es-ES" sz="3100" smtClean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MARZO</a:t>
            </a:r>
            <a:r>
              <a:rPr lang="es-ES" sz="3100" smtClean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s-ES" sz="3100" dirty="0">
                <a:ln>
                  <a:solidFill>
                    <a:sysClr val="windowText" lastClr="000000"/>
                  </a:solidFill>
                </a:ln>
                <a:latin typeface="Impact" panose="020B0806030902050204" pitchFamily="34" charset="0"/>
                <a:cs typeface="Arial" panose="020B0604020202020204" pitchFamily="34" charset="0"/>
              </a:rPr>
              <a:t>del 2019.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4B0BC45D-8DA9-485B-933F-5C03F11783FD}"/>
              </a:ext>
            </a:extLst>
          </p:cNvPr>
          <p:cNvSpPr/>
          <p:nvPr/>
        </p:nvSpPr>
        <p:spPr>
          <a:xfrm rot="19642409">
            <a:off x="7151805" y="3221434"/>
            <a:ext cx="4389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SOMA - 605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33772" y="260648"/>
            <a:ext cx="715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Eras Demi ITC" panose="020B0805030504020804" pitchFamily="34" charset="0"/>
              </a:rPr>
              <a:t>4. PLANO MEDIO </a:t>
            </a:r>
            <a:r>
              <a:rPr lang="es-MX" sz="2400" dirty="0" smtClean="0">
                <a:latin typeface="Eras Demi ITC" panose="020B0805030504020804" pitchFamily="34" charset="0"/>
              </a:rPr>
              <a:t>CORTO</a:t>
            </a:r>
            <a:endParaRPr lang="es-MX" sz="2400" dirty="0">
              <a:latin typeface="Eras Demi ITC" panose="020B08050305040208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268760"/>
            <a:ext cx="2792909" cy="496517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391119" y="116632"/>
            <a:ext cx="2879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sz="2400" dirty="0">
                <a:latin typeface="Eras Demi ITC" panose="020B0805030504020804" pitchFamily="34" charset="0"/>
              </a:rPr>
              <a:t>5. PRIMER PLANO </a:t>
            </a:r>
            <a:endParaRPr lang="es-MX" sz="2400" dirty="0">
              <a:latin typeface="Eras Demi ITC" panose="020B08050305040208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551186"/>
            <a:ext cx="4988100" cy="280580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806380" y="3429000"/>
            <a:ext cx="4863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latin typeface="Eras Demi ITC" panose="020B0805030504020804" pitchFamily="34" charset="0"/>
              </a:rPr>
              <a:t>6. PRIMERISIMO PRIMER PLANO</a:t>
            </a:r>
            <a:endParaRPr lang="es-MX" sz="2400" dirty="0">
              <a:latin typeface="Eras Demi ITC" panose="020B08050305040208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3890665"/>
            <a:ext cx="4686257" cy="26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78188" y="404664"/>
            <a:ext cx="30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latin typeface="Eras Demi ITC" panose="020B0805030504020804" pitchFamily="34" charset="0"/>
              </a:rPr>
              <a:t>7. PLANO DETALLE</a:t>
            </a:r>
            <a:endParaRPr lang="es-MX" sz="2400" dirty="0">
              <a:latin typeface="Eras Demi ITC" panose="020B08050305040208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866329"/>
            <a:ext cx="10058400" cy="56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2"/>
          <p:cNvSpPr>
            <a:spLocks noGrp="1"/>
          </p:cNvSpPr>
          <p:nvPr>
            <p:ph type="title"/>
          </p:nvPr>
        </p:nvSpPr>
        <p:spPr>
          <a:xfrm>
            <a:off x="1341884" y="116632"/>
            <a:ext cx="9144001" cy="62785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TIPOS DE ANGULOS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61764" y="1340768"/>
            <a:ext cx="2985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latin typeface="Eras Demi ITC" panose="020B0805030504020804" pitchFamily="34" charset="0"/>
              </a:rPr>
              <a:t>ÁNGULO NORMAL</a:t>
            </a:r>
            <a:endParaRPr lang="es-MX" sz="2400" dirty="0">
              <a:latin typeface="Eras Demi ITC" panose="020B08050305040208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9" y="1802433"/>
            <a:ext cx="2657894" cy="47251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814082" y="1507632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sz="2400" dirty="0">
                <a:latin typeface="Eras Demi ITC" panose="020B0805030504020804" pitchFamily="34" charset="0"/>
              </a:rPr>
              <a:t>ÁNGULO CENITAL O </a:t>
            </a:r>
            <a:r>
              <a:rPr lang="es-MX" sz="2400" dirty="0" smtClean="0">
                <a:latin typeface="Eras Demi ITC" panose="020B0805030504020804" pitchFamily="34" charset="0"/>
              </a:rPr>
              <a:t>PICADO </a:t>
            </a:r>
            <a:r>
              <a:rPr lang="es-MX" sz="2400" dirty="0">
                <a:latin typeface="Eras Demi ITC" panose="020B0805030504020804" pitchFamily="34" charset="0"/>
              </a:rPr>
              <a:t>EXTREMO</a:t>
            </a:r>
            <a:endParaRPr lang="es-MX" sz="2400" dirty="0">
              <a:latin typeface="Eras Demi ITC" panose="020B08050305040208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1" y="2693979"/>
            <a:ext cx="5230316" cy="29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89367" y="620687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Eras Demi ITC" panose="020B0805030504020804" pitchFamily="34" charset="0"/>
              </a:rPr>
              <a:t>ÁNGULO </a:t>
            </a:r>
            <a:r>
              <a:rPr lang="es-MX" sz="2400" dirty="0" smtClean="0">
                <a:latin typeface="Eras Demi ITC" panose="020B0805030504020804" pitchFamily="34" charset="0"/>
              </a:rPr>
              <a:t>PICADO</a:t>
            </a:r>
            <a:endParaRPr lang="es-MX" sz="2400" dirty="0">
              <a:latin typeface="Eras Demi ITC" panose="020B08050305040208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484784"/>
            <a:ext cx="2880320" cy="51205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1412776"/>
            <a:ext cx="2880320" cy="512056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45772" y="620687"/>
            <a:ext cx="4202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Eras Demi ITC" panose="020B0805030504020804" pitchFamily="34" charset="0"/>
              </a:rPr>
              <a:t>ÁNGULO </a:t>
            </a:r>
            <a:r>
              <a:rPr lang="es-MX" sz="2400" dirty="0" smtClean="0">
                <a:latin typeface="Eras Demi ITC" panose="020B0805030504020804" pitchFamily="34" charset="0"/>
              </a:rPr>
              <a:t>CONTRAPICADO</a:t>
            </a:r>
            <a:endParaRPr lang="es-MX" sz="2400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061964" y="692696"/>
            <a:ext cx="7294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Eras Demi ITC" panose="020B0805030504020804" pitchFamily="34" charset="0"/>
              </a:rPr>
              <a:t>ÁNGULO NADIR O CONTRAPICADO </a:t>
            </a:r>
            <a:r>
              <a:rPr lang="es-MX" sz="2400" dirty="0" smtClean="0">
                <a:latin typeface="Eras Demi ITC" panose="020B0805030504020804" pitchFamily="34" charset="0"/>
              </a:rPr>
              <a:t>EXTREMO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3" y="1628800"/>
            <a:ext cx="8062632" cy="45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7791" y="486916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s-MX" b="1" dirty="0">
                <a:latin typeface="Eras Demi ITC" panose="020B0805030504020804" pitchFamily="34" charset="0"/>
                <a:cs typeface="Aharoni" panose="02010803020104030203" pitchFamily="2" charset="-79"/>
              </a:rPr>
              <a:t>¡GRACIAS POR SU ATENCION PRESTADA!</a:t>
            </a:r>
          </a:p>
        </p:txBody>
      </p:sp>
      <p:pic>
        <p:nvPicPr>
          <p:cNvPr id="23554" name="Picture 2" descr="Resultado de imagen para FOTOGRAF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404664"/>
            <a:ext cx="7667625" cy="430530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8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48265" y="116632"/>
            <a:ext cx="10055781" cy="1609344"/>
          </a:xfrm>
        </p:spPr>
        <p:txBody>
          <a:bodyPr rtlCol="0"/>
          <a:lstStyle/>
          <a:p>
            <a:pPr algn="ctr"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¿QUÉ ES UNA IMAGEN?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95" y="1556792"/>
            <a:ext cx="8280920" cy="47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3773102" y="-12879"/>
            <a:ext cx="4103441" cy="1137623"/>
          </a:xfrm>
        </p:spPr>
        <p:txBody>
          <a:bodyPr rtlCol="0"/>
          <a:lstStyle/>
          <a:p>
            <a:pPr algn="ctr" rtl="0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ENFOQUE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45" y="1124744"/>
            <a:ext cx="3086100" cy="5486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124744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505" y="24775"/>
            <a:ext cx="10055781" cy="897224"/>
          </a:xfrm>
        </p:spPr>
        <p:txBody>
          <a:bodyPr rtlCol="0"/>
          <a:lstStyle/>
          <a:p>
            <a:pPr algn="ctr" rtl="0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TOMA PERFECTA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9756" y="1135426"/>
            <a:ext cx="6480720" cy="87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es-MX" sz="2400" b="1" dirty="0">
                <a:latin typeface="Eras Demi ITC" panose="020B08050305040208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La Regla de los Tercios</a:t>
            </a:r>
            <a:endParaRPr lang="es-MX" sz="2400" dirty="0">
              <a:latin typeface="Eras Demi ITC" panose="020B0805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</a:pPr>
            <a:endParaRPr lang="es-MX" dirty="0">
              <a:effectLst/>
              <a:latin typeface="Eras Demi ITC" panose="020B0805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46" y="1268760"/>
            <a:ext cx="6732240" cy="50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9756" y="188640"/>
            <a:ext cx="6552728" cy="46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es-MX" sz="2400" dirty="0"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La Ley del </a:t>
            </a:r>
            <a:r>
              <a:rPr lang="es-MX" sz="2400" dirty="0" smtClean="0"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Horizonte</a:t>
            </a:r>
            <a:endParaRPr lang="es-MX" sz="2400" dirty="0">
              <a:latin typeface="Eras Demi ITC" panose="020B0805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15" y="3446924"/>
            <a:ext cx="4448633" cy="2502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14" y="1459206"/>
            <a:ext cx="2194518" cy="3901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1459887"/>
            <a:ext cx="2190627" cy="3894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19" y="500415"/>
            <a:ext cx="4438288" cy="2496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0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9756" y="332656"/>
            <a:ext cx="6092825" cy="4661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es-MX" sz="2400" b="1" dirty="0" smtClean="0">
                <a:latin typeface="Eras Demi ITC" panose="020B08050305040208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Explora otro ángulo</a:t>
            </a:r>
            <a:endParaRPr lang="es-MX" sz="3200" dirty="0">
              <a:latin typeface="Eras Demi ITC" panose="020B08050305040208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124744"/>
            <a:ext cx="9410328" cy="529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53852" y="332656"/>
            <a:ext cx="10055781" cy="1113248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LUZ 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EN LOS ELEMENTOS EXPRESIVOS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62" y="1381423"/>
            <a:ext cx="2591533" cy="46071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18" y="1406120"/>
            <a:ext cx="2591533" cy="46071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40" y="1389346"/>
            <a:ext cx="2591533" cy="46071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0" y="1425501"/>
            <a:ext cx="2591533" cy="4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/>
          </p:nvPr>
        </p:nvSpPr>
        <p:spPr>
          <a:xfrm>
            <a:off x="-314300" y="188640"/>
            <a:ext cx="9144001" cy="84388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ENCUADRE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51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89756" y="337427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Eras Demi ITC" panose="020B0805030504020804" pitchFamily="34" charset="0"/>
              </a:rPr>
              <a:t>1. PLANO </a:t>
            </a:r>
            <a:r>
              <a:rPr lang="es-MX" sz="2400" dirty="0" smtClean="0">
                <a:latin typeface="Eras Demi ITC" panose="020B0805030504020804" pitchFamily="34" charset="0"/>
              </a:rPr>
              <a:t>ENTERO</a:t>
            </a:r>
            <a:endParaRPr lang="es-MX" sz="2400" dirty="0">
              <a:latin typeface="Eras Demi ITC" panose="020B08050305040208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124744"/>
            <a:ext cx="3152949" cy="56052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006180" y="337426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Eras Demi ITC" panose="020B0805030504020804" pitchFamily="34" charset="0"/>
              </a:rPr>
              <a:t>2. PLANO </a:t>
            </a:r>
            <a:r>
              <a:rPr lang="es-MX" sz="2400" dirty="0" smtClean="0">
                <a:latin typeface="Eras Demi ITC" panose="020B0805030504020804" pitchFamily="34" charset="0"/>
              </a:rPr>
              <a:t>AMERICANO</a:t>
            </a:r>
            <a:endParaRPr lang="es-MX" sz="2400" dirty="0">
              <a:latin typeface="Eras Demi ITC" panose="020B08050305040208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07" y="1124744"/>
            <a:ext cx="3152949" cy="560524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398668" y="337426"/>
            <a:ext cx="7798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Eras Demi ITC" panose="020B0805030504020804" pitchFamily="34" charset="0"/>
              </a:rPr>
              <a:t>3. PLANO </a:t>
            </a:r>
            <a:r>
              <a:rPr lang="es-MX" sz="2400" dirty="0" smtClean="0">
                <a:latin typeface="Eras Demi ITC" panose="020B0805030504020804" pitchFamily="34" charset="0"/>
              </a:rPr>
              <a:t>MEDIO</a:t>
            </a:r>
            <a:endParaRPr lang="es-MX" sz="2400" dirty="0">
              <a:latin typeface="Eras Demi ITC" panose="020B08050305040208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1122242"/>
            <a:ext cx="31439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elements/1.1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98</Words>
  <Application>Microsoft Office PowerPoint</Application>
  <PresentationFormat>Personalizado</PresentationFormat>
  <Paragraphs>24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Corbel</vt:lpstr>
      <vt:lpstr>Eras Demi ITC</vt:lpstr>
      <vt:lpstr>Impact</vt:lpstr>
      <vt:lpstr>Times New Roman</vt:lpstr>
      <vt:lpstr>Celestial</vt:lpstr>
      <vt:lpstr>Colegio Nacional de Educación Profesional Técnica.  CONALEP 058 “Don Juan Osorio López”.  Tratamiento digital de imagen y audio.  Integrantes:   *Chan Barrientos Ángel Francisco *Cruz Ibáñez Eneida del Pilar *Martínez Domínguez Angie Michelle *Rosas Francisco Isaid Valentín  Viernes 08 de MARZO del 2019.  </vt:lpstr>
      <vt:lpstr>¿QUÉ ES UNA IMAGEN?</vt:lpstr>
      <vt:lpstr>ENFOQUE</vt:lpstr>
      <vt:lpstr>UNA TOMA PERFECTA</vt:lpstr>
      <vt:lpstr>Presentación de PowerPoint</vt:lpstr>
      <vt:lpstr>Presentación de PowerPoint</vt:lpstr>
      <vt:lpstr>LUZ EN LOS ELEMENTOS EXPRESIVOS</vt:lpstr>
      <vt:lpstr>ENCUADRE</vt:lpstr>
      <vt:lpstr>Presentación de PowerPoint</vt:lpstr>
      <vt:lpstr>Presentación de PowerPoint</vt:lpstr>
      <vt:lpstr>Presentación de PowerPoint</vt:lpstr>
      <vt:lpstr>TIPOS DE ANGULOS </vt:lpstr>
      <vt:lpstr>Presentación de PowerPoint</vt:lpstr>
      <vt:lpstr>Presentación de PowerPoint</vt:lpstr>
      <vt:lpstr>¡GRACIAS POR SU ATENCION PRESTADA!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2019-02-21T23:14:36Z</dcterms:created>
  <dcterms:modified xsi:type="dcterms:W3CDTF">2019-03-08T04:18:23Z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