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2"/>
  </p:notesMasterIdLst>
  <p:sldIdLst>
    <p:sldId id="256" r:id="rId2"/>
    <p:sldId id="259" r:id="rId3"/>
    <p:sldId id="261" r:id="rId4"/>
    <p:sldId id="268" r:id="rId5"/>
    <p:sldId id="262" r:id="rId6"/>
    <p:sldId id="263" r:id="rId7"/>
    <p:sldId id="275" r:id="rId8"/>
    <p:sldId id="264" r:id="rId9"/>
    <p:sldId id="27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06"/>
    <p:restoredTop sz="87155"/>
  </p:normalViewPr>
  <p:slideViewPr>
    <p:cSldViewPr snapToGrid="0" snapToObjects="1">
      <p:cViewPr varScale="1">
        <p:scale>
          <a:sx n="109" d="100"/>
          <a:sy n="109"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34DC2-FACD-3847-B70E-2DE1833CF9B1}" type="datetimeFigureOut">
              <a:rPr lang="en-TH" smtClean="0"/>
              <a:t>23/1/2025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EAFE5-C078-E949-B6FA-44EC649677B5}" type="slidenum">
              <a:rPr lang="en-TH" smtClean="0"/>
              <a:t>‹#›</a:t>
            </a:fld>
            <a:endParaRPr lang="en-TH"/>
          </a:p>
        </p:txBody>
      </p:sp>
    </p:spTree>
    <p:extLst>
      <p:ext uri="{BB962C8B-B14F-4D97-AF65-F5344CB8AC3E}">
        <p14:creationId xmlns:p14="http://schemas.microsoft.com/office/powerpoint/2010/main" val="2126523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C3AEAFE5-C078-E949-B6FA-44EC649677B5}" type="slidenum">
              <a:rPr lang="en-TH" smtClean="0"/>
              <a:t>2</a:t>
            </a:fld>
            <a:endParaRPr lang="en-TH"/>
          </a:p>
        </p:txBody>
      </p:sp>
    </p:spTree>
    <p:extLst>
      <p:ext uri="{BB962C8B-B14F-4D97-AF65-F5344CB8AC3E}">
        <p14:creationId xmlns:p14="http://schemas.microsoft.com/office/powerpoint/2010/main" val="26385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C3AEAFE5-C078-E949-B6FA-44EC649677B5}" type="slidenum">
              <a:rPr lang="en-TH" smtClean="0"/>
              <a:t>3</a:t>
            </a:fld>
            <a:endParaRPr lang="en-TH"/>
          </a:p>
        </p:txBody>
      </p:sp>
    </p:spTree>
    <p:extLst>
      <p:ext uri="{BB962C8B-B14F-4D97-AF65-F5344CB8AC3E}">
        <p14:creationId xmlns:p14="http://schemas.microsoft.com/office/powerpoint/2010/main" val="116786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H" dirty="0"/>
          </a:p>
        </p:txBody>
      </p:sp>
      <p:sp>
        <p:nvSpPr>
          <p:cNvPr id="4" name="Slide Number Placeholder 3"/>
          <p:cNvSpPr>
            <a:spLocks noGrp="1"/>
          </p:cNvSpPr>
          <p:nvPr>
            <p:ph type="sldNum" sz="quarter" idx="5"/>
          </p:nvPr>
        </p:nvSpPr>
        <p:spPr/>
        <p:txBody>
          <a:bodyPr/>
          <a:lstStyle/>
          <a:p>
            <a:fld id="{C3AEAFE5-C078-E949-B6FA-44EC649677B5}" type="slidenum">
              <a:rPr lang="en-TH" smtClean="0"/>
              <a:t>6</a:t>
            </a:fld>
            <a:endParaRPr lang="en-TH"/>
          </a:p>
        </p:txBody>
      </p:sp>
    </p:spTree>
    <p:extLst>
      <p:ext uri="{BB962C8B-B14F-4D97-AF65-F5344CB8AC3E}">
        <p14:creationId xmlns:p14="http://schemas.microsoft.com/office/powerpoint/2010/main" val="1704977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TH" dirty="0"/>
              <a:t>eight error and improve</a:t>
            </a:r>
          </a:p>
        </p:txBody>
      </p:sp>
      <p:sp>
        <p:nvSpPr>
          <p:cNvPr id="4" name="Slide Number Placeholder 3"/>
          <p:cNvSpPr>
            <a:spLocks noGrp="1"/>
          </p:cNvSpPr>
          <p:nvPr>
            <p:ph type="sldNum" sz="quarter" idx="5"/>
          </p:nvPr>
        </p:nvSpPr>
        <p:spPr/>
        <p:txBody>
          <a:bodyPr/>
          <a:lstStyle/>
          <a:p>
            <a:fld id="{C3AEAFE5-C078-E949-B6FA-44EC649677B5}" type="slidenum">
              <a:rPr lang="en-TH" smtClean="0"/>
              <a:t>8</a:t>
            </a:fld>
            <a:endParaRPr lang="en-TH"/>
          </a:p>
        </p:txBody>
      </p:sp>
    </p:spTree>
    <p:extLst>
      <p:ext uri="{BB962C8B-B14F-4D97-AF65-F5344CB8AC3E}">
        <p14:creationId xmlns:p14="http://schemas.microsoft.com/office/powerpoint/2010/main" val="3252084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Rectangle 23">
            <a:extLst>
              <a:ext uri="{FF2B5EF4-FFF2-40B4-BE49-F238E27FC236}">
                <a16:creationId xmlns:a16="http://schemas.microsoft.com/office/drawing/2014/main" id="{B670C800-6BBB-0849-8B1C-02BB574E0672}"/>
              </a:ext>
            </a:extLst>
          </p:cNvPr>
          <p:cNvSpPr>
            <a:spLocks noChangeAspect="1"/>
          </p:cNvSpPr>
          <p:nvPr userDrawn="1"/>
        </p:nvSpPr>
        <p:spPr>
          <a:xfrm>
            <a:off x="5866645" y="1"/>
            <a:ext cx="6340859" cy="6858000"/>
          </a:xfrm>
          <a:custGeom>
            <a:avLst/>
            <a:gdLst>
              <a:gd name="connsiteX0" fmla="*/ 0 w 4744016"/>
              <a:gd name="connsiteY0" fmla="*/ 0 h 6858000"/>
              <a:gd name="connsiteX1" fmla="*/ 4744016 w 4744016"/>
              <a:gd name="connsiteY1" fmla="*/ 0 h 6858000"/>
              <a:gd name="connsiteX2" fmla="*/ 4744016 w 4744016"/>
              <a:gd name="connsiteY2" fmla="*/ 6858000 h 6858000"/>
              <a:gd name="connsiteX3" fmla="*/ 0 w 4744016"/>
              <a:gd name="connsiteY3" fmla="*/ 6858000 h 6858000"/>
              <a:gd name="connsiteX4" fmla="*/ 0 w 4744016"/>
              <a:gd name="connsiteY4" fmla="*/ 0 h 6858000"/>
              <a:gd name="connsiteX0" fmla="*/ 1466661 w 4744016"/>
              <a:gd name="connsiteY0" fmla="*/ 0 h 6876107"/>
              <a:gd name="connsiteX1" fmla="*/ 4744016 w 4744016"/>
              <a:gd name="connsiteY1" fmla="*/ 18107 h 6876107"/>
              <a:gd name="connsiteX2" fmla="*/ 4744016 w 4744016"/>
              <a:gd name="connsiteY2" fmla="*/ 6876107 h 6876107"/>
              <a:gd name="connsiteX3" fmla="*/ 0 w 4744016"/>
              <a:gd name="connsiteY3" fmla="*/ 6876107 h 6876107"/>
              <a:gd name="connsiteX4" fmla="*/ 1466661 w 4744016"/>
              <a:gd name="connsiteY4" fmla="*/ 0 h 6876107"/>
              <a:gd name="connsiteX0" fmla="*/ 986828 w 4744016"/>
              <a:gd name="connsiteY0" fmla="*/ 0 h 6876107"/>
              <a:gd name="connsiteX1" fmla="*/ 4744016 w 4744016"/>
              <a:gd name="connsiteY1" fmla="*/ 18107 h 6876107"/>
              <a:gd name="connsiteX2" fmla="*/ 4744016 w 4744016"/>
              <a:gd name="connsiteY2" fmla="*/ 6876107 h 6876107"/>
              <a:gd name="connsiteX3" fmla="*/ 0 w 4744016"/>
              <a:gd name="connsiteY3" fmla="*/ 6876107 h 6876107"/>
              <a:gd name="connsiteX4" fmla="*/ 986828 w 4744016"/>
              <a:gd name="connsiteY4" fmla="*/ 0 h 6876107"/>
              <a:gd name="connsiteX0" fmla="*/ 986828 w 4744016"/>
              <a:gd name="connsiteY0" fmla="*/ 0 h 6876107"/>
              <a:gd name="connsiteX1" fmla="*/ 4738079 w 4744016"/>
              <a:gd name="connsiteY1" fmla="*/ 294 h 6876107"/>
              <a:gd name="connsiteX2" fmla="*/ 4744016 w 4744016"/>
              <a:gd name="connsiteY2" fmla="*/ 6876107 h 6876107"/>
              <a:gd name="connsiteX3" fmla="*/ 0 w 4744016"/>
              <a:gd name="connsiteY3" fmla="*/ 6876107 h 6876107"/>
              <a:gd name="connsiteX4" fmla="*/ 986828 w 4744016"/>
              <a:gd name="connsiteY4" fmla="*/ 0 h 6876107"/>
              <a:gd name="connsiteX0" fmla="*/ 992766 w 4744016"/>
              <a:gd name="connsiteY0" fmla="*/ 0 h 6887982"/>
              <a:gd name="connsiteX1" fmla="*/ 4738079 w 4744016"/>
              <a:gd name="connsiteY1" fmla="*/ 12169 h 6887982"/>
              <a:gd name="connsiteX2" fmla="*/ 4744016 w 4744016"/>
              <a:gd name="connsiteY2" fmla="*/ 6887982 h 6887982"/>
              <a:gd name="connsiteX3" fmla="*/ 0 w 4744016"/>
              <a:gd name="connsiteY3" fmla="*/ 6887982 h 6887982"/>
              <a:gd name="connsiteX4" fmla="*/ 992766 w 4744016"/>
              <a:gd name="connsiteY4" fmla="*/ 0 h 6887982"/>
              <a:gd name="connsiteX0" fmla="*/ 992766 w 4744016"/>
              <a:gd name="connsiteY0" fmla="*/ 0 h 6887982"/>
              <a:gd name="connsiteX1" fmla="*/ 4732141 w 4744016"/>
              <a:gd name="connsiteY1" fmla="*/ 294 h 6887982"/>
              <a:gd name="connsiteX2" fmla="*/ 4744016 w 4744016"/>
              <a:gd name="connsiteY2" fmla="*/ 6887982 h 6887982"/>
              <a:gd name="connsiteX3" fmla="*/ 0 w 4744016"/>
              <a:gd name="connsiteY3" fmla="*/ 6887982 h 6887982"/>
              <a:gd name="connsiteX4" fmla="*/ 992766 w 4744016"/>
              <a:gd name="connsiteY4" fmla="*/ 0 h 6887982"/>
              <a:gd name="connsiteX0" fmla="*/ 992766 w 4744016"/>
              <a:gd name="connsiteY0" fmla="*/ 0 h 6887982"/>
              <a:gd name="connsiteX1" fmla="*/ 4624035 w 4744016"/>
              <a:gd name="connsiteY1" fmla="*/ 189480 h 6887982"/>
              <a:gd name="connsiteX2" fmla="*/ 4744016 w 4744016"/>
              <a:gd name="connsiteY2" fmla="*/ 6887982 h 6887982"/>
              <a:gd name="connsiteX3" fmla="*/ 0 w 4744016"/>
              <a:gd name="connsiteY3" fmla="*/ 6887982 h 6887982"/>
              <a:gd name="connsiteX4" fmla="*/ 992766 w 4744016"/>
              <a:gd name="connsiteY4" fmla="*/ 0 h 6887982"/>
              <a:gd name="connsiteX0" fmla="*/ 992766 w 4744016"/>
              <a:gd name="connsiteY0" fmla="*/ 0 h 6887982"/>
              <a:gd name="connsiteX1" fmla="*/ 4592504 w 4744016"/>
              <a:gd name="connsiteY1" fmla="*/ 117409 h 6887982"/>
              <a:gd name="connsiteX2" fmla="*/ 4744016 w 4744016"/>
              <a:gd name="connsiteY2" fmla="*/ 6887982 h 6887982"/>
              <a:gd name="connsiteX3" fmla="*/ 0 w 4744016"/>
              <a:gd name="connsiteY3" fmla="*/ 6887982 h 6887982"/>
              <a:gd name="connsiteX4" fmla="*/ 992766 w 4744016"/>
              <a:gd name="connsiteY4" fmla="*/ 0 h 6887982"/>
              <a:gd name="connsiteX0" fmla="*/ 992766 w 4755220"/>
              <a:gd name="connsiteY0" fmla="*/ 13220 h 6901202"/>
              <a:gd name="connsiteX1" fmla="*/ 4754663 w 4755220"/>
              <a:gd name="connsiteY1" fmla="*/ 0 h 6901202"/>
              <a:gd name="connsiteX2" fmla="*/ 4744016 w 4755220"/>
              <a:gd name="connsiteY2" fmla="*/ 6901202 h 6901202"/>
              <a:gd name="connsiteX3" fmla="*/ 0 w 4755220"/>
              <a:gd name="connsiteY3" fmla="*/ 6901202 h 6901202"/>
              <a:gd name="connsiteX4" fmla="*/ 992766 w 4755220"/>
              <a:gd name="connsiteY4" fmla="*/ 13220 h 6901202"/>
              <a:gd name="connsiteX0" fmla="*/ 997270 w 4755220"/>
              <a:gd name="connsiteY0" fmla="*/ 4211 h 6901202"/>
              <a:gd name="connsiteX1" fmla="*/ 4754663 w 4755220"/>
              <a:gd name="connsiteY1" fmla="*/ 0 h 6901202"/>
              <a:gd name="connsiteX2" fmla="*/ 4744016 w 4755220"/>
              <a:gd name="connsiteY2" fmla="*/ 6901202 h 6901202"/>
              <a:gd name="connsiteX3" fmla="*/ 0 w 4755220"/>
              <a:gd name="connsiteY3" fmla="*/ 6901202 h 6901202"/>
              <a:gd name="connsiteX4" fmla="*/ 997270 w 4755220"/>
              <a:gd name="connsiteY4" fmla="*/ 4211 h 6901202"/>
              <a:gd name="connsiteX0" fmla="*/ 997270 w 4755644"/>
              <a:gd name="connsiteY0" fmla="*/ 4211 h 6910211"/>
              <a:gd name="connsiteX1" fmla="*/ 4754663 w 4755644"/>
              <a:gd name="connsiteY1" fmla="*/ 0 h 6910211"/>
              <a:gd name="connsiteX2" fmla="*/ 4753025 w 4755644"/>
              <a:gd name="connsiteY2" fmla="*/ 6910211 h 6910211"/>
              <a:gd name="connsiteX3" fmla="*/ 0 w 4755644"/>
              <a:gd name="connsiteY3" fmla="*/ 6901202 h 6910211"/>
              <a:gd name="connsiteX4" fmla="*/ 997270 w 4755644"/>
              <a:gd name="connsiteY4" fmla="*/ 4211 h 6910211"/>
              <a:gd name="connsiteX0" fmla="*/ 742860 w 4755644"/>
              <a:gd name="connsiteY0" fmla="*/ 18959 h 6910211"/>
              <a:gd name="connsiteX1" fmla="*/ 4754663 w 4755644"/>
              <a:gd name="connsiteY1" fmla="*/ 0 h 6910211"/>
              <a:gd name="connsiteX2" fmla="*/ 4753025 w 4755644"/>
              <a:gd name="connsiteY2" fmla="*/ 6910211 h 6910211"/>
              <a:gd name="connsiteX3" fmla="*/ 0 w 4755644"/>
              <a:gd name="connsiteY3" fmla="*/ 6901202 h 6910211"/>
              <a:gd name="connsiteX4" fmla="*/ 742860 w 4755644"/>
              <a:gd name="connsiteY4" fmla="*/ 18959 h 6910211"/>
              <a:gd name="connsiteX0" fmla="*/ 747557 w 4755644"/>
              <a:gd name="connsiteY0" fmla="*/ 170 h 6910211"/>
              <a:gd name="connsiteX1" fmla="*/ 4754663 w 4755644"/>
              <a:gd name="connsiteY1" fmla="*/ 0 h 6910211"/>
              <a:gd name="connsiteX2" fmla="*/ 4753025 w 4755644"/>
              <a:gd name="connsiteY2" fmla="*/ 6910211 h 6910211"/>
              <a:gd name="connsiteX3" fmla="*/ 0 w 4755644"/>
              <a:gd name="connsiteY3" fmla="*/ 6901202 h 6910211"/>
              <a:gd name="connsiteX4" fmla="*/ 747557 w 4755644"/>
              <a:gd name="connsiteY4" fmla="*/ 170 h 69102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5644" h="6910211">
                <a:moveTo>
                  <a:pt x="747557" y="170"/>
                </a:moveTo>
                <a:lnTo>
                  <a:pt x="4754663" y="0"/>
                </a:lnTo>
                <a:cubicBezTo>
                  <a:pt x="4758621" y="2295896"/>
                  <a:pt x="4749067" y="4614315"/>
                  <a:pt x="4753025" y="6910211"/>
                </a:cubicBezTo>
                <a:lnTo>
                  <a:pt x="0" y="6901202"/>
                </a:lnTo>
                <a:lnTo>
                  <a:pt x="747557" y="17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Text Placeholder 24">
            <a:extLst>
              <a:ext uri="{FF2B5EF4-FFF2-40B4-BE49-F238E27FC236}">
                <a16:creationId xmlns:a16="http://schemas.microsoft.com/office/drawing/2014/main" id="{BA72B4C6-1AA6-234F-B173-C05416430E57}"/>
              </a:ext>
            </a:extLst>
          </p:cNvPr>
          <p:cNvSpPr>
            <a:spLocks noGrp="1"/>
          </p:cNvSpPr>
          <p:nvPr>
            <p:ph type="body" sz="quarter" idx="11" hasCustomPrompt="1"/>
          </p:nvPr>
        </p:nvSpPr>
        <p:spPr>
          <a:xfrm>
            <a:off x="7440001" y="1557339"/>
            <a:ext cx="4127779" cy="2353479"/>
          </a:xfrm>
          <a:ln>
            <a:noFill/>
          </a:ln>
        </p:spPr>
        <p:txBody>
          <a:bodyPr lIns="0" tIns="0" rIns="0" bIns="0" anchor="b" anchorCtr="0">
            <a:noAutofit/>
          </a:bodyPr>
          <a:lstStyle>
            <a:lvl1pPr marL="0" indent="0" algn="l">
              <a:lnSpc>
                <a:spcPts val="3600"/>
              </a:lnSpc>
              <a:spcBef>
                <a:spcPts val="0"/>
              </a:spcBef>
              <a:buNone/>
              <a:defRPr sz="3600" b="0" i="0" cap="all" baseline="0">
                <a:solidFill>
                  <a:schemeClr val="tx1"/>
                </a:solidFill>
                <a:latin typeface="Century Schoolbook" panose="02040604050505020304" pitchFamily="18" charset="0"/>
              </a:defRPr>
            </a:lvl1pPr>
            <a:lvl2pPr algn="l">
              <a:buNone/>
              <a:defRPr b="1">
                <a:solidFill>
                  <a:schemeClr val="bg1"/>
                </a:solidFill>
                <a:latin typeface="+mj-lt"/>
              </a:defRPr>
            </a:lvl2pPr>
            <a:lvl3pPr algn="l">
              <a:buNone/>
              <a:defRPr b="1">
                <a:solidFill>
                  <a:schemeClr val="bg1"/>
                </a:solidFill>
                <a:latin typeface="+mj-lt"/>
              </a:defRPr>
            </a:lvl3pPr>
            <a:lvl4pPr algn="l">
              <a:buNone/>
              <a:defRPr b="1">
                <a:solidFill>
                  <a:schemeClr val="bg1"/>
                </a:solidFill>
                <a:latin typeface="+mj-lt"/>
              </a:defRPr>
            </a:lvl4pPr>
            <a:lvl5pPr algn="l">
              <a:buNone/>
              <a:defRPr b="1">
                <a:solidFill>
                  <a:schemeClr val="bg1"/>
                </a:solidFill>
                <a:latin typeface="+mj-lt"/>
              </a:defRPr>
            </a:lvl5pPr>
          </a:lstStyle>
          <a:p>
            <a:pPr lvl="0"/>
            <a:r>
              <a:rPr lang="en-GB" dirty="0"/>
              <a:t>CLICK TO EDIT MASTER TEXT STYLES</a:t>
            </a:r>
          </a:p>
        </p:txBody>
      </p:sp>
      <p:sp>
        <p:nvSpPr>
          <p:cNvPr id="5" name="Text Placeholder 26">
            <a:extLst>
              <a:ext uri="{FF2B5EF4-FFF2-40B4-BE49-F238E27FC236}">
                <a16:creationId xmlns:a16="http://schemas.microsoft.com/office/drawing/2014/main" id="{0BE4DFBF-8B11-C541-BDC4-5E008F06F601}"/>
              </a:ext>
            </a:extLst>
          </p:cNvPr>
          <p:cNvSpPr>
            <a:spLocks noGrp="1"/>
          </p:cNvSpPr>
          <p:nvPr>
            <p:ph type="body" sz="quarter" idx="12"/>
          </p:nvPr>
        </p:nvSpPr>
        <p:spPr>
          <a:xfrm>
            <a:off x="7440000" y="4433278"/>
            <a:ext cx="4127779" cy="1334476"/>
          </a:xfrm>
        </p:spPr>
        <p:txBody>
          <a:bodyPr lIns="0" tIns="0" rIns="0" bIns="0">
            <a:noAutofit/>
          </a:bodyPr>
          <a:lstStyle>
            <a:lvl1pPr marL="0" indent="0">
              <a:lnSpc>
                <a:spcPts val="2400"/>
              </a:lnSpc>
              <a:spcBef>
                <a:spcPts val="0"/>
              </a:spcBef>
              <a:buNone/>
              <a:defRPr sz="2400">
                <a:ln>
                  <a:noFill/>
                </a:ln>
                <a:solidFill>
                  <a:srgbClr val="000000"/>
                </a:solidFill>
              </a:defRPr>
            </a:lvl1pPr>
          </a:lstStyle>
          <a:p>
            <a:pPr lvl="0"/>
            <a:r>
              <a:rPr lang="en-GB" dirty="0"/>
              <a:t>Click to edit Master text styles</a:t>
            </a:r>
          </a:p>
        </p:txBody>
      </p:sp>
      <p:pic>
        <p:nvPicPr>
          <p:cNvPr id="16" name="Picture 15" descr="A picture containing logo&#10;&#10;Description automatically generated">
            <a:extLst>
              <a:ext uri="{FF2B5EF4-FFF2-40B4-BE49-F238E27FC236}">
                <a16:creationId xmlns:a16="http://schemas.microsoft.com/office/drawing/2014/main" id="{7A7A5918-CA24-FE49-B7D3-16608E85E780}"/>
              </a:ext>
            </a:extLst>
          </p:cNvPr>
          <p:cNvPicPr>
            <a:picLocks noChangeAspect="1"/>
          </p:cNvPicPr>
          <p:nvPr userDrawn="1"/>
        </p:nvPicPr>
        <p:blipFill>
          <a:blip r:embed="rId2"/>
          <a:stretch>
            <a:fillRect/>
          </a:stretch>
        </p:blipFill>
        <p:spPr>
          <a:xfrm>
            <a:off x="10411749" y="406993"/>
            <a:ext cx="1153843" cy="627886"/>
          </a:xfrm>
          <a:prstGeom prst="rect">
            <a:avLst/>
          </a:prstGeom>
        </p:spPr>
      </p:pic>
      <p:sp>
        <p:nvSpPr>
          <p:cNvPr id="18" name="Picture Placeholder 17">
            <a:extLst>
              <a:ext uri="{FF2B5EF4-FFF2-40B4-BE49-F238E27FC236}">
                <a16:creationId xmlns:a16="http://schemas.microsoft.com/office/drawing/2014/main" id="{13571B8F-0064-4B4D-8F20-7DC2C9A3BF21}"/>
              </a:ext>
            </a:extLst>
          </p:cNvPr>
          <p:cNvSpPr>
            <a:spLocks noGrp="1"/>
          </p:cNvSpPr>
          <p:nvPr>
            <p:ph type="pic" sz="quarter" idx="13"/>
          </p:nvPr>
        </p:nvSpPr>
        <p:spPr>
          <a:xfrm>
            <a:off x="0" y="-1"/>
            <a:ext cx="6912000" cy="6859953"/>
          </a:xfrm>
          <a:custGeom>
            <a:avLst/>
            <a:gdLst>
              <a:gd name="connsiteX0" fmla="*/ 0 w 6912000"/>
              <a:gd name="connsiteY0" fmla="*/ 0 h 6859953"/>
              <a:gd name="connsiteX1" fmla="*/ 6912000 w 6912000"/>
              <a:gd name="connsiteY1" fmla="*/ 0 h 6859953"/>
              <a:gd name="connsiteX2" fmla="*/ 5925308 w 6912000"/>
              <a:gd name="connsiteY2" fmla="*/ 6859953 h 6859953"/>
              <a:gd name="connsiteX3" fmla="*/ 0 w 6912000"/>
              <a:gd name="connsiteY3" fmla="*/ 6858000 h 6859953"/>
            </a:gdLst>
            <a:ahLst/>
            <a:cxnLst>
              <a:cxn ang="0">
                <a:pos x="connsiteX0" y="connsiteY0"/>
              </a:cxn>
              <a:cxn ang="0">
                <a:pos x="connsiteX1" y="connsiteY1"/>
              </a:cxn>
              <a:cxn ang="0">
                <a:pos x="connsiteX2" y="connsiteY2"/>
              </a:cxn>
              <a:cxn ang="0">
                <a:pos x="connsiteX3" y="connsiteY3"/>
              </a:cxn>
            </a:cxnLst>
            <a:rect l="l" t="t" r="r" b="b"/>
            <a:pathLst>
              <a:path w="6912000" h="6859953">
                <a:moveTo>
                  <a:pt x="0" y="0"/>
                </a:moveTo>
                <a:lnTo>
                  <a:pt x="6912000" y="0"/>
                </a:lnTo>
                <a:lnTo>
                  <a:pt x="5925308" y="6859953"/>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191992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2 picture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5F736-C0C5-C34F-B4C0-C6974942B703}"/>
              </a:ext>
            </a:extLst>
          </p:cNvPr>
          <p:cNvSpPr>
            <a:spLocks noGrp="1"/>
          </p:cNvSpPr>
          <p:nvPr>
            <p:ph idx="1"/>
          </p:nvPr>
        </p:nvSpPr>
        <p:spPr>
          <a:xfrm>
            <a:off x="828000" y="2160000"/>
            <a:ext cx="7355301" cy="4158000"/>
          </a:xfrm>
        </p:spPr>
        <p:txBody>
          <a:bodyPr lIns="0" tIns="0" rIns="0" bIns="0">
            <a:noAutofit/>
          </a:bodyPr>
          <a:lstStyle>
            <a:lvl1pPr marL="0" indent="0">
              <a:lnSpc>
                <a:spcPts val="2400"/>
              </a:lnSpc>
              <a:spcBef>
                <a:spcPts val="0"/>
              </a:spcBef>
              <a:spcAft>
                <a:spcPts val="1200"/>
              </a:spcAft>
              <a:buNone/>
              <a:defRPr sz="2000">
                <a:solidFill>
                  <a:srgbClr val="000000"/>
                </a:solidFill>
              </a:defRPr>
            </a:lvl1pPr>
            <a:lvl2pPr>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GB" dirty="0"/>
              <a:t>Click to edit Master text styles</a:t>
            </a:r>
          </a:p>
        </p:txBody>
      </p:sp>
      <p:sp>
        <p:nvSpPr>
          <p:cNvPr id="10" name="Picture Placeholder 8">
            <a:extLst>
              <a:ext uri="{FF2B5EF4-FFF2-40B4-BE49-F238E27FC236}">
                <a16:creationId xmlns:a16="http://schemas.microsoft.com/office/drawing/2014/main" id="{F61FBF99-32F4-4745-A811-4CB530A53F93}"/>
              </a:ext>
            </a:extLst>
          </p:cNvPr>
          <p:cNvSpPr>
            <a:spLocks noGrp="1"/>
          </p:cNvSpPr>
          <p:nvPr>
            <p:ph type="pic" sz="quarter" idx="12"/>
          </p:nvPr>
        </p:nvSpPr>
        <p:spPr>
          <a:xfrm>
            <a:off x="8539088" y="2160000"/>
            <a:ext cx="2633738" cy="1861317"/>
          </a:xfrm>
        </p:spPr>
        <p:txBody>
          <a:bodyPr lIns="0" tIns="0" rIns="0" bIns="0">
            <a:noAutofit/>
          </a:bodyPr>
          <a:lstStyle/>
          <a:p>
            <a:endParaRPr lang="en-US" dirty="0"/>
          </a:p>
        </p:txBody>
      </p:sp>
      <p:sp>
        <p:nvSpPr>
          <p:cNvPr id="13" name="Picture Placeholder 8">
            <a:extLst>
              <a:ext uri="{FF2B5EF4-FFF2-40B4-BE49-F238E27FC236}">
                <a16:creationId xmlns:a16="http://schemas.microsoft.com/office/drawing/2014/main" id="{13C04263-D823-5840-8C7D-B826D3119D27}"/>
              </a:ext>
            </a:extLst>
          </p:cNvPr>
          <p:cNvSpPr>
            <a:spLocks noGrp="1"/>
          </p:cNvSpPr>
          <p:nvPr>
            <p:ph type="pic" sz="quarter" idx="16"/>
          </p:nvPr>
        </p:nvSpPr>
        <p:spPr>
          <a:xfrm>
            <a:off x="8539087" y="4230305"/>
            <a:ext cx="2633738" cy="1958298"/>
          </a:xfrm>
        </p:spPr>
        <p:txBody>
          <a:bodyPr lIns="0" tIns="0" rIns="0" bIns="0">
            <a:noAutofit/>
          </a:bodyPr>
          <a:lstStyle/>
          <a:p>
            <a:endParaRPr lang="en-US" dirty="0"/>
          </a:p>
        </p:txBody>
      </p:sp>
      <p:sp>
        <p:nvSpPr>
          <p:cNvPr id="16" name="Title Placeholder 1">
            <a:extLst>
              <a:ext uri="{FF2B5EF4-FFF2-40B4-BE49-F238E27FC236}">
                <a16:creationId xmlns:a16="http://schemas.microsoft.com/office/drawing/2014/main" id="{7124EB64-4F07-0B4F-B3C8-4C18D899606C}"/>
              </a:ext>
            </a:extLst>
          </p:cNvPr>
          <p:cNvSpPr>
            <a:spLocks noGrp="1"/>
          </p:cNvSpPr>
          <p:nvPr>
            <p:ph type="title"/>
          </p:nvPr>
        </p:nvSpPr>
        <p:spPr>
          <a:xfrm>
            <a:off x="828000" y="720000"/>
            <a:ext cx="10344825" cy="1168390"/>
          </a:xfrm>
          <a:prstGeom prst="rect">
            <a:avLst/>
          </a:prstGeom>
        </p:spPr>
        <p:txBody>
          <a:bodyPr vert="horz" lIns="0" tIns="0" rIns="0" bIns="0" rtlCol="0" anchor="t" anchorCtr="0">
            <a:noAutofit/>
          </a:bodyPr>
          <a:lstStyle>
            <a:lvl1pPr>
              <a:lnSpc>
                <a:spcPts val="3600"/>
              </a:lnSpc>
              <a:defRPr cap="all" baseline="0"/>
            </a:lvl1pPr>
          </a:lstStyle>
          <a:p>
            <a:r>
              <a:rPr lang="en-GB" dirty="0"/>
              <a:t>Click to edit Master title style</a:t>
            </a:r>
            <a:endParaRPr lang="en-US" dirty="0"/>
          </a:p>
        </p:txBody>
      </p:sp>
    </p:spTree>
    <p:extLst>
      <p:ext uri="{BB962C8B-B14F-4D97-AF65-F5344CB8AC3E}">
        <p14:creationId xmlns:p14="http://schemas.microsoft.com/office/powerpoint/2010/main" val="1370472858"/>
      </p:ext>
    </p:extLst>
  </p:cSld>
  <p:clrMapOvr>
    <a:masterClrMapping/>
  </p:clrMapOvr>
  <p:transition spd="slow">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ullets, 2 pictures">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9F9AE383-D052-8442-8BD3-3D9A1F10030C}"/>
              </a:ext>
            </a:extLst>
          </p:cNvPr>
          <p:cNvSpPr>
            <a:spLocks noGrp="1"/>
          </p:cNvSpPr>
          <p:nvPr>
            <p:ph idx="1" hasCustomPrompt="1"/>
          </p:nvPr>
        </p:nvSpPr>
        <p:spPr>
          <a:xfrm>
            <a:off x="828000" y="3038621"/>
            <a:ext cx="7391403" cy="3057377"/>
          </a:xfrm>
          <a:prstGeom prst="rect">
            <a:avLst/>
          </a:prstGeom>
        </p:spPr>
        <p:txBody>
          <a:bodyPr vert="horz" lIns="0" tIns="0" rIns="0" bIns="0" rtlCol="0">
            <a:noAutofit/>
          </a:bodyPr>
          <a:lstStyle>
            <a:lvl1pPr>
              <a:lnSpc>
                <a:spcPct val="100000"/>
              </a:lnSpc>
              <a:spcBef>
                <a:spcPts val="0"/>
              </a:spcBef>
              <a:defRPr sz="2000"/>
            </a:lvl1pPr>
            <a:lvl2pPr>
              <a:spcBef>
                <a:spcPts val="0"/>
              </a:spcBef>
              <a:defRPr sz="1800"/>
            </a:lvl2pPr>
            <a:lvl3pPr>
              <a:spcBef>
                <a:spcPts val="0"/>
              </a:spcBef>
              <a:defRPr sz="1600"/>
            </a:lvl3pPr>
            <a:lvl4pPr>
              <a:spcBef>
                <a:spcPts val="0"/>
              </a:spcBef>
              <a:defRPr sz="1400"/>
            </a:lvl4pPr>
            <a:lvl5pPr indent="-180000">
              <a:spcBef>
                <a:spcPts val="0"/>
              </a:spcBef>
              <a:defRPr sz="1400"/>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ext Placeholder 8">
            <a:extLst>
              <a:ext uri="{FF2B5EF4-FFF2-40B4-BE49-F238E27FC236}">
                <a16:creationId xmlns:a16="http://schemas.microsoft.com/office/drawing/2014/main" id="{E42C31BD-448D-D14C-A4E4-887CFB0DE29E}"/>
              </a:ext>
            </a:extLst>
          </p:cNvPr>
          <p:cNvSpPr>
            <a:spLocks noGrp="1"/>
          </p:cNvSpPr>
          <p:nvPr>
            <p:ph type="body" sz="quarter" idx="15"/>
          </p:nvPr>
        </p:nvSpPr>
        <p:spPr>
          <a:xfrm>
            <a:off x="828000" y="2160000"/>
            <a:ext cx="7391402" cy="878621"/>
          </a:xfrm>
        </p:spPr>
        <p:txBody>
          <a:bodyPr/>
          <a:lstStyle>
            <a:lvl1pPr marL="0" indent="0">
              <a:lnSpc>
                <a:spcPts val="2400"/>
              </a:lnSpc>
              <a:spcBef>
                <a:spcPts val="0"/>
              </a:spcBef>
              <a:spcAft>
                <a:spcPts val="1200"/>
              </a:spcAft>
              <a:buNone/>
              <a:defRPr>
                <a:solidFill>
                  <a:srgbClr val="000000"/>
                </a:solidFill>
              </a:defRPr>
            </a:lvl1pPr>
            <a:lvl2pPr>
              <a:buNone/>
              <a:defRPr/>
            </a:lvl2pPr>
          </a:lstStyle>
          <a:p>
            <a:pPr lvl="0"/>
            <a:r>
              <a:rPr lang="en-GB" dirty="0"/>
              <a:t>Click to edit Master text styles</a:t>
            </a:r>
          </a:p>
        </p:txBody>
      </p:sp>
      <p:sp>
        <p:nvSpPr>
          <p:cNvPr id="8" name="Picture Placeholder 8">
            <a:extLst>
              <a:ext uri="{FF2B5EF4-FFF2-40B4-BE49-F238E27FC236}">
                <a16:creationId xmlns:a16="http://schemas.microsoft.com/office/drawing/2014/main" id="{37883065-10EB-AD47-A4FF-3092B87C8A16}"/>
              </a:ext>
            </a:extLst>
          </p:cNvPr>
          <p:cNvSpPr>
            <a:spLocks noGrp="1"/>
          </p:cNvSpPr>
          <p:nvPr>
            <p:ph type="pic" sz="quarter" idx="12"/>
          </p:nvPr>
        </p:nvSpPr>
        <p:spPr>
          <a:xfrm>
            <a:off x="8539088" y="2160000"/>
            <a:ext cx="2633738" cy="1797403"/>
          </a:xfrm>
        </p:spPr>
        <p:txBody>
          <a:bodyPr lIns="0" tIns="0" rIns="0" bIns="0">
            <a:noAutofit/>
          </a:bodyPr>
          <a:lstStyle/>
          <a:p>
            <a:endParaRPr lang="en-US" dirty="0"/>
          </a:p>
        </p:txBody>
      </p:sp>
      <p:sp>
        <p:nvSpPr>
          <p:cNvPr id="10" name="Picture Placeholder 8">
            <a:extLst>
              <a:ext uri="{FF2B5EF4-FFF2-40B4-BE49-F238E27FC236}">
                <a16:creationId xmlns:a16="http://schemas.microsoft.com/office/drawing/2014/main" id="{F7600A08-D724-1041-A954-7849579CDC8F}"/>
              </a:ext>
            </a:extLst>
          </p:cNvPr>
          <p:cNvSpPr>
            <a:spLocks noGrp="1"/>
          </p:cNvSpPr>
          <p:nvPr>
            <p:ph type="pic" sz="quarter" idx="16"/>
          </p:nvPr>
        </p:nvSpPr>
        <p:spPr>
          <a:xfrm>
            <a:off x="8539086" y="4137702"/>
            <a:ext cx="2633739" cy="1958298"/>
          </a:xfrm>
        </p:spPr>
        <p:txBody>
          <a:bodyPr lIns="0" tIns="0" rIns="0" bIns="0">
            <a:noAutofit/>
          </a:bodyPr>
          <a:lstStyle/>
          <a:p>
            <a:endParaRPr lang="en-US" dirty="0"/>
          </a:p>
        </p:txBody>
      </p:sp>
      <p:sp>
        <p:nvSpPr>
          <p:cNvPr id="11" name="Title Placeholder 1">
            <a:extLst>
              <a:ext uri="{FF2B5EF4-FFF2-40B4-BE49-F238E27FC236}">
                <a16:creationId xmlns:a16="http://schemas.microsoft.com/office/drawing/2014/main" id="{C96DA5C2-120E-1A4D-B42C-D378111A30C3}"/>
              </a:ext>
            </a:extLst>
          </p:cNvPr>
          <p:cNvSpPr>
            <a:spLocks noGrp="1"/>
          </p:cNvSpPr>
          <p:nvPr>
            <p:ph type="title"/>
          </p:nvPr>
        </p:nvSpPr>
        <p:spPr>
          <a:xfrm>
            <a:off x="828000" y="720000"/>
            <a:ext cx="10344825" cy="1168390"/>
          </a:xfrm>
          <a:prstGeom prst="rect">
            <a:avLst/>
          </a:prstGeom>
        </p:spPr>
        <p:txBody>
          <a:bodyPr vert="horz" lIns="0" tIns="0" rIns="0" bIns="0" rtlCol="0" anchor="t" anchorCtr="0">
            <a:noAutofit/>
          </a:bodyPr>
          <a:lstStyle>
            <a:lvl1pPr>
              <a:lnSpc>
                <a:spcPts val="3600"/>
              </a:lnSpc>
              <a:defRPr cap="all" baseline="0"/>
            </a:lvl1pPr>
          </a:lstStyle>
          <a:p>
            <a:r>
              <a:rPr lang="en-GB" dirty="0"/>
              <a:t>Click to edit Master title style</a:t>
            </a:r>
            <a:endParaRPr lang="en-US" dirty="0"/>
          </a:p>
        </p:txBody>
      </p:sp>
    </p:spTree>
    <p:extLst>
      <p:ext uri="{BB962C8B-B14F-4D97-AF65-F5344CB8AC3E}">
        <p14:creationId xmlns:p14="http://schemas.microsoft.com/office/powerpoint/2010/main" val="2862167349"/>
      </p:ext>
    </p:extLst>
  </p:cSld>
  <p:clrMapOvr>
    <a:masterClrMapping/>
  </p:clrMapOvr>
  <p:transition spd="slow">
    <p:cover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s, media">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C96DA5C2-120E-1A4D-B42C-D378111A30C3}"/>
              </a:ext>
            </a:extLst>
          </p:cNvPr>
          <p:cNvSpPr>
            <a:spLocks noGrp="1"/>
          </p:cNvSpPr>
          <p:nvPr>
            <p:ph type="title"/>
          </p:nvPr>
        </p:nvSpPr>
        <p:spPr>
          <a:xfrm>
            <a:off x="827999" y="720000"/>
            <a:ext cx="10344825" cy="1168390"/>
          </a:xfrm>
          <a:prstGeom prst="rect">
            <a:avLst/>
          </a:prstGeom>
        </p:spPr>
        <p:txBody>
          <a:bodyPr vert="horz" lIns="0" tIns="0" rIns="0" bIns="0" rtlCol="0" anchor="t" anchorCtr="0">
            <a:noAutofit/>
          </a:bodyPr>
          <a:lstStyle>
            <a:lvl1pPr>
              <a:lnSpc>
                <a:spcPts val="3600"/>
              </a:lnSpc>
              <a:defRPr cap="all" baseline="0"/>
            </a:lvl1pPr>
          </a:lstStyle>
          <a:p>
            <a:r>
              <a:rPr lang="en-GB" dirty="0"/>
              <a:t>Click to edit Master title style</a:t>
            </a:r>
            <a:endParaRPr lang="en-US" dirty="0"/>
          </a:p>
        </p:txBody>
      </p:sp>
      <p:sp>
        <p:nvSpPr>
          <p:cNvPr id="12" name="Text Placeholder 2">
            <a:extLst>
              <a:ext uri="{FF2B5EF4-FFF2-40B4-BE49-F238E27FC236}">
                <a16:creationId xmlns:a16="http://schemas.microsoft.com/office/drawing/2014/main" id="{ACE1E6E9-3D94-CE4A-AED4-22115C705604}"/>
              </a:ext>
            </a:extLst>
          </p:cNvPr>
          <p:cNvSpPr>
            <a:spLocks noGrp="1"/>
          </p:cNvSpPr>
          <p:nvPr>
            <p:ph idx="17"/>
          </p:nvPr>
        </p:nvSpPr>
        <p:spPr>
          <a:xfrm>
            <a:off x="6204936" y="2160000"/>
            <a:ext cx="4967890" cy="3935999"/>
          </a:xfrm>
          <a:prstGeom prst="rect">
            <a:avLst/>
          </a:prstGeom>
        </p:spPr>
        <p:txBody>
          <a:bodyPr vert="horz" lIns="91440" tIns="45720" rIns="91440" bIns="45720" rtlCol="0">
            <a:normAutofit/>
          </a:bodyPr>
          <a:lstStyle>
            <a:lvl1pPr>
              <a:lnSpc>
                <a:spcPct val="100000"/>
              </a:lnSpc>
              <a:spcBef>
                <a:spcPts val="0"/>
              </a:spcBef>
              <a:buFont typeface="+mj-lt"/>
              <a:buNone/>
              <a:defRPr sz="1800"/>
            </a:lvl1pPr>
            <a:lvl2pPr>
              <a:spcBef>
                <a:spcPts val="0"/>
              </a:spcBef>
              <a:defRPr sz="1600"/>
            </a:lvl2pPr>
            <a:lvl3pPr>
              <a:spcBef>
                <a:spcPts val="0"/>
              </a:spcBef>
              <a:defRPr sz="1400"/>
            </a:lvl3pPr>
            <a:lvl4pPr>
              <a:spcBef>
                <a:spcPts val="0"/>
              </a:spcBef>
              <a:defRPr sz="1400"/>
            </a:lvl4pPr>
            <a:lvl5pPr indent="-180000">
              <a:spcBef>
                <a:spcPts val="0"/>
              </a:spcBef>
              <a:defRPr sz="1400"/>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p:txBody>
      </p:sp>
      <p:sp>
        <p:nvSpPr>
          <p:cNvPr id="5" name="Text Placeholder 8">
            <a:extLst>
              <a:ext uri="{FF2B5EF4-FFF2-40B4-BE49-F238E27FC236}">
                <a16:creationId xmlns:a16="http://schemas.microsoft.com/office/drawing/2014/main" id="{A70F2C91-CEB3-9E4B-B6D0-9347471D787B}"/>
              </a:ext>
            </a:extLst>
          </p:cNvPr>
          <p:cNvSpPr>
            <a:spLocks noGrp="1"/>
          </p:cNvSpPr>
          <p:nvPr>
            <p:ph type="body" sz="quarter" idx="15"/>
          </p:nvPr>
        </p:nvSpPr>
        <p:spPr>
          <a:xfrm>
            <a:off x="828000" y="2160000"/>
            <a:ext cx="4967889" cy="878621"/>
          </a:xfrm>
        </p:spPr>
        <p:txBody>
          <a:bodyPr/>
          <a:lstStyle>
            <a:lvl1pPr marL="0" indent="0">
              <a:lnSpc>
                <a:spcPts val="2400"/>
              </a:lnSpc>
              <a:spcBef>
                <a:spcPts val="0"/>
              </a:spcBef>
              <a:spcAft>
                <a:spcPts val="1200"/>
              </a:spcAft>
              <a:buNone/>
              <a:defRPr>
                <a:solidFill>
                  <a:srgbClr val="000000"/>
                </a:solidFill>
              </a:defRPr>
            </a:lvl1pPr>
            <a:lvl2pPr>
              <a:buNone/>
              <a:defRPr/>
            </a:lvl2pPr>
          </a:lstStyle>
          <a:p>
            <a:pPr lvl="0"/>
            <a:r>
              <a:rPr lang="en-GB" dirty="0"/>
              <a:t>Click to edit Master text styles</a:t>
            </a:r>
          </a:p>
        </p:txBody>
      </p:sp>
      <p:sp>
        <p:nvSpPr>
          <p:cNvPr id="6" name="Text Placeholder 2">
            <a:extLst>
              <a:ext uri="{FF2B5EF4-FFF2-40B4-BE49-F238E27FC236}">
                <a16:creationId xmlns:a16="http://schemas.microsoft.com/office/drawing/2014/main" id="{EAF8C50C-25DA-7B40-91ED-B034B7348BC8}"/>
              </a:ext>
            </a:extLst>
          </p:cNvPr>
          <p:cNvSpPr>
            <a:spLocks noGrp="1"/>
          </p:cNvSpPr>
          <p:nvPr>
            <p:ph idx="1" hasCustomPrompt="1"/>
          </p:nvPr>
        </p:nvSpPr>
        <p:spPr>
          <a:xfrm>
            <a:off x="828000" y="3038621"/>
            <a:ext cx="4967889" cy="3057377"/>
          </a:xfrm>
          <a:prstGeom prst="rect">
            <a:avLst/>
          </a:prstGeom>
        </p:spPr>
        <p:txBody>
          <a:bodyPr vert="horz" lIns="0" tIns="0" rIns="0" bIns="0" rtlCol="0">
            <a:noAutofit/>
          </a:bodyPr>
          <a:lstStyle>
            <a:lvl1pPr>
              <a:lnSpc>
                <a:spcPct val="100000"/>
              </a:lnSpc>
              <a:spcBef>
                <a:spcPts val="0"/>
              </a:spcBef>
              <a:defRPr sz="2000"/>
            </a:lvl1pPr>
            <a:lvl2pPr>
              <a:spcBef>
                <a:spcPts val="0"/>
              </a:spcBef>
              <a:defRPr sz="1800"/>
            </a:lvl2pPr>
            <a:lvl3pPr>
              <a:spcBef>
                <a:spcPts val="0"/>
              </a:spcBef>
              <a:defRPr sz="1600"/>
            </a:lvl3pPr>
            <a:lvl4pPr>
              <a:spcBef>
                <a:spcPts val="0"/>
              </a:spcBef>
              <a:defRPr sz="1400"/>
            </a:lvl4pPr>
            <a:lvl5pPr indent="-180000">
              <a:spcBef>
                <a:spcPts val="0"/>
              </a:spcBef>
              <a:defRPr sz="1400"/>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074982158"/>
      </p:ext>
    </p:extLst>
  </p:cSld>
  <p:clrMapOvr>
    <a:masterClrMapping/>
  </p:clrMapOvr>
  <p:transition spd="slow">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s, 2 pictures">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85BB1F46-DB67-E040-9EDE-DAA3EC7A709F}"/>
              </a:ext>
            </a:extLst>
          </p:cNvPr>
          <p:cNvSpPr>
            <a:spLocks noGrp="1"/>
          </p:cNvSpPr>
          <p:nvPr>
            <p:ph type="pic" sz="quarter" idx="12"/>
          </p:nvPr>
        </p:nvSpPr>
        <p:spPr>
          <a:xfrm>
            <a:off x="8539088" y="2177115"/>
            <a:ext cx="2633738" cy="1861317"/>
          </a:xfrm>
        </p:spPr>
        <p:txBody>
          <a:bodyPr lIns="0" tIns="0" rIns="0" bIns="0">
            <a:noAutofit/>
          </a:bodyPr>
          <a:lstStyle/>
          <a:p>
            <a:endParaRPr lang="en-US" dirty="0"/>
          </a:p>
        </p:txBody>
      </p:sp>
      <p:sp>
        <p:nvSpPr>
          <p:cNvPr id="7" name="Text Placeholder 2">
            <a:extLst>
              <a:ext uri="{FF2B5EF4-FFF2-40B4-BE49-F238E27FC236}">
                <a16:creationId xmlns:a16="http://schemas.microsoft.com/office/drawing/2014/main" id="{9F9AE383-D052-8442-8BD3-3D9A1F10030C}"/>
              </a:ext>
            </a:extLst>
          </p:cNvPr>
          <p:cNvSpPr>
            <a:spLocks noGrp="1"/>
          </p:cNvSpPr>
          <p:nvPr>
            <p:ph idx="1" hasCustomPrompt="1"/>
          </p:nvPr>
        </p:nvSpPr>
        <p:spPr>
          <a:xfrm>
            <a:off x="828000" y="2605034"/>
            <a:ext cx="7292924" cy="1375872"/>
          </a:xfrm>
          <a:prstGeom prst="rect">
            <a:avLst/>
          </a:prstGeom>
        </p:spPr>
        <p:txBody>
          <a:bodyPr vert="horz" lIns="0" tIns="0" rIns="0" bIns="0" rtlCol="0">
            <a:noAutofit/>
          </a:bodyPr>
          <a:lstStyle>
            <a:lvl1pPr>
              <a:lnSpc>
                <a:spcPct val="100000"/>
              </a:lnSpc>
              <a:spcBef>
                <a:spcPts val="0"/>
              </a:spcBef>
              <a:defRPr sz="1800"/>
            </a:lvl1pPr>
            <a:lvl2pPr>
              <a:spcBef>
                <a:spcPts val="0"/>
              </a:spcBef>
              <a:defRPr sz="1600"/>
            </a:lvl2pPr>
            <a:lvl3pPr>
              <a:defRPr sz="1400"/>
            </a:lvl3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dirty="0"/>
              <a:t>First level</a:t>
            </a:r>
          </a:p>
          <a:p>
            <a:pPr lvl="1"/>
            <a:r>
              <a:rPr lang="en-GB" dirty="0"/>
              <a:t>Second level</a:t>
            </a:r>
          </a:p>
          <a:p>
            <a:pPr lvl="2"/>
            <a:r>
              <a:rPr lang="en-GB" dirty="0"/>
              <a:t>Third level</a:t>
            </a:r>
          </a:p>
        </p:txBody>
      </p:sp>
      <p:sp>
        <p:nvSpPr>
          <p:cNvPr id="9" name="Text Placeholder 8">
            <a:extLst>
              <a:ext uri="{FF2B5EF4-FFF2-40B4-BE49-F238E27FC236}">
                <a16:creationId xmlns:a16="http://schemas.microsoft.com/office/drawing/2014/main" id="{E42C31BD-448D-D14C-A4E4-887CFB0DE29E}"/>
              </a:ext>
            </a:extLst>
          </p:cNvPr>
          <p:cNvSpPr>
            <a:spLocks noGrp="1"/>
          </p:cNvSpPr>
          <p:nvPr>
            <p:ph type="body" sz="quarter" idx="15"/>
          </p:nvPr>
        </p:nvSpPr>
        <p:spPr>
          <a:xfrm>
            <a:off x="828000" y="2160000"/>
            <a:ext cx="7292925" cy="445034"/>
          </a:xfrm>
        </p:spPr>
        <p:txBody>
          <a:bodyPr>
            <a:noAutofit/>
          </a:bodyPr>
          <a:lstStyle>
            <a:lvl1pPr marL="0" indent="0">
              <a:lnSpc>
                <a:spcPts val="2400"/>
              </a:lnSpc>
              <a:spcBef>
                <a:spcPts val="1200"/>
              </a:spcBef>
              <a:buNone/>
              <a:defRPr b="1">
                <a:solidFill>
                  <a:srgbClr val="000000"/>
                </a:solidFill>
              </a:defRPr>
            </a:lvl1pPr>
            <a:lvl2pPr>
              <a:buNone/>
              <a:defRPr/>
            </a:lvl2pPr>
          </a:lstStyle>
          <a:p>
            <a:pPr lvl="0"/>
            <a:r>
              <a:rPr lang="en-GB" dirty="0"/>
              <a:t>Click to edit Master text styles</a:t>
            </a:r>
          </a:p>
        </p:txBody>
      </p:sp>
      <p:sp>
        <p:nvSpPr>
          <p:cNvPr id="8" name="Picture Placeholder 8">
            <a:extLst>
              <a:ext uri="{FF2B5EF4-FFF2-40B4-BE49-F238E27FC236}">
                <a16:creationId xmlns:a16="http://schemas.microsoft.com/office/drawing/2014/main" id="{12B60055-55CF-1F4A-BDF9-B514AFF82F7D}"/>
              </a:ext>
            </a:extLst>
          </p:cNvPr>
          <p:cNvSpPr>
            <a:spLocks noGrp="1"/>
          </p:cNvSpPr>
          <p:nvPr>
            <p:ph type="pic" sz="quarter" idx="16"/>
          </p:nvPr>
        </p:nvSpPr>
        <p:spPr>
          <a:xfrm>
            <a:off x="8539086" y="4218731"/>
            <a:ext cx="2633739" cy="1958298"/>
          </a:xfrm>
        </p:spPr>
        <p:txBody>
          <a:bodyPr lIns="0" tIns="0" rIns="0" bIns="0">
            <a:noAutofit/>
          </a:bodyPr>
          <a:lstStyle/>
          <a:p>
            <a:endParaRPr lang="en-US" dirty="0"/>
          </a:p>
        </p:txBody>
      </p:sp>
      <p:sp>
        <p:nvSpPr>
          <p:cNvPr id="10" name="Text Placeholder 2">
            <a:extLst>
              <a:ext uri="{FF2B5EF4-FFF2-40B4-BE49-F238E27FC236}">
                <a16:creationId xmlns:a16="http://schemas.microsoft.com/office/drawing/2014/main" id="{6D9C5C72-C1A9-5C4B-95EF-D0B312E340AC}"/>
              </a:ext>
            </a:extLst>
          </p:cNvPr>
          <p:cNvSpPr>
            <a:spLocks noGrp="1"/>
          </p:cNvSpPr>
          <p:nvPr>
            <p:ph idx="17" hasCustomPrompt="1"/>
          </p:nvPr>
        </p:nvSpPr>
        <p:spPr>
          <a:xfrm>
            <a:off x="828000" y="4532404"/>
            <a:ext cx="7292928" cy="1603669"/>
          </a:xfrm>
          <a:prstGeom prst="rect">
            <a:avLst/>
          </a:prstGeom>
        </p:spPr>
        <p:txBody>
          <a:bodyPr vert="horz" lIns="0" tIns="0" rIns="0" bIns="0" rtlCol="0">
            <a:noAutofit/>
          </a:bodyPr>
          <a:lstStyle>
            <a:lvl1pPr>
              <a:lnSpc>
                <a:spcPct val="100000"/>
              </a:lnSpc>
              <a:spcBef>
                <a:spcPts val="0"/>
              </a:spcBef>
              <a:defRPr sz="1800"/>
            </a:lvl1pPr>
            <a:lvl2pPr>
              <a:spcBef>
                <a:spcPts val="0"/>
              </a:spcBef>
              <a:defRPr sz="1600"/>
            </a:lvl2pPr>
            <a:lvl3pPr>
              <a:defRPr sz="1400"/>
            </a:lvl3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dirty="0"/>
              <a:t>First level</a:t>
            </a:r>
          </a:p>
          <a:p>
            <a:pPr lvl="1"/>
            <a:r>
              <a:rPr lang="en-GB" dirty="0"/>
              <a:t>Second level</a:t>
            </a:r>
          </a:p>
          <a:p>
            <a:pPr lvl="2"/>
            <a:r>
              <a:rPr lang="en-GB" dirty="0"/>
              <a:t>Third level</a:t>
            </a:r>
          </a:p>
        </p:txBody>
      </p:sp>
      <p:sp>
        <p:nvSpPr>
          <p:cNvPr id="11" name="Text Placeholder 8">
            <a:extLst>
              <a:ext uri="{FF2B5EF4-FFF2-40B4-BE49-F238E27FC236}">
                <a16:creationId xmlns:a16="http://schemas.microsoft.com/office/drawing/2014/main" id="{1596CCD1-C1F8-BC40-BCB9-4A80F562FDA8}"/>
              </a:ext>
            </a:extLst>
          </p:cNvPr>
          <p:cNvSpPr>
            <a:spLocks noGrp="1"/>
          </p:cNvSpPr>
          <p:nvPr>
            <p:ph type="body" sz="quarter" idx="18"/>
          </p:nvPr>
        </p:nvSpPr>
        <p:spPr>
          <a:xfrm>
            <a:off x="828000" y="4046400"/>
            <a:ext cx="7292927" cy="445034"/>
          </a:xfrm>
        </p:spPr>
        <p:txBody>
          <a:bodyPr>
            <a:noAutofit/>
          </a:bodyPr>
          <a:lstStyle>
            <a:lvl1pPr marL="0" indent="0">
              <a:lnSpc>
                <a:spcPts val="2400"/>
              </a:lnSpc>
              <a:spcBef>
                <a:spcPts val="1200"/>
              </a:spcBef>
              <a:buNone/>
              <a:defRPr b="1">
                <a:solidFill>
                  <a:srgbClr val="000000"/>
                </a:solidFill>
              </a:defRPr>
            </a:lvl1pPr>
            <a:lvl2pPr>
              <a:buNone/>
              <a:defRPr/>
            </a:lvl2pPr>
          </a:lstStyle>
          <a:p>
            <a:pPr lvl="0"/>
            <a:r>
              <a:rPr lang="en-GB" dirty="0"/>
              <a:t>Click to edit Master text styles</a:t>
            </a:r>
          </a:p>
        </p:txBody>
      </p:sp>
      <p:sp>
        <p:nvSpPr>
          <p:cNvPr id="2" name="Title 1">
            <a:extLst>
              <a:ext uri="{FF2B5EF4-FFF2-40B4-BE49-F238E27FC236}">
                <a16:creationId xmlns:a16="http://schemas.microsoft.com/office/drawing/2014/main" id="{38C081BE-BA4D-B342-B799-41FE323D42BA}"/>
              </a:ext>
            </a:extLst>
          </p:cNvPr>
          <p:cNvSpPr>
            <a:spLocks noGrp="1"/>
          </p:cNvSpPr>
          <p:nvPr>
            <p:ph type="title"/>
          </p:nvPr>
        </p:nvSpPr>
        <p:spPr/>
        <p:txBody>
          <a:bodyPr>
            <a:noAutofit/>
          </a:bodyPr>
          <a:lstStyle>
            <a:lvl1pPr>
              <a:lnSpc>
                <a:spcPts val="3600"/>
              </a:lnSpc>
              <a:defRPr cap="all" baseline="0"/>
            </a:lvl1pPr>
          </a:lstStyle>
          <a:p>
            <a:r>
              <a:rPr lang="en-GB" dirty="0"/>
              <a:t>Click to edit Master title style</a:t>
            </a:r>
            <a:endParaRPr lang="en-US" dirty="0"/>
          </a:p>
        </p:txBody>
      </p:sp>
    </p:spTree>
    <p:extLst>
      <p:ext uri="{BB962C8B-B14F-4D97-AF65-F5344CB8AC3E}">
        <p14:creationId xmlns:p14="http://schemas.microsoft.com/office/powerpoint/2010/main" val="724645948"/>
      </p:ext>
    </p:extLst>
  </p:cSld>
  <p:clrMapOvr>
    <a:masterClrMapping/>
  </p:clrMapOvr>
  <p:transition spd="slow">
    <p:cover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oums">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85485F29-D594-6244-A72B-7533E0AFB886}"/>
              </a:ext>
            </a:extLst>
          </p:cNvPr>
          <p:cNvSpPr>
            <a:spLocks noGrp="1"/>
          </p:cNvSpPr>
          <p:nvPr>
            <p:ph type="title"/>
          </p:nvPr>
        </p:nvSpPr>
        <p:spPr>
          <a:xfrm>
            <a:off x="828000" y="720000"/>
            <a:ext cx="10344825" cy="1168390"/>
          </a:xfrm>
          <a:prstGeom prst="rect">
            <a:avLst/>
          </a:prstGeom>
        </p:spPr>
        <p:txBody>
          <a:bodyPr vert="horz" lIns="0" tIns="0" rIns="0" bIns="0" rtlCol="0" anchor="t" anchorCtr="0">
            <a:noAutofit/>
          </a:bodyPr>
          <a:lstStyle>
            <a:lvl1pPr>
              <a:lnSpc>
                <a:spcPts val="3600"/>
              </a:lnSpc>
              <a:defRPr cap="all" baseline="0"/>
            </a:lvl1pPr>
          </a:lstStyle>
          <a:p>
            <a:r>
              <a:rPr lang="en-GB" dirty="0"/>
              <a:t>Click to edit Master title style</a:t>
            </a:r>
            <a:endParaRPr lang="en-US" dirty="0"/>
          </a:p>
        </p:txBody>
      </p:sp>
      <p:sp>
        <p:nvSpPr>
          <p:cNvPr id="4" name="Text Placeholder 3">
            <a:extLst>
              <a:ext uri="{FF2B5EF4-FFF2-40B4-BE49-F238E27FC236}">
                <a16:creationId xmlns:a16="http://schemas.microsoft.com/office/drawing/2014/main" id="{0249B22E-6466-D34E-AC71-C1E810167DAB}"/>
              </a:ext>
            </a:extLst>
          </p:cNvPr>
          <p:cNvSpPr>
            <a:spLocks noGrp="1"/>
          </p:cNvSpPr>
          <p:nvPr>
            <p:ph type="body" sz="quarter" idx="10"/>
          </p:nvPr>
        </p:nvSpPr>
        <p:spPr>
          <a:xfrm>
            <a:off x="6204936" y="2663824"/>
            <a:ext cx="4967889" cy="3575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ext Placeholder 7">
            <a:extLst>
              <a:ext uri="{FF2B5EF4-FFF2-40B4-BE49-F238E27FC236}">
                <a16:creationId xmlns:a16="http://schemas.microsoft.com/office/drawing/2014/main" id="{CD8E1DDB-AF80-7449-9F93-5906CE845274}"/>
              </a:ext>
            </a:extLst>
          </p:cNvPr>
          <p:cNvSpPr>
            <a:spLocks noGrp="1"/>
          </p:cNvSpPr>
          <p:nvPr>
            <p:ph type="body" sz="quarter" idx="11"/>
          </p:nvPr>
        </p:nvSpPr>
        <p:spPr>
          <a:xfrm>
            <a:off x="828675" y="2663825"/>
            <a:ext cx="4967288" cy="3575051"/>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 name="Text Placeholder 2">
            <a:extLst>
              <a:ext uri="{FF2B5EF4-FFF2-40B4-BE49-F238E27FC236}">
                <a16:creationId xmlns:a16="http://schemas.microsoft.com/office/drawing/2014/main" id="{55FD039F-7BBB-A54D-B88C-26F966690AFA}"/>
              </a:ext>
            </a:extLst>
          </p:cNvPr>
          <p:cNvSpPr>
            <a:spLocks noGrp="1"/>
          </p:cNvSpPr>
          <p:nvPr>
            <p:ph type="body" sz="quarter" idx="12"/>
          </p:nvPr>
        </p:nvSpPr>
        <p:spPr>
          <a:xfrm>
            <a:off x="828000" y="2160000"/>
            <a:ext cx="4967288" cy="530225"/>
          </a:xfrm>
        </p:spPr>
        <p:txBody>
          <a:bodyPr/>
          <a:lstStyle>
            <a:lvl1pPr marL="0" indent="0">
              <a:buNone/>
              <a:defRPr b="1"/>
            </a:lvl1pPr>
          </a:lstStyle>
          <a:p>
            <a:pPr lvl="0"/>
            <a:r>
              <a:rPr lang="en-GB" dirty="0"/>
              <a:t>Click to edit Master text styles</a:t>
            </a:r>
          </a:p>
        </p:txBody>
      </p:sp>
      <p:sp>
        <p:nvSpPr>
          <p:cNvPr id="7" name="Text Placeholder 2">
            <a:extLst>
              <a:ext uri="{FF2B5EF4-FFF2-40B4-BE49-F238E27FC236}">
                <a16:creationId xmlns:a16="http://schemas.microsoft.com/office/drawing/2014/main" id="{471BC6D4-FB3F-AE47-A538-22B04B12FB9D}"/>
              </a:ext>
            </a:extLst>
          </p:cNvPr>
          <p:cNvSpPr>
            <a:spLocks noGrp="1"/>
          </p:cNvSpPr>
          <p:nvPr>
            <p:ph type="body" sz="quarter" idx="13"/>
          </p:nvPr>
        </p:nvSpPr>
        <p:spPr>
          <a:xfrm>
            <a:off x="6205537" y="2160000"/>
            <a:ext cx="4967288" cy="530225"/>
          </a:xfrm>
        </p:spPr>
        <p:txBody>
          <a:bodyPr/>
          <a:lstStyle>
            <a:lvl1pPr marL="0" indent="0">
              <a:buNone/>
              <a:defRPr b="1"/>
            </a:lvl1pPr>
          </a:lstStyle>
          <a:p>
            <a:pPr lvl="0"/>
            <a:r>
              <a:rPr lang="en-GB" dirty="0"/>
              <a:t>Click to edit Master text styles</a:t>
            </a:r>
          </a:p>
        </p:txBody>
      </p:sp>
    </p:spTree>
    <p:extLst>
      <p:ext uri="{BB962C8B-B14F-4D97-AF65-F5344CB8AC3E}">
        <p14:creationId xmlns:p14="http://schemas.microsoft.com/office/powerpoint/2010/main" val="4015445954"/>
      </p:ext>
    </p:extLst>
  </p:cSld>
  <p:clrMapOvr>
    <a:masterClrMapping/>
  </p:clrMapOvr>
  <p:transition spd="slow">
    <p:cover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50C8328-6CA2-FB45-803F-C2F1E0EC7B89}"/>
              </a:ext>
            </a:extLst>
          </p:cNvPr>
          <p:cNvSpPr/>
          <p:nvPr userDrawn="1"/>
        </p:nvSpPr>
        <p:spPr>
          <a:xfrm>
            <a:off x="-36000" y="-36000"/>
            <a:ext cx="12240000" cy="691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object 5">
            <a:extLst>
              <a:ext uri="{FF2B5EF4-FFF2-40B4-BE49-F238E27FC236}">
                <a16:creationId xmlns:a16="http://schemas.microsoft.com/office/drawing/2014/main" id="{0FE55BC5-0F7C-DE4C-A626-C7AA8EA687CB}"/>
              </a:ext>
            </a:extLst>
          </p:cNvPr>
          <p:cNvSpPr txBox="1"/>
          <p:nvPr userDrawn="1"/>
        </p:nvSpPr>
        <p:spPr>
          <a:xfrm>
            <a:off x="0" y="5180056"/>
            <a:ext cx="12192000" cy="369332"/>
          </a:xfrm>
          <a:prstGeom prst="rect">
            <a:avLst/>
          </a:prstGeom>
        </p:spPr>
        <p:txBody>
          <a:bodyPr vert="horz" wrap="square" lIns="0" tIns="0" rIns="0" bIns="0" rtlCol="0">
            <a:spAutoFit/>
          </a:bodyPr>
          <a:lstStyle/>
          <a:p>
            <a:pPr marL="12700" algn="ctr">
              <a:lnSpc>
                <a:spcPct val="100000"/>
              </a:lnSpc>
              <a:spcBef>
                <a:spcPts val="100"/>
              </a:spcBef>
            </a:pPr>
            <a:r>
              <a:rPr sz="2400" b="0" spc="-5" dirty="0">
                <a:solidFill>
                  <a:srgbClr val="FFFFFF"/>
                </a:solidFill>
                <a:latin typeface="Century Schoolbook" panose="02040604050505020304" pitchFamily="18" charset="0"/>
                <a:cs typeface="Arial"/>
              </a:rPr>
              <a:t>kent.ac.uk</a:t>
            </a:r>
            <a:endParaRPr sz="2400" b="0" dirty="0">
              <a:latin typeface="Century Schoolbook" panose="02040604050505020304" pitchFamily="18" charset="0"/>
              <a:cs typeface="Arial"/>
            </a:endParaRPr>
          </a:p>
        </p:txBody>
      </p:sp>
      <p:sp>
        <p:nvSpPr>
          <p:cNvPr id="5" name="TextBox 4">
            <a:extLst>
              <a:ext uri="{FF2B5EF4-FFF2-40B4-BE49-F238E27FC236}">
                <a16:creationId xmlns:a16="http://schemas.microsoft.com/office/drawing/2014/main" id="{824A9A3D-E81A-E846-A066-66AEB6E5CC4D}"/>
              </a:ext>
            </a:extLst>
          </p:cNvPr>
          <p:cNvSpPr txBox="1"/>
          <p:nvPr userDrawn="1"/>
        </p:nvSpPr>
        <p:spPr>
          <a:xfrm>
            <a:off x="1" y="3240000"/>
            <a:ext cx="12192001" cy="1159163"/>
          </a:xfrm>
          <a:prstGeom prst="rect">
            <a:avLst/>
          </a:prstGeom>
          <a:noFill/>
        </p:spPr>
        <p:txBody>
          <a:bodyPr wrap="square" lIns="0" tIns="0" rIns="0" bIns="0" rtlCol="0" anchor="t" anchorCtr="0">
            <a:noAutofit/>
          </a:bodyPr>
          <a:lstStyle/>
          <a:p>
            <a:pPr algn="ctr">
              <a:lnSpc>
                <a:spcPts val="4000"/>
              </a:lnSpc>
            </a:pPr>
            <a:r>
              <a:rPr lang="en-US" sz="4000" b="0" i="0" cap="all" baseline="0" dirty="0">
                <a:solidFill>
                  <a:schemeClr val="bg2"/>
                </a:solidFill>
                <a:latin typeface="Century Schoolbook" panose="02040604050505020304" pitchFamily="18" charset="0"/>
              </a:rPr>
              <a:t>Questions</a:t>
            </a:r>
          </a:p>
        </p:txBody>
      </p:sp>
      <p:pic>
        <p:nvPicPr>
          <p:cNvPr id="6" name="Picture 5">
            <a:extLst>
              <a:ext uri="{FF2B5EF4-FFF2-40B4-BE49-F238E27FC236}">
                <a16:creationId xmlns:a16="http://schemas.microsoft.com/office/drawing/2014/main" id="{5EDD7ED3-9DD0-EE44-8E57-05B8035B3874}"/>
              </a:ext>
            </a:extLst>
          </p:cNvPr>
          <p:cNvPicPr>
            <a:picLocks noChangeAspect="1"/>
          </p:cNvPicPr>
          <p:nvPr userDrawn="1"/>
        </p:nvPicPr>
        <p:blipFill>
          <a:blip r:embed="rId2"/>
          <a:stretch>
            <a:fillRect/>
          </a:stretch>
        </p:blipFill>
        <p:spPr>
          <a:xfrm>
            <a:off x="2313734" y="6042967"/>
            <a:ext cx="7564532" cy="232159"/>
          </a:xfrm>
          <a:prstGeom prst="rect">
            <a:avLst/>
          </a:prstGeom>
        </p:spPr>
      </p:pic>
      <p:pic>
        <p:nvPicPr>
          <p:cNvPr id="7" name="Picture 6" descr="Uok_Logo_white.eps">
            <a:extLst>
              <a:ext uri="{FF2B5EF4-FFF2-40B4-BE49-F238E27FC236}">
                <a16:creationId xmlns:a16="http://schemas.microsoft.com/office/drawing/2014/main" id="{113F707B-DE73-DC4A-BE1F-6FC4FC5AA7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8306" y="1193658"/>
            <a:ext cx="1539994" cy="835067"/>
          </a:xfrm>
          <a:prstGeom prst="rect">
            <a:avLst/>
          </a:prstGeom>
        </p:spPr>
      </p:pic>
    </p:spTree>
    <p:extLst>
      <p:ext uri="{BB962C8B-B14F-4D97-AF65-F5344CB8AC3E}">
        <p14:creationId xmlns:p14="http://schemas.microsoft.com/office/powerpoint/2010/main" val="235264534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EE6EC0-1252-5E48-9760-AC5CA6E02C24}"/>
              </a:ext>
            </a:extLst>
          </p:cNvPr>
          <p:cNvSpPr/>
          <p:nvPr userDrawn="1"/>
        </p:nvSpPr>
        <p:spPr>
          <a:xfrm>
            <a:off x="-36000" y="-36000"/>
            <a:ext cx="12240000" cy="691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a:extLst>
              <a:ext uri="{FF2B5EF4-FFF2-40B4-BE49-F238E27FC236}">
                <a16:creationId xmlns:a16="http://schemas.microsoft.com/office/drawing/2014/main" id="{105CB197-058A-FA46-AC33-AC8A87ADF653}"/>
              </a:ext>
            </a:extLst>
          </p:cNvPr>
          <p:cNvPicPr>
            <a:picLocks noChangeAspect="1"/>
          </p:cNvPicPr>
          <p:nvPr userDrawn="1"/>
        </p:nvPicPr>
        <p:blipFill>
          <a:blip r:embed="rId2"/>
          <a:stretch>
            <a:fillRect/>
          </a:stretch>
        </p:blipFill>
        <p:spPr>
          <a:xfrm>
            <a:off x="2313734" y="6042967"/>
            <a:ext cx="7564532" cy="232159"/>
          </a:xfrm>
          <a:prstGeom prst="rect">
            <a:avLst/>
          </a:prstGeom>
        </p:spPr>
      </p:pic>
      <p:pic>
        <p:nvPicPr>
          <p:cNvPr id="6" name="Picture 5" descr="Uok_Logo_white.eps">
            <a:extLst>
              <a:ext uri="{FF2B5EF4-FFF2-40B4-BE49-F238E27FC236}">
                <a16:creationId xmlns:a16="http://schemas.microsoft.com/office/drawing/2014/main" id="{ABCDC0E2-DDDF-0B48-9A2F-D421485C01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48306" y="1193658"/>
            <a:ext cx="1539994" cy="835067"/>
          </a:xfrm>
          <a:prstGeom prst="rect">
            <a:avLst/>
          </a:prstGeom>
        </p:spPr>
      </p:pic>
      <p:sp>
        <p:nvSpPr>
          <p:cNvPr id="11" name="object 5">
            <a:extLst>
              <a:ext uri="{FF2B5EF4-FFF2-40B4-BE49-F238E27FC236}">
                <a16:creationId xmlns:a16="http://schemas.microsoft.com/office/drawing/2014/main" id="{3108529C-5DAC-3B46-882A-D7454D79877F}"/>
              </a:ext>
            </a:extLst>
          </p:cNvPr>
          <p:cNvSpPr txBox="1"/>
          <p:nvPr userDrawn="1"/>
        </p:nvSpPr>
        <p:spPr>
          <a:xfrm>
            <a:off x="0" y="3240000"/>
            <a:ext cx="12192000" cy="628377"/>
          </a:xfrm>
          <a:prstGeom prst="rect">
            <a:avLst/>
          </a:prstGeom>
        </p:spPr>
        <p:txBody>
          <a:bodyPr vert="horz" wrap="square" lIns="0" tIns="0" rIns="0" bIns="0" rtlCol="0">
            <a:noAutofit/>
          </a:bodyPr>
          <a:lstStyle/>
          <a:p>
            <a:pPr marL="0" algn="ctr">
              <a:lnSpc>
                <a:spcPts val="4000"/>
              </a:lnSpc>
              <a:spcBef>
                <a:spcPts val="0"/>
              </a:spcBef>
            </a:pPr>
            <a:r>
              <a:rPr sz="4000" b="0" spc="-5" dirty="0" err="1">
                <a:solidFill>
                  <a:schemeClr val="bg2"/>
                </a:solidFill>
                <a:latin typeface="Century Schoolbook" panose="02040604050505020304" pitchFamily="18" charset="0"/>
                <a:cs typeface="Arial"/>
              </a:rPr>
              <a:t>kent.a</a:t>
            </a:r>
            <a:r>
              <a:rPr lang="en-GB" sz="4000" b="0" spc="-5" dirty="0">
                <a:solidFill>
                  <a:schemeClr val="bg2"/>
                </a:solidFill>
                <a:latin typeface="Century Schoolbook" panose="02040604050505020304" pitchFamily="18" charset="0"/>
                <a:cs typeface="Arial"/>
              </a:rPr>
              <a:t>c</a:t>
            </a:r>
            <a:r>
              <a:rPr sz="4000" b="0" spc="-5" dirty="0">
                <a:solidFill>
                  <a:schemeClr val="bg2"/>
                </a:solidFill>
                <a:latin typeface="Century Schoolbook" panose="02040604050505020304" pitchFamily="18" charset="0"/>
                <a:cs typeface="Arial"/>
              </a:rPr>
              <a:t>.</a:t>
            </a:r>
            <a:r>
              <a:rPr sz="4000" b="0" spc="-5" dirty="0" err="1">
                <a:solidFill>
                  <a:schemeClr val="bg2"/>
                </a:solidFill>
                <a:latin typeface="Century Schoolbook" panose="02040604050505020304" pitchFamily="18" charset="0"/>
                <a:cs typeface="Arial"/>
              </a:rPr>
              <a:t>uk</a:t>
            </a:r>
            <a:endParaRPr sz="4000" b="0" dirty="0">
              <a:solidFill>
                <a:schemeClr val="bg2"/>
              </a:solidFill>
              <a:latin typeface="Century Schoolbook" panose="02040604050505020304" pitchFamily="18" charset="0"/>
              <a:cs typeface="Arial"/>
            </a:endParaRPr>
          </a:p>
        </p:txBody>
      </p:sp>
    </p:spTree>
    <p:extLst>
      <p:ext uri="{BB962C8B-B14F-4D97-AF65-F5344CB8AC3E}">
        <p14:creationId xmlns:p14="http://schemas.microsoft.com/office/powerpoint/2010/main" val="17654979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10778-FF20-F24F-8415-0BF1C893405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EB1DBCE-71CF-3F40-A1AC-6F0057E24895}"/>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774878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ctur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D82C-CEA7-5F46-AD02-181FA92DF8C8}"/>
              </a:ext>
            </a:extLst>
          </p:cNvPr>
          <p:cNvSpPr>
            <a:spLocks noGrp="1"/>
          </p:cNvSpPr>
          <p:nvPr>
            <p:ph type="title"/>
          </p:nvPr>
        </p:nvSpPr>
        <p:spPr>
          <a:xfrm>
            <a:off x="580575" y="96055"/>
            <a:ext cx="11242078" cy="527889"/>
          </a:xfrm>
        </p:spPr>
        <p:txBody>
          <a:bodyPr anchor="b"/>
          <a:lstStyle/>
          <a:p>
            <a:r>
              <a:rPr lang="en-GB" dirty="0"/>
              <a:t>Click to edit Master title style</a:t>
            </a:r>
            <a:endParaRPr lang="en-US" dirty="0"/>
          </a:p>
        </p:txBody>
      </p:sp>
      <p:sp>
        <p:nvSpPr>
          <p:cNvPr id="4" name="Content Placeholder 3">
            <a:extLst>
              <a:ext uri="{FF2B5EF4-FFF2-40B4-BE49-F238E27FC236}">
                <a16:creationId xmlns:a16="http://schemas.microsoft.com/office/drawing/2014/main" id="{26C1A6CA-B541-9D4D-8194-926D5BAB1F27}"/>
              </a:ext>
            </a:extLst>
          </p:cNvPr>
          <p:cNvSpPr>
            <a:spLocks noGrp="1"/>
          </p:cNvSpPr>
          <p:nvPr>
            <p:ph sz="quarter" idx="10"/>
          </p:nvPr>
        </p:nvSpPr>
        <p:spPr>
          <a:xfrm>
            <a:off x="580574" y="806824"/>
            <a:ext cx="11242079" cy="549663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16662427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sp>
        <p:nvSpPr>
          <p:cNvPr id="4" name="Text Placeholder 13">
            <a:extLst>
              <a:ext uri="{FF2B5EF4-FFF2-40B4-BE49-F238E27FC236}">
                <a16:creationId xmlns:a16="http://schemas.microsoft.com/office/drawing/2014/main" id="{A05CC8BF-E2F7-144B-8156-533A3EDA37DA}"/>
              </a:ext>
            </a:extLst>
          </p:cNvPr>
          <p:cNvSpPr>
            <a:spLocks noGrp="1"/>
          </p:cNvSpPr>
          <p:nvPr>
            <p:ph type="body" sz="quarter" idx="10"/>
          </p:nvPr>
        </p:nvSpPr>
        <p:spPr>
          <a:xfrm>
            <a:off x="7680000" y="2383200"/>
            <a:ext cx="4024869" cy="2773991"/>
          </a:xfrm>
        </p:spPr>
        <p:txBody>
          <a:bodyPr lIns="0" tIns="0" rIns="0">
            <a:noAutofit/>
          </a:bodyPr>
          <a:lstStyle>
            <a:lvl1pPr marL="0" indent="0" algn="l">
              <a:lnSpc>
                <a:spcPts val="3600"/>
              </a:lnSpc>
              <a:spcBef>
                <a:spcPts val="0"/>
              </a:spcBef>
              <a:buNone/>
              <a:defRPr sz="3600" b="0" i="0" cap="all" baseline="0">
                <a:solidFill>
                  <a:schemeClr val="tx1"/>
                </a:solidFill>
                <a:latin typeface="Century Schoolbook" panose="02040604050505020304" pitchFamily="18" charset="0"/>
              </a:defRPr>
            </a:lvl1pPr>
          </a:lstStyle>
          <a:p>
            <a:pPr lvl="0"/>
            <a:r>
              <a:rPr lang="en-GB" dirty="0"/>
              <a:t>Click to edit Master text styles</a:t>
            </a:r>
          </a:p>
        </p:txBody>
      </p:sp>
      <p:sp>
        <p:nvSpPr>
          <p:cNvPr id="8" name="Picture Placeholder 7">
            <a:extLst>
              <a:ext uri="{FF2B5EF4-FFF2-40B4-BE49-F238E27FC236}">
                <a16:creationId xmlns:a16="http://schemas.microsoft.com/office/drawing/2014/main" id="{086077D1-33B6-134B-ABB1-A7B368888F52}"/>
              </a:ext>
            </a:extLst>
          </p:cNvPr>
          <p:cNvSpPr>
            <a:spLocks noGrp="1"/>
          </p:cNvSpPr>
          <p:nvPr>
            <p:ph type="pic" sz="quarter" idx="13"/>
          </p:nvPr>
        </p:nvSpPr>
        <p:spPr>
          <a:xfrm>
            <a:off x="0" y="-1"/>
            <a:ext cx="6912000" cy="6859953"/>
          </a:xfrm>
          <a:custGeom>
            <a:avLst/>
            <a:gdLst>
              <a:gd name="connsiteX0" fmla="*/ 0 w 6912000"/>
              <a:gd name="connsiteY0" fmla="*/ 0 h 6859953"/>
              <a:gd name="connsiteX1" fmla="*/ 6912000 w 6912000"/>
              <a:gd name="connsiteY1" fmla="*/ 0 h 6859953"/>
              <a:gd name="connsiteX2" fmla="*/ 5925308 w 6912000"/>
              <a:gd name="connsiteY2" fmla="*/ 6859953 h 6859953"/>
              <a:gd name="connsiteX3" fmla="*/ 0 w 6912000"/>
              <a:gd name="connsiteY3" fmla="*/ 6858000 h 6859953"/>
            </a:gdLst>
            <a:ahLst/>
            <a:cxnLst>
              <a:cxn ang="0">
                <a:pos x="connsiteX0" y="connsiteY0"/>
              </a:cxn>
              <a:cxn ang="0">
                <a:pos x="connsiteX1" y="connsiteY1"/>
              </a:cxn>
              <a:cxn ang="0">
                <a:pos x="connsiteX2" y="connsiteY2"/>
              </a:cxn>
              <a:cxn ang="0">
                <a:pos x="connsiteX3" y="connsiteY3"/>
              </a:cxn>
            </a:cxnLst>
            <a:rect l="l" t="t" r="r" b="b"/>
            <a:pathLst>
              <a:path w="6912000" h="6859953">
                <a:moveTo>
                  <a:pt x="0" y="0"/>
                </a:moveTo>
                <a:lnTo>
                  <a:pt x="6912000" y="0"/>
                </a:lnTo>
                <a:lnTo>
                  <a:pt x="5925308" y="6859953"/>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36861200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3" name="Text Placeholder 24">
            <a:extLst>
              <a:ext uri="{FF2B5EF4-FFF2-40B4-BE49-F238E27FC236}">
                <a16:creationId xmlns:a16="http://schemas.microsoft.com/office/drawing/2014/main" id="{28B72D80-D5D2-F94D-955D-F1E812EAB2D8}"/>
              </a:ext>
            </a:extLst>
          </p:cNvPr>
          <p:cNvSpPr>
            <a:spLocks noGrp="1"/>
          </p:cNvSpPr>
          <p:nvPr>
            <p:ph type="body" sz="quarter" idx="11"/>
          </p:nvPr>
        </p:nvSpPr>
        <p:spPr>
          <a:xfrm>
            <a:off x="7289801" y="692149"/>
            <a:ext cx="4277980" cy="1476531"/>
          </a:xfrm>
          <a:ln>
            <a:noFill/>
          </a:ln>
        </p:spPr>
        <p:txBody>
          <a:bodyPr lIns="0" tIns="0" rIns="0" bIns="0" anchor="b" anchorCtr="0">
            <a:noAutofit/>
          </a:bodyPr>
          <a:lstStyle>
            <a:lvl1pPr marL="0" indent="0" algn="l">
              <a:lnSpc>
                <a:spcPts val="3600"/>
              </a:lnSpc>
              <a:spcBef>
                <a:spcPts val="0"/>
              </a:spcBef>
              <a:buNone/>
              <a:defRPr sz="3600" b="0" i="0" cap="all" baseline="0">
                <a:solidFill>
                  <a:schemeClr val="tx1"/>
                </a:solidFill>
                <a:latin typeface="Century Schoolbook" panose="02040604050505020304" pitchFamily="18" charset="0"/>
              </a:defRPr>
            </a:lvl1pPr>
            <a:lvl2pPr algn="l">
              <a:buNone/>
              <a:defRPr b="1">
                <a:solidFill>
                  <a:schemeClr val="bg1"/>
                </a:solidFill>
                <a:latin typeface="+mj-lt"/>
              </a:defRPr>
            </a:lvl2pPr>
            <a:lvl3pPr algn="l">
              <a:buNone/>
              <a:defRPr b="1">
                <a:solidFill>
                  <a:schemeClr val="bg1"/>
                </a:solidFill>
                <a:latin typeface="+mj-lt"/>
              </a:defRPr>
            </a:lvl3pPr>
            <a:lvl4pPr algn="l">
              <a:buNone/>
              <a:defRPr b="1">
                <a:solidFill>
                  <a:schemeClr val="bg1"/>
                </a:solidFill>
                <a:latin typeface="+mj-lt"/>
              </a:defRPr>
            </a:lvl4pPr>
            <a:lvl5pPr algn="l">
              <a:buNone/>
              <a:defRPr b="1">
                <a:solidFill>
                  <a:schemeClr val="bg1"/>
                </a:solidFill>
                <a:latin typeface="+mj-lt"/>
              </a:defRPr>
            </a:lvl5pPr>
          </a:lstStyle>
          <a:p>
            <a:pPr lvl="0"/>
            <a:r>
              <a:rPr lang="en-GB" dirty="0"/>
              <a:t>Click to edit Master text styles</a:t>
            </a:r>
          </a:p>
        </p:txBody>
      </p:sp>
      <p:sp>
        <p:nvSpPr>
          <p:cNvPr id="4" name="Content Placeholder 2">
            <a:extLst>
              <a:ext uri="{FF2B5EF4-FFF2-40B4-BE49-F238E27FC236}">
                <a16:creationId xmlns:a16="http://schemas.microsoft.com/office/drawing/2014/main" id="{C7885508-A15D-3F4A-935B-4CDA9676C537}"/>
              </a:ext>
            </a:extLst>
          </p:cNvPr>
          <p:cNvSpPr>
            <a:spLocks noGrp="1"/>
          </p:cNvSpPr>
          <p:nvPr>
            <p:ph idx="1"/>
          </p:nvPr>
        </p:nvSpPr>
        <p:spPr>
          <a:xfrm>
            <a:off x="7289801" y="2520001"/>
            <a:ext cx="4277981" cy="1168080"/>
          </a:xfrm>
        </p:spPr>
        <p:txBody>
          <a:bodyPr lIns="0" tIns="0" rIns="0" bIns="0">
            <a:noAutofit/>
          </a:bodyPr>
          <a:lstStyle>
            <a:lvl1pPr marL="0" marR="0" indent="0" algn="l" defTabSz="914377" rtl="0" eaLnBrk="1" fontAlgn="auto" latinLnBrk="0" hangingPunct="1">
              <a:lnSpc>
                <a:spcPts val="2400"/>
              </a:lnSpc>
              <a:spcBef>
                <a:spcPts val="0"/>
              </a:spcBef>
              <a:spcAft>
                <a:spcPts val="1200"/>
              </a:spcAft>
              <a:buClrTx/>
              <a:buSzTx/>
              <a:buFont typeface="Arial" panose="020B0604020202020204" pitchFamily="34" charset="0"/>
              <a:buNone/>
              <a:tabLst/>
              <a:defRPr sz="2000">
                <a:solidFill>
                  <a:srgbClr val="000000"/>
                </a:solidFill>
              </a:defRPr>
            </a:lvl1pPr>
            <a:lvl2pPr>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GB" dirty="0"/>
              <a:t>Click to edit Master text styles</a:t>
            </a:r>
          </a:p>
        </p:txBody>
      </p:sp>
      <p:sp>
        <p:nvSpPr>
          <p:cNvPr id="5" name="Text Placeholder 7">
            <a:extLst>
              <a:ext uri="{FF2B5EF4-FFF2-40B4-BE49-F238E27FC236}">
                <a16:creationId xmlns:a16="http://schemas.microsoft.com/office/drawing/2014/main" id="{465EAC97-B6F3-1E42-BFA6-E79355486F06}"/>
              </a:ext>
            </a:extLst>
          </p:cNvPr>
          <p:cNvSpPr>
            <a:spLocks noGrp="1"/>
          </p:cNvSpPr>
          <p:nvPr>
            <p:ph type="body" sz="quarter" idx="14"/>
          </p:nvPr>
        </p:nvSpPr>
        <p:spPr>
          <a:xfrm>
            <a:off x="7289801" y="3688081"/>
            <a:ext cx="4277980" cy="2164079"/>
          </a:xfrm>
        </p:spPr>
        <p:txBody>
          <a:bodyPr lIns="0" tIns="0" rIns="0" bIns="0">
            <a:noAutofit/>
          </a:bodyPr>
          <a:lstStyle>
            <a:lvl1pPr>
              <a:defRPr sz="2000"/>
            </a:lvl1pPr>
            <a:lvl2pPr>
              <a:defRPr sz="1800"/>
            </a:lvl2pPr>
            <a:lvl3pPr>
              <a:defRPr sz="1600"/>
            </a:lvl3pPr>
            <a:lvl4pPr>
              <a:defRPr sz="1400"/>
            </a:lvl4pPr>
            <a:lvl5pPr>
              <a:defRPr sz="1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7" name="Picture 6">
            <a:extLst>
              <a:ext uri="{FF2B5EF4-FFF2-40B4-BE49-F238E27FC236}">
                <a16:creationId xmlns:a16="http://schemas.microsoft.com/office/drawing/2014/main" id="{32BC73A1-1373-494D-AB92-63E65961B5A7}"/>
              </a:ext>
            </a:extLst>
          </p:cNvPr>
          <p:cNvPicPr>
            <a:picLocks noChangeAspect="1"/>
          </p:cNvPicPr>
          <p:nvPr userDrawn="1"/>
        </p:nvPicPr>
        <p:blipFill>
          <a:blip r:embed="rId2"/>
          <a:stretch>
            <a:fillRect/>
          </a:stretch>
        </p:blipFill>
        <p:spPr>
          <a:xfrm>
            <a:off x="10303937" y="6430046"/>
            <a:ext cx="1330402" cy="207370"/>
          </a:xfrm>
          <a:prstGeom prst="rect">
            <a:avLst/>
          </a:prstGeom>
        </p:spPr>
      </p:pic>
      <p:sp>
        <p:nvSpPr>
          <p:cNvPr id="8" name="Picture Placeholder 7">
            <a:extLst>
              <a:ext uri="{FF2B5EF4-FFF2-40B4-BE49-F238E27FC236}">
                <a16:creationId xmlns:a16="http://schemas.microsoft.com/office/drawing/2014/main" id="{3F4668A4-6B8A-C24A-A910-2CAFE4D672BD}"/>
              </a:ext>
            </a:extLst>
          </p:cNvPr>
          <p:cNvSpPr>
            <a:spLocks noGrp="1"/>
          </p:cNvSpPr>
          <p:nvPr>
            <p:ph type="pic" sz="quarter" idx="13"/>
          </p:nvPr>
        </p:nvSpPr>
        <p:spPr>
          <a:xfrm>
            <a:off x="0" y="-1"/>
            <a:ext cx="6912000" cy="6859953"/>
          </a:xfrm>
          <a:custGeom>
            <a:avLst/>
            <a:gdLst>
              <a:gd name="connsiteX0" fmla="*/ 0 w 6912000"/>
              <a:gd name="connsiteY0" fmla="*/ 0 h 6859953"/>
              <a:gd name="connsiteX1" fmla="*/ 6912000 w 6912000"/>
              <a:gd name="connsiteY1" fmla="*/ 0 h 6859953"/>
              <a:gd name="connsiteX2" fmla="*/ 5925308 w 6912000"/>
              <a:gd name="connsiteY2" fmla="*/ 6859953 h 6859953"/>
              <a:gd name="connsiteX3" fmla="*/ 0 w 6912000"/>
              <a:gd name="connsiteY3" fmla="*/ 6858000 h 6859953"/>
            </a:gdLst>
            <a:ahLst/>
            <a:cxnLst>
              <a:cxn ang="0">
                <a:pos x="connsiteX0" y="connsiteY0"/>
              </a:cxn>
              <a:cxn ang="0">
                <a:pos x="connsiteX1" y="connsiteY1"/>
              </a:cxn>
              <a:cxn ang="0">
                <a:pos x="connsiteX2" y="connsiteY2"/>
              </a:cxn>
              <a:cxn ang="0">
                <a:pos x="connsiteX3" y="connsiteY3"/>
              </a:cxn>
            </a:cxnLst>
            <a:rect l="l" t="t" r="r" b="b"/>
            <a:pathLst>
              <a:path w="6912000" h="6859953">
                <a:moveTo>
                  <a:pt x="0" y="0"/>
                </a:moveTo>
                <a:lnTo>
                  <a:pt x="6912000" y="0"/>
                </a:lnTo>
                <a:lnTo>
                  <a:pt x="5925308" y="6859953"/>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11434081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F3D2510-A6D1-9144-BF0D-7E5ACD9E55F2}"/>
              </a:ext>
            </a:extLst>
          </p:cNvPr>
          <p:cNvSpPr/>
          <p:nvPr userDrawn="1"/>
        </p:nvSpPr>
        <p:spPr>
          <a:xfrm>
            <a:off x="0" y="0"/>
            <a:ext cx="12240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 name="Text Placeholder 13">
            <a:extLst>
              <a:ext uri="{FF2B5EF4-FFF2-40B4-BE49-F238E27FC236}">
                <a16:creationId xmlns:a16="http://schemas.microsoft.com/office/drawing/2014/main" id="{A05CC8BF-E2F7-144B-8156-533A3EDA37DA}"/>
              </a:ext>
            </a:extLst>
          </p:cNvPr>
          <p:cNvSpPr>
            <a:spLocks noGrp="1"/>
          </p:cNvSpPr>
          <p:nvPr>
            <p:ph type="body" sz="quarter" idx="10"/>
          </p:nvPr>
        </p:nvSpPr>
        <p:spPr>
          <a:xfrm>
            <a:off x="7680000" y="2383200"/>
            <a:ext cx="4024869" cy="2773991"/>
          </a:xfrm>
        </p:spPr>
        <p:txBody>
          <a:bodyPr lIns="0" tIns="0" rIns="0">
            <a:noAutofit/>
          </a:bodyPr>
          <a:lstStyle>
            <a:lvl1pPr marL="0" indent="0" algn="l">
              <a:lnSpc>
                <a:spcPts val="3600"/>
              </a:lnSpc>
              <a:spcBef>
                <a:spcPts val="0"/>
              </a:spcBef>
              <a:buNone/>
              <a:defRPr sz="3600" b="0" i="0" cap="all" baseline="0">
                <a:solidFill>
                  <a:schemeClr val="bg2"/>
                </a:solidFill>
                <a:latin typeface="Century Schoolbook" panose="02040604050505020304" pitchFamily="18" charset="0"/>
              </a:defRPr>
            </a:lvl1pPr>
          </a:lstStyle>
          <a:p>
            <a:pPr lvl="0"/>
            <a:r>
              <a:rPr lang="en-GB" dirty="0"/>
              <a:t>Click to edit Master text styles</a:t>
            </a:r>
          </a:p>
        </p:txBody>
      </p:sp>
      <p:pic>
        <p:nvPicPr>
          <p:cNvPr id="5" name="Picture 4">
            <a:extLst>
              <a:ext uri="{FF2B5EF4-FFF2-40B4-BE49-F238E27FC236}">
                <a16:creationId xmlns:a16="http://schemas.microsoft.com/office/drawing/2014/main" id="{801DA2BA-5658-8C44-8D34-029D96C0A200}"/>
              </a:ext>
            </a:extLst>
          </p:cNvPr>
          <p:cNvPicPr>
            <a:picLocks noChangeAspect="1"/>
          </p:cNvPicPr>
          <p:nvPr userDrawn="1"/>
        </p:nvPicPr>
        <p:blipFill>
          <a:blip r:embed="rId2"/>
          <a:stretch>
            <a:fillRect/>
          </a:stretch>
        </p:blipFill>
        <p:spPr>
          <a:xfrm>
            <a:off x="10312343" y="6410210"/>
            <a:ext cx="1380236" cy="215138"/>
          </a:xfrm>
          <a:prstGeom prst="rect">
            <a:avLst/>
          </a:prstGeom>
        </p:spPr>
      </p:pic>
      <p:sp>
        <p:nvSpPr>
          <p:cNvPr id="8" name="Picture Placeholder 7">
            <a:extLst>
              <a:ext uri="{FF2B5EF4-FFF2-40B4-BE49-F238E27FC236}">
                <a16:creationId xmlns:a16="http://schemas.microsoft.com/office/drawing/2014/main" id="{2F182EFD-FCB7-9F4D-BF03-9A27767E3260}"/>
              </a:ext>
            </a:extLst>
          </p:cNvPr>
          <p:cNvSpPr>
            <a:spLocks noGrp="1"/>
          </p:cNvSpPr>
          <p:nvPr>
            <p:ph type="pic" sz="quarter" idx="13"/>
          </p:nvPr>
        </p:nvSpPr>
        <p:spPr>
          <a:xfrm>
            <a:off x="0" y="-1"/>
            <a:ext cx="6912000" cy="6859953"/>
          </a:xfrm>
          <a:custGeom>
            <a:avLst/>
            <a:gdLst>
              <a:gd name="connsiteX0" fmla="*/ 0 w 6912000"/>
              <a:gd name="connsiteY0" fmla="*/ 0 h 6859953"/>
              <a:gd name="connsiteX1" fmla="*/ 6912000 w 6912000"/>
              <a:gd name="connsiteY1" fmla="*/ 0 h 6859953"/>
              <a:gd name="connsiteX2" fmla="*/ 5925308 w 6912000"/>
              <a:gd name="connsiteY2" fmla="*/ 6859953 h 6859953"/>
              <a:gd name="connsiteX3" fmla="*/ 0 w 6912000"/>
              <a:gd name="connsiteY3" fmla="*/ 6858000 h 6859953"/>
            </a:gdLst>
            <a:ahLst/>
            <a:cxnLst>
              <a:cxn ang="0">
                <a:pos x="connsiteX0" y="connsiteY0"/>
              </a:cxn>
              <a:cxn ang="0">
                <a:pos x="connsiteX1" y="connsiteY1"/>
              </a:cxn>
              <a:cxn ang="0">
                <a:pos x="connsiteX2" y="connsiteY2"/>
              </a:cxn>
              <a:cxn ang="0">
                <a:pos x="connsiteX3" y="connsiteY3"/>
              </a:cxn>
            </a:cxnLst>
            <a:rect l="l" t="t" r="r" b="b"/>
            <a:pathLst>
              <a:path w="6912000" h="6859953">
                <a:moveTo>
                  <a:pt x="0" y="0"/>
                </a:moveTo>
                <a:lnTo>
                  <a:pt x="6912000" y="0"/>
                </a:lnTo>
                <a:lnTo>
                  <a:pt x="5925308" y="6859953"/>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17567739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F2F5C04-171C-204A-ADF3-923058877432}"/>
              </a:ext>
            </a:extLst>
          </p:cNvPr>
          <p:cNvSpPr/>
          <p:nvPr userDrawn="1"/>
        </p:nvSpPr>
        <p:spPr>
          <a:xfrm>
            <a:off x="0" y="554"/>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pic>
        <p:nvPicPr>
          <p:cNvPr id="4" name="Picture 3">
            <a:extLst>
              <a:ext uri="{FF2B5EF4-FFF2-40B4-BE49-F238E27FC236}">
                <a16:creationId xmlns:a16="http://schemas.microsoft.com/office/drawing/2014/main" id="{71471D8C-1178-044B-B7EF-6BBB1BD5E499}"/>
              </a:ext>
            </a:extLst>
          </p:cNvPr>
          <p:cNvPicPr>
            <a:picLocks noChangeAspect="1"/>
          </p:cNvPicPr>
          <p:nvPr userDrawn="1"/>
        </p:nvPicPr>
        <p:blipFill>
          <a:blip r:embed="rId2"/>
          <a:stretch>
            <a:fillRect/>
          </a:stretch>
        </p:blipFill>
        <p:spPr>
          <a:xfrm>
            <a:off x="10312343" y="6410210"/>
            <a:ext cx="1380236" cy="215138"/>
          </a:xfrm>
          <a:prstGeom prst="rect">
            <a:avLst/>
          </a:prstGeom>
        </p:spPr>
      </p:pic>
      <p:sp>
        <p:nvSpPr>
          <p:cNvPr id="5" name="Text Placeholder 24">
            <a:extLst>
              <a:ext uri="{FF2B5EF4-FFF2-40B4-BE49-F238E27FC236}">
                <a16:creationId xmlns:a16="http://schemas.microsoft.com/office/drawing/2014/main" id="{04F66E45-F5A8-8F43-9F2B-BA77A2885304}"/>
              </a:ext>
            </a:extLst>
          </p:cNvPr>
          <p:cNvSpPr>
            <a:spLocks noGrp="1"/>
          </p:cNvSpPr>
          <p:nvPr>
            <p:ph type="body" sz="quarter" idx="11"/>
          </p:nvPr>
        </p:nvSpPr>
        <p:spPr>
          <a:xfrm>
            <a:off x="7289801" y="548681"/>
            <a:ext cx="4277980" cy="1620000"/>
          </a:xfrm>
          <a:ln>
            <a:noFill/>
          </a:ln>
        </p:spPr>
        <p:txBody>
          <a:bodyPr lIns="0" tIns="0" rIns="0" bIns="0" anchor="b" anchorCtr="0">
            <a:noAutofit/>
          </a:bodyPr>
          <a:lstStyle>
            <a:lvl1pPr marL="0" indent="0" algn="l">
              <a:lnSpc>
                <a:spcPts val="3600"/>
              </a:lnSpc>
              <a:spcBef>
                <a:spcPts val="0"/>
              </a:spcBef>
              <a:buNone/>
              <a:defRPr sz="3600" b="0" i="0" cap="all" baseline="0">
                <a:solidFill>
                  <a:schemeClr val="bg2"/>
                </a:solidFill>
                <a:latin typeface="Century Schoolbook" panose="02040604050505020304" pitchFamily="18" charset="0"/>
              </a:defRPr>
            </a:lvl1pPr>
            <a:lvl2pPr algn="l">
              <a:buNone/>
              <a:defRPr b="1">
                <a:solidFill>
                  <a:schemeClr val="bg1"/>
                </a:solidFill>
                <a:latin typeface="+mj-lt"/>
              </a:defRPr>
            </a:lvl2pPr>
            <a:lvl3pPr algn="l">
              <a:buNone/>
              <a:defRPr b="1">
                <a:solidFill>
                  <a:schemeClr val="bg1"/>
                </a:solidFill>
                <a:latin typeface="+mj-lt"/>
              </a:defRPr>
            </a:lvl3pPr>
            <a:lvl4pPr algn="l">
              <a:buNone/>
              <a:defRPr b="1">
                <a:solidFill>
                  <a:schemeClr val="bg1"/>
                </a:solidFill>
                <a:latin typeface="+mj-lt"/>
              </a:defRPr>
            </a:lvl4pPr>
            <a:lvl5pPr algn="l">
              <a:buNone/>
              <a:defRPr b="1">
                <a:solidFill>
                  <a:schemeClr val="bg1"/>
                </a:solidFill>
                <a:latin typeface="+mj-lt"/>
              </a:defRPr>
            </a:lvl5pPr>
          </a:lstStyle>
          <a:p>
            <a:pPr lvl="0"/>
            <a:r>
              <a:rPr lang="en-GB" dirty="0"/>
              <a:t>Click to edit Master text styles</a:t>
            </a:r>
          </a:p>
        </p:txBody>
      </p:sp>
      <p:sp>
        <p:nvSpPr>
          <p:cNvPr id="6" name="Content Placeholder 2">
            <a:extLst>
              <a:ext uri="{FF2B5EF4-FFF2-40B4-BE49-F238E27FC236}">
                <a16:creationId xmlns:a16="http://schemas.microsoft.com/office/drawing/2014/main" id="{1574D504-F6E7-8F4C-AA92-15D61878C878}"/>
              </a:ext>
            </a:extLst>
          </p:cNvPr>
          <p:cNvSpPr>
            <a:spLocks noGrp="1"/>
          </p:cNvSpPr>
          <p:nvPr>
            <p:ph idx="1"/>
          </p:nvPr>
        </p:nvSpPr>
        <p:spPr>
          <a:xfrm>
            <a:off x="7289801" y="2520001"/>
            <a:ext cx="4277981" cy="1168080"/>
          </a:xfrm>
        </p:spPr>
        <p:txBody>
          <a:bodyPr lIns="0" tIns="0" rIns="0" bIns="0">
            <a:noAutofit/>
          </a:bodyPr>
          <a:lstStyle>
            <a:lvl1pPr marL="0" marR="0" indent="0" algn="l" defTabSz="914377" rtl="0" eaLnBrk="1" fontAlgn="auto" latinLnBrk="0" hangingPunct="1">
              <a:lnSpc>
                <a:spcPts val="2400"/>
              </a:lnSpc>
              <a:spcBef>
                <a:spcPts val="0"/>
              </a:spcBef>
              <a:spcAft>
                <a:spcPts val="1200"/>
              </a:spcAft>
              <a:buClrTx/>
              <a:buSzTx/>
              <a:buFont typeface="Arial" panose="020B0604020202020204" pitchFamily="34" charset="0"/>
              <a:buNone/>
              <a:tabLst/>
              <a:defRPr sz="2000">
                <a:solidFill>
                  <a:schemeClr val="bg1"/>
                </a:solidFill>
              </a:defRPr>
            </a:lvl1pPr>
            <a:lvl2pPr>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GB" dirty="0"/>
              <a:t>Click to edit Master text styles</a:t>
            </a:r>
          </a:p>
        </p:txBody>
      </p:sp>
      <p:sp>
        <p:nvSpPr>
          <p:cNvPr id="7" name="Text Placeholder 7">
            <a:extLst>
              <a:ext uri="{FF2B5EF4-FFF2-40B4-BE49-F238E27FC236}">
                <a16:creationId xmlns:a16="http://schemas.microsoft.com/office/drawing/2014/main" id="{82E6FF5A-2AF8-B647-8018-E7C953C1F01A}"/>
              </a:ext>
            </a:extLst>
          </p:cNvPr>
          <p:cNvSpPr>
            <a:spLocks noGrp="1"/>
          </p:cNvSpPr>
          <p:nvPr>
            <p:ph type="body" sz="quarter" idx="14"/>
          </p:nvPr>
        </p:nvSpPr>
        <p:spPr>
          <a:xfrm>
            <a:off x="7289801" y="3688081"/>
            <a:ext cx="4277980" cy="2164079"/>
          </a:xfrm>
        </p:spPr>
        <p:txBody>
          <a:bodyPr lIns="0" tIns="0" rIns="0" bIns="0">
            <a:no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Picture Placeholder 8">
            <a:extLst>
              <a:ext uri="{FF2B5EF4-FFF2-40B4-BE49-F238E27FC236}">
                <a16:creationId xmlns:a16="http://schemas.microsoft.com/office/drawing/2014/main" id="{3D31F5EE-599F-8547-A9EF-BD28EB7F6CDD}"/>
              </a:ext>
            </a:extLst>
          </p:cNvPr>
          <p:cNvSpPr>
            <a:spLocks noGrp="1"/>
          </p:cNvSpPr>
          <p:nvPr>
            <p:ph type="pic" sz="quarter" idx="13"/>
          </p:nvPr>
        </p:nvSpPr>
        <p:spPr>
          <a:xfrm>
            <a:off x="0" y="-1"/>
            <a:ext cx="6912000" cy="6859953"/>
          </a:xfrm>
          <a:custGeom>
            <a:avLst/>
            <a:gdLst>
              <a:gd name="connsiteX0" fmla="*/ 0 w 6912000"/>
              <a:gd name="connsiteY0" fmla="*/ 0 h 6859953"/>
              <a:gd name="connsiteX1" fmla="*/ 6912000 w 6912000"/>
              <a:gd name="connsiteY1" fmla="*/ 0 h 6859953"/>
              <a:gd name="connsiteX2" fmla="*/ 5925308 w 6912000"/>
              <a:gd name="connsiteY2" fmla="*/ 6859953 h 6859953"/>
              <a:gd name="connsiteX3" fmla="*/ 0 w 6912000"/>
              <a:gd name="connsiteY3" fmla="*/ 6858000 h 6859953"/>
            </a:gdLst>
            <a:ahLst/>
            <a:cxnLst>
              <a:cxn ang="0">
                <a:pos x="connsiteX0" y="connsiteY0"/>
              </a:cxn>
              <a:cxn ang="0">
                <a:pos x="connsiteX1" y="connsiteY1"/>
              </a:cxn>
              <a:cxn ang="0">
                <a:pos x="connsiteX2" y="connsiteY2"/>
              </a:cxn>
              <a:cxn ang="0">
                <a:pos x="connsiteX3" y="connsiteY3"/>
              </a:cxn>
            </a:cxnLst>
            <a:rect l="l" t="t" r="r" b="b"/>
            <a:pathLst>
              <a:path w="6912000" h="6859953">
                <a:moveTo>
                  <a:pt x="0" y="0"/>
                </a:moveTo>
                <a:lnTo>
                  <a:pt x="6912000" y="0"/>
                </a:lnTo>
                <a:lnTo>
                  <a:pt x="5925308" y="6859953"/>
                </a:lnTo>
                <a:lnTo>
                  <a:pt x="0" y="6858000"/>
                </a:lnTo>
                <a:close/>
              </a:path>
            </a:pathLst>
          </a:custGeom>
        </p:spPr>
        <p:txBody>
          <a:bodyPr wrap="square">
            <a:noAutofit/>
          </a:bodyPr>
          <a:lstStyle/>
          <a:p>
            <a:endParaRPr lang="en-US" dirty="0"/>
          </a:p>
        </p:txBody>
      </p:sp>
    </p:spTree>
    <p:extLst>
      <p:ext uri="{BB962C8B-B14F-4D97-AF65-F5344CB8AC3E}">
        <p14:creationId xmlns:p14="http://schemas.microsoft.com/office/powerpoint/2010/main" val="128166221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CD8964-F220-A44F-A3CF-0CEDDF6BE69B}"/>
              </a:ext>
            </a:extLst>
          </p:cNvPr>
          <p:cNvSpPr/>
          <p:nvPr userDrawn="1"/>
        </p:nvSpPr>
        <p:spPr>
          <a:xfrm>
            <a:off x="-36000" y="-36000"/>
            <a:ext cx="12240000" cy="691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 name="Text Placeholder 13">
            <a:extLst>
              <a:ext uri="{FF2B5EF4-FFF2-40B4-BE49-F238E27FC236}">
                <a16:creationId xmlns:a16="http://schemas.microsoft.com/office/drawing/2014/main" id="{97813111-A597-E04B-A3B2-685828284843}"/>
              </a:ext>
            </a:extLst>
          </p:cNvPr>
          <p:cNvSpPr>
            <a:spLocks noGrp="1"/>
          </p:cNvSpPr>
          <p:nvPr>
            <p:ph type="body" sz="quarter" idx="10" hasCustomPrompt="1"/>
          </p:nvPr>
        </p:nvSpPr>
        <p:spPr>
          <a:xfrm>
            <a:off x="7680000" y="2383201"/>
            <a:ext cx="4024869" cy="2430100"/>
          </a:xfrm>
        </p:spPr>
        <p:txBody>
          <a:bodyPr lIns="0" tIns="0" rIns="0">
            <a:noAutofit/>
          </a:bodyPr>
          <a:lstStyle>
            <a:lvl1pPr marL="0" indent="0" algn="l">
              <a:lnSpc>
                <a:spcPts val="3000"/>
              </a:lnSpc>
              <a:spcBef>
                <a:spcPts val="0"/>
              </a:spcBef>
              <a:buNone/>
              <a:defRPr sz="2800" b="0" i="0">
                <a:solidFill>
                  <a:schemeClr val="bg1"/>
                </a:solidFill>
                <a:latin typeface="Century Schoolbook" panose="02040604050505020304" pitchFamily="18" charset="0"/>
              </a:defRPr>
            </a:lvl1pPr>
          </a:lstStyle>
          <a:p>
            <a:pPr lvl="0"/>
            <a:r>
              <a:rPr lang="en-GB" dirty="0"/>
              <a:t>“Click to edit Master text styles”</a:t>
            </a:r>
          </a:p>
        </p:txBody>
      </p:sp>
      <p:sp>
        <p:nvSpPr>
          <p:cNvPr id="5" name="Picture Placeholder 21">
            <a:extLst>
              <a:ext uri="{FF2B5EF4-FFF2-40B4-BE49-F238E27FC236}">
                <a16:creationId xmlns:a16="http://schemas.microsoft.com/office/drawing/2014/main" id="{C7A3C803-5022-5B43-91A0-2A9F839653DC}"/>
              </a:ext>
            </a:extLst>
          </p:cNvPr>
          <p:cNvSpPr>
            <a:spLocks noGrp="1"/>
          </p:cNvSpPr>
          <p:nvPr>
            <p:ph type="pic" sz="quarter" idx="11"/>
          </p:nvPr>
        </p:nvSpPr>
        <p:spPr>
          <a:xfrm>
            <a:off x="480001" y="-21672"/>
            <a:ext cx="6968671" cy="6879672"/>
          </a:xfrm>
          <a:custGeom>
            <a:avLst/>
            <a:gdLst>
              <a:gd name="connsiteX0" fmla="*/ 995203 w 5520417"/>
              <a:gd name="connsiteY0" fmla="*/ 0 h 6871253"/>
              <a:gd name="connsiteX1" fmla="*/ 5520417 w 5520417"/>
              <a:gd name="connsiteY1" fmla="*/ 1 h 6871253"/>
              <a:gd name="connsiteX2" fmla="*/ 4500000 w 5520417"/>
              <a:gd name="connsiteY2" fmla="*/ 6871253 h 6871253"/>
              <a:gd name="connsiteX3" fmla="*/ 0 w 5520417"/>
              <a:gd name="connsiteY3" fmla="*/ 6871253 h 6871253"/>
              <a:gd name="connsiteX0" fmla="*/ 995203 w 5226503"/>
              <a:gd name="connsiteY0" fmla="*/ 18660 h 6889913"/>
              <a:gd name="connsiteX1" fmla="*/ 5226503 w 5226503"/>
              <a:gd name="connsiteY1" fmla="*/ 0 h 6889913"/>
              <a:gd name="connsiteX2" fmla="*/ 4500000 w 5226503"/>
              <a:gd name="connsiteY2" fmla="*/ 6889913 h 6889913"/>
              <a:gd name="connsiteX3" fmla="*/ 0 w 5226503"/>
              <a:gd name="connsiteY3" fmla="*/ 6889913 h 6889913"/>
              <a:gd name="connsiteX4" fmla="*/ 995203 w 5226503"/>
              <a:gd name="connsiteY4" fmla="*/ 18660 h 6889913"/>
              <a:gd name="connsiteX0" fmla="*/ 739480 w 5226503"/>
              <a:gd name="connsiteY0" fmla="*/ 34158 h 6889913"/>
              <a:gd name="connsiteX1" fmla="*/ 5226503 w 5226503"/>
              <a:gd name="connsiteY1" fmla="*/ 0 h 6889913"/>
              <a:gd name="connsiteX2" fmla="*/ 4500000 w 5226503"/>
              <a:gd name="connsiteY2" fmla="*/ 6889913 h 6889913"/>
              <a:gd name="connsiteX3" fmla="*/ 0 w 5226503"/>
              <a:gd name="connsiteY3" fmla="*/ 6889913 h 6889913"/>
              <a:gd name="connsiteX4" fmla="*/ 739480 w 5226503"/>
              <a:gd name="connsiteY4" fmla="*/ 34158 h 6889913"/>
              <a:gd name="connsiteX0" fmla="*/ 745055 w 5226503"/>
              <a:gd name="connsiteY0" fmla="*/ 0 h 6892926"/>
              <a:gd name="connsiteX1" fmla="*/ 5226503 w 5226503"/>
              <a:gd name="connsiteY1" fmla="*/ 3013 h 6892926"/>
              <a:gd name="connsiteX2" fmla="*/ 4500000 w 5226503"/>
              <a:gd name="connsiteY2" fmla="*/ 6892926 h 6892926"/>
              <a:gd name="connsiteX3" fmla="*/ 0 w 5226503"/>
              <a:gd name="connsiteY3" fmla="*/ 6892926 h 6892926"/>
              <a:gd name="connsiteX4" fmla="*/ 745055 w 5226503"/>
              <a:gd name="connsiteY4" fmla="*/ 0 h 689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6503" h="6892926">
                <a:moveTo>
                  <a:pt x="745055" y="0"/>
                </a:moveTo>
                <a:lnTo>
                  <a:pt x="5226503" y="3013"/>
                </a:lnTo>
                <a:lnTo>
                  <a:pt x="4500000" y="6892926"/>
                </a:lnTo>
                <a:lnTo>
                  <a:pt x="0" y="6892926"/>
                </a:lnTo>
                <a:lnTo>
                  <a:pt x="745055" y="0"/>
                </a:lnTo>
                <a:close/>
              </a:path>
            </a:pathLst>
          </a:custGeom>
        </p:spPr>
        <p:txBody>
          <a:bodyPr wrap="square">
            <a:noAutofit/>
          </a:bodyPr>
          <a:lstStyle/>
          <a:p>
            <a:r>
              <a:rPr lang="en-GB" dirty="0"/>
              <a:t>Click icon to add picture</a:t>
            </a:r>
            <a:endParaRPr lang="en-US" dirty="0"/>
          </a:p>
        </p:txBody>
      </p:sp>
      <p:sp>
        <p:nvSpPr>
          <p:cNvPr id="6" name="Text Placeholder 6">
            <a:extLst>
              <a:ext uri="{FF2B5EF4-FFF2-40B4-BE49-F238E27FC236}">
                <a16:creationId xmlns:a16="http://schemas.microsoft.com/office/drawing/2014/main" id="{E3CFF510-1957-EF48-9FB4-694D648A1C2C}"/>
              </a:ext>
            </a:extLst>
          </p:cNvPr>
          <p:cNvSpPr>
            <a:spLocks noGrp="1"/>
          </p:cNvSpPr>
          <p:nvPr>
            <p:ph type="body" sz="quarter" idx="13"/>
          </p:nvPr>
        </p:nvSpPr>
        <p:spPr>
          <a:xfrm>
            <a:off x="7679267" y="4813300"/>
            <a:ext cx="4024871" cy="966398"/>
          </a:xfrm>
        </p:spPr>
        <p:txBody>
          <a:bodyPr lIns="0" tIns="0" rIns="0" bIns="0">
            <a:noAutofit/>
          </a:bodyPr>
          <a:lstStyle>
            <a:lvl1pPr marL="0" marR="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sz="1800">
                <a:solidFill>
                  <a:schemeClr val="bg1"/>
                </a:solidFill>
              </a:defRPr>
            </a:lvl1pPr>
          </a:lstStyle>
          <a:p>
            <a:pPr marL="180000" marR="0" lvl="0" indent="-18000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Click to edit Master text styles</a:t>
            </a:r>
          </a:p>
        </p:txBody>
      </p:sp>
      <p:pic>
        <p:nvPicPr>
          <p:cNvPr id="7" name="Picture 6">
            <a:extLst>
              <a:ext uri="{FF2B5EF4-FFF2-40B4-BE49-F238E27FC236}">
                <a16:creationId xmlns:a16="http://schemas.microsoft.com/office/drawing/2014/main" id="{1B3063AB-6DCE-EF45-8308-F01BACAC58E3}"/>
              </a:ext>
            </a:extLst>
          </p:cNvPr>
          <p:cNvPicPr>
            <a:picLocks noChangeAspect="1"/>
          </p:cNvPicPr>
          <p:nvPr userDrawn="1"/>
        </p:nvPicPr>
        <p:blipFill>
          <a:blip r:embed="rId2"/>
          <a:stretch>
            <a:fillRect/>
          </a:stretch>
        </p:blipFill>
        <p:spPr>
          <a:xfrm>
            <a:off x="10312343" y="6410210"/>
            <a:ext cx="1380236" cy="215138"/>
          </a:xfrm>
          <a:prstGeom prst="rect">
            <a:avLst/>
          </a:prstGeom>
        </p:spPr>
      </p:pic>
    </p:spTree>
    <p:extLst>
      <p:ext uri="{BB962C8B-B14F-4D97-AF65-F5344CB8AC3E}">
        <p14:creationId xmlns:p14="http://schemas.microsoft.com/office/powerpoint/2010/main" val="579358583"/>
      </p:ext>
    </p:extLst>
  </p:cSld>
  <p:clrMapOvr>
    <a:masterClrMapping/>
  </p:clrMapOvr>
  <p:transition spd="slow">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2BE124-0FDC-C245-BA58-B547C6E4C441}"/>
              </a:ext>
            </a:extLst>
          </p:cNvPr>
          <p:cNvSpPr/>
          <p:nvPr userDrawn="1"/>
        </p:nvSpPr>
        <p:spPr>
          <a:xfrm>
            <a:off x="-36000" y="-36000"/>
            <a:ext cx="12240000" cy="691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350"/>
          </a:p>
        </p:txBody>
      </p:sp>
      <p:sp>
        <p:nvSpPr>
          <p:cNvPr id="4" name="Media Placeholder 15">
            <a:extLst>
              <a:ext uri="{FF2B5EF4-FFF2-40B4-BE49-F238E27FC236}">
                <a16:creationId xmlns:a16="http://schemas.microsoft.com/office/drawing/2014/main" id="{F9A82496-D72B-514A-B028-8C6821DEE5C4}"/>
              </a:ext>
            </a:extLst>
          </p:cNvPr>
          <p:cNvSpPr>
            <a:spLocks noGrp="1"/>
          </p:cNvSpPr>
          <p:nvPr>
            <p:ph type="media" sz="quarter" idx="10"/>
          </p:nvPr>
        </p:nvSpPr>
        <p:spPr>
          <a:xfrm>
            <a:off x="2197100" y="1555750"/>
            <a:ext cx="7797800" cy="4386492"/>
          </a:xfrm>
          <a:custGeom>
            <a:avLst/>
            <a:gdLst>
              <a:gd name="connsiteX0" fmla="*/ 7389198 w 7389198"/>
              <a:gd name="connsiteY0" fmla="*/ 0 h 4373591"/>
              <a:gd name="connsiteX1" fmla="*/ 6750843 w 7389198"/>
              <a:gd name="connsiteY1" fmla="*/ 4373591 h 4373591"/>
              <a:gd name="connsiteX2" fmla="*/ 0 w 7389198"/>
              <a:gd name="connsiteY2" fmla="*/ 4373591 h 4373591"/>
              <a:gd name="connsiteX3" fmla="*/ 646981 w 7389198"/>
              <a:gd name="connsiteY3" fmla="*/ 17253 h 4373591"/>
              <a:gd name="connsiteX0" fmla="*/ 7212706 w 7212706"/>
              <a:gd name="connsiteY0" fmla="*/ 0 h 4380314"/>
              <a:gd name="connsiteX1" fmla="*/ 6574351 w 7212706"/>
              <a:gd name="connsiteY1" fmla="*/ 4373591 h 4380314"/>
              <a:gd name="connsiteX2" fmla="*/ 0 w 7212706"/>
              <a:gd name="connsiteY2" fmla="*/ 4380314 h 4380314"/>
              <a:gd name="connsiteX3" fmla="*/ 470489 w 7212706"/>
              <a:gd name="connsiteY3" fmla="*/ 17253 h 4380314"/>
              <a:gd name="connsiteX4" fmla="*/ 7212706 w 7212706"/>
              <a:gd name="connsiteY4" fmla="*/ 0 h 4380314"/>
              <a:gd name="connsiteX0" fmla="*/ 7045889 w 7045889"/>
              <a:gd name="connsiteY0" fmla="*/ 0 h 4386492"/>
              <a:gd name="connsiteX1" fmla="*/ 6574351 w 7045889"/>
              <a:gd name="connsiteY1" fmla="*/ 4379769 h 4386492"/>
              <a:gd name="connsiteX2" fmla="*/ 0 w 7045889"/>
              <a:gd name="connsiteY2" fmla="*/ 4386492 h 4386492"/>
              <a:gd name="connsiteX3" fmla="*/ 470489 w 7045889"/>
              <a:gd name="connsiteY3" fmla="*/ 23431 h 4386492"/>
              <a:gd name="connsiteX4" fmla="*/ 7045889 w 7045889"/>
              <a:gd name="connsiteY4" fmla="*/ 0 h 4386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5889" h="4386492">
                <a:moveTo>
                  <a:pt x="7045889" y="0"/>
                </a:moveTo>
                <a:lnTo>
                  <a:pt x="6574351" y="4379769"/>
                </a:lnTo>
                <a:lnTo>
                  <a:pt x="0" y="4386492"/>
                </a:lnTo>
                <a:lnTo>
                  <a:pt x="470489" y="23431"/>
                </a:lnTo>
                <a:lnTo>
                  <a:pt x="7045889" y="0"/>
                </a:lnTo>
                <a:close/>
              </a:path>
            </a:pathLst>
          </a:custGeom>
        </p:spPr>
        <p:txBody>
          <a:bodyPr wrap="square">
            <a:noAutofit/>
          </a:bodyPr>
          <a:lstStyle/>
          <a:p>
            <a:r>
              <a:rPr lang="en-GB"/>
              <a:t>Click icon to add media</a:t>
            </a:r>
            <a:endParaRPr lang="en-US"/>
          </a:p>
        </p:txBody>
      </p:sp>
      <p:sp>
        <p:nvSpPr>
          <p:cNvPr id="5" name="Text Placeholder 24">
            <a:extLst>
              <a:ext uri="{FF2B5EF4-FFF2-40B4-BE49-F238E27FC236}">
                <a16:creationId xmlns:a16="http://schemas.microsoft.com/office/drawing/2014/main" id="{19E7B3B8-3ACE-DD49-949D-7766C93D28E6}"/>
              </a:ext>
            </a:extLst>
          </p:cNvPr>
          <p:cNvSpPr>
            <a:spLocks noGrp="1"/>
          </p:cNvSpPr>
          <p:nvPr>
            <p:ph type="body" sz="quarter" idx="11"/>
          </p:nvPr>
        </p:nvSpPr>
        <p:spPr>
          <a:xfrm>
            <a:off x="2197099" y="416561"/>
            <a:ext cx="8825031" cy="1026160"/>
          </a:xfrm>
          <a:ln>
            <a:noFill/>
          </a:ln>
        </p:spPr>
        <p:txBody>
          <a:bodyPr lIns="0" tIns="0" rIns="0" bIns="0" anchor="b" anchorCtr="0">
            <a:noAutofit/>
          </a:bodyPr>
          <a:lstStyle>
            <a:lvl1pPr marL="0" indent="0" algn="l">
              <a:lnSpc>
                <a:spcPts val="3600"/>
              </a:lnSpc>
              <a:spcBef>
                <a:spcPts val="0"/>
              </a:spcBef>
              <a:buNone/>
              <a:defRPr sz="3600" b="0" i="0" cap="all" baseline="0">
                <a:solidFill>
                  <a:schemeClr val="bg2"/>
                </a:solidFill>
                <a:latin typeface="Century Schoolbook" panose="02040604050505020304" pitchFamily="18" charset="0"/>
              </a:defRPr>
            </a:lvl1pPr>
            <a:lvl2pPr algn="l">
              <a:buNone/>
              <a:defRPr b="1">
                <a:solidFill>
                  <a:schemeClr val="bg1"/>
                </a:solidFill>
                <a:latin typeface="+mj-lt"/>
              </a:defRPr>
            </a:lvl2pPr>
            <a:lvl3pPr algn="l">
              <a:buNone/>
              <a:defRPr b="1">
                <a:solidFill>
                  <a:schemeClr val="bg1"/>
                </a:solidFill>
                <a:latin typeface="+mj-lt"/>
              </a:defRPr>
            </a:lvl3pPr>
            <a:lvl4pPr algn="l">
              <a:buNone/>
              <a:defRPr b="1">
                <a:solidFill>
                  <a:schemeClr val="bg1"/>
                </a:solidFill>
                <a:latin typeface="+mj-lt"/>
              </a:defRPr>
            </a:lvl4pPr>
            <a:lvl5pPr algn="l">
              <a:buNone/>
              <a:defRPr b="1">
                <a:solidFill>
                  <a:schemeClr val="bg1"/>
                </a:solidFill>
                <a:latin typeface="+mj-lt"/>
              </a:defRPr>
            </a:lvl5pPr>
          </a:lstStyle>
          <a:p>
            <a:pPr lvl="0"/>
            <a:r>
              <a:rPr lang="en-GB" dirty="0"/>
              <a:t>Click to edit Master text styles</a:t>
            </a:r>
          </a:p>
        </p:txBody>
      </p:sp>
      <p:pic>
        <p:nvPicPr>
          <p:cNvPr id="6" name="Picture 5">
            <a:extLst>
              <a:ext uri="{FF2B5EF4-FFF2-40B4-BE49-F238E27FC236}">
                <a16:creationId xmlns:a16="http://schemas.microsoft.com/office/drawing/2014/main" id="{9F1738F9-4BFC-1A43-80A3-13E1EBA448DB}"/>
              </a:ext>
            </a:extLst>
          </p:cNvPr>
          <p:cNvPicPr>
            <a:picLocks noChangeAspect="1"/>
          </p:cNvPicPr>
          <p:nvPr userDrawn="1"/>
        </p:nvPicPr>
        <p:blipFill>
          <a:blip r:embed="rId2"/>
          <a:stretch>
            <a:fillRect/>
          </a:stretch>
        </p:blipFill>
        <p:spPr>
          <a:xfrm>
            <a:off x="10312343" y="6410210"/>
            <a:ext cx="1380236" cy="215138"/>
          </a:xfrm>
          <a:prstGeom prst="rect">
            <a:avLst/>
          </a:prstGeom>
        </p:spPr>
      </p:pic>
    </p:spTree>
    <p:extLst>
      <p:ext uri="{BB962C8B-B14F-4D97-AF65-F5344CB8AC3E}">
        <p14:creationId xmlns:p14="http://schemas.microsoft.com/office/powerpoint/2010/main" val="7347678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media Large picture">
    <p:spTree>
      <p:nvGrpSpPr>
        <p:cNvPr id="1" name=""/>
        <p:cNvGrpSpPr/>
        <p:nvPr/>
      </p:nvGrpSpPr>
      <p:grpSpPr>
        <a:xfrm>
          <a:off x="0" y="0"/>
          <a:ext cx="0" cy="0"/>
          <a:chOff x="0" y="0"/>
          <a:chExt cx="0" cy="0"/>
        </a:xfrm>
      </p:grpSpPr>
      <p:sp>
        <p:nvSpPr>
          <p:cNvPr id="3" name="Picture Placeholder 21">
            <a:extLst>
              <a:ext uri="{FF2B5EF4-FFF2-40B4-BE49-F238E27FC236}">
                <a16:creationId xmlns:a16="http://schemas.microsoft.com/office/drawing/2014/main" id="{92A866B7-A07F-D041-B048-D3FBF2C2B447}"/>
              </a:ext>
            </a:extLst>
          </p:cNvPr>
          <p:cNvSpPr>
            <a:spLocks noGrp="1"/>
          </p:cNvSpPr>
          <p:nvPr>
            <p:ph type="pic" sz="quarter" idx="14"/>
          </p:nvPr>
        </p:nvSpPr>
        <p:spPr>
          <a:xfrm>
            <a:off x="6493566" y="1"/>
            <a:ext cx="5720683" cy="6858000"/>
          </a:xfrm>
          <a:custGeom>
            <a:avLst/>
            <a:gdLst>
              <a:gd name="connsiteX0" fmla="*/ 995203 w 5520417"/>
              <a:gd name="connsiteY0" fmla="*/ 0 h 6871253"/>
              <a:gd name="connsiteX1" fmla="*/ 5520417 w 5520417"/>
              <a:gd name="connsiteY1" fmla="*/ 1 h 6871253"/>
              <a:gd name="connsiteX2" fmla="*/ 4500000 w 5520417"/>
              <a:gd name="connsiteY2" fmla="*/ 6871253 h 6871253"/>
              <a:gd name="connsiteX3" fmla="*/ 0 w 5520417"/>
              <a:gd name="connsiteY3" fmla="*/ 6871253 h 6871253"/>
              <a:gd name="connsiteX0" fmla="*/ 995203 w 5226503"/>
              <a:gd name="connsiteY0" fmla="*/ 18660 h 6889913"/>
              <a:gd name="connsiteX1" fmla="*/ 5226503 w 5226503"/>
              <a:gd name="connsiteY1" fmla="*/ 0 h 6889913"/>
              <a:gd name="connsiteX2" fmla="*/ 4500000 w 5226503"/>
              <a:gd name="connsiteY2" fmla="*/ 6889913 h 6889913"/>
              <a:gd name="connsiteX3" fmla="*/ 0 w 5226503"/>
              <a:gd name="connsiteY3" fmla="*/ 6889913 h 6889913"/>
              <a:gd name="connsiteX4" fmla="*/ 995203 w 5226503"/>
              <a:gd name="connsiteY4" fmla="*/ 18660 h 6889913"/>
              <a:gd name="connsiteX0" fmla="*/ 739480 w 5226503"/>
              <a:gd name="connsiteY0" fmla="*/ 34158 h 6889913"/>
              <a:gd name="connsiteX1" fmla="*/ 5226503 w 5226503"/>
              <a:gd name="connsiteY1" fmla="*/ 0 h 6889913"/>
              <a:gd name="connsiteX2" fmla="*/ 4500000 w 5226503"/>
              <a:gd name="connsiteY2" fmla="*/ 6889913 h 6889913"/>
              <a:gd name="connsiteX3" fmla="*/ 0 w 5226503"/>
              <a:gd name="connsiteY3" fmla="*/ 6889913 h 6889913"/>
              <a:gd name="connsiteX4" fmla="*/ 739480 w 5226503"/>
              <a:gd name="connsiteY4" fmla="*/ 34158 h 6889913"/>
              <a:gd name="connsiteX0" fmla="*/ 745055 w 5226503"/>
              <a:gd name="connsiteY0" fmla="*/ 0 h 6892926"/>
              <a:gd name="connsiteX1" fmla="*/ 5226503 w 5226503"/>
              <a:gd name="connsiteY1" fmla="*/ 3013 h 6892926"/>
              <a:gd name="connsiteX2" fmla="*/ 4500000 w 5226503"/>
              <a:gd name="connsiteY2" fmla="*/ 6892926 h 6892926"/>
              <a:gd name="connsiteX3" fmla="*/ 0 w 5226503"/>
              <a:gd name="connsiteY3" fmla="*/ 6892926 h 6892926"/>
              <a:gd name="connsiteX4" fmla="*/ 745055 w 5226503"/>
              <a:gd name="connsiteY4" fmla="*/ 0 h 6892926"/>
              <a:gd name="connsiteX0" fmla="*/ 745055 w 4502603"/>
              <a:gd name="connsiteY0" fmla="*/ 0 h 6892926"/>
              <a:gd name="connsiteX1" fmla="*/ 4502603 w 4502603"/>
              <a:gd name="connsiteY1" fmla="*/ 3013 h 6892926"/>
              <a:gd name="connsiteX2" fmla="*/ 4500000 w 4502603"/>
              <a:gd name="connsiteY2" fmla="*/ 6892926 h 6892926"/>
              <a:gd name="connsiteX3" fmla="*/ 0 w 4502603"/>
              <a:gd name="connsiteY3" fmla="*/ 6892926 h 6892926"/>
              <a:gd name="connsiteX4" fmla="*/ 745055 w 4502603"/>
              <a:gd name="connsiteY4" fmla="*/ 0 h 6892926"/>
              <a:gd name="connsiteX0" fmla="*/ 745055 w 4502603"/>
              <a:gd name="connsiteY0" fmla="*/ 0 h 6892926"/>
              <a:gd name="connsiteX1" fmla="*/ 4502603 w 4502603"/>
              <a:gd name="connsiteY1" fmla="*/ 3013 h 6892926"/>
              <a:gd name="connsiteX2" fmla="*/ 4290451 w 4502603"/>
              <a:gd name="connsiteY2" fmla="*/ 6892926 h 6892926"/>
              <a:gd name="connsiteX3" fmla="*/ 0 w 4502603"/>
              <a:gd name="connsiteY3" fmla="*/ 6892926 h 6892926"/>
              <a:gd name="connsiteX4" fmla="*/ 745055 w 4502603"/>
              <a:gd name="connsiteY4" fmla="*/ 0 h 6892926"/>
              <a:gd name="connsiteX0" fmla="*/ 745055 w 4290512"/>
              <a:gd name="connsiteY0" fmla="*/ 9687 h 6902613"/>
              <a:gd name="connsiteX1" fmla="*/ 4283528 w 4290512"/>
              <a:gd name="connsiteY1" fmla="*/ 0 h 6902613"/>
              <a:gd name="connsiteX2" fmla="*/ 4290451 w 4290512"/>
              <a:gd name="connsiteY2" fmla="*/ 6902613 h 6902613"/>
              <a:gd name="connsiteX3" fmla="*/ 0 w 4290512"/>
              <a:gd name="connsiteY3" fmla="*/ 6902613 h 6902613"/>
              <a:gd name="connsiteX4" fmla="*/ 745055 w 4290512"/>
              <a:gd name="connsiteY4" fmla="*/ 9687 h 6902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0512" h="6902613">
                <a:moveTo>
                  <a:pt x="745055" y="9687"/>
                </a:moveTo>
                <a:lnTo>
                  <a:pt x="4283528" y="0"/>
                </a:lnTo>
                <a:cubicBezTo>
                  <a:pt x="4282660" y="2296638"/>
                  <a:pt x="4291319" y="4605975"/>
                  <a:pt x="4290451" y="6902613"/>
                </a:cubicBezTo>
                <a:lnTo>
                  <a:pt x="0" y="6902613"/>
                </a:lnTo>
                <a:lnTo>
                  <a:pt x="745055" y="9687"/>
                </a:lnTo>
                <a:close/>
              </a:path>
            </a:pathLst>
          </a:custGeom>
        </p:spPr>
        <p:txBody>
          <a:bodyPr wrap="square">
            <a:noAutofit/>
          </a:bodyPr>
          <a:lstStyle/>
          <a:p>
            <a:r>
              <a:rPr lang="en-GB"/>
              <a:t>Click icon to add picture</a:t>
            </a:r>
            <a:endParaRPr lang="en-US" dirty="0"/>
          </a:p>
        </p:txBody>
      </p:sp>
      <p:sp>
        <p:nvSpPr>
          <p:cNvPr id="4" name="Text Placeholder 24">
            <a:extLst>
              <a:ext uri="{FF2B5EF4-FFF2-40B4-BE49-F238E27FC236}">
                <a16:creationId xmlns:a16="http://schemas.microsoft.com/office/drawing/2014/main" id="{B9E79789-D243-8B4F-B13E-F31DA5B736B2}"/>
              </a:ext>
            </a:extLst>
          </p:cNvPr>
          <p:cNvSpPr>
            <a:spLocks noGrp="1"/>
          </p:cNvSpPr>
          <p:nvPr>
            <p:ph type="body" sz="quarter" idx="11" hasCustomPrompt="1"/>
          </p:nvPr>
        </p:nvSpPr>
        <p:spPr>
          <a:xfrm>
            <a:off x="828000" y="720000"/>
            <a:ext cx="5997771" cy="1413600"/>
          </a:xfrm>
          <a:ln>
            <a:noFill/>
          </a:ln>
        </p:spPr>
        <p:txBody>
          <a:bodyPr lIns="0" tIns="0" rIns="0" bIns="0" anchor="t" anchorCtr="0">
            <a:noAutofit/>
          </a:bodyPr>
          <a:lstStyle>
            <a:lvl1pPr marL="0" indent="0" algn="l">
              <a:lnSpc>
                <a:spcPts val="3600"/>
              </a:lnSpc>
              <a:spcBef>
                <a:spcPts val="0"/>
              </a:spcBef>
              <a:buNone/>
              <a:defRPr sz="3600" b="0" i="0" cap="all" baseline="0">
                <a:solidFill>
                  <a:schemeClr val="tx1"/>
                </a:solidFill>
                <a:latin typeface="Century Schoolbook" panose="02040604050505020304" pitchFamily="18" charset="0"/>
              </a:defRPr>
            </a:lvl1pPr>
            <a:lvl2pPr algn="l">
              <a:buNone/>
              <a:defRPr b="1">
                <a:solidFill>
                  <a:schemeClr val="bg1"/>
                </a:solidFill>
                <a:latin typeface="+mj-lt"/>
              </a:defRPr>
            </a:lvl2pPr>
            <a:lvl3pPr algn="l">
              <a:buNone/>
              <a:defRPr b="1">
                <a:solidFill>
                  <a:schemeClr val="bg1"/>
                </a:solidFill>
                <a:latin typeface="+mj-lt"/>
              </a:defRPr>
            </a:lvl3pPr>
            <a:lvl4pPr algn="l">
              <a:buNone/>
              <a:defRPr b="1">
                <a:solidFill>
                  <a:schemeClr val="bg1"/>
                </a:solidFill>
                <a:latin typeface="+mj-lt"/>
              </a:defRPr>
            </a:lvl4pPr>
            <a:lvl5pPr algn="l">
              <a:buNone/>
              <a:defRPr b="1">
                <a:solidFill>
                  <a:schemeClr val="bg1"/>
                </a:solidFill>
                <a:latin typeface="+mj-lt"/>
              </a:defRPr>
            </a:lvl5pPr>
          </a:lstStyle>
          <a:p>
            <a:pPr lvl="0"/>
            <a:r>
              <a:rPr lang="en-GB" dirty="0"/>
              <a:t>CLICK TO EDIT MASTER TEXT STYLES</a:t>
            </a:r>
          </a:p>
        </p:txBody>
      </p:sp>
      <p:sp>
        <p:nvSpPr>
          <p:cNvPr id="5" name="Content Placeholder 2">
            <a:extLst>
              <a:ext uri="{FF2B5EF4-FFF2-40B4-BE49-F238E27FC236}">
                <a16:creationId xmlns:a16="http://schemas.microsoft.com/office/drawing/2014/main" id="{DAE588E0-2C17-1348-9CE0-FAF8BECBD6E0}"/>
              </a:ext>
            </a:extLst>
          </p:cNvPr>
          <p:cNvSpPr>
            <a:spLocks noGrp="1"/>
          </p:cNvSpPr>
          <p:nvPr>
            <p:ph idx="1"/>
          </p:nvPr>
        </p:nvSpPr>
        <p:spPr>
          <a:xfrm>
            <a:off x="828000" y="2160000"/>
            <a:ext cx="5395046" cy="1058822"/>
          </a:xfrm>
        </p:spPr>
        <p:txBody>
          <a:bodyPr lIns="0" tIns="0" rIns="0" bIns="0">
            <a:noAutofit/>
          </a:bodyPr>
          <a:lstStyle>
            <a:lvl1pPr marL="0" indent="0">
              <a:lnSpc>
                <a:spcPts val="2400"/>
              </a:lnSpc>
              <a:spcBef>
                <a:spcPts val="0"/>
              </a:spcBef>
              <a:spcAft>
                <a:spcPts val="1200"/>
              </a:spcAft>
              <a:buNone/>
              <a:defRPr sz="2000">
                <a:solidFill>
                  <a:srgbClr val="000000"/>
                </a:solidFill>
              </a:defRPr>
            </a:lvl1pPr>
            <a:lvl2pPr>
              <a:buNone/>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GB" dirty="0"/>
              <a:t>Click to edit Master text styles</a:t>
            </a:r>
          </a:p>
        </p:txBody>
      </p:sp>
      <p:sp>
        <p:nvSpPr>
          <p:cNvPr id="6" name="Text Placeholder 7">
            <a:extLst>
              <a:ext uri="{FF2B5EF4-FFF2-40B4-BE49-F238E27FC236}">
                <a16:creationId xmlns:a16="http://schemas.microsoft.com/office/drawing/2014/main" id="{01D82841-15D5-CF41-B254-127F7F1CF27F}"/>
              </a:ext>
            </a:extLst>
          </p:cNvPr>
          <p:cNvSpPr>
            <a:spLocks noGrp="1"/>
          </p:cNvSpPr>
          <p:nvPr>
            <p:ph type="body" sz="quarter" idx="13"/>
          </p:nvPr>
        </p:nvSpPr>
        <p:spPr>
          <a:xfrm>
            <a:off x="828000" y="3292355"/>
            <a:ext cx="5395046" cy="2710880"/>
          </a:xfrm>
        </p:spPr>
        <p:txBody>
          <a:bodyPr lIns="0" tIns="0" rIns="0" bIns="0">
            <a:noAutofit/>
          </a:bodyPr>
          <a:lstStyle>
            <a:lvl1pPr>
              <a:defRPr sz="2000"/>
            </a:lvl1pPr>
            <a:lvl2pPr>
              <a:defRPr sz="1800"/>
            </a:lvl2pPr>
            <a:lvl3pPr>
              <a:defRPr sz="1600"/>
            </a:lvl3pPr>
            <a:lvl4pPr>
              <a:defRPr sz="1400"/>
            </a:lvl4pPr>
            <a:lvl5pPr>
              <a:defRPr sz="1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158193483"/>
      </p:ext>
    </p:extLst>
  </p:cSld>
  <p:clrMapOvr>
    <a:masterClrMapping/>
  </p:clrMapOvr>
  <p:transition spd="slow">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5F736-C0C5-C34F-B4C0-C6974942B703}"/>
              </a:ext>
            </a:extLst>
          </p:cNvPr>
          <p:cNvSpPr>
            <a:spLocks noGrp="1"/>
          </p:cNvSpPr>
          <p:nvPr>
            <p:ph idx="1" hasCustomPrompt="1"/>
          </p:nvPr>
        </p:nvSpPr>
        <p:spPr>
          <a:xfrm>
            <a:off x="827999" y="3038620"/>
            <a:ext cx="10344825" cy="3099379"/>
          </a:xfrm>
        </p:spPr>
        <p:txBody>
          <a:bodyPr lIns="0" tIns="0" rIns="0" bIns="0"/>
          <a:lstStyle>
            <a:lvl1pPr marL="228594" marR="0" indent="-228594"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indent="-180000">
              <a:defRPr sz="1400">
                <a:solidFill>
                  <a:srgbClr val="000000"/>
                </a:solidFill>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Placeholder 1">
            <a:extLst>
              <a:ext uri="{FF2B5EF4-FFF2-40B4-BE49-F238E27FC236}">
                <a16:creationId xmlns:a16="http://schemas.microsoft.com/office/drawing/2014/main" id="{8A4F33DD-D094-C34D-ABEA-2418F630B25F}"/>
              </a:ext>
            </a:extLst>
          </p:cNvPr>
          <p:cNvSpPr>
            <a:spLocks noGrp="1"/>
          </p:cNvSpPr>
          <p:nvPr>
            <p:ph type="title"/>
          </p:nvPr>
        </p:nvSpPr>
        <p:spPr>
          <a:xfrm>
            <a:off x="828000" y="720000"/>
            <a:ext cx="10344825" cy="1168390"/>
          </a:xfrm>
          <a:prstGeom prst="rect">
            <a:avLst/>
          </a:prstGeom>
        </p:spPr>
        <p:txBody>
          <a:bodyPr vert="horz" lIns="0" tIns="0" rIns="0" bIns="0" rtlCol="0" anchor="t" anchorCtr="0">
            <a:noAutofit/>
          </a:bodyPr>
          <a:lstStyle>
            <a:lvl1pPr>
              <a:lnSpc>
                <a:spcPts val="3600"/>
              </a:lnSpc>
              <a:defRPr cap="all" baseline="0"/>
            </a:lvl1pPr>
          </a:lstStyle>
          <a:p>
            <a:r>
              <a:rPr lang="en-GB" dirty="0"/>
              <a:t>Click to edit Master title style</a:t>
            </a:r>
            <a:endParaRPr lang="en-US" dirty="0"/>
          </a:p>
        </p:txBody>
      </p:sp>
      <p:sp>
        <p:nvSpPr>
          <p:cNvPr id="5" name="Text Placeholder 8">
            <a:extLst>
              <a:ext uri="{FF2B5EF4-FFF2-40B4-BE49-F238E27FC236}">
                <a16:creationId xmlns:a16="http://schemas.microsoft.com/office/drawing/2014/main" id="{1A7F92A6-4FDA-B445-AE31-3A99DFE2BF0F}"/>
              </a:ext>
            </a:extLst>
          </p:cNvPr>
          <p:cNvSpPr>
            <a:spLocks noGrp="1"/>
          </p:cNvSpPr>
          <p:nvPr>
            <p:ph type="body" sz="quarter" idx="15"/>
          </p:nvPr>
        </p:nvSpPr>
        <p:spPr>
          <a:xfrm>
            <a:off x="828000" y="2160000"/>
            <a:ext cx="10344824" cy="878621"/>
          </a:xfrm>
        </p:spPr>
        <p:txBody>
          <a:bodyPr/>
          <a:lstStyle>
            <a:lvl1pPr marL="0" indent="0">
              <a:lnSpc>
                <a:spcPts val="2400"/>
              </a:lnSpc>
              <a:spcBef>
                <a:spcPts val="0"/>
              </a:spcBef>
              <a:spcAft>
                <a:spcPts val="1200"/>
              </a:spcAft>
              <a:buNone/>
              <a:defRPr>
                <a:solidFill>
                  <a:srgbClr val="000000"/>
                </a:solidFill>
              </a:defRPr>
            </a:lvl1pPr>
            <a:lvl2pPr>
              <a:buNone/>
              <a:defRPr/>
            </a:lvl2pPr>
          </a:lstStyle>
          <a:p>
            <a:pPr lvl="0"/>
            <a:r>
              <a:rPr lang="en-GB" dirty="0"/>
              <a:t>Click to edit Master text styles</a:t>
            </a:r>
          </a:p>
        </p:txBody>
      </p:sp>
    </p:spTree>
    <p:extLst>
      <p:ext uri="{BB962C8B-B14F-4D97-AF65-F5344CB8AC3E}">
        <p14:creationId xmlns:p14="http://schemas.microsoft.com/office/powerpoint/2010/main" val="81707838"/>
      </p:ext>
    </p:extLst>
  </p:cSld>
  <p:clrMapOvr>
    <a:masterClrMapping/>
  </p:clrMapOvr>
  <p:transition spd="slow">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330B92-D460-0046-ADA5-DFE95C1FC7BC}"/>
              </a:ext>
            </a:extLst>
          </p:cNvPr>
          <p:cNvSpPr/>
          <p:nvPr userDrawn="1"/>
        </p:nvSpPr>
        <p:spPr>
          <a:xfrm>
            <a:off x="0" y="0"/>
            <a:ext cx="609600" cy="4150975"/>
          </a:xfrm>
          <a:custGeom>
            <a:avLst/>
            <a:gdLst>
              <a:gd name="connsiteX0" fmla="*/ 0 w 605174"/>
              <a:gd name="connsiteY0" fmla="*/ 0 h 3443405"/>
              <a:gd name="connsiteX1" fmla="*/ 605174 w 605174"/>
              <a:gd name="connsiteY1" fmla="*/ 0 h 3443405"/>
              <a:gd name="connsiteX2" fmla="*/ 605174 w 605174"/>
              <a:gd name="connsiteY2" fmla="*/ 3443405 h 3443405"/>
              <a:gd name="connsiteX3" fmla="*/ 0 w 605174"/>
              <a:gd name="connsiteY3" fmla="*/ 3443405 h 3443405"/>
              <a:gd name="connsiteX4" fmla="*/ 0 w 605174"/>
              <a:gd name="connsiteY4" fmla="*/ 0 h 3443405"/>
              <a:gd name="connsiteX0" fmla="*/ 4426 w 609600"/>
              <a:gd name="connsiteY0" fmla="*/ 0 h 3457920"/>
              <a:gd name="connsiteX1" fmla="*/ 609600 w 609600"/>
              <a:gd name="connsiteY1" fmla="*/ 0 h 3457920"/>
              <a:gd name="connsiteX2" fmla="*/ 0 w 609600"/>
              <a:gd name="connsiteY2" fmla="*/ 3457920 h 3457920"/>
              <a:gd name="connsiteX3" fmla="*/ 4426 w 609600"/>
              <a:gd name="connsiteY3" fmla="*/ 3443405 h 3457920"/>
              <a:gd name="connsiteX4" fmla="*/ 4426 w 609600"/>
              <a:gd name="connsiteY4" fmla="*/ 0 h 3457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 h="3457920">
                <a:moveTo>
                  <a:pt x="4426" y="0"/>
                </a:moveTo>
                <a:lnTo>
                  <a:pt x="609600" y="0"/>
                </a:lnTo>
                <a:lnTo>
                  <a:pt x="0" y="3457920"/>
                </a:lnTo>
                <a:lnTo>
                  <a:pt x="4426" y="3443405"/>
                </a:lnTo>
                <a:lnTo>
                  <a:pt x="4426"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7CD8E175-E270-0048-ABC8-515486F1AD3E}"/>
              </a:ext>
            </a:extLst>
          </p:cNvPr>
          <p:cNvSpPr>
            <a:spLocks noGrp="1"/>
          </p:cNvSpPr>
          <p:nvPr>
            <p:ph type="title"/>
          </p:nvPr>
        </p:nvSpPr>
        <p:spPr>
          <a:xfrm>
            <a:off x="828000" y="720000"/>
            <a:ext cx="10344825" cy="1168390"/>
          </a:xfrm>
          <a:prstGeom prst="rect">
            <a:avLst/>
          </a:prstGeom>
        </p:spPr>
        <p:txBody>
          <a:bodyPr vert="horz" lIns="0" tIns="0" rIns="0" bIns="0" rtlCol="0" anchor="t" anchorCtr="0">
            <a:no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D304DF43-545F-6945-BEFE-75C50F5D0F57}"/>
              </a:ext>
            </a:extLst>
          </p:cNvPr>
          <p:cNvSpPr>
            <a:spLocks noGrp="1"/>
          </p:cNvSpPr>
          <p:nvPr>
            <p:ph type="body" idx="1"/>
          </p:nvPr>
        </p:nvSpPr>
        <p:spPr>
          <a:xfrm>
            <a:off x="828000" y="2160000"/>
            <a:ext cx="10344825" cy="4011284"/>
          </a:xfrm>
          <a:prstGeom prst="rect">
            <a:avLst/>
          </a:prstGeom>
        </p:spPr>
        <p:txBody>
          <a:bodyPr vert="horz" lIns="0" tIns="0" rIns="0" bIns="0" rtlCol="0">
            <a:noAutofit/>
          </a:body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C58971C9-62F3-074B-8C38-6695442AE32A}"/>
              </a:ext>
            </a:extLst>
          </p:cNvPr>
          <p:cNvPicPr>
            <a:picLocks noChangeAspect="1"/>
          </p:cNvPicPr>
          <p:nvPr userDrawn="1"/>
        </p:nvPicPr>
        <p:blipFill>
          <a:blip r:embed="rId20"/>
          <a:stretch>
            <a:fillRect/>
          </a:stretch>
        </p:blipFill>
        <p:spPr>
          <a:xfrm>
            <a:off x="10303937" y="6430046"/>
            <a:ext cx="1330402" cy="207370"/>
          </a:xfrm>
          <a:prstGeom prst="rect">
            <a:avLst/>
          </a:prstGeom>
        </p:spPr>
      </p:pic>
    </p:spTree>
    <p:extLst>
      <p:ext uri="{BB962C8B-B14F-4D97-AF65-F5344CB8AC3E}">
        <p14:creationId xmlns:p14="http://schemas.microsoft.com/office/powerpoint/2010/main" val="1016741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txStyles>
    <p:titleStyle>
      <a:lvl1pPr algn="l" defTabSz="914377" rtl="0" eaLnBrk="1" latinLnBrk="0" hangingPunct="1">
        <a:lnSpc>
          <a:spcPts val="3600"/>
        </a:lnSpc>
        <a:spcBef>
          <a:spcPct val="0"/>
        </a:spcBef>
        <a:buNone/>
        <a:defRPr sz="3600" b="0" i="0" kern="1200" cap="all" baseline="0">
          <a:solidFill>
            <a:schemeClr val="tx1"/>
          </a:solidFill>
          <a:latin typeface="Century Schoolbook" panose="02040604050505020304" pitchFamily="18" charset="0"/>
          <a:ea typeface="+mj-ea"/>
          <a:cs typeface="+mj-cs"/>
        </a:defRPr>
      </a:lvl1pPr>
    </p:titleStyle>
    <p:bodyStyle>
      <a:lvl1pPr marL="180000" indent="-180000" algn="l" defTabSz="914377" rtl="0" eaLnBrk="1" latinLnBrk="0" hangingPunct="1">
        <a:lnSpc>
          <a:spcPct val="100000"/>
        </a:lnSpc>
        <a:spcBef>
          <a:spcPts val="0"/>
        </a:spcBef>
        <a:spcAft>
          <a:spcPts val="0"/>
        </a:spcAft>
        <a:buFont typeface="Arial" panose="020B0604020202020204" pitchFamily="34" charset="0"/>
        <a:buChar char="•"/>
        <a:defRPr sz="2000" kern="1200">
          <a:solidFill>
            <a:srgbClr val="000000"/>
          </a:solidFill>
          <a:latin typeface="+mn-lt"/>
          <a:ea typeface="+mn-ea"/>
          <a:cs typeface="+mn-cs"/>
        </a:defRPr>
      </a:lvl1pPr>
      <a:lvl2pPr marL="360000" indent="-180000" algn="l" defTabSz="914377" rtl="0" eaLnBrk="1" latinLnBrk="0" hangingPunct="1">
        <a:lnSpc>
          <a:spcPct val="100000"/>
        </a:lnSpc>
        <a:spcBef>
          <a:spcPts val="0"/>
        </a:spcBef>
        <a:buFont typeface="Arial" panose="020B0604020202020204" pitchFamily="34" charset="0"/>
        <a:buChar char="•"/>
        <a:defRPr sz="1800" kern="1200">
          <a:solidFill>
            <a:srgbClr val="000000"/>
          </a:solidFill>
          <a:latin typeface="+mn-lt"/>
          <a:ea typeface="+mn-ea"/>
          <a:cs typeface="+mn-cs"/>
        </a:defRPr>
      </a:lvl2pPr>
      <a:lvl3pPr marL="540000" indent="-180000" algn="l" defTabSz="914377" rtl="0" eaLnBrk="1" latinLnBrk="0" hangingPunct="1">
        <a:lnSpc>
          <a:spcPct val="100000"/>
        </a:lnSpc>
        <a:spcBef>
          <a:spcPts val="0"/>
        </a:spcBef>
        <a:buFont typeface="Arial" panose="020B0604020202020204" pitchFamily="34" charset="0"/>
        <a:buChar char="•"/>
        <a:defRPr sz="1600" kern="1200">
          <a:solidFill>
            <a:srgbClr val="000000"/>
          </a:solidFill>
          <a:latin typeface="+mn-lt"/>
          <a:ea typeface="+mn-ea"/>
          <a:cs typeface="+mn-cs"/>
        </a:defRPr>
      </a:lvl3pPr>
      <a:lvl4pPr marL="720000" indent="-180000" algn="l" defTabSz="914377" rtl="0" eaLnBrk="1" latinLnBrk="0" hangingPunct="1">
        <a:lnSpc>
          <a:spcPct val="100000"/>
        </a:lnSpc>
        <a:spcBef>
          <a:spcPts val="0"/>
        </a:spcBef>
        <a:buFont typeface="Arial" panose="020B0604020202020204" pitchFamily="34" charset="0"/>
        <a:buChar char="•"/>
        <a:defRPr sz="1400" kern="1200">
          <a:solidFill>
            <a:srgbClr val="000000"/>
          </a:solidFill>
          <a:latin typeface="+mn-lt"/>
          <a:ea typeface="+mn-ea"/>
          <a:cs typeface="+mn-cs"/>
        </a:defRPr>
      </a:lvl4pPr>
      <a:lvl5pPr marL="900000" indent="-180000" algn="l" defTabSz="914377" rtl="0" eaLnBrk="1" latinLnBrk="0" hangingPunct="1">
        <a:lnSpc>
          <a:spcPct val="100000"/>
        </a:lnSpc>
        <a:spcBef>
          <a:spcPts val="0"/>
        </a:spcBef>
        <a:buFont typeface="Arial" panose="020B0604020202020204" pitchFamily="34" charset="0"/>
        <a:buChar char="•"/>
        <a:defRPr sz="1400" kern="1200">
          <a:solidFill>
            <a:srgbClr val="000000"/>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061">
          <p15:clr>
            <a:srgbClr val="F26B43"/>
          </p15:clr>
        </p15:guide>
        <p15:guide id="3" pos="506">
          <p15:clr>
            <a:srgbClr val="F26B43"/>
          </p15:clr>
        </p15:guide>
        <p15:guide id="4" orient="horz" pos="436">
          <p15:clr>
            <a:srgbClr val="F26B43"/>
          </p15:clr>
        </p15:guide>
        <p15:guide id="5" orient="horz" pos="134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towardsdatascience.com/https-medium-com-vishalmorde-xgboost-algorithm-long-she-may-rein-edd9f99be63d" TargetMode="External"/><Relationship Id="rId3" Type="http://schemas.openxmlformats.org/officeDocument/2006/relationships/hyperlink" Target="https://web.archive.org/web/20150119081741/http:/oz.berkeley.edu/~breiman/arcall96.pdf" TargetMode="External"/><Relationship Id="rId7" Type="http://schemas.openxmlformats.org/officeDocument/2006/relationships/hyperlink" Target="https://projecteuclid.org/journals/annals-of-statistics/volume-29/issue-5/Greedy-function-approximation-A-gradient-boostingmachine/10.1214/aos/1013203451.full" TargetMode="External"/><Relationship Id="rId2" Type="http://schemas.openxmlformats.org/officeDocument/2006/relationships/hyperlink" Target="https://hastie.su.domains/Papers/samme.pdf" TargetMode="External"/><Relationship Id="rId1" Type="http://schemas.openxmlformats.org/officeDocument/2006/relationships/slideLayout" Target="../slideLayouts/slideLayout18.xml"/><Relationship Id="rId6" Type="http://schemas.openxmlformats.org/officeDocument/2006/relationships/hyperlink" Target="https://blog.paperspace.com/gradient-boosting-for-classification/" TargetMode="External"/><Relationship Id="rId5" Type="http://schemas.openxmlformats.org/officeDocument/2006/relationships/hyperlink" Target="https://www.ccs.neu.edu/home/vip/teach/MLcourse/4_boosting/slides/gradient_boosting.pdf" TargetMode="External"/><Relationship Id="rId10" Type="http://schemas.openxmlformats.org/officeDocument/2006/relationships/hyperlink" Target="https://www.datacamp.com/community/tutorials/xgboost-in-python" TargetMode="External"/><Relationship Id="rId4" Type="http://schemas.openxmlformats.org/officeDocument/2006/relationships/hyperlink" Target="https://www.face-rec.org/algorithms/Boosting-Ensemble/decision-theoretic_generalization.pdf" TargetMode="External"/><Relationship Id="rId9" Type="http://schemas.openxmlformats.org/officeDocument/2006/relationships/hyperlink" Target="https://arxiv.org/pdf/1603.02754.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5B6AC3-FDDE-7142-9C44-CC3E57305AF5}"/>
              </a:ext>
            </a:extLst>
          </p:cNvPr>
          <p:cNvSpPr>
            <a:spLocks noGrp="1"/>
          </p:cNvSpPr>
          <p:nvPr>
            <p:ph type="body" sz="quarter" idx="11"/>
          </p:nvPr>
        </p:nvSpPr>
        <p:spPr/>
        <p:txBody>
          <a:bodyPr/>
          <a:lstStyle/>
          <a:p>
            <a:r>
              <a:rPr lang="en-US" dirty="0"/>
              <a:t>Lecture 3</a:t>
            </a:r>
          </a:p>
        </p:txBody>
      </p:sp>
      <p:sp>
        <p:nvSpPr>
          <p:cNvPr id="4" name="Text Placeholder 3">
            <a:extLst>
              <a:ext uri="{FF2B5EF4-FFF2-40B4-BE49-F238E27FC236}">
                <a16:creationId xmlns:a16="http://schemas.microsoft.com/office/drawing/2014/main" id="{43DB743D-CB82-624D-B008-2FF8002C0C1E}"/>
              </a:ext>
            </a:extLst>
          </p:cNvPr>
          <p:cNvSpPr>
            <a:spLocks noGrp="1"/>
          </p:cNvSpPr>
          <p:nvPr>
            <p:ph type="body" sz="quarter" idx="12"/>
          </p:nvPr>
        </p:nvSpPr>
        <p:spPr/>
        <p:txBody>
          <a:bodyPr/>
          <a:lstStyle/>
          <a:p>
            <a:r>
              <a:rPr lang="en-US" dirty="0"/>
              <a:t>Ensemble Models</a:t>
            </a:r>
          </a:p>
          <a:p>
            <a:endParaRPr lang="en-US" dirty="0"/>
          </a:p>
        </p:txBody>
      </p:sp>
      <p:pic>
        <p:nvPicPr>
          <p:cNvPr id="7" name="Picture Placeholder 6" descr="A picture containing outdoor, sky, grass, tree&#10;&#10;Description automatically generated">
            <a:extLst>
              <a:ext uri="{FF2B5EF4-FFF2-40B4-BE49-F238E27FC236}">
                <a16:creationId xmlns:a16="http://schemas.microsoft.com/office/drawing/2014/main" id="{5D791684-DF48-8B4D-9547-B4AFEF7D7856}"/>
              </a:ext>
            </a:extLst>
          </p:cNvPr>
          <p:cNvPicPr>
            <a:picLocks noGrp="1" noChangeAspect="1"/>
          </p:cNvPicPr>
          <p:nvPr>
            <p:ph type="pic" sz="quarter" idx="13"/>
          </p:nvPr>
        </p:nvPicPr>
        <p:blipFill>
          <a:blip r:embed="rId2"/>
          <a:srcRect l="17178" r="17178"/>
          <a:stretch>
            <a:fillRect/>
          </a:stretch>
        </p:blipFill>
        <p:spPr/>
      </p:pic>
      <p:sp>
        <p:nvSpPr>
          <p:cNvPr id="2" name="Title 1">
            <a:extLst>
              <a:ext uri="{FF2B5EF4-FFF2-40B4-BE49-F238E27FC236}">
                <a16:creationId xmlns:a16="http://schemas.microsoft.com/office/drawing/2014/main" id="{18B3CB2F-5ADA-1142-B651-D40EE7814C95}"/>
              </a:ext>
            </a:extLst>
          </p:cNvPr>
          <p:cNvSpPr>
            <a:spLocks noGrp="1"/>
          </p:cNvSpPr>
          <p:nvPr>
            <p:ph type="ctrTitle" idx="4294967295"/>
          </p:nvPr>
        </p:nvSpPr>
        <p:spPr>
          <a:xfrm>
            <a:off x="0" y="1122363"/>
            <a:ext cx="9144000" cy="2387600"/>
          </a:xfrm>
        </p:spPr>
        <p:txBody>
          <a:bodyPr/>
          <a:lstStyle/>
          <a:p>
            <a:r>
              <a:rPr lang="en-US" sz="4000" dirty="0"/>
              <a:t> AI Systems</a:t>
            </a:r>
            <a:br>
              <a:rPr lang="en-US" sz="4000" dirty="0"/>
            </a:br>
            <a:endParaRPr lang="en-US" sz="4000" dirty="0"/>
          </a:p>
        </p:txBody>
      </p:sp>
    </p:spTree>
    <p:extLst>
      <p:ext uri="{BB962C8B-B14F-4D97-AF65-F5344CB8AC3E}">
        <p14:creationId xmlns:p14="http://schemas.microsoft.com/office/powerpoint/2010/main" val="3398749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6442-6B46-994D-AA7C-2A13A431E0B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137B284-7BC7-E141-A23D-F04158B305FC}"/>
              </a:ext>
            </a:extLst>
          </p:cNvPr>
          <p:cNvSpPr>
            <a:spLocks noGrp="1"/>
          </p:cNvSpPr>
          <p:nvPr>
            <p:ph sz="quarter" idx="10"/>
          </p:nvPr>
        </p:nvSpPr>
        <p:spPr/>
        <p:txBody>
          <a:bodyPr/>
          <a:lstStyle/>
          <a:p>
            <a:r>
              <a:rPr lang="en-US" dirty="0"/>
              <a:t>Boosting/</a:t>
            </a:r>
            <a:r>
              <a:rPr lang="en-US" dirty="0" err="1"/>
              <a:t>Adaboost</a:t>
            </a:r>
            <a:endParaRPr lang="en-US" dirty="0"/>
          </a:p>
          <a:p>
            <a:pPr lvl="1"/>
            <a:r>
              <a:rPr lang="en-US" dirty="0"/>
              <a:t>SAMME (</a:t>
            </a:r>
            <a:r>
              <a:rPr lang="en-US" dirty="0" err="1"/>
              <a:t>adaboost</a:t>
            </a:r>
            <a:r>
              <a:rPr lang="en-US" dirty="0"/>
              <a:t> </a:t>
            </a:r>
            <a:r>
              <a:rPr lang="en-US" dirty="0" err="1"/>
              <a:t>generalisation</a:t>
            </a:r>
            <a:r>
              <a:rPr lang="en-US" dirty="0"/>
              <a:t> to multiclass used in </a:t>
            </a:r>
            <a:r>
              <a:rPr lang="en-US" dirty="0" err="1"/>
              <a:t>sklearn</a:t>
            </a:r>
            <a:r>
              <a:rPr lang="en-US" dirty="0"/>
              <a:t>, contains also detail of the original </a:t>
            </a:r>
            <a:r>
              <a:rPr lang="en-US" dirty="0" err="1"/>
              <a:t>Adaboost</a:t>
            </a:r>
            <a:r>
              <a:rPr lang="en-US" dirty="0"/>
              <a:t>) </a:t>
            </a:r>
            <a:r>
              <a:rPr lang="en-US" dirty="0">
                <a:hlinkClick r:id="rId2"/>
              </a:rPr>
              <a:t>https://hastie.su.domains/Papers/samme.pdf</a:t>
            </a:r>
            <a:r>
              <a:rPr lang="en-US" dirty="0"/>
              <a:t> </a:t>
            </a:r>
          </a:p>
          <a:p>
            <a:pPr lvl="1"/>
            <a:r>
              <a:rPr lang="en-US" dirty="0"/>
              <a:t>Why boosting works </a:t>
            </a:r>
            <a:r>
              <a:rPr lang="en-US" dirty="0">
                <a:hlinkClick r:id="rId3"/>
              </a:rPr>
              <a:t>https://web.archive.org/web/20150119081741/http://oz.berkeley.edu/~breiman/arcall96.pdf</a:t>
            </a:r>
            <a:endParaRPr lang="en-US" dirty="0"/>
          </a:p>
          <a:p>
            <a:pPr lvl="1"/>
            <a:r>
              <a:rPr lang="en-US" dirty="0"/>
              <a:t>The original </a:t>
            </a:r>
            <a:r>
              <a:rPr lang="en-US" dirty="0" err="1"/>
              <a:t>Adaboost</a:t>
            </a:r>
            <a:r>
              <a:rPr lang="en-US" dirty="0"/>
              <a:t> </a:t>
            </a:r>
            <a:r>
              <a:rPr lang="en-US" dirty="0">
                <a:hlinkClick r:id="rId4"/>
              </a:rPr>
              <a:t>https://www.face-rec.org/algorithms/Boosting-Ensemble/decision-theoretic_generalization.pdf</a:t>
            </a:r>
            <a:endParaRPr lang="en-US" dirty="0"/>
          </a:p>
          <a:p>
            <a:r>
              <a:rPr lang="en-US" dirty="0"/>
              <a:t>GRADIENT TREE BOOSTING</a:t>
            </a:r>
          </a:p>
          <a:p>
            <a:pPr lvl="1"/>
            <a:r>
              <a:rPr lang="en-US" dirty="0"/>
              <a:t>A gentle introduction to gradient boosting </a:t>
            </a:r>
            <a:r>
              <a:rPr lang="en-US" dirty="0">
                <a:hlinkClick r:id="rId5"/>
              </a:rPr>
              <a:t>https://www.ccs.neu.edu/home/vip/teach/MLcourse/4_boosting/slides/gradient_boosting.pdf</a:t>
            </a:r>
            <a:endParaRPr lang="en-US" dirty="0"/>
          </a:p>
          <a:p>
            <a:pPr lvl="1"/>
            <a:r>
              <a:rPr lang="en-US" dirty="0"/>
              <a:t>Gradient boosting in classification </a:t>
            </a:r>
            <a:r>
              <a:rPr lang="en-US" dirty="0">
                <a:hlinkClick r:id="rId6"/>
              </a:rPr>
              <a:t>https://blog.paperspace.com/gradient-boosting-for-classification/</a:t>
            </a:r>
            <a:endParaRPr lang="en-US" dirty="0"/>
          </a:p>
          <a:p>
            <a:pPr lvl="1"/>
            <a:r>
              <a:rPr lang="en-US" dirty="0"/>
              <a:t>paper </a:t>
            </a:r>
            <a:r>
              <a:rPr lang="en-US" dirty="0">
                <a:hlinkClick r:id="rId7"/>
              </a:rPr>
              <a:t>https://projecteuclid.org/journals/annals-of-statistics/volume-29/issue-5/Greedy-function-approximation-A-gradient-boostingmachine/10.1214/aos/1013203451.full</a:t>
            </a:r>
            <a:endParaRPr lang="en-US" dirty="0"/>
          </a:p>
          <a:p>
            <a:r>
              <a:rPr lang="en-US" dirty="0"/>
              <a:t>XGBOOST </a:t>
            </a:r>
          </a:p>
          <a:p>
            <a:pPr lvl="1"/>
            <a:r>
              <a:rPr lang="en-US" dirty="0"/>
              <a:t>overview </a:t>
            </a:r>
            <a:r>
              <a:rPr lang="en-US" dirty="0">
                <a:hlinkClick r:id="rId8"/>
              </a:rPr>
              <a:t>https://towardsdatascience.com/https-medium-com-vishalmorde-xgboost-algorithm-long-she-may-rein-edd9f99be63d</a:t>
            </a:r>
            <a:endParaRPr lang="en-US" dirty="0"/>
          </a:p>
          <a:p>
            <a:pPr lvl="1"/>
            <a:r>
              <a:rPr lang="en-US" dirty="0"/>
              <a:t>paper </a:t>
            </a:r>
            <a:r>
              <a:rPr lang="en-US" dirty="0">
                <a:hlinkClick r:id="rId9"/>
              </a:rPr>
              <a:t>https://arxiv.org/pdf/1603.02754.pdf</a:t>
            </a:r>
            <a:r>
              <a:rPr lang="en-US" dirty="0"/>
              <a:t> </a:t>
            </a:r>
          </a:p>
          <a:p>
            <a:pPr lvl="1"/>
            <a:r>
              <a:rPr lang="en-US" dirty="0" err="1"/>
              <a:t>Xgboost</a:t>
            </a:r>
            <a:r>
              <a:rPr lang="en-US" dirty="0"/>
              <a:t> in python </a:t>
            </a:r>
            <a:r>
              <a:rPr lang="en-US" dirty="0">
                <a:hlinkClick r:id="rId10"/>
              </a:rPr>
              <a:t>https://www.datacamp.com/community/tutorials/xgboost-in-python</a:t>
            </a:r>
            <a:endParaRPr lang="en-US" dirty="0"/>
          </a:p>
          <a:p>
            <a:endParaRPr lang="en-US" dirty="0"/>
          </a:p>
        </p:txBody>
      </p:sp>
    </p:spTree>
    <p:extLst>
      <p:ext uri="{BB962C8B-B14F-4D97-AF65-F5344CB8AC3E}">
        <p14:creationId xmlns:p14="http://schemas.microsoft.com/office/powerpoint/2010/main" val="59600391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D0A2-BD25-EA4A-98C7-6090A5F1791B}"/>
              </a:ext>
            </a:extLst>
          </p:cNvPr>
          <p:cNvSpPr>
            <a:spLocks noGrp="1"/>
          </p:cNvSpPr>
          <p:nvPr>
            <p:ph type="title"/>
          </p:nvPr>
        </p:nvSpPr>
        <p:spPr/>
        <p:txBody>
          <a:bodyPr/>
          <a:lstStyle/>
          <a:p>
            <a:r>
              <a:rPr lang="en-US" dirty="0"/>
              <a:t>Ensemble models</a:t>
            </a:r>
          </a:p>
        </p:txBody>
      </p:sp>
      <p:sp>
        <p:nvSpPr>
          <p:cNvPr id="3" name="Content Placeholder 2">
            <a:extLst>
              <a:ext uri="{FF2B5EF4-FFF2-40B4-BE49-F238E27FC236}">
                <a16:creationId xmlns:a16="http://schemas.microsoft.com/office/drawing/2014/main" id="{0A1ED4AC-61AD-3946-A5EB-6C236D2F40A1}"/>
              </a:ext>
            </a:extLst>
          </p:cNvPr>
          <p:cNvSpPr>
            <a:spLocks noGrp="1"/>
          </p:cNvSpPr>
          <p:nvPr>
            <p:ph sz="quarter" idx="10"/>
          </p:nvPr>
        </p:nvSpPr>
        <p:spPr>
          <a:xfrm>
            <a:off x="580575" y="806824"/>
            <a:ext cx="7748048" cy="5496635"/>
          </a:xfrm>
        </p:spPr>
        <p:txBody>
          <a:bodyPr/>
          <a:lstStyle/>
          <a:p>
            <a:r>
              <a:rPr lang="en-US" sz="1800" dirty="0"/>
              <a:t>Make predictions by aggregating multiple trained models</a:t>
            </a:r>
          </a:p>
          <a:p>
            <a:endParaRPr lang="en-US" sz="1800" dirty="0"/>
          </a:p>
          <a:p>
            <a:r>
              <a:rPr lang="en-US" sz="1800" dirty="0"/>
              <a:t>Improve predictions</a:t>
            </a:r>
          </a:p>
          <a:p>
            <a:pPr lvl="1"/>
            <a:r>
              <a:rPr lang="en-US" sz="1600" dirty="0"/>
              <a:t>As long as models are sufficiently diverse (misclassifications are not correlated)</a:t>
            </a:r>
          </a:p>
          <a:p>
            <a:pPr lvl="1"/>
            <a:r>
              <a:rPr lang="en-US" sz="1600" dirty="0"/>
              <a:t>E.g. train three different models: SVM, Logistic Regression, </a:t>
            </a:r>
            <a:r>
              <a:rPr lang="en-US" sz="1600" dirty="0" err="1"/>
              <a:t>DecisionTree</a:t>
            </a:r>
            <a:r>
              <a:rPr lang="en-US" sz="1600" dirty="0"/>
              <a:t>, use </a:t>
            </a:r>
            <a:r>
              <a:rPr lang="en-US" sz="1600" dirty="0" err="1"/>
              <a:t>VotingClassifier</a:t>
            </a:r>
            <a:r>
              <a:rPr lang="en-US" sz="1600" dirty="0"/>
              <a:t> to classify based on most common predicted class (“hard” voting)</a:t>
            </a:r>
          </a:p>
          <a:p>
            <a:pPr lvl="1"/>
            <a:r>
              <a:rPr lang="en-US" sz="1600" dirty="0"/>
              <a:t>If models provide a probability for each class (</a:t>
            </a:r>
            <a:r>
              <a:rPr lang="en-US" sz="1600" b="1" dirty="0" err="1">
                <a:latin typeface="Courier New" panose="02070309020205020404" pitchFamily="49" charset="0"/>
                <a:cs typeface="Courier New" panose="02070309020205020404" pitchFamily="49" charset="0"/>
              </a:rPr>
              <a:t>predict_proba</a:t>
            </a:r>
            <a:r>
              <a:rPr lang="en-US" sz="1600" dirty="0"/>
              <a:t>) “soft” voting can be used: predict class with highest average probability across all models</a:t>
            </a:r>
          </a:p>
          <a:p>
            <a:pPr lvl="2"/>
            <a:endParaRPr lang="en-US" sz="1400" dirty="0"/>
          </a:p>
          <a:p>
            <a:r>
              <a:rPr lang="en-US" sz="1800" dirty="0"/>
              <a:t>Average model irregularities (decrease variance, reduce overfitting)</a:t>
            </a:r>
          </a:p>
          <a:p>
            <a:pPr lvl="1"/>
            <a:r>
              <a:rPr lang="en-US" sz="1600" dirty="0"/>
              <a:t>A way to obtain independent models using the same algorithm is training on different random subsets (samples) of the training set. If sampling is done with replacement this is called </a:t>
            </a:r>
            <a:r>
              <a:rPr lang="en-US" sz="1600" i="1" dirty="0"/>
              <a:t>Bagging/</a:t>
            </a:r>
            <a:r>
              <a:rPr lang="en-US" sz="1600" i="1" dirty="0" err="1"/>
              <a:t>Boostrapping</a:t>
            </a:r>
            <a:r>
              <a:rPr lang="en-US" sz="1600" i="1" dirty="0"/>
              <a:t> </a:t>
            </a:r>
            <a:r>
              <a:rPr lang="en-US" sz="1600" dirty="0"/>
              <a:t>otherwise is called </a:t>
            </a:r>
            <a:r>
              <a:rPr lang="en-US" sz="1600" i="1" dirty="0"/>
              <a:t>Pasting.</a:t>
            </a:r>
          </a:p>
          <a:p>
            <a:pPr lvl="1"/>
            <a:r>
              <a:rPr lang="en-US" sz="1600" dirty="0"/>
              <a:t>bagging methods work best with strong and complex models (e.g., fully developed decision trees), in contrast with boosting methods which usually work best with weak models (e.g., shallow decision trees).</a:t>
            </a:r>
          </a:p>
          <a:p>
            <a:pPr marL="180000" lvl="1" indent="0">
              <a:buNone/>
            </a:pPr>
            <a:endParaRPr lang="en-US" sz="1600" dirty="0"/>
          </a:p>
          <a:p>
            <a:r>
              <a:rPr lang="en-US" sz="1800" dirty="0" err="1"/>
              <a:t>Parallelise</a:t>
            </a:r>
            <a:r>
              <a:rPr lang="en-US" sz="1800" dirty="0"/>
              <a:t> training</a:t>
            </a:r>
          </a:p>
          <a:p>
            <a:pPr lvl="1"/>
            <a:r>
              <a:rPr lang="en-US" sz="1600" dirty="0"/>
              <a:t>Each of the model can be trained in parallel, particularly useful if each model is trained on a sample using bagging or pasting</a:t>
            </a:r>
          </a:p>
          <a:p>
            <a:endParaRPr lang="en-US" sz="1800" dirty="0"/>
          </a:p>
        </p:txBody>
      </p:sp>
      <p:sp>
        <p:nvSpPr>
          <p:cNvPr id="5" name="Rounded Rectangle 4">
            <a:extLst>
              <a:ext uri="{FF2B5EF4-FFF2-40B4-BE49-F238E27FC236}">
                <a16:creationId xmlns:a16="http://schemas.microsoft.com/office/drawing/2014/main" id="{E4968C6E-25B9-0B49-A7CC-82849A9E93B4}"/>
              </a:ext>
            </a:extLst>
          </p:cNvPr>
          <p:cNvSpPr/>
          <p:nvPr/>
        </p:nvSpPr>
        <p:spPr>
          <a:xfrm>
            <a:off x="8336479" y="1664228"/>
            <a:ext cx="717253" cy="46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X,y</a:t>
            </a:r>
            <a:endParaRPr lang="en-US" sz="1400" dirty="0"/>
          </a:p>
        </p:txBody>
      </p:sp>
      <p:sp>
        <p:nvSpPr>
          <p:cNvPr id="6" name="Rounded Rectangle 5">
            <a:extLst>
              <a:ext uri="{FF2B5EF4-FFF2-40B4-BE49-F238E27FC236}">
                <a16:creationId xmlns:a16="http://schemas.microsoft.com/office/drawing/2014/main" id="{F763805A-5158-5140-AE8F-AF3A1A223433}"/>
              </a:ext>
            </a:extLst>
          </p:cNvPr>
          <p:cNvSpPr/>
          <p:nvPr/>
        </p:nvSpPr>
        <p:spPr>
          <a:xfrm>
            <a:off x="9468423" y="806824"/>
            <a:ext cx="818275"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SVM</a:t>
            </a:r>
          </a:p>
        </p:txBody>
      </p:sp>
      <p:sp>
        <p:nvSpPr>
          <p:cNvPr id="7" name="Rounded Rectangle 6">
            <a:extLst>
              <a:ext uri="{FF2B5EF4-FFF2-40B4-BE49-F238E27FC236}">
                <a16:creationId xmlns:a16="http://schemas.microsoft.com/office/drawing/2014/main" id="{B9D3CB62-A181-894E-BBAA-68360D86D832}"/>
              </a:ext>
            </a:extLst>
          </p:cNvPr>
          <p:cNvSpPr/>
          <p:nvPr/>
        </p:nvSpPr>
        <p:spPr>
          <a:xfrm>
            <a:off x="9468422" y="1627196"/>
            <a:ext cx="818275"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Logit R</a:t>
            </a:r>
          </a:p>
        </p:txBody>
      </p:sp>
      <p:sp>
        <p:nvSpPr>
          <p:cNvPr id="8" name="Rounded Rectangle 7">
            <a:extLst>
              <a:ext uri="{FF2B5EF4-FFF2-40B4-BE49-F238E27FC236}">
                <a16:creationId xmlns:a16="http://schemas.microsoft.com/office/drawing/2014/main" id="{CC67F181-D503-DC4B-ADB8-9F4E186969A7}"/>
              </a:ext>
            </a:extLst>
          </p:cNvPr>
          <p:cNvSpPr/>
          <p:nvPr/>
        </p:nvSpPr>
        <p:spPr>
          <a:xfrm>
            <a:off x="9468422" y="2496944"/>
            <a:ext cx="818275"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DT</a:t>
            </a:r>
          </a:p>
        </p:txBody>
      </p:sp>
      <p:cxnSp>
        <p:nvCxnSpPr>
          <p:cNvPr id="9" name="Straight Arrow Connector 8">
            <a:extLst>
              <a:ext uri="{FF2B5EF4-FFF2-40B4-BE49-F238E27FC236}">
                <a16:creationId xmlns:a16="http://schemas.microsoft.com/office/drawing/2014/main" id="{89DB570F-A078-B944-9F76-9A570DA686B5}"/>
              </a:ext>
            </a:extLst>
          </p:cNvPr>
          <p:cNvCxnSpPr>
            <a:stCxn id="5" idx="3"/>
            <a:endCxn id="6" idx="1"/>
          </p:cNvCxnSpPr>
          <p:nvPr/>
        </p:nvCxnSpPr>
        <p:spPr>
          <a:xfrm flipV="1">
            <a:off x="9053732" y="1078393"/>
            <a:ext cx="414691" cy="820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8C5AB01-C946-D745-AF04-BD529E8F31ED}"/>
              </a:ext>
            </a:extLst>
          </p:cNvPr>
          <p:cNvCxnSpPr>
            <a:stCxn id="5" idx="3"/>
            <a:endCxn id="7" idx="1"/>
          </p:cNvCxnSpPr>
          <p:nvPr/>
        </p:nvCxnSpPr>
        <p:spPr>
          <a:xfrm>
            <a:off x="9053732" y="1898765"/>
            <a:ext cx="41469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C60720-7170-EB42-AF4B-53A9B76D9260}"/>
              </a:ext>
            </a:extLst>
          </p:cNvPr>
          <p:cNvCxnSpPr>
            <a:cxnSpLocks/>
            <a:stCxn id="5" idx="3"/>
            <a:endCxn id="8" idx="1"/>
          </p:cNvCxnSpPr>
          <p:nvPr/>
        </p:nvCxnSpPr>
        <p:spPr>
          <a:xfrm>
            <a:off x="9053732" y="1898765"/>
            <a:ext cx="414690" cy="8697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8C46B90F-65A3-C647-A367-73273B7B0A2C}"/>
              </a:ext>
            </a:extLst>
          </p:cNvPr>
          <p:cNvSpPr/>
          <p:nvPr/>
        </p:nvSpPr>
        <p:spPr>
          <a:xfrm>
            <a:off x="10783574" y="1627196"/>
            <a:ext cx="1139252"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voting / averaging</a:t>
            </a:r>
          </a:p>
        </p:txBody>
      </p:sp>
      <p:cxnSp>
        <p:nvCxnSpPr>
          <p:cNvPr id="13" name="Straight Arrow Connector 12">
            <a:extLst>
              <a:ext uri="{FF2B5EF4-FFF2-40B4-BE49-F238E27FC236}">
                <a16:creationId xmlns:a16="http://schemas.microsoft.com/office/drawing/2014/main" id="{3EC827C9-332C-464F-8CFF-D2700ADA97CD}"/>
              </a:ext>
            </a:extLst>
          </p:cNvPr>
          <p:cNvCxnSpPr>
            <a:cxnSpLocks/>
            <a:stCxn id="6" idx="3"/>
            <a:endCxn id="12" idx="1"/>
          </p:cNvCxnSpPr>
          <p:nvPr/>
        </p:nvCxnSpPr>
        <p:spPr>
          <a:xfrm>
            <a:off x="10286698" y="1078393"/>
            <a:ext cx="496877" cy="820372"/>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4" name="Straight Arrow Connector 13">
            <a:extLst>
              <a:ext uri="{FF2B5EF4-FFF2-40B4-BE49-F238E27FC236}">
                <a16:creationId xmlns:a16="http://schemas.microsoft.com/office/drawing/2014/main" id="{6EEDA265-EC5F-6F41-8E68-43D422E9193C}"/>
              </a:ext>
            </a:extLst>
          </p:cNvPr>
          <p:cNvCxnSpPr>
            <a:cxnSpLocks/>
            <a:stCxn id="7" idx="3"/>
            <a:endCxn id="12" idx="1"/>
          </p:cNvCxnSpPr>
          <p:nvPr/>
        </p:nvCxnSpPr>
        <p:spPr>
          <a:xfrm>
            <a:off x="10286697" y="1898765"/>
            <a:ext cx="496877"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15" name="Straight Arrow Connector 14">
            <a:extLst>
              <a:ext uri="{FF2B5EF4-FFF2-40B4-BE49-F238E27FC236}">
                <a16:creationId xmlns:a16="http://schemas.microsoft.com/office/drawing/2014/main" id="{DCE5F542-C129-944C-9F79-4F6095A45E92}"/>
              </a:ext>
            </a:extLst>
          </p:cNvPr>
          <p:cNvCxnSpPr>
            <a:cxnSpLocks/>
            <a:stCxn id="8" idx="3"/>
            <a:endCxn id="12" idx="1"/>
          </p:cNvCxnSpPr>
          <p:nvPr/>
        </p:nvCxnSpPr>
        <p:spPr>
          <a:xfrm flipV="1">
            <a:off x="10286697" y="1898765"/>
            <a:ext cx="496877" cy="869749"/>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16" name="TextBox 15">
            <a:extLst>
              <a:ext uri="{FF2B5EF4-FFF2-40B4-BE49-F238E27FC236}">
                <a16:creationId xmlns:a16="http://schemas.microsoft.com/office/drawing/2014/main" id="{673E8D09-54D7-BE48-941E-B254045C1875}"/>
              </a:ext>
            </a:extLst>
          </p:cNvPr>
          <p:cNvSpPr txBox="1"/>
          <p:nvPr/>
        </p:nvSpPr>
        <p:spPr>
          <a:xfrm>
            <a:off x="10456026" y="1029017"/>
            <a:ext cx="317900" cy="250499"/>
          </a:xfrm>
          <a:prstGeom prst="rect">
            <a:avLst/>
          </a:prstGeom>
          <a:noFill/>
        </p:spPr>
        <p:txBody>
          <a:bodyPr wrap="none" rtlCol="0">
            <a:spAutoFit/>
          </a:bodyPr>
          <a:lstStyle/>
          <a:p>
            <a:r>
              <a:rPr lang="en-US" sz="1400" dirty="0"/>
              <a:t>y</a:t>
            </a:r>
            <a:r>
              <a:rPr lang="en-US" sz="1400" baseline="-25000" dirty="0"/>
              <a:t>1</a:t>
            </a:r>
            <a:endParaRPr lang="en-US" sz="1400" dirty="0"/>
          </a:p>
        </p:txBody>
      </p:sp>
      <p:sp>
        <p:nvSpPr>
          <p:cNvPr id="17" name="TextBox 16">
            <a:extLst>
              <a:ext uri="{FF2B5EF4-FFF2-40B4-BE49-F238E27FC236}">
                <a16:creationId xmlns:a16="http://schemas.microsoft.com/office/drawing/2014/main" id="{6C24F615-5808-D248-9A6C-5E744C30EF17}"/>
              </a:ext>
            </a:extLst>
          </p:cNvPr>
          <p:cNvSpPr txBox="1"/>
          <p:nvPr/>
        </p:nvSpPr>
        <p:spPr>
          <a:xfrm>
            <a:off x="10379992" y="1760605"/>
            <a:ext cx="317900" cy="250499"/>
          </a:xfrm>
          <a:prstGeom prst="rect">
            <a:avLst/>
          </a:prstGeom>
          <a:noFill/>
        </p:spPr>
        <p:txBody>
          <a:bodyPr wrap="none" rtlCol="0">
            <a:spAutoFit/>
          </a:bodyPr>
          <a:lstStyle/>
          <a:p>
            <a:r>
              <a:rPr lang="en-US" sz="1400" dirty="0"/>
              <a:t>y</a:t>
            </a:r>
            <a:r>
              <a:rPr lang="en-US" sz="1400" baseline="-25000" dirty="0"/>
              <a:t>2</a:t>
            </a:r>
            <a:endParaRPr lang="en-US" sz="1400" dirty="0"/>
          </a:p>
        </p:txBody>
      </p:sp>
      <p:sp>
        <p:nvSpPr>
          <p:cNvPr id="18" name="TextBox 17">
            <a:extLst>
              <a:ext uri="{FF2B5EF4-FFF2-40B4-BE49-F238E27FC236}">
                <a16:creationId xmlns:a16="http://schemas.microsoft.com/office/drawing/2014/main" id="{E5B3EEC3-87E0-EA47-B1C9-B178EC26DFCF}"/>
              </a:ext>
            </a:extLst>
          </p:cNvPr>
          <p:cNvSpPr txBox="1"/>
          <p:nvPr/>
        </p:nvSpPr>
        <p:spPr>
          <a:xfrm>
            <a:off x="10488202" y="2335225"/>
            <a:ext cx="317900" cy="250499"/>
          </a:xfrm>
          <a:prstGeom prst="rect">
            <a:avLst/>
          </a:prstGeom>
          <a:noFill/>
        </p:spPr>
        <p:txBody>
          <a:bodyPr wrap="none" rtlCol="0">
            <a:spAutoFit/>
          </a:bodyPr>
          <a:lstStyle/>
          <a:p>
            <a:r>
              <a:rPr lang="en-US" sz="1400" dirty="0"/>
              <a:t>y</a:t>
            </a:r>
            <a:r>
              <a:rPr lang="en-US" sz="1400" baseline="-25000" dirty="0"/>
              <a:t>3</a:t>
            </a:r>
            <a:endParaRPr lang="en-US" sz="1400" dirty="0"/>
          </a:p>
        </p:txBody>
      </p:sp>
      <p:sp>
        <p:nvSpPr>
          <p:cNvPr id="19" name="TextBox 18">
            <a:extLst>
              <a:ext uri="{FF2B5EF4-FFF2-40B4-BE49-F238E27FC236}">
                <a16:creationId xmlns:a16="http://schemas.microsoft.com/office/drawing/2014/main" id="{9B1ACAF1-1F67-A349-8261-CF28780AD32A}"/>
              </a:ext>
            </a:extLst>
          </p:cNvPr>
          <p:cNvSpPr txBox="1"/>
          <p:nvPr/>
        </p:nvSpPr>
        <p:spPr>
          <a:xfrm>
            <a:off x="8888693" y="1235939"/>
            <a:ext cx="444352" cy="307777"/>
          </a:xfrm>
          <a:prstGeom prst="rect">
            <a:avLst/>
          </a:prstGeom>
          <a:noFill/>
        </p:spPr>
        <p:txBody>
          <a:bodyPr wrap="none" rtlCol="0">
            <a:spAutoFit/>
          </a:bodyPr>
          <a:lstStyle/>
          <a:p>
            <a:r>
              <a:rPr lang="en-US" sz="1400" dirty="0" err="1"/>
              <a:t>X,y</a:t>
            </a:r>
            <a:endParaRPr lang="en-US" sz="1400" dirty="0"/>
          </a:p>
        </p:txBody>
      </p:sp>
      <p:sp>
        <p:nvSpPr>
          <p:cNvPr id="20" name="TextBox 19">
            <a:extLst>
              <a:ext uri="{FF2B5EF4-FFF2-40B4-BE49-F238E27FC236}">
                <a16:creationId xmlns:a16="http://schemas.microsoft.com/office/drawing/2014/main" id="{6D039AE8-C2DE-6D49-9BC7-DB49F4209E2D}"/>
              </a:ext>
            </a:extLst>
          </p:cNvPr>
          <p:cNvSpPr txBox="1"/>
          <p:nvPr/>
        </p:nvSpPr>
        <p:spPr>
          <a:xfrm>
            <a:off x="9053732" y="1846605"/>
            <a:ext cx="444352" cy="307777"/>
          </a:xfrm>
          <a:prstGeom prst="rect">
            <a:avLst/>
          </a:prstGeom>
          <a:noFill/>
        </p:spPr>
        <p:txBody>
          <a:bodyPr wrap="none" rtlCol="0">
            <a:spAutoFit/>
          </a:bodyPr>
          <a:lstStyle/>
          <a:p>
            <a:r>
              <a:rPr lang="en-US" sz="1400" dirty="0" err="1"/>
              <a:t>X,y</a:t>
            </a:r>
            <a:endParaRPr lang="en-US" sz="1400" dirty="0"/>
          </a:p>
        </p:txBody>
      </p:sp>
      <p:sp>
        <p:nvSpPr>
          <p:cNvPr id="21" name="TextBox 20">
            <a:extLst>
              <a:ext uri="{FF2B5EF4-FFF2-40B4-BE49-F238E27FC236}">
                <a16:creationId xmlns:a16="http://schemas.microsoft.com/office/drawing/2014/main" id="{CBBD79A8-BF7D-3B48-AAE1-A24844B9369A}"/>
              </a:ext>
            </a:extLst>
          </p:cNvPr>
          <p:cNvSpPr txBox="1"/>
          <p:nvPr/>
        </p:nvSpPr>
        <p:spPr>
          <a:xfrm>
            <a:off x="8883692" y="2297019"/>
            <a:ext cx="444352" cy="307777"/>
          </a:xfrm>
          <a:prstGeom prst="rect">
            <a:avLst/>
          </a:prstGeom>
          <a:noFill/>
        </p:spPr>
        <p:txBody>
          <a:bodyPr wrap="none" rtlCol="0">
            <a:spAutoFit/>
          </a:bodyPr>
          <a:lstStyle/>
          <a:p>
            <a:r>
              <a:rPr lang="en-US" sz="1400" dirty="0" err="1"/>
              <a:t>X,y</a:t>
            </a:r>
            <a:endParaRPr lang="en-US" sz="1400" dirty="0"/>
          </a:p>
        </p:txBody>
      </p:sp>
      <p:cxnSp>
        <p:nvCxnSpPr>
          <p:cNvPr id="22" name="Straight Arrow Connector 21">
            <a:extLst>
              <a:ext uri="{FF2B5EF4-FFF2-40B4-BE49-F238E27FC236}">
                <a16:creationId xmlns:a16="http://schemas.microsoft.com/office/drawing/2014/main" id="{BEF2C783-D3AE-9A46-8C13-4DFB0E05D7E5}"/>
              </a:ext>
            </a:extLst>
          </p:cNvPr>
          <p:cNvCxnSpPr>
            <a:cxnSpLocks/>
            <a:endCxn id="2" idx="3"/>
          </p:cNvCxnSpPr>
          <p:nvPr/>
        </p:nvCxnSpPr>
        <p:spPr>
          <a:xfrm>
            <a:off x="10721738" y="359999"/>
            <a:ext cx="110091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9AD0C67-A0A1-8C4B-A0E7-4431BCCC99AC}"/>
              </a:ext>
            </a:extLst>
          </p:cNvPr>
          <p:cNvCxnSpPr>
            <a:cxnSpLocks/>
          </p:cNvCxnSpPr>
          <p:nvPr/>
        </p:nvCxnSpPr>
        <p:spPr>
          <a:xfrm>
            <a:off x="10726917" y="634884"/>
            <a:ext cx="1100915" cy="1"/>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26" name="TextBox 25">
            <a:extLst>
              <a:ext uri="{FF2B5EF4-FFF2-40B4-BE49-F238E27FC236}">
                <a16:creationId xmlns:a16="http://schemas.microsoft.com/office/drawing/2014/main" id="{AD713008-005F-EB4A-A3BD-DDC50652CA74}"/>
              </a:ext>
            </a:extLst>
          </p:cNvPr>
          <p:cNvSpPr txBox="1"/>
          <p:nvPr/>
        </p:nvSpPr>
        <p:spPr>
          <a:xfrm>
            <a:off x="10886512" y="59566"/>
            <a:ext cx="771365" cy="307777"/>
          </a:xfrm>
          <a:prstGeom prst="rect">
            <a:avLst/>
          </a:prstGeom>
          <a:noFill/>
        </p:spPr>
        <p:txBody>
          <a:bodyPr wrap="none" rtlCol="0">
            <a:spAutoFit/>
          </a:bodyPr>
          <a:lstStyle/>
          <a:p>
            <a:r>
              <a:rPr lang="en-US" sz="1400" dirty="0"/>
              <a:t>training</a:t>
            </a:r>
          </a:p>
        </p:txBody>
      </p:sp>
      <p:sp>
        <p:nvSpPr>
          <p:cNvPr id="27" name="TextBox 26">
            <a:extLst>
              <a:ext uri="{FF2B5EF4-FFF2-40B4-BE49-F238E27FC236}">
                <a16:creationId xmlns:a16="http://schemas.microsoft.com/office/drawing/2014/main" id="{B56ED7B0-AD04-2443-87BE-0FB39977F441}"/>
              </a:ext>
            </a:extLst>
          </p:cNvPr>
          <p:cNvSpPr txBox="1"/>
          <p:nvPr/>
        </p:nvSpPr>
        <p:spPr>
          <a:xfrm>
            <a:off x="10819374" y="332562"/>
            <a:ext cx="920445" cy="307777"/>
          </a:xfrm>
          <a:prstGeom prst="rect">
            <a:avLst/>
          </a:prstGeom>
          <a:noFill/>
        </p:spPr>
        <p:txBody>
          <a:bodyPr wrap="none" rtlCol="0">
            <a:spAutoFit/>
          </a:bodyPr>
          <a:lstStyle/>
          <a:p>
            <a:r>
              <a:rPr lang="en-US" sz="1400" dirty="0"/>
              <a:t>inference</a:t>
            </a:r>
          </a:p>
        </p:txBody>
      </p:sp>
      <p:cxnSp>
        <p:nvCxnSpPr>
          <p:cNvPr id="28" name="Straight Arrow Connector 27">
            <a:extLst>
              <a:ext uri="{FF2B5EF4-FFF2-40B4-BE49-F238E27FC236}">
                <a16:creationId xmlns:a16="http://schemas.microsoft.com/office/drawing/2014/main" id="{8F1EAC44-8CB3-4C44-916E-10FD8C4BC391}"/>
              </a:ext>
            </a:extLst>
          </p:cNvPr>
          <p:cNvCxnSpPr>
            <a:cxnSpLocks/>
          </p:cNvCxnSpPr>
          <p:nvPr/>
        </p:nvCxnSpPr>
        <p:spPr>
          <a:xfrm>
            <a:off x="9597957" y="495643"/>
            <a:ext cx="0" cy="326149"/>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31" name="Straight Arrow Connector 30">
            <a:extLst>
              <a:ext uri="{FF2B5EF4-FFF2-40B4-BE49-F238E27FC236}">
                <a16:creationId xmlns:a16="http://schemas.microsoft.com/office/drawing/2014/main" id="{65AB8F30-FD0F-FC43-85B8-181F4D7DE45B}"/>
              </a:ext>
            </a:extLst>
          </p:cNvPr>
          <p:cNvCxnSpPr>
            <a:cxnSpLocks/>
          </p:cNvCxnSpPr>
          <p:nvPr/>
        </p:nvCxnSpPr>
        <p:spPr>
          <a:xfrm>
            <a:off x="9597957" y="495643"/>
            <a:ext cx="8465" cy="1131553"/>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34" name="Straight Arrow Connector 33">
            <a:extLst>
              <a:ext uri="{FF2B5EF4-FFF2-40B4-BE49-F238E27FC236}">
                <a16:creationId xmlns:a16="http://schemas.microsoft.com/office/drawing/2014/main" id="{E0E2B7F5-502A-264A-9F53-A276C57847FF}"/>
              </a:ext>
            </a:extLst>
          </p:cNvPr>
          <p:cNvCxnSpPr>
            <a:cxnSpLocks/>
          </p:cNvCxnSpPr>
          <p:nvPr/>
        </p:nvCxnSpPr>
        <p:spPr>
          <a:xfrm>
            <a:off x="9597956" y="495643"/>
            <a:ext cx="0" cy="2001301"/>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
        <p:nvSpPr>
          <p:cNvPr id="37" name="TextBox 36">
            <a:extLst>
              <a:ext uri="{FF2B5EF4-FFF2-40B4-BE49-F238E27FC236}">
                <a16:creationId xmlns:a16="http://schemas.microsoft.com/office/drawing/2014/main" id="{1CE0D590-CD38-7046-B5E5-A73B895BC1E1}"/>
              </a:ext>
            </a:extLst>
          </p:cNvPr>
          <p:cNvSpPr txBox="1"/>
          <p:nvPr/>
        </p:nvSpPr>
        <p:spPr>
          <a:xfrm>
            <a:off x="9573995" y="332561"/>
            <a:ext cx="274434" cy="307777"/>
          </a:xfrm>
          <a:prstGeom prst="rect">
            <a:avLst/>
          </a:prstGeom>
          <a:noFill/>
        </p:spPr>
        <p:txBody>
          <a:bodyPr wrap="none" rtlCol="0">
            <a:spAutoFit/>
          </a:bodyPr>
          <a:lstStyle/>
          <a:p>
            <a:r>
              <a:rPr lang="en-US" sz="1400" dirty="0"/>
              <a:t>x</a:t>
            </a:r>
          </a:p>
        </p:txBody>
      </p:sp>
      <p:sp>
        <p:nvSpPr>
          <p:cNvPr id="38" name="Rounded Rectangle 37">
            <a:extLst>
              <a:ext uri="{FF2B5EF4-FFF2-40B4-BE49-F238E27FC236}">
                <a16:creationId xmlns:a16="http://schemas.microsoft.com/office/drawing/2014/main" id="{DD78E734-F3FF-DF4B-9283-EE6284BC8EF2}"/>
              </a:ext>
            </a:extLst>
          </p:cNvPr>
          <p:cNvSpPr/>
          <p:nvPr/>
        </p:nvSpPr>
        <p:spPr>
          <a:xfrm>
            <a:off x="8429774" y="4505253"/>
            <a:ext cx="717253" cy="46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X,y</a:t>
            </a:r>
            <a:endParaRPr lang="en-US" sz="1400" dirty="0"/>
          </a:p>
        </p:txBody>
      </p:sp>
      <p:sp>
        <p:nvSpPr>
          <p:cNvPr id="39" name="Rounded Rectangle 38">
            <a:extLst>
              <a:ext uri="{FF2B5EF4-FFF2-40B4-BE49-F238E27FC236}">
                <a16:creationId xmlns:a16="http://schemas.microsoft.com/office/drawing/2014/main" id="{91EB4F75-A435-5F49-8551-B04958F4A88F}"/>
              </a:ext>
            </a:extLst>
          </p:cNvPr>
          <p:cNvSpPr/>
          <p:nvPr/>
        </p:nvSpPr>
        <p:spPr>
          <a:xfrm>
            <a:off x="9561718" y="3647849"/>
            <a:ext cx="818275"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DT</a:t>
            </a:r>
          </a:p>
        </p:txBody>
      </p:sp>
      <p:sp>
        <p:nvSpPr>
          <p:cNvPr id="40" name="Rounded Rectangle 39">
            <a:extLst>
              <a:ext uri="{FF2B5EF4-FFF2-40B4-BE49-F238E27FC236}">
                <a16:creationId xmlns:a16="http://schemas.microsoft.com/office/drawing/2014/main" id="{81142379-5D7A-B942-8ECA-1A59EC3B5A3D}"/>
              </a:ext>
            </a:extLst>
          </p:cNvPr>
          <p:cNvSpPr/>
          <p:nvPr/>
        </p:nvSpPr>
        <p:spPr>
          <a:xfrm>
            <a:off x="9561717" y="4468221"/>
            <a:ext cx="818275"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DT</a:t>
            </a:r>
          </a:p>
        </p:txBody>
      </p:sp>
      <p:sp>
        <p:nvSpPr>
          <p:cNvPr id="41" name="Rounded Rectangle 40">
            <a:extLst>
              <a:ext uri="{FF2B5EF4-FFF2-40B4-BE49-F238E27FC236}">
                <a16:creationId xmlns:a16="http://schemas.microsoft.com/office/drawing/2014/main" id="{20106F0B-C48B-BA42-8470-2C786034E964}"/>
              </a:ext>
            </a:extLst>
          </p:cNvPr>
          <p:cNvSpPr/>
          <p:nvPr/>
        </p:nvSpPr>
        <p:spPr>
          <a:xfrm>
            <a:off x="9561717" y="5337969"/>
            <a:ext cx="818275"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DT</a:t>
            </a:r>
          </a:p>
        </p:txBody>
      </p:sp>
      <p:cxnSp>
        <p:nvCxnSpPr>
          <p:cNvPr id="42" name="Straight Arrow Connector 41">
            <a:extLst>
              <a:ext uri="{FF2B5EF4-FFF2-40B4-BE49-F238E27FC236}">
                <a16:creationId xmlns:a16="http://schemas.microsoft.com/office/drawing/2014/main" id="{F72ECF17-7FD9-8A41-8D3B-38DD7328ED25}"/>
              </a:ext>
            </a:extLst>
          </p:cNvPr>
          <p:cNvCxnSpPr>
            <a:stCxn id="38" idx="3"/>
            <a:endCxn id="39" idx="1"/>
          </p:cNvCxnSpPr>
          <p:nvPr/>
        </p:nvCxnSpPr>
        <p:spPr>
          <a:xfrm flipV="1">
            <a:off x="9147027" y="3919418"/>
            <a:ext cx="414691" cy="820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162971C-5F61-9147-9B8F-B542CD1D0FFC}"/>
              </a:ext>
            </a:extLst>
          </p:cNvPr>
          <p:cNvCxnSpPr>
            <a:stCxn id="38" idx="3"/>
            <a:endCxn id="40" idx="1"/>
          </p:cNvCxnSpPr>
          <p:nvPr/>
        </p:nvCxnSpPr>
        <p:spPr>
          <a:xfrm>
            <a:off x="9147027" y="4739790"/>
            <a:ext cx="41469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F89A1B-AC7B-6A49-82A6-0E2C73B8380B}"/>
              </a:ext>
            </a:extLst>
          </p:cNvPr>
          <p:cNvCxnSpPr>
            <a:cxnSpLocks/>
            <a:stCxn id="38" idx="3"/>
            <a:endCxn id="41" idx="1"/>
          </p:cNvCxnSpPr>
          <p:nvPr/>
        </p:nvCxnSpPr>
        <p:spPr>
          <a:xfrm>
            <a:off x="9147027" y="4739790"/>
            <a:ext cx="414690" cy="8697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F721E2A-FD97-6845-8A26-7A6B0985DD41}"/>
              </a:ext>
            </a:extLst>
          </p:cNvPr>
          <p:cNvSpPr txBox="1"/>
          <p:nvPr/>
        </p:nvSpPr>
        <p:spPr>
          <a:xfrm>
            <a:off x="8907589" y="4017508"/>
            <a:ext cx="579005" cy="307777"/>
          </a:xfrm>
          <a:prstGeom prst="rect">
            <a:avLst/>
          </a:prstGeom>
          <a:noFill/>
        </p:spPr>
        <p:txBody>
          <a:bodyPr wrap="none" rtlCol="0">
            <a:spAutoFit/>
          </a:bodyPr>
          <a:lstStyle/>
          <a:p>
            <a:r>
              <a:rPr lang="en-US" sz="1400" dirty="0"/>
              <a:t>X</a:t>
            </a:r>
            <a:r>
              <a:rPr lang="en-US" sz="1400" baseline="-25000" dirty="0"/>
              <a:t>1</a:t>
            </a:r>
            <a:r>
              <a:rPr lang="en-US" sz="1400" dirty="0"/>
              <a:t>,y</a:t>
            </a:r>
            <a:r>
              <a:rPr lang="en-US" sz="1400" baseline="-25000" dirty="0"/>
              <a:t>1</a:t>
            </a:r>
            <a:endParaRPr lang="en-US" sz="1400" dirty="0"/>
          </a:p>
        </p:txBody>
      </p:sp>
      <p:sp>
        <p:nvSpPr>
          <p:cNvPr id="46" name="TextBox 45">
            <a:extLst>
              <a:ext uri="{FF2B5EF4-FFF2-40B4-BE49-F238E27FC236}">
                <a16:creationId xmlns:a16="http://schemas.microsoft.com/office/drawing/2014/main" id="{F9E63E0D-E622-DE47-B73C-971A8BBEDD5C}"/>
              </a:ext>
            </a:extLst>
          </p:cNvPr>
          <p:cNvSpPr txBox="1"/>
          <p:nvPr/>
        </p:nvSpPr>
        <p:spPr>
          <a:xfrm>
            <a:off x="9132207" y="4381389"/>
            <a:ext cx="579005" cy="307777"/>
          </a:xfrm>
          <a:prstGeom prst="rect">
            <a:avLst/>
          </a:prstGeom>
          <a:noFill/>
        </p:spPr>
        <p:txBody>
          <a:bodyPr wrap="none" rtlCol="0">
            <a:spAutoFit/>
          </a:bodyPr>
          <a:lstStyle/>
          <a:p>
            <a:r>
              <a:rPr lang="en-US" sz="1400" dirty="0"/>
              <a:t>X</a:t>
            </a:r>
            <a:r>
              <a:rPr lang="en-US" sz="1400" baseline="-25000" dirty="0"/>
              <a:t>2</a:t>
            </a:r>
            <a:r>
              <a:rPr lang="en-US" sz="1400" dirty="0"/>
              <a:t>,y</a:t>
            </a:r>
            <a:r>
              <a:rPr lang="en-US" sz="1400" baseline="-25000" dirty="0"/>
              <a:t>2</a:t>
            </a:r>
            <a:endParaRPr lang="en-US" sz="1400" dirty="0"/>
          </a:p>
        </p:txBody>
      </p:sp>
      <p:sp>
        <p:nvSpPr>
          <p:cNvPr id="47" name="TextBox 46">
            <a:extLst>
              <a:ext uri="{FF2B5EF4-FFF2-40B4-BE49-F238E27FC236}">
                <a16:creationId xmlns:a16="http://schemas.microsoft.com/office/drawing/2014/main" id="{08FD3F88-6C1B-5E4D-8744-825F8B91360A}"/>
              </a:ext>
            </a:extLst>
          </p:cNvPr>
          <p:cNvSpPr txBox="1"/>
          <p:nvPr/>
        </p:nvSpPr>
        <p:spPr>
          <a:xfrm>
            <a:off x="8846406" y="5255312"/>
            <a:ext cx="579005" cy="307777"/>
          </a:xfrm>
          <a:prstGeom prst="rect">
            <a:avLst/>
          </a:prstGeom>
          <a:noFill/>
        </p:spPr>
        <p:txBody>
          <a:bodyPr wrap="none" rtlCol="0">
            <a:spAutoFit/>
          </a:bodyPr>
          <a:lstStyle/>
          <a:p>
            <a:r>
              <a:rPr lang="en-US" sz="1400" dirty="0"/>
              <a:t>X</a:t>
            </a:r>
            <a:r>
              <a:rPr lang="en-US" sz="1400" baseline="-25000" dirty="0"/>
              <a:t>3</a:t>
            </a:r>
            <a:r>
              <a:rPr lang="en-US" sz="1400" dirty="0"/>
              <a:t>,y</a:t>
            </a:r>
            <a:r>
              <a:rPr lang="en-US" sz="1400" baseline="-25000" dirty="0"/>
              <a:t>3</a:t>
            </a:r>
          </a:p>
        </p:txBody>
      </p:sp>
      <p:sp>
        <p:nvSpPr>
          <p:cNvPr id="4" name="TextBox 3">
            <a:extLst>
              <a:ext uri="{FF2B5EF4-FFF2-40B4-BE49-F238E27FC236}">
                <a16:creationId xmlns:a16="http://schemas.microsoft.com/office/drawing/2014/main" id="{8B0A8DF9-E08A-55C9-90FB-81140F67ACD0}"/>
              </a:ext>
            </a:extLst>
          </p:cNvPr>
          <p:cNvSpPr txBox="1"/>
          <p:nvPr/>
        </p:nvSpPr>
        <p:spPr>
          <a:xfrm>
            <a:off x="8129748" y="294600"/>
            <a:ext cx="2326278" cy="276999"/>
          </a:xfrm>
          <a:prstGeom prst="rect">
            <a:avLst/>
          </a:prstGeom>
          <a:noFill/>
        </p:spPr>
        <p:txBody>
          <a:bodyPr wrap="none" rtlCol="0">
            <a:spAutoFit/>
          </a:bodyPr>
          <a:lstStyle/>
          <a:p>
            <a:r>
              <a:rPr lang="en-US" sz="1200" dirty="0">
                <a:solidFill>
                  <a:schemeClr val="bg1">
                    <a:lumMod val="75000"/>
                  </a:schemeClr>
                </a:solidFill>
              </a:rPr>
              <a:t>P</a:t>
            </a:r>
            <a:r>
              <a:rPr lang="en-TH" sz="1200" dirty="0">
                <a:solidFill>
                  <a:schemeClr val="bg1">
                    <a:lumMod val="75000"/>
                  </a:schemeClr>
                </a:solidFill>
              </a:rPr>
              <a:t>lace all the factor for all model</a:t>
            </a:r>
          </a:p>
        </p:txBody>
      </p:sp>
    </p:spTree>
    <p:extLst>
      <p:ext uri="{BB962C8B-B14F-4D97-AF65-F5344CB8AC3E}">
        <p14:creationId xmlns:p14="http://schemas.microsoft.com/office/powerpoint/2010/main" val="44167720"/>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2815-6D9F-5E4C-A29A-EF677483207F}"/>
              </a:ext>
            </a:extLst>
          </p:cNvPr>
          <p:cNvSpPr>
            <a:spLocks noGrp="1"/>
          </p:cNvSpPr>
          <p:nvPr>
            <p:ph type="title"/>
          </p:nvPr>
        </p:nvSpPr>
        <p:spPr/>
        <p:txBody>
          <a:bodyPr/>
          <a:lstStyle/>
          <a:p>
            <a:r>
              <a:rPr lang="en-US" dirty="0"/>
              <a:t>Example in </a:t>
            </a:r>
            <a:r>
              <a:rPr lang="en-US" dirty="0" err="1"/>
              <a:t>Sklearn</a:t>
            </a:r>
            <a:r>
              <a:rPr lang="en-US" dirty="0"/>
              <a:t>: </a:t>
            </a:r>
            <a:r>
              <a:rPr lang="en-US" dirty="0" err="1"/>
              <a:t>votingclassifier</a:t>
            </a:r>
            <a:r>
              <a:rPr lang="en-US" dirty="0"/>
              <a:t> </a:t>
            </a:r>
          </a:p>
        </p:txBody>
      </p:sp>
      <p:sp>
        <p:nvSpPr>
          <p:cNvPr id="15" name="Content Placeholder 14">
            <a:extLst>
              <a:ext uri="{FF2B5EF4-FFF2-40B4-BE49-F238E27FC236}">
                <a16:creationId xmlns:a16="http://schemas.microsoft.com/office/drawing/2014/main" id="{888C7D58-A924-E545-B05E-B1A6913A330B}"/>
              </a:ext>
            </a:extLst>
          </p:cNvPr>
          <p:cNvSpPr>
            <a:spLocks noGrp="1"/>
          </p:cNvSpPr>
          <p:nvPr>
            <p:ph sz="quarter" idx="10"/>
          </p:nvPr>
        </p:nvSpPr>
        <p:spPr/>
        <p:txBody>
          <a:bodyPr numCol="1"/>
          <a:lstStyle/>
          <a:p>
            <a:pPr marL="0" indent="0">
              <a:buNone/>
            </a:pP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sklearn.ensemble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RandomForestClassifier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VotingClassifier</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sklearn.linear_model</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LogisticRegression</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sklearn.svm</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SVC</a:t>
            </a:r>
          </a:p>
          <a:p>
            <a:pPr marL="0" indent="0">
              <a:buNone/>
            </a:pP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sklearn.metrics</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accuracy_score</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log_clf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LogisticRegression</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rnd_clf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RandomForestClassifier</a:t>
            </a:r>
            <a:r>
              <a:rPr lang="en-US" sz="1600" dirty="0">
                <a:latin typeface="Courier New" panose="02070309020205020404" pitchFamily="49" charset="0"/>
                <a:cs typeface="Courier New" panose="02070309020205020404" pitchFamily="49" charset="0"/>
              </a:rPr>
              <a:t>()</a:t>
            </a:r>
          </a:p>
          <a:p>
            <a:pPr marL="0" indent="0">
              <a:buNone/>
            </a:pPr>
            <a:r>
              <a:rPr lang="en-US" sz="1600" dirty="0" err="1">
                <a:latin typeface="Courier New" panose="02070309020205020404" pitchFamily="49" charset="0"/>
                <a:cs typeface="Courier New" panose="02070309020205020404" pitchFamily="49" charset="0"/>
              </a:rPr>
              <a:t>svm_clf</a:t>
            </a:r>
            <a:r>
              <a:rPr lang="en-US" sz="1600" dirty="0">
                <a:latin typeface="Courier New" panose="02070309020205020404" pitchFamily="49" charset="0"/>
                <a:cs typeface="Courier New" panose="02070309020205020404" pitchFamily="49" charset="0"/>
              </a:rPr>
              <a:t> = SVC(probability=</a:t>
            </a:r>
            <a:r>
              <a:rPr lang="en-US" sz="1600" b="1" dirty="0">
                <a:latin typeface="Courier New" panose="02070309020205020404" pitchFamily="49" charset="0"/>
                <a:cs typeface="Courier New" panose="02070309020205020404" pitchFamily="49" charset="0"/>
              </a:rPr>
              <a:t>False</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#set probability to True for voting='soft' below</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voting_clf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VotingClassifier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estimators = [('</a:t>
            </a:r>
            <a:r>
              <a:rPr lang="en-US" sz="1600" dirty="0" err="1">
                <a:latin typeface="Courier New" panose="02070309020205020404" pitchFamily="49" charset="0"/>
                <a:cs typeface="Courier New" panose="02070309020205020404" pitchFamily="49" charset="0"/>
              </a:rPr>
              <a:t>lr</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log_clf</a:t>
            </a:r>
            <a:r>
              <a:rPr lang="en-US" sz="1600" dirty="0">
                <a:latin typeface="Courier New" panose="02070309020205020404" pitchFamily="49" charset="0"/>
                <a:cs typeface="Courier New" panose="02070309020205020404" pitchFamily="49" charset="0"/>
              </a:rPr>
              <a:t>), ('rf',</a:t>
            </a:r>
            <a:r>
              <a:rPr lang="en-US" sz="1600" dirty="0" err="1">
                <a:latin typeface="Courier New" panose="02070309020205020404" pitchFamily="49" charset="0"/>
                <a:cs typeface="Courier New" panose="02070309020205020404" pitchFamily="49" charset="0"/>
              </a:rPr>
              <a:t>rnd_clf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svm</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svm_clf</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voting='hard'</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clf</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log_clf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rnd_clf</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svm_clf,voting_clf</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clf.fit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x_train,y_train</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y_pred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clf.predict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x_test</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print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clf</a:t>
            </a:r>
            <a:r>
              <a:rPr lang="en-US" sz="1600" dirty="0">
                <a:latin typeface="Courier New" panose="02070309020205020404" pitchFamily="49" charset="0"/>
                <a:cs typeface="Courier New" panose="02070309020205020404" pitchFamily="49" charset="0"/>
              </a:rPr>
              <a:t>.__class__.__name__,</a:t>
            </a:r>
            <a:r>
              <a:rPr lang="en-US" sz="1600" dirty="0" err="1">
                <a:latin typeface="Courier New" panose="02070309020205020404" pitchFamily="49" charset="0"/>
                <a:cs typeface="Courier New" panose="02070309020205020404" pitchFamily="49" charset="0"/>
              </a:rPr>
              <a:t>accuracy_score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y_test,y_pred</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6896985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1889-E878-3742-B42A-60F1ADD3DC7B}"/>
              </a:ext>
            </a:extLst>
          </p:cNvPr>
          <p:cNvSpPr>
            <a:spLocks noGrp="1"/>
          </p:cNvSpPr>
          <p:nvPr>
            <p:ph type="title"/>
          </p:nvPr>
        </p:nvSpPr>
        <p:spPr/>
        <p:txBody>
          <a:bodyPr/>
          <a:lstStyle/>
          <a:p>
            <a:r>
              <a:rPr lang="en-US" dirty="0"/>
              <a:t>Example in </a:t>
            </a:r>
            <a:r>
              <a:rPr lang="en-US" dirty="0" err="1"/>
              <a:t>Sklearn</a:t>
            </a:r>
            <a:r>
              <a:rPr lang="en-US" dirty="0"/>
              <a:t>: Bagging/Pasting</a:t>
            </a:r>
          </a:p>
        </p:txBody>
      </p:sp>
      <p:sp>
        <p:nvSpPr>
          <p:cNvPr id="3" name="Content Placeholder 2">
            <a:extLst>
              <a:ext uri="{FF2B5EF4-FFF2-40B4-BE49-F238E27FC236}">
                <a16:creationId xmlns:a16="http://schemas.microsoft.com/office/drawing/2014/main" id="{E0DD8A21-5532-474A-A546-94F31AF96BDB}"/>
              </a:ext>
            </a:extLst>
          </p:cNvPr>
          <p:cNvSpPr>
            <a:spLocks noGrp="1"/>
          </p:cNvSpPr>
          <p:nvPr>
            <p:ph sz="quarter" idx="10"/>
          </p:nvPr>
        </p:nvSpPr>
        <p:spPr/>
        <p:txBody>
          <a:bodyPr/>
          <a:lstStyle/>
          <a:p>
            <a:pPr marL="0" indent="0">
              <a:buNone/>
            </a:pP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sklearn.ensemble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BaggingClassifier</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sklearn.tree</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DecisionTreeClassifier</a:t>
            </a:r>
            <a:endParaRPr lang="en-US" sz="1600" dirty="0">
              <a:latin typeface="Courier New" panose="02070309020205020404" pitchFamily="49" charset="0"/>
              <a:cs typeface="Courier New" panose="02070309020205020404" pitchFamily="49" charset="0"/>
            </a:endParaRPr>
          </a:p>
          <a:p>
            <a:pPr marL="0" indent="0">
              <a:buNone/>
            </a:pPr>
            <a:r>
              <a:rPr lang="en-US" sz="1600" b="1" dirty="0">
                <a:latin typeface="Courier New" panose="02070309020205020404" pitchFamily="49" charset="0"/>
                <a:cs typeface="Courier New" panose="02070309020205020404" pitchFamily="49" charset="0"/>
              </a:rPr>
              <a:t>from</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sklearn.metrics</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import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accuracy_score</a:t>
            </a:r>
            <a:endParaRPr lang="en-US" sz="1600" dirty="0">
              <a:latin typeface="Courier New" panose="02070309020205020404" pitchFamily="49" charset="0"/>
              <a:cs typeface="Courier New" panose="02070309020205020404" pitchFamily="49" charset="0"/>
            </a:endParaRP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bag_clf</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BaggingClassifier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DecisionTreeClassifier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n_estimators</a:t>
            </a:r>
            <a:r>
              <a:rPr lang="en-US" sz="1600" dirty="0">
                <a:latin typeface="Courier New" panose="02070309020205020404" pitchFamily="49" charset="0"/>
                <a:cs typeface="Courier New" panose="02070309020205020404" pitchFamily="49" charset="0"/>
              </a:rPr>
              <a:t>=50,</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max_samples</a:t>
            </a:r>
            <a:r>
              <a:rPr lang="en-US" sz="1600" dirty="0">
                <a:latin typeface="Courier New" panose="02070309020205020404" pitchFamily="49" charset="0"/>
                <a:cs typeface="Courier New" panose="02070309020205020404" pitchFamily="49" charset="0"/>
              </a:rPr>
              <a:t>=1000, bootstrap=True, </a:t>
            </a:r>
            <a:r>
              <a:rPr lang="en-US" sz="1600" dirty="0" err="1">
                <a:latin typeface="Courier New" panose="02070309020205020404" pitchFamily="49" charset="0"/>
                <a:cs typeface="Courier New" panose="02070309020205020404" pitchFamily="49" charset="0"/>
              </a:rPr>
              <a:t>n_jobs</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oob_score</a:t>
            </a:r>
            <a:r>
              <a:rPr lang="en-US" sz="1600" dirty="0">
                <a:latin typeface="Courier New" panose="02070309020205020404" pitchFamily="49" charset="0"/>
                <a:cs typeface="Courier New" panose="02070309020205020404" pitchFamily="49" charset="0"/>
              </a:rPr>
              <a:t>=True</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#set bootstrap to False for pasting</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bag_clf.fit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x_train,y_train</a:t>
            </a:r>
            <a:r>
              <a:rPr lang="en-US" sz="1600"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print</a:t>
            </a:r>
            <a:r>
              <a:rPr lang="en-US" sz="1600" dirty="0">
                <a:latin typeface="Courier New" panose="02070309020205020404" pitchFamily="49" charset="0"/>
                <a:cs typeface="Courier New" panose="02070309020205020404" pitchFamily="49" charset="0"/>
              </a:rPr>
              <a:t> ("OOB score",</a:t>
            </a:r>
            <a:r>
              <a:rPr lang="en-US" sz="1600" dirty="0" err="1">
                <a:latin typeface="Courier New" panose="02070309020205020404" pitchFamily="49" charset="0"/>
                <a:cs typeface="Courier New" panose="02070309020205020404" pitchFamily="49" charset="0"/>
              </a:rPr>
              <a:t>bag_clf.oob_score</a:t>
            </a:r>
            <a:r>
              <a:rPr lang="en-US" sz="1600" dirty="0">
                <a:latin typeface="Courier New" panose="02070309020205020404" pitchFamily="49" charset="0"/>
                <a:cs typeface="Courier New" panose="02070309020205020404" pitchFamily="49" charset="0"/>
              </a:rPr>
              <a:t>_)</a:t>
            </a:r>
          </a:p>
          <a:p>
            <a:pPr marL="0" indent="0">
              <a:buNone/>
            </a:pPr>
            <a:r>
              <a:rPr lang="en-US" sz="1600" dirty="0" err="1">
                <a:latin typeface="Courier New" panose="02070309020205020404" pitchFamily="49" charset="0"/>
                <a:cs typeface="Courier New" panose="02070309020205020404" pitchFamily="49" charset="0"/>
              </a:rPr>
              <a:t>y_pred</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bag_clf.predict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x_test</a:t>
            </a:r>
            <a:r>
              <a:rPr lang="en-US" sz="1600"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print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accuracy_score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y_test,y_pred</a:t>
            </a:r>
            <a:r>
              <a:rPr lang="en-US" sz="16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557216364"/>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B6DDCB-408B-8B46-AD62-A1C64CEC2DB4}"/>
              </a:ext>
            </a:extLst>
          </p:cNvPr>
          <p:cNvSpPr>
            <a:spLocks noGrp="1"/>
          </p:cNvSpPr>
          <p:nvPr>
            <p:ph sz="quarter" idx="10"/>
          </p:nvPr>
        </p:nvSpPr>
        <p:spPr/>
        <p:txBody>
          <a:bodyPr/>
          <a:lstStyle/>
          <a:p>
            <a:r>
              <a:rPr lang="en-US" dirty="0" err="1">
                <a:latin typeface="Courier New" panose="02070309020205020404" pitchFamily="49" charset="0"/>
                <a:cs typeface="Courier New" panose="02070309020205020404" pitchFamily="49" charset="0"/>
              </a:rPr>
              <a:t>BaggingClassifier</a:t>
            </a:r>
            <a:r>
              <a:rPr lang="en-US" dirty="0"/>
              <a:t> by default does bootstrapping (samples with replacement) on the training :</a:t>
            </a:r>
          </a:p>
          <a:p>
            <a:pPr lvl="1"/>
            <a:r>
              <a:rPr lang="en-GB" b="1" dirty="0" err="1">
                <a:latin typeface="Courier New" panose="02070309020205020404" pitchFamily="49" charset="0"/>
                <a:cs typeface="Courier New" panose="02070309020205020404" pitchFamily="49" charset="0"/>
              </a:rPr>
              <a:t>max_samples</a:t>
            </a:r>
            <a:r>
              <a:rPr lang="en-GB" b="1" dirty="0">
                <a:latin typeface="Courier New" panose="02070309020205020404" pitchFamily="49" charset="0"/>
                <a:cs typeface="Courier New" panose="02070309020205020404" pitchFamily="49" charset="0"/>
              </a:rPr>
              <a:t> </a:t>
            </a:r>
            <a:r>
              <a:rPr lang="en-GB" i="1" dirty="0"/>
              <a:t>int or float, default=1.0 </a:t>
            </a:r>
          </a:p>
          <a:p>
            <a:pPr lvl="2"/>
            <a:r>
              <a:rPr lang="en-GB" dirty="0"/>
              <a:t>The number of samples to draw from X to train each base estimator (with replacement by default, see bootstrap for more details). If int, then draw </a:t>
            </a:r>
            <a:r>
              <a:rPr lang="en-GB" dirty="0" err="1"/>
              <a:t>max_samples</a:t>
            </a:r>
            <a:r>
              <a:rPr lang="en-GB" dirty="0"/>
              <a:t> samples. If float, then draw </a:t>
            </a:r>
            <a:r>
              <a:rPr lang="en-GB" dirty="0" err="1"/>
              <a:t>max_samples</a:t>
            </a:r>
            <a:r>
              <a:rPr lang="en-GB" dirty="0"/>
              <a:t> * </a:t>
            </a:r>
            <a:r>
              <a:rPr lang="en-GB" dirty="0" err="1"/>
              <a:t>X.shape</a:t>
            </a:r>
            <a:r>
              <a:rPr lang="en-GB" dirty="0"/>
              <a:t>[0] samples.</a:t>
            </a:r>
          </a:p>
          <a:p>
            <a:pPr lvl="1"/>
            <a:r>
              <a:rPr lang="en-GB" b="1" dirty="0">
                <a:latin typeface="Courier New" panose="02070309020205020404" pitchFamily="49" charset="0"/>
                <a:cs typeface="Courier New" panose="02070309020205020404" pitchFamily="49" charset="0"/>
              </a:rPr>
              <a:t>bootstrap</a:t>
            </a:r>
            <a:r>
              <a:rPr lang="en-GB" b="1" dirty="0"/>
              <a:t> </a:t>
            </a:r>
            <a:r>
              <a:rPr lang="en-GB" i="1" dirty="0"/>
              <a:t>bool, default=True</a:t>
            </a:r>
          </a:p>
          <a:p>
            <a:pPr lvl="2"/>
            <a:r>
              <a:rPr lang="en-GB" dirty="0"/>
              <a:t>Whether samples are drawn with replacement. If False, sampling without replacement is performed.</a:t>
            </a:r>
            <a:endParaRPr lang="en-US" dirty="0"/>
          </a:p>
          <a:p>
            <a:r>
              <a:rPr lang="en-GB" i="1" dirty="0"/>
              <a:t>This results in training each ensemble on about 63% of available data, 37% of samples are not used for each classifier (called out-of-bag samples)</a:t>
            </a:r>
          </a:p>
          <a:p>
            <a:r>
              <a:rPr lang="en-GB" i="1" dirty="0"/>
              <a:t>You can ask to validate each sample on the </a:t>
            </a:r>
            <a:r>
              <a:rPr lang="en-GB" i="1" dirty="0" err="1"/>
              <a:t>oob</a:t>
            </a:r>
            <a:r>
              <a:rPr lang="en-GB" i="1" dirty="0"/>
              <a:t> instances by setting </a:t>
            </a:r>
            <a:r>
              <a:rPr lang="en-GB" i="1" dirty="0" err="1">
                <a:latin typeface="Courier New" panose="02070309020205020404" pitchFamily="49" charset="0"/>
                <a:cs typeface="Courier New" panose="02070309020205020404" pitchFamily="49" charset="0"/>
              </a:rPr>
              <a:t>oob_score</a:t>
            </a:r>
            <a:r>
              <a:rPr lang="en-GB" i="1" dirty="0">
                <a:latin typeface="Courier New" panose="02070309020205020404" pitchFamily="49" charset="0"/>
                <a:cs typeface="Courier New" panose="02070309020205020404" pitchFamily="49" charset="0"/>
              </a:rPr>
              <a:t>=True </a:t>
            </a:r>
            <a:r>
              <a:rPr lang="en-GB" i="1" dirty="0">
                <a:latin typeface="Arial" panose="020B0604020202020204" pitchFamily="34" charset="0"/>
                <a:cs typeface="Arial" panose="020B0604020202020204" pitchFamily="34" charset="0"/>
              </a:rPr>
              <a:t>(see previous slide), </a:t>
            </a:r>
            <a:r>
              <a:rPr lang="en-GB" i="1" dirty="0" err="1">
                <a:latin typeface="Arial" panose="020B0604020202020204" pitchFamily="34" charset="0"/>
                <a:cs typeface="Arial" panose="020B0604020202020204" pitchFamily="34" charset="0"/>
              </a:rPr>
              <a:t>oob_score</a:t>
            </a:r>
            <a:r>
              <a:rPr lang="en-GB" i="1" dirty="0">
                <a:latin typeface="Arial" panose="020B0604020202020204" pitchFamily="34" charset="0"/>
                <a:cs typeface="Arial" panose="020B0604020202020204" pitchFamily="34" charset="0"/>
              </a:rPr>
              <a:t> gives the average </a:t>
            </a:r>
            <a:endParaRPr lang="en-US" dirty="0"/>
          </a:p>
          <a:p>
            <a:r>
              <a:rPr lang="en-US" dirty="0" err="1">
                <a:latin typeface="Courier New" panose="02070309020205020404" pitchFamily="49" charset="0"/>
                <a:cs typeface="Courier New" panose="02070309020205020404" pitchFamily="49" charset="0"/>
              </a:rPr>
              <a:t>BaggingClassifier</a:t>
            </a:r>
            <a:r>
              <a:rPr lang="en-US" dirty="0"/>
              <a:t> supports sampling features as well, but it is off by default:</a:t>
            </a:r>
          </a:p>
          <a:p>
            <a:pPr lvl="1"/>
            <a:r>
              <a:rPr lang="en-GB" b="1" dirty="0" err="1">
                <a:latin typeface="Courier New" panose="02070309020205020404" pitchFamily="49" charset="0"/>
                <a:cs typeface="Courier New" panose="02070309020205020404" pitchFamily="49" charset="0"/>
              </a:rPr>
              <a:t>max_features</a:t>
            </a:r>
            <a:r>
              <a:rPr lang="en-GB" b="1" dirty="0">
                <a:latin typeface="Courier New" panose="02070309020205020404" pitchFamily="49" charset="0"/>
                <a:cs typeface="Courier New" panose="02070309020205020404" pitchFamily="49" charset="0"/>
              </a:rPr>
              <a:t> </a:t>
            </a:r>
            <a:r>
              <a:rPr lang="en-GB" i="1" dirty="0"/>
              <a:t>int or float, default=1.0 </a:t>
            </a:r>
            <a:r>
              <a:rPr lang="en-GB" dirty="0"/>
              <a:t>The number of features to draw from X to train each base estimator (without replacement by default, see </a:t>
            </a:r>
            <a:r>
              <a:rPr lang="en-GB" dirty="0" err="1"/>
              <a:t>bootstrap_features</a:t>
            </a:r>
            <a:r>
              <a:rPr lang="en-GB" dirty="0"/>
              <a:t> for more details). If int, then draw </a:t>
            </a:r>
            <a:r>
              <a:rPr lang="en-GB" dirty="0" err="1"/>
              <a:t>max_features</a:t>
            </a:r>
            <a:r>
              <a:rPr lang="en-GB" dirty="0"/>
              <a:t> features. If float, then draw </a:t>
            </a:r>
            <a:r>
              <a:rPr lang="en-GB" dirty="0" err="1"/>
              <a:t>max_features</a:t>
            </a:r>
            <a:r>
              <a:rPr lang="en-GB" dirty="0"/>
              <a:t> * </a:t>
            </a:r>
            <a:r>
              <a:rPr lang="en-GB" dirty="0" err="1"/>
              <a:t>X.shape</a:t>
            </a:r>
            <a:r>
              <a:rPr lang="en-GB" dirty="0"/>
              <a:t>[1] features.</a:t>
            </a:r>
          </a:p>
          <a:p>
            <a:pPr lvl="1"/>
            <a:r>
              <a:rPr lang="en-GB" b="1" dirty="0" err="1">
                <a:latin typeface="Courier New" panose="02070309020205020404" pitchFamily="49" charset="0"/>
                <a:cs typeface="Courier New" panose="02070309020205020404" pitchFamily="49" charset="0"/>
              </a:rPr>
              <a:t>bootstrap_features</a:t>
            </a:r>
            <a:r>
              <a:rPr lang="en-GB" b="1" dirty="0">
                <a:latin typeface="Courier New" panose="02070309020205020404" pitchFamily="49" charset="0"/>
                <a:cs typeface="Courier New" panose="02070309020205020404" pitchFamily="49" charset="0"/>
              </a:rPr>
              <a:t> </a:t>
            </a:r>
            <a:r>
              <a:rPr lang="en-GB" i="1" dirty="0"/>
              <a:t>bool, default=False </a:t>
            </a:r>
            <a:r>
              <a:rPr lang="en-GB" dirty="0"/>
              <a:t>Whether features are drawn with replacement.</a:t>
            </a:r>
          </a:p>
          <a:p>
            <a:pPr marL="0" indent="0">
              <a:buNone/>
            </a:pPr>
            <a:endParaRPr lang="en-US" dirty="0"/>
          </a:p>
          <a:p>
            <a:r>
              <a:rPr lang="en-GB" i="1" dirty="0"/>
              <a:t>When random subsets of the dataset are drawn as random subsets of the features, then the method is known as </a:t>
            </a:r>
            <a:r>
              <a:rPr lang="en-GB" b="1" i="1" dirty="0"/>
              <a:t>Random Subspaces.</a:t>
            </a:r>
            <a:endParaRPr lang="en-GB" i="1" dirty="0"/>
          </a:p>
          <a:p>
            <a:r>
              <a:rPr lang="en-GB" i="1" dirty="0"/>
              <a:t>Finally, when base estimators are built on subsets of both samples and features, then the method is known as </a:t>
            </a:r>
            <a:r>
              <a:rPr lang="en-GB" b="1" i="1" dirty="0"/>
              <a:t>Random Patches.</a:t>
            </a:r>
            <a:endParaRPr lang="en-GB" i="1" dirty="0"/>
          </a:p>
        </p:txBody>
      </p:sp>
      <p:sp>
        <p:nvSpPr>
          <p:cNvPr id="2" name="Title 1">
            <a:extLst>
              <a:ext uri="{FF2B5EF4-FFF2-40B4-BE49-F238E27FC236}">
                <a16:creationId xmlns:a16="http://schemas.microsoft.com/office/drawing/2014/main" id="{8D98A85F-D185-9C4D-B751-9CE5E51F452C}"/>
              </a:ext>
            </a:extLst>
          </p:cNvPr>
          <p:cNvSpPr>
            <a:spLocks noGrp="1"/>
          </p:cNvSpPr>
          <p:nvPr>
            <p:ph type="title"/>
          </p:nvPr>
        </p:nvSpPr>
        <p:spPr/>
        <p:txBody>
          <a:bodyPr/>
          <a:lstStyle/>
          <a:p>
            <a:r>
              <a:rPr lang="en-US" dirty="0"/>
              <a:t>Random Patches/Subspaces</a:t>
            </a:r>
          </a:p>
        </p:txBody>
      </p:sp>
    </p:spTree>
    <p:extLst>
      <p:ext uri="{BB962C8B-B14F-4D97-AF65-F5344CB8AC3E}">
        <p14:creationId xmlns:p14="http://schemas.microsoft.com/office/powerpoint/2010/main" val="1972535643"/>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B7BB-F21F-DC46-A504-530EF8D5A626}"/>
              </a:ext>
            </a:extLst>
          </p:cNvPr>
          <p:cNvSpPr>
            <a:spLocks noGrp="1"/>
          </p:cNvSpPr>
          <p:nvPr>
            <p:ph type="title"/>
          </p:nvPr>
        </p:nvSpPr>
        <p:spPr/>
        <p:txBody>
          <a:bodyPr/>
          <a:lstStyle/>
          <a:p>
            <a:r>
              <a:rPr lang="en-US" dirty="0"/>
              <a:t>Random forest/extra trees</a:t>
            </a:r>
          </a:p>
        </p:txBody>
      </p:sp>
      <p:sp>
        <p:nvSpPr>
          <p:cNvPr id="3" name="Content Placeholder 2">
            <a:extLst>
              <a:ext uri="{FF2B5EF4-FFF2-40B4-BE49-F238E27FC236}">
                <a16:creationId xmlns:a16="http://schemas.microsoft.com/office/drawing/2014/main" id="{918F2456-EC48-5C49-99E8-60941DB4837E}"/>
              </a:ext>
            </a:extLst>
          </p:cNvPr>
          <p:cNvSpPr>
            <a:spLocks noGrp="1"/>
          </p:cNvSpPr>
          <p:nvPr>
            <p:ph sz="quarter" idx="10"/>
          </p:nvPr>
        </p:nvSpPr>
        <p:spPr/>
        <p:txBody>
          <a:bodyPr/>
          <a:lstStyle/>
          <a:p>
            <a:r>
              <a:rPr lang="en-US" dirty="0"/>
              <a:t>Random Forest is an </a:t>
            </a:r>
            <a:r>
              <a:rPr lang="en-US" dirty="0" err="1">
                <a:highlight>
                  <a:srgbClr val="FFFF00"/>
                </a:highlight>
              </a:rPr>
              <a:t>optimised</a:t>
            </a:r>
            <a:r>
              <a:rPr lang="en-US" dirty="0">
                <a:highlight>
                  <a:srgbClr val="FFFF00"/>
                </a:highlight>
              </a:rPr>
              <a:t> model for Random Patches with Decision Trees</a:t>
            </a:r>
            <a:r>
              <a:rPr lang="en-US" dirty="0"/>
              <a:t> as a base model</a:t>
            </a:r>
          </a:p>
          <a:p>
            <a:r>
              <a:rPr lang="en-US" dirty="0" err="1"/>
              <a:t>SkLearn</a:t>
            </a:r>
            <a:r>
              <a:rPr lang="en-US" dirty="0"/>
              <a:t> default parameters results in </a:t>
            </a:r>
          </a:p>
          <a:p>
            <a:pPr lvl="1"/>
            <a:r>
              <a:rPr lang="en-US" dirty="0">
                <a:highlight>
                  <a:srgbClr val="FFFF00"/>
                </a:highlight>
              </a:rPr>
              <a:t>Sampling a number of features which is proportional to the square root of the total number of features</a:t>
            </a:r>
          </a:p>
          <a:p>
            <a:pPr lvl="1"/>
            <a:r>
              <a:rPr lang="en-US" dirty="0" err="1"/>
              <a:t>Boostrapping</a:t>
            </a:r>
            <a:r>
              <a:rPr lang="en-US" dirty="0"/>
              <a:t> samples with a sample size equal to the dataset size</a:t>
            </a:r>
          </a:p>
          <a:p>
            <a:pPr lvl="1"/>
            <a:r>
              <a:rPr lang="en-US" dirty="0"/>
              <a:t>No limit to the tree depth, but then tree depth is naturally limited by the reduced number of features</a:t>
            </a:r>
          </a:p>
          <a:p>
            <a:pPr lvl="1"/>
            <a:endParaRPr lang="en-US" dirty="0"/>
          </a:p>
          <a:p>
            <a:r>
              <a:rPr lang="en-US" dirty="0">
                <a:highlight>
                  <a:srgbClr val="FFFF00"/>
                </a:highlight>
              </a:rPr>
              <a:t>Performance of Random Forest in many scenarios can be competitive with Neural Networks approaches</a:t>
            </a:r>
          </a:p>
          <a:p>
            <a:pPr lvl="1"/>
            <a:endParaRPr lang="en-US" dirty="0"/>
          </a:p>
          <a:p>
            <a:r>
              <a:rPr lang="en-US" dirty="0"/>
              <a:t>Extra Trees</a:t>
            </a:r>
          </a:p>
          <a:p>
            <a:pPr lvl="1"/>
            <a:r>
              <a:rPr lang="en-US" dirty="0"/>
              <a:t>A version of RF where the splitting thresholds for attributes are random (instead of using an optimal splitting point like standard decision trees do</a:t>
            </a:r>
          </a:p>
          <a:p>
            <a:pPr lvl="1"/>
            <a:r>
              <a:rPr lang="en-US" dirty="0"/>
              <a:t>Faster than RF as finding optimal splitting thresholds is one of the most computationally expensive part of DT</a:t>
            </a:r>
          </a:p>
        </p:txBody>
      </p:sp>
    </p:spTree>
    <p:extLst>
      <p:ext uri="{BB962C8B-B14F-4D97-AF65-F5344CB8AC3E}">
        <p14:creationId xmlns:p14="http://schemas.microsoft.com/office/powerpoint/2010/main" val="1225073307"/>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4D56-DD5A-9640-B39C-6FE0F5D8E376}"/>
              </a:ext>
            </a:extLst>
          </p:cNvPr>
          <p:cNvSpPr>
            <a:spLocks noGrp="1"/>
          </p:cNvSpPr>
          <p:nvPr>
            <p:ph type="title"/>
          </p:nvPr>
        </p:nvSpPr>
        <p:spPr/>
        <p:txBody>
          <a:bodyPr/>
          <a:lstStyle/>
          <a:p>
            <a:r>
              <a:rPr lang="en-US" dirty="0"/>
              <a:t>BOOSTING</a:t>
            </a:r>
          </a:p>
        </p:txBody>
      </p:sp>
      <p:sp>
        <p:nvSpPr>
          <p:cNvPr id="3" name="Content Placeholder 2">
            <a:extLst>
              <a:ext uri="{FF2B5EF4-FFF2-40B4-BE49-F238E27FC236}">
                <a16:creationId xmlns:a16="http://schemas.microsoft.com/office/drawing/2014/main" id="{C94CF840-60BB-4848-B4BA-4A42C2E6824A}"/>
              </a:ext>
            </a:extLst>
          </p:cNvPr>
          <p:cNvSpPr>
            <a:spLocks noGrp="1"/>
          </p:cNvSpPr>
          <p:nvPr>
            <p:ph sz="quarter" idx="10"/>
          </p:nvPr>
        </p:nvSpPr>
        <p:spPr/>
        <p:txBody>
          <a:bodyPr/>
          <a:lstStyle/>
          <a:p>
            <a:r>
              <a:rPr lang="en-US" dirty="0"/>
              <a:t>The key idea in boosting is to train predictors sequentially, with each predictor trying to improve the results of the previous predictor</a:t>
            </a:r>
          </a:p>
          <a:p>
            <a:r>
              <a:rPr lang="en-US" dirty="0"/>
              <a:t>After each model is trained the prediction error is used to train the next instance of the model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Boosting normally the base predictor models used are weak learners (i.e. learners that are just slightly better than random guessing), e.g. in the case of decision trees trees that are very shallow, such as decision stumps (</a:t>
            </a:r>
            <a:r>
              <a:rPr lang="en-US" dirty="0" err="1">
                <a:latin typeface="Courier New" panose="02070309020205020404" pitchFamily="49" charset="0"/>
                <a:cs typeface="Courier New" panose="02070309020205020404" pitchFamily="49" charset="0"/>
              </a:rPr>
              <a:t>max_depth</a:t>
            </a:r>
            <a:r>
              <a:rPr lang="en-US" dirty="0">
                <a:latin typeface="Courier New" panose="02070309020205020404" pitchFamily="49" charset="0"/>
                <a:cs typeface="Courier New" panose="02070309020205020404" pitchFamily="49" charset="0"/>
              </a:rPr>
              <a:t>=1</a:t>
            </a:r>
            <a:r>
              <a:rPr lang="en-US" dirty="0"/>
              <a:t>) </a:t>
            </a:r>
          </a:p>
        </p:txBody>
      </p:sp>
      <p:sp>
        <p:nvSpPr>
          <p:cNvPr id="4" name="Rounded Rectangle 3">
            <a:extLst>
              <a:ext uri="{FF2B5EF4-FFF2-40B4-BE49-F238E27FC236}">
                <a16:creationId xmlns:a16="http://schemas.microsoft.com/office/drawing/2014/main" id="{77BA9AFF-82FD-B348-925B-A3CDF6992D72}"/>
              </a:ext>
            </a:extLst>
          </p:cNvPr>
          <p:cNvSpPr/>
          <p:nvPr/>
        </p:nvSpPr>
        <p:spPr>
          <a:xfrm>
            <a:off x="4344662" y="2973335"/>
            <a:ext cx="717253" cy="469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X,y</a:t>
            </a:r>
            <a:endParaRPr lang="en-US" sz="1400" dirty="0"/>
          </a:p>
        </p:txBody>
      </p:sp>
      <p:sp>
        <p:nvSpPr>
          <p:cNvPr id="5" name="Rounded Rectangle 4">
            <a:extLst>
              <a:ext uri="{FF2B5EF4-FFF2-40B4-BE49-F238E27FC236}">
                <a16:creationId xmlns:a16="http://schemas.microsoft.com/office/drawing/2014/main" id="{489B2814-5825-0241-A30E-AF5F58D29A39}"/>
              </a:ext>
            </a:extLst>
          </p:cNvPr>
          <p:cNvSpPr/>
          <p:nvPr/>
        </p:nvSpPr>
        <p:spPr>
          <a:xfrm>
            <a:off x="5476606" y="2115931"/>
            <a:ext cx="818275"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DT</a:t>
            </a:r>
          </a:p>
        </p:txBody>
      </p:sp>
      <p:sp>
        <p:nvSpPr>
          <p:cNvPr id="6" name="Rounded Rectangle 5">
            <a:extLst>
              <a:ext uri="{FF2B5EF4-FFF2-40B4-BE49-F238E27FC236}">
                <a16:creationId xmlns:a16="http://schemas.microsoft.com/office/drawing/2014/main" id="{34CCBE03-EAB9-A041-9004-717C0EC45AB2}"/>
              </a:ext>
            </a:extLst>
          </p:cNvPr>
          <p:cNvSpPr/>
          <p:nvPr/>
        </p:nvSpPr>
        <p:spPr>
          <a:xfrm>
            <a:off x="5476605" y="2936303"/>
            <a:ext cx="818275"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DT</a:t>
            </a:r>
          </a:p>
        </p:txBody>
      </p:sp>
      <p:sp>
        <p:nvSpPr>
          <p:cNvPr id="7" name="Rounded Rectangle 6">
            <a:extLst>
              <a:ext uri="{FF2B5EF4-FFF2-40B4-BE49-F238E27FC236}">
                <a16:creationId xmlns:a16="http://schemas.microsoft.com/office/drawing/2014/main" id="{F991AECF-5F47-B940-8C97-AFA0C4824060}"/>
              </a:ext>
            </a:extLst>
          </p:cNvPr>
          <p:cNvSpPr/>
          <p:nvPr/>
        </p:nvSpPr>
        <p:spPr>
          <a:xfrm>
            <a:off x="5476605" y="3806051"/>
            <a:ext cx="818275" cy="5431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DT</a:t>
            </a:r>
          </a:p>
        </p:txBody>
      </p:sp>
      <p:cxnSp>
        <p:nvCxnSpPr>
          <p:cNvPr id="8" name="Straight Arrow Connector 7">
            <a:extLst>
              <a:ext uri="{FF2B5EF4-FFF2-40B4-BE49-F238E27FC236}">
                <a16:creationId xmlns:a16="http://schemas.microsoft.com/office/drawing/2014/main" id="{C620708C-BFD6-1947-9DE8-2ED6D03CF7D6}"/>
              </a:ext>
            </a:extLst>
          </p:cNvPr>
          <p:cNvCxnSpPr>
            <a:stCxn id="4" idx="3"/>
            <a:endCxn id="5" idx="1"/>
          </p:cNvCxnSpPr>
          <p:nvPr/>
        </p:nvCxnSpPr>
        <p:spPr>
          <a:xfrm flipV="1">
            <a:off x="5061915" y="2387500"/>
            <a:ext cx="414691" cy="820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7E5228A-6B9F-2B46-9473-1ACBF597F257}"/>
              </a:ext>
            </a:extLst>
          </p:cNvPr>
          <p:cNvCxnSpPr>
            <a:stCxn id="4" idx="3"/>
            <a:endCxn id="6" idx="1"/>
          </p:cNvCxnSpPr>
          <p:nvPr/>
        </p:nvCxnSpPr>
        <p:spPr>
          <a:xfrm>
            <a:off x="5061915" y="3207872"/>
            <a:ext cx="41469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E3ACFB2-3B02-AD42-94CC-1761917E2A08}"/>
              </a:ext>
            </a:extLst>
          </p:cNvPr>
          <p:cNvCxnSpPr>
            <a:cxnSpLocks/>
            <a:stCxn id="4" idx="3"/>
            <a:endCxn id="7" idx="1"/>
          </p:cNvCxnSpPr>
          <p:nvPr/>
        </p:nvCxnSpPr>
        <p:spPr>
          <a:xfrm>
            <a:off x="5061915" y="3207872"/>
            <a:ext cx="414690" cy="8697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DF55C76-F2B4-FB4D-AE20-7062DFD0C3E1}"/>
              </a:ext>
            </a:extLst>
          </p:cNvPr>
          <p:cNvSpPr txBox="1"/>
          <p:nvPr/>
        </p:nvSpPr>
        <p:spPr>
          <a:xfrm>
            <a:off x="4822477" y="2485590"/>
            <a:ext cx="579005" cy="307777"/>
          </a:xfrm>
          <a:prstGeom prst="rect">
            <a:avLst/>
          </a:prstGeom>
          <a:noFill/>
        </p:spPr>
        <p:txBody>
          <a:bodyPr wrap="none" rtlCol="0">
            <a:spAutoFit/>
          </a:bodyPr>
          <a:lstStyle/>
          <a:p>
            <a:r>
              <a:rPr lang="en-US" sz="1400" dirty="0"/>
              <a:t>X</a:t>
            </a:r>
            <a:r>
              <a:rPr lang="en-US" sz="1400" baseline="-25000" dirty="0"/>
              <a:t>1</a:t>
            </a:r>
            <a:r>
              <a:rPr lang="en-US" sz="1400" dirty="0"/>
              <a:t>,y</a:t>
            </a:r>
            <a:r>
              <a:rPr lang="en-US" sz="1400" baseline="-25000" dirty="0"/>
              <a:t>1</a:t>
            </a:r>
            <a:endParaRPr lang="en-US" sz="1400" dirty="0"/>
          </a:p>
        </p:txBody>
      </p:sp>
      <p:sp>
        <p:nvSpPr>
          <p:cNvPr id="12" name="TextBox 11">
            <a:extLst>
              <a:ext uri="{FF2B5EF4-FFF2-40B4-BE49-F238E27FC236}">
                <a16:creationId xmlns:a16="http://schemas.microsoft.com/office/drawing/2014/main" id="{B23A7A52-5672-2C4A-8693-1AF257FB446A}"/>
              </a:ext>
            </a:extLst>
          </p:cNvPr>
          <p:cNvSpPr txBox="1"/>
          <p:nvPr/>
        </p:nvSpPr>
        <p:spPr>
          <a:xfrm>
            <a:off x="5047095" y="2849471"/>
            <a:ext cx="579005" cy="307777"/>
          </a:xfrm>
          <a:prstGeom prst="rect">
            <a:avLst/>
          </a:prstGeom>
          <a:noFill/>
        </p:spPr>
        <p:txBody>
          <a:bodyPr wrap="none" rtlCol="0">
            <a:spAutoFit/>
          </a:bodyPr>
          <a:lstStyle/>
          <a:p>
            <a:r>
              <a:rPr lang="en-US" sz="1400" dirty="0"/>
              <a:t>X</a:t>
            </a:r>
            <a:r>
              <a:rPr lang="en-US" sz="1400" baseline="-25000" dirty="0"/>
              <a:t>2</a:t>
            </a:r>
            <a:r>
              <a:rPr lang="en-US" sz="1400" dirty="0"/>
              <a:t>,y</a:t>
            </a:r>
            <a:r>
              <a:rPr lang="en-US" sz="1400" baseline="-25000" dirty="0"/>
              <a:t>2</a:t>
            </a:r>
            <a:endParaRPr lang="en-US" sz="1400" dirty="0"/>
          </a:p>
        </p:txBody>
      </p:sp>
      <p:sp>
        <p:nvSpPr>
          <p:cNvPr id="13" name="TextBox 12">
            <a:extLst>
              <a:ext uri="{FF2B5EF4-FFF2-40B4-BE49-F238E27FC236}">
                <a16:creationId xmlns:a16="http://schemas.microsoft.com/office/drawing/2014/main" id="{2589236E-B286-7343-B20D-B5081BF705D1}"/>
              </a:ext>
            </a:extLst>
          </p:cNvPr>
          <p:cNvSpPr txBox="1"/>
          <p:nvPr/>
        </p:nvSpPr>
        <p:spPr>
          <a:xfrm>
            <a:off x="4761294" y="3723394"/>
            <a:ext cx="579005" cy="307777"/>
          </a:xfrm>
          <a:prstGeom prst="rect">
            <a:avLst/>
          </a:prstGeom>
          <a:noFill/>
        </p:spPr>
        <p:txBody>
          <a:bodyPr wrap="none" rtlCol="0">
            <a:spAutoFit/>
          </a:bodyPr>
          <a:lstStyle/>
          <a:p>
            <a:r>
              <a:rPr lang="en-US" sz="1400" dirty="0"/>
              <a:t>X</a:t>
            </a:r>
            <a:r>
              <a:rPr lang="en-US" sz="1400" baseline="-25000" dirty="0"/>
              <a:t>3</a:t>
            </a:r>
            <a:r>
              <a:rPr lang="en-US" sz="1400" dirty="0"/>
              <a:t>,y</a:t>
            </a:r>
            <a:r>
              <a:rPr lang="en-US" sz="1400" baseline="-25000" dirty="0"/>
              <a:t>3</a:t>
            </a:r>
          </a:p>
        </p:txBody>
      </p:sp>
      <p:cxnSp>
        <p:nvCxnSpPr>
          <p:cNvPr id="14" name="Straight Arrow Connector 13">
            <a:extLst>
              <a:ext uri="{FF2B5EF4-FFF2-40B4-BE49-F238E27FC236}">
                <a16:creationId xmlns:a16="http://schemas.microsoft.com/office/drawing/2014/main" id="{D0E893A5-34C7-7648-ACA9-B57EDA1DE2BD}"/>
              </a:ext>
            </a:extLst>
          </p:cNvPr>
          <p:cNvCxnSpPr>
            <a:cxnSpLocks/>
            <a:stCxn id="5" idx="2"/>
            <a:endCxn id="6" idx="0"/>
          </p:cNvCxnSpPr>
          <p:nvPr/>
        </p:nvCxnSpPr>
        <p:spPr>
          <a:xfrm flipH="1">
            <a:off x="5885743" y="2659070"/>
            <a:ext cx="1" cy="2772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FD2562A-6311-7C4C-9506-40ECDAA3E424}"/>
              </a:ext>
            </a:extLst>
          </p:cNvPr>
          <p:cNvCxnSpPr>
            <a:cxnSpLocks/>
            <a:stCxn id="6" idx="2"/>
            <a:endCxn id="7" idx="0"/>
          </p:cNvCxnSpPr>
          <p:nvPr/>
        </p:nvCxnSpPr>
        <p:spPr>
          <a:xfrm>
            <a:off x="5885743" y="3479442"/>
            <a:ext cx="0" cy="3266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8F89FD1-E45F-9143-AB30-5092631148C1}"/>
              </a:ext>
            </a:extLst>
          </p:cNvPr>
          <p:cNvSpPr txBox="1"/>
          <p:nvPr/>
        </p:nvSpPr>
        <p:spPr>
          <a:xfrm>
            <a:off x="6000973" y="2639478"/>
            <a:ext cx="351378" cy="307777"/>
          </a:xfrm>
          <a:prstGeom prst="rect">
            <a:avLst/>
          </a:prstGeom>
          <a:noFill/>
        </p:spPr>
        <p:txBody>
          <a:bodyPr wrap="square" rtlCol="0">
            <a:spAutoFit/>
          </a:bodyPr>
          <a:lstStyle/>
          <a:p>
            <a:r>
              <a:rPr lang="en-US" sz="1400" dirty="0"/>
              <a:t>e</a:t>
            </a:r>
            <a:r>
              <a:rPr lang="en-US" sz="1400" baseline="-25000" dirty="0"/>
              <a:t>1</a:t>
            </a:r>
            <a:endParaRPr lang="en-US" sz="1400" dirty="0"/>
          </a:p>
        </p:txBody>
      </p:sp>
      <p:sp>
        <p:nvSpPr>
          <p:cNvPr id="21" name="TextBox 20">
            <a:extLst>
              <a:ext uri="{FF2B5EF4-FFF2-40B4-BE49-F238E27FC236}">
                <a16:creationId xmlns:a16="http://schemas.microsoft.com/office/drawing/2014/main" id="{C35F8C96-F97E-5644-911F-FF591B4EDE4C}"/>
              </a:ext>
            </a:extLst>
          </p:cNvPr>
          <p:cNvSpPr txBox="1"/>
          <p:nvPr/>
        </p:nvSpPr>
        <p:spPr>
          <a:xfrm>
            <a:off x="6057552" y="3488858"/>
            <a:ext cx="351378" cy="307777"/>
          </a:xfrm>
          <a:prstGeom prst="rect">
            <a:avLst/>
          </a:prstGeom>
          <a:noFill/>
        </p:spPr>
        <p:txBody>
          <a:bodyPr wrap="square" rtlCol="0">
            <a:spAutoFit/>
          </a:bodyPr>
          <a:lstStyle/>
          <a:p>
            <a:r>
              <a:rPr lang="en-US" sz="1400" dirty="0"/>
              <a:t>e</a:t>
            </a:r>
            <a:r>
              <a:rPr lang="en-US" sz="1400" baseline="-25000" dirty="0"/>
              <a:t>2</a:t>
            </a:r>
            <a:endParaRPr lang="en-US" sz="1400" dirty="0"/>
          </a:p>
        </p:txBody>
      </p:sp>
    </p:spTree>
    <p:extLst>
      <p:ext uri="{BB962C8B-B14F-4D97-AF65-F5344CB8AC3E}">
        <p14:creationId xmlns:p14="http://schemas.microsoft.com/office/powerpoint/2010/main" val="56825733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BD922-298C-984C-8E02-5618FA3B7533}"/>
              </a:ext>
            </a:extLst>
          </p:cNvPr>
          <p:cNvSpPr>
            <a:spLocks noGrp="1"/>
          </p:cNvSpPr>
          <p:nvPr>
            <p:ph type="title"/>
          </p:nvPr>
        </p:nvSpPr>
        <p:spPr/>
        <p:txBody>
          <a:bodyPr/>
          <a:lstStyle/>
          <a:p>
            <a:r>
              <a:rPr lang="en-US" dirty="0" err="1"/>
              <a:t>ADAboost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12D7F9-EAE4-014B-BAF9-71A3A8710925}"/>
                  </a:ext>
                </a:extLst>
              </p:cNvPr>
              <p:cNvSpPr>
                <a:spLocks noGrp="1"/>
              </p:cNvSpPr>
              <p:nvPr>
                <p:ph sz="quarter" idx="10"/>
              </p:nvPr>
            </p:nvSpPr>
            <p:spPr/>
            <p:txBody>
              <a:bodyPr/>
              <a:lstStyle/>
              <a:p>
                <a:r>
                  <a:rPr lang="en-US" dirty="0"/>
                  <a:t>In </a:t>
                </a:r>
                <a:r>
                  <a:rPr lang="en-US" dirty="0" err="1"/>
                  <a:t>Adaboost</a:t>
                </a:r>
                <a:r>
                  <a:rPr lang="en-US" dirty="0"/>
                  <a:t> the error is used to increase the weight of </a:t>
                </a:r>
                <a:r>
                  <a:rPr lang="en-US" dirty="0" err="1"/>
                  <a:t>missclassified</a:t>
                </a:r>
                <a:r>
                  <a:rPr lang="en-US" dirty="0"/>
                  <a:t> instances</a:t>
                </a:r>
              </a:p>
              <a:p>
                <a:r>
                  <a:rPr lang="en-US" dirty="0"/>
                  <a:t>Algorithm:</a:t>
                </a:r>
              </a:p>
              <a:p>
                <a:pPr lvl="1"/>
                <a:r>
                  <a:rPr lang="en-US" dirty="0">
                    <a:highlight>
                      <a:srgbClr val="FFFF00"/>
                    </a:highlight>
                  </a:rPr>
                  <a:t>Train a base classifier on a weighted distribution of the training instances (initially uniform weights w)</a:t>
                </a:r>
              </a:p>
              <a:p>
                <a:pPr lvl="1"/>
                <a:r>
                  <a:rPr lang="en-US" dirty="0">
                    <a:highlight>
                      <a:srgbClr val="FFFF00"/>
                    </a:highlight>
                  </a:rPr>
                  <a:t>Compute the error of the classifier </a:t>
                </a:r>
                <a14:m>
                  <m:oMath xmlns:m="http://schemas.openxmlformats.org/officeDocument/2006/math">
                    <m:r>
                      <a:rPr lang="en-GB" b="0" i="1" smtClean="0">
                        <a:highlight>
                          <a:srgbClr val="FFFF00"/>
                        </a:highlight>
                        <a:latin typeface="Cambria Math" panose="02040503050406030204" pitchFamily="18" charset="0"/>
                      </a:rPr>
                      <m:t>𝑒</m:t>
                    </m:r>
                    <m:r>
                      <a:rPr lang="en-GB" b="0" i="1" smtClean="0">
                        <a:highlight>
                          <a:srgbClr val="FFFF00"/>
                        </a:highlight>
                        <a:latin typeface="Cambria Math" panose="02040503050406030204" pitchFamily="18" charset="0"/>
                      </a:rPr>
                      <m:t>=</m:t>
                    </m:r>
                    <m:nary>
                      <m:naryPr>
                        <m:chr m:val="∑"/>
                        <m:supHide m:val="on"/>
                        <m:ctrlPr>
                          <a:rPr lang="en-GB" b="0" i="1" smtClean="0">
                            <a:highlight>
                              <a:srgbClr val="FFFF00"/>
                            </a:highlight>
                            <a:latin typeface="Cambria Math" panose="02040503050406030204" pitchFamily="18" charset="0"/>
                          </a:rPr>
                        </m:ctrlPr>
                      </m:naryPr>
                      <m:sub>
                        <m:r>
                          <m:rPr>
                            <m:brk m:alnAt="7"/>
                          </m:rPr>
                          <a:rPr lang="en-GB" b="0" i="1" smtClean="0">
                            <a:highlight>
                              <a:srgbClr val="FFFF00"/>
                            </a:highlight>
                            <a:latin typeface="Cambria Math" panose="02040503050406030204" pitchFamily="18" charset="0"/>
                          </a:rPr>
                          <m:t>𝑚</m:t>
                        </m:r>
                        <m:r>
                          <a:rPr lang="en-GB" b="0" i="1" smtClean="0">
                            <a:highlight>
                              <a:srgbClr val="FFFF00"/>
                            </a:highlight>
                            <a:latin typeface="Cambria Math" panose="02040503050406030204" pitchFamily="18" charset="0"/>
                          </a:rPr>
                          <m:t>𝑖𝑠𝑠𝑐𝑙𝑎𝑠𝑠𝑖𝑓𝑖𝑒𝑑</m:t>
                        </m:r>
                      </m:sub>
                      <m:sup/>
                      <m:e>
                        <m:r>
                          <a:rPr lang="en-GB" b="0" i="1" smtClean="0">
                            <a:highlight>
                              <a:srgbClr val="FFFF00"/>
                            </a:highlight>
                            <a:latin typeface="Cambria Math" panose="02040503050406030204" pitchFamily="18" charset="0"/>
                          </a:rPr>
                          <m:t>𝑤</m:t>
                        </m:r>
                        <m:r>
                          <a:rPr lang="en-GB" b="0" i="1" smtClean="0">
                            <a:highlight>
                              <a:srgbClr val="FFFF00"/>
                            </a:highlight>
                            <a:latin typeface="Cambria Math" panose="02040503050406030204" pitchFamily="18" charset="0"/>
                          </a:rPr>
                          <m:t>(</m:t>
                        </m:r>
                        <m:r>
                          <a:rPr lang="en-GB" b="0" i="1" smtClean="0">
                            <a:highlight>
                              <a:srgbClr val="FFFF00"/>
                            </a:highlight>
                            <a:latin typeface="Cambria Math" panose="02040503050406030204" pitchFamily="18" charset="0"/>
                          </a:rPr>
                          <m:t>𝑖</m:t>
                        </m:r>
                        <m:r>
                          <a:rPr lang="en-GB" b="0" i="1" smtClean="0">
                            <a:highlight>
                              <a:srgbClr val="FFFF00"/>
                            </a:highlight>
                            <a:latin typeface="Cambria Math" panose="02040503050406030204" pitchFamily="18" charset="0"/>
                          </a:rPr>
                          <m:t>)/</m:t>
                        </m:r>
                        <m:nary>
                          <m:naryPr>
                            <m:chr m:val="∑"/>
                            <m:subHide m:val="on"/>
                            <m:supHide m:val="on"/>
                            <m:ctrlPr>
                              <a:rPr lang="en-GB" b="0" i="1" smtClean="0">
                                <a:highlight>
                                  <a:srgbClr val="FFFF00"/>
                                </a:highlight>
                                <a:latin typeface="Cambria Math" panose="02040503050406030204" pitchFamily="18" charset="0"/>
                              </a:rPr>
                            </m:ctrlPr>
                          </m:naryPr>
                          <m:sub/>
                          <m:sup/>
                          <m:e>
                            <m:r>
                              <a:rPr lang="en-GB" b="0" i="1" smtClean="0">
                                <a:highlight>
                                  <a:srgbClr val="FFFF00"/>
                                </a:highlight>
                                <a:latin typeface="Cambria Math" panose="02040503050406030204" pitchFamily="18" charset="0"/>
                              </a:rPr>
                              <m:t>𝑤</m:t>
                            </m:r>
                            <m:r>
                              <a:rPr lang="en-GB" b="0" i="1" smtClean="0">
                                <a:highlight>
                                  <a:srgbClr val="FFFF00"/>
                                </a:highlight>
                                <a:latin typeface="Cambria Math" panose="02040503050406030204" pitchFamily="18" charset="0"/>
                              </a:rPr>
                              <m:t>(</m:t>
                            </m:r>
                            <m:r>
                              <a:rPr lang="en-GB" b="0" i="1" smtClean="0">
                                <a:highlight>
                                  <a:srgbClr val="FFFF00"/>
                                </a:highlight>
                                <a:latin typeface="Cambria Math" panose="02040503050406030204" pitchFamily="18" charset="0"/>
                              </a:rPr>
                              <m:t>𝑖</m:t>
                            </m:r>
                            <m:r>
                              <a:rPr lang="en-GB" b="0" i="1" smtClean="0">
                                <a:highlight>
                                  <a:srgbClr val="FFFF00"/>
                                </a:highlight>
                                <a:latin typeface="Cambria Math" panose="02040503050406030204" pitchFamily="18" charset="0"/>
                              </a:rPr>
                              <m:t>)</m:t>
                            </m:r>
                          </m:e>
                        </m:nary>
                      </m:e>
                    </m:nary>
                  </m:oMath>
                </a14:m>
                <a:endParaRPr lang="en-US" dirty="0">
                  <a:highlight>
                    <a:srgbClr val="FFFF00"/>
                  </a:highlight>
                </a:endParaRPr>
              </a:p>
              <a:p>
                <a:pPr lvl="1"/>
                <a:r>
                  <a:rPr lang="en-US" dirty="0">
                    <a:highlight>
                      <a:srgbClr val="FFFF00"/>
                    </a:highlight>
                  </a:rPr>
                  <a:t>Compute the weight of the classifier </a:t>
                </a:r>
                <a14:m>
                  <m:oMath xmlns:m="http://schemas.openxmlformats.org/officeDocument/2006/math">
                    <m:r>
                      <a:rPr lang="en-US" i="1">
                        <a:highlight>
                          <a:srgbClr val="FFFF00"/>
                        </a:highlight>
                        <a:latin typeface="Cambria Math" panose="02040503050406030204" pitchFamily="18" charset="0"/>
                        <a:ea typeface="Cambria Math" panose="02040503050406030204" pitchFamily="18" charset="0"/>
                      </a:rPr>
                      <m:t>𝛼</m:t>
                    </m:r>
                    <m:r>
                      <a:rPr lang="en-GB" i="1">
                        <a:highlight>
                          <a:srgbClr val="FFFF00"/>
                        </a:highlight>
                        <a:latin typeface="Cambria Math" panose="02040503050406030204" pitchFamily="18" charset="0"/>
                        <a:ea typeface="Cambria Math" panose="02040503050406030204" pitchFamily="18" charset="0"/>
                      </a:rPr>
                      <m:t>=</m:t>
                    </m:r>
                    <m:r>
                      <a:rPr lang="en-GB" i="1">
                        <a:highlight>
                          <a:srgbClr val="FFFF00"/>
                        </a:highlight>
                        <a:latin typeface="Cambria Math" panose="02040503050406030204" pitchFamily="18" charset="0"/>
                        <a:ea typeface="Cambria Math" panose="02040503050406030204" pitchFamily="18" charset="0"/>
                      </a:rPr>
                      <m:t>𝜂</m:t>
                    </m:r>
                    <m:func>
                      <m:funcPr>
                        <m:ctrlPr>
                          <a:rPr lang="en-GB" i="1">
                            <a:highlight>
                              <a:srgbClr val="FFFF00"/>
                            </a:highlight>
                            <a:latin typeface="Cambria Math" panose="02040503050406030204" pitchFamily="18" charset="0"/>
                            <a:ea typeface="Cambria Math" panose="02040503050406030204" pitchFamily="18" charset="0"/>
                          </a:rPr>
                        </m:ctrlPr>
                      </m:funcPr>
                      <m:fName>
                        <m:r>
                          <m:rPr>
                            <m:sty m:val="p"/>
                          </m:rPr>
                          <a:rPr lang="en-GB">
                            <a:highlight>
                              <a:srgbClr val="FFFF00"/>
                            </a:highlight>
                            <a:latin typeface="Cambria Math" panose="02040503050406030204" pitchFamily="18" charset="0"/>
                            <a:ea typeface="Cambria Math" panose="02040503050406030204" pitchFamily="18" charset="0"/>
                          </a:rPr>
                          <m:t>log</m:t>
                        </m:r>
                      </m:fName>
                      <m:e>
                        <m:f>
                          <m:fPr>
                            <m:ctrlPr>
                              <a:rPr lang="en-GB" i="1">
                                <a:highlight>
                                  <a:srgbClr val="FFFF00"/>
                                </a:highlight>
                                <a:latin typeface="Cambria Math" panose="02040503050406030204" pitchFamily="18" charset="0"/>
                                <a:ea typeface="Cambria Math" panose="02040503050406030204" pitchFamily="18" charset="0"/>
                              </a:rPr>
                            </m:ctrlPr>
                          </m:fPr>
                          <m:num>
                            <m:r>
                              <a:rPr lang="en-GB" i="1">
                                <a:highlight>
                                  <a:srgbClr val="FFFF00"/>
                                </a:highlight>
                                <a:latin typeface="Cambria Math" panose="02040503050406030204" pitchFamily="18" charset="0"/>
                                <a:ea typeface="Cambria Math" panose="02040503050406030204" pitchFamily="18" charset="0"/>
                              </a:rPr>
                              <m:t>1−</m:t>
                            </m:r>
                            <m:r>
                              <a:rPr lang="en-GB" i="1">
                                <a:highlight>
                                  <a:srgbClr val="FFFF00"/>
                                </a:highlight>
                                <a:latin typeface="Cambria Math" panose="02040503050406030204" pitchFamily="18" charset="0"/>
                                <a:ea typeface="Cambria Math" panose="02040503050406030204" pitchFamily="18" charset="0"/>
                              </a:rPr>
                              <m:t>𝑒</m:t>
                            </m:r>
                          </m:num>
                          <m:den>
                            <m:r>
                              <a:rPr lang="en-GB" i="1">
                                <a:highlight>
                                  <a:srgbClr val="FFFF00"/>
                                </a:highlight>
                                <a:latin typeface="Cambria Math" panose="02040503050406030204" pitchFamily="18" charset="0"/>
                                <a:ea typeface="Cambria Math" panose="02040503050406030204" pitchFamily="18" charset="0"/>
                              </a:rPr>
                              <m:t>𝑒</m:t>
                            </m:r>
                          </m:den>
                        </m:f>
                      </m:e>
                    </m:func>
                    <m:r>
                      <a:rPr lang="en-GB" b="0" i="1" smtClean="0">
                        <a:highlight>
                          <a:srgbClr val="FFFF00"/>
                        </a:highlight>
                        <a:latin typeface="Cambria Math" panose="02040503050406030204" pitchFamily="18" charset="0"/>
                        <a:ea typeface="Cambria Math" panose="02040503050406030204" pitchFamily="18" charset="0"/>
                      </a:rPr>
                      <m:t>&gt;0</m:t>
                    </m:r>
                  </m:oMath>
                </a14:m>
                <a:r>
                  <a:rPr lang="en-US" dirty="0">
                    <a:highlight>
                      <a:srgbClr val="FFFF00"/>
                    </a:highlight>
                  </a:rPr>
                  <a:t> as </a:t>
                </a:r>
                <a14:m>
                  <m:oMath xmlns:m="http://schemas.openxmlformats.org/officeDocument/2006/math">
                    <m:r>
                      <a:rPr lang="en-GB" i="1">
                        <a:highlight>
                          <a:srgbClr val="FFFF00"/>
                        </a:highlight>
                        <a:latin typeface="Cambria Math" panose="02040503050406030204" pitchFamily="18" charset="0"/>
                        <a:ea typeface="Cambria Math" panose="02040503050406030204" pitchFamily="18" charset="0"/>
                      </a:rPr>
                      <m:t>𝑒</m:t>
                    </m:r>
                    <m:r>
                      <a:rPr lang="en-GB" b="0" i="1" smtClean="0">
                        <a:highlight>
                          <a:srgbClr val="FFFF00"/>
                        </a:highlight>
                        <a:latin typeface="Cambria Math" panose="02040503050406030204" pitchFamily="18" charset="0"/>
                        <a:ea typeface="Cambria Math" panose="02040503050406030204" pitchFamily="18" charset="0"/>
                      </a:rPr>
                      <m:t>&lt;1/2</m:t>
                    </m:r>
                  </m:oMath>
                </a14:m>
                <a:r>
                  <a:rPr lang="en-US" dirty="0">
                    <a:highlight>
                      <a:srgbClr val="FFFF00"/>
                    </a:highlight>
                  </a:rPr>
                  <a:t> and learning rate </a:t>
                </a:r>
                <a14:m>
                  <m:oMath xmlns:m="http://schemas.openxmlformats.org/officeDocument/2006/math">
                    <m:r>
                      <a:rPr lang="en-GB" i="1">
                        <a:highlight>
                          <a:srgbClr val="FFFF00"/>
                        </a:highlight>
                        <a:latin typeface="Cambria Math" panose="02040503050406030204" pitchFamily="18" charset="0"/>
                        <a:ea typeface="Cambria Math" panose="02040503050406030204" pitchFamily="18" charset="0"/>
                      </a:rPr>
                      <m:t>𝜂</m:t>
                    </m:r>
                    <m:r>
                      <a:rPr lang="en-GB" b="0" i="1" smtClean="0">
                        <a:highlight>
                          <a:srgbClr val="FFFF00"/>
                        </a:highlight>
                        <a:latin typeface="Cambria Math" panose="02040503050406030204" pitchFamily="18" charset="0"/>
                        <a:ea typeface="Cambria Math" panose="02040503050406030204" pitchFamily="18" charset="0"/>
                      </a:rPr>
                      <m:t>&gt;0</m:t>
                    </m:r>
                  </m:oMath>
                </a14:m>
                <a:r>
                  <a:rPr lang="en-US" dirty="0">
                    <a:highlight>
                      <a:srgbClr val="FFFF00"/>
                    </a:highlight>
                  </a:rPr>
                  <a:t>:</a:t>
                </a:r>
              </a:p>
              <a:p>
                <a:pPr lvl="1"/>
                <a:r>
                  <a:rPr lang="en-US" dirty="0">
                    <a:highlight>
                      <a:srgbClr val="FFFF00"/>
                    </a:highlight>
                  </a:rPr>
                  <a:t>Update the weight of misclassified samples </a:t>
                </a:r>
                <a14:m>
                  <m:oMath xmlns:m="http://schemas.openxmlformats.org/officeDocument/2006/math">
                    <m:r>
                      <a:rPr lang="en-GB" i="1">
                        <a:highlight>
                          <a:srgbClr val="FFFF00"/>
                        </a:highlight>
                        <a:latin typeface="Cambria Math" panose="02040503050406030204" pitchFamily="18" charset="0"/>
                      </a:rPr>
                      <m:t>𝑤</m:t>
                    </m:r>
                    <m:d>
                      <m:dPr>
                        <m:ctrlPr>
                          <a:rPr lang="en-GB" i="1">
                            <a:highlight>
                              <a:srgbClr val="FFFF00"/>
                            </a:highlight>
                            <a:latin typeface="Cambria Math" panose="02040503050406030204" pitchFamily="18" charset="0"/>
                          </a:rPr>
                        </m:ctrlPr>
                      </m:dPr>
                      <m:e>
                        <m:r>
                          <a:rPr lang="en-GB" i="1">
                            <a:highlight>
                              <a:srgbClr val="FFFF00"/>
                            </a:highlight>
                            <a:latin typeface="Cambria Math" panose="02040503050406030204" pitchFamily="18" charset="0"/>
                          </a:rPr>
                          <m:t>𝑖</m:t>
                        </m:r>
                      </m:e>
                    </m:d>
                    <m:r>
                      <a:rPr lang="en-GB" i="1" smtClean="0">
                        <a:highlight>
                          <a:srgbClr val="FFFF00"/>
                        </a:highlight>
                        <a:latin typeface="Cambria Math" panose="02040503050406030204" pitchFamily="18" charset="0"/>
                        <a:ea typeface="Cambria Math" panose="02040503050406030204" pitchFamily="18" charset="0"/>
                      </a:rPr>
                      <m:t>←</m:t>
                    </m:r>
                    <m:r>
                      <a:rPr lang="en-GB" b="0" i="1" smtClean="0">
                        <a:highlight>
                          <a:srgbClr val="FFFF00"/>
                        </a:highlight>
                        <a:latin typeface="Cambria Math" panose="02040503050406030204" pitchFamily="18" charset="0"/>
                        <a:ea typeface="Cambria Math" panose="02040503050406030204" pitchFamily="18" charset="0"/>
                      </a:rPr>
                      <m:t>𝑤</m:t>
                    </m:r>
                    <m:d>
                      <m:dPr>
                        <m:ctrlPr>
                          <a:rPr lang="en-GB" b="0" i="1" smtClean="0">
                            <a:highlight>
                              <a:srgbClr val="FFFF00"/>
                            </a:highlight>
                            <a:latin typeface="Cambria Math" panose="02040503050406030204" pitchFamily="18" charset="0"/>
                            <a:ea typeface="Cambria Math" panose="02040503050406030204" pitchFamily="18" charset="0"/>
                          </a:rPr>
                        </m:ctrlPr>
                      </m:dPr>
                      <m:e>
                        <m:r>
                          <a:rPr lang="en-GB" b="0" i="1" smtClean="0">
                            <a:highlight>
                              <a:srgbClr val="FFFF00"/>
                            </a:highlight>
                            <a:latin typeface="Cambria Math" panose="02040503050406030204" pitchFamily="18" charset="0"/>
                            <a:ea typeface="Cambria Math" panose="02040503050406030204" pitchFamily="18" charset="0"/>
                          </a:rPr>
                          <m:t>𝑖</m:t>
                        </m:r>
                      </m:e>
                    </m:d>
                    <m:r>
                      <a:rPr lang="en-GB" b="0" i="1" smtClean="0">
                        <a:highlight>
                          <a:srgbClr val="FFFF00"/>
                        </a:highlight>
                        <a:latin typeface="Cambria Math" panose="02040503050406030204" pitchFamily="18" charset="0"/>
                        <a:ea typeface="Cambria Math" panose="02040503050406030204" pitchFamily="18" charset="0"/>
                      </a:rPr>
                      <m:t>∗</m:t>
                    </m:r>
                    <m:r>
                      <m:rPr>
                        <m:sty m:val="p"/>
                      </m:rPr>
                      <a:rPr lang="en-GB" b="0" i="0" smtClean="0">
                        <a:highlight>
                          <a:srgbClr val="FFFF00"/>
                        </a:highlight>
                        <a:latin typeface="Cambria Math" panose="02040503050406030204" pitchFamily="18" charset="0"/>
                        <a:ea typeface="Cambria Math" panose="02040503050406030204" pitchFamily="18" charset="0"/>
                      </a:rPr>
                      <m:t>exp</m:t>
                    </m:r>
                    <m:r>
                      <a:rPr lang="en-GB" b="0" i="1" smtClean="0">
                        <a:highlight>
                          <a:srgbClr val="FFFF00"/>
                        </a:highlight>
                        <a:latin typeface="Cambria Math" panose="02040503050406030204" pitchFamily="18" charset="0"/>
                        <a:ea typeface="Cambria Math" panose="02040503050406030204" pitchFamily="18" charset="0"/>
                      </a:rPr>
                      <m:t>⁡(</m:t>
                    </m:r>
                    <m:r>
                      <a:rPr lang="en-US" i="1">
                        <a:highlight>
                          <a:srgbClr val="FFFF00"/>
                        </a:highlight>
                        <a:latin typeface="Cambria Math" panose="02040503050406030204" pitchFamily="18" charset="0"/>
                        <a:ea typeface="Cambria Math" panose="02040503050406030204" pitchFamily="18" charset="0"/>
                      </a:rPr>
                      <m:t>𝛼</m:t>
                    </m:r>
                    <m:r>
                      <a:rPr lang="en-GB" b="0" i="1" smtClean="0">
                        <a:highlight>
                          <a:srgbClr val="FFFF00"/>
                        </a:highlight>
                        <a:latin typeface="Cambria Math" panose="02040503050406030204" pitchFamily="18" charset="0"/>
                        <a:ea typeface="Cambria Math" panose="02040503050406030204" pitchFamily="18" charset="0"/>
                      </a:rPr>
                      <m:t>)</m:t>
                    </m:r>
                  </m:oMath>
                </a14:m>
                <a:r>
                  <a:rPr lang="en-US" dirty="0">
                    <a:highlight>
                      <a:srgbClr val="FFFF00"/>
                    </a:highlight>
                  </a:rPr>
                  <a:t>, then </a:t>
                </a:r>
                <a:r>
                  <a:rPr lang="en-US" dirty="0" err="1">
                    <a:highlight>
                      <a:srgbClr val="FFFF00"/>
                    </a:highlight>
                  </a:rPr>
                  <a:t>normalise</a:t>
                </a:r>
                <a:r>
                  <a:rPr lang="en-US" dirty="0">
                    <a:highlight>
                      <a:srgbClr val="FFFF00"/>
                    </a:highlight>
                  </a:rPr>
                  <a:t> </a:t>
                </a:r>
                <a14:m>
                  <m:oMath xmlns:m="http://schemas.openxmlformats.org/officeDocument/2006/math">
                    <m:r>
                      <a:rPr lang="en-GB" i="1">
                        <a:highlight>
                          <a:srgbClr val="FFFF00"/>
                        </a:highlight>
                        <a:latin typeface="Cambria Math" panose="02040503050406030204" pitchFamily="18" charset="0"/>
                        <a:ea typeface="Cambria Math" panose="02040503050406030204" pitchFamily="18" charset="0"/>
                      </a:rPr>
                      <m:t>𝑤</m:t>
                    </m:r>
                    <m:d>
                      <m:dPr>
                        <m:ctrlPr>
                          <a:rPr lang="en-GB" i="1" smtClean="0">
                            <a:highlight>
                              <a:srgbClr val="FFFF00"/>
                            </a:highlight>
                            <a:latin typeface="Cambria Math" panose="02040503050406030204" pitchFamily="18" charset="0"/>
                            <a:ea typeface="Cambria Math" panose="02040503050406030204" pitchFamily="18" charset="0"/>
                          </a:rPr>
                        </m:ctrlPr>
                      </m:dPr>
                      <m:e>
                        <m:r>
                          <a:rPr lang="en-GB" i="1">
                            <a:highlight>
                              <a:srgbClr val="FFFF00"/>
                            </a:highlight>
                            <a:latin typeface="Cambria Math" panose="02040503050406030204" pitchFamily="18" charset="0"/>
                            <a:ea typeface="Cambria Math" panose="02040503050406030204" pitchFamily="18" charset="0"/>
                          </a:rPr>
                          <m:t>𝑖</m:t>
                        </m:r>
                      </m:e>
                    </m:d>
                  </m:oMath>
                </a14:m>
                <a:endParaRPr lang="en-US" dirty="0">
                  <a:highlight>
                    <a:srgbClr val="FFFF00"/>
                  </a:highlight>
                </a:endParaRPr>
              </a:p>
              <a:p>
                <a:pPr lvl="1"/>
                <a:r>
                  <a:rPr lang="en-US" dirty="0">
                    <a:highlight>
                      <a:srgbClr val="FFFF00"/>
                    </a:highlight>
                  </a:rPr>
                  <a:t>Repeat until all ensemble are learned, final prediction given by the weighted average across all predictors</a:t>
                </a:r>
              </a:p>
              <a:p>
                <a:r>
                  <a:rPr lang="en-US" dirty="0"/>
                  <a:t>Implementation notes</a:t>
                </a:r>
              </a:p>
              <a:p>
                <a:pPr lvl="1"/>
                <a:r>
                  <a:rPr lang="en-US" dirty="0"/>
                  <a:t>In the original </a:t>
                </a:r>
                <a:r>
                  <a:rPr lang="en-US" dirty="0" err="1"/>
                  <a:t>Adaboost</a:t>
                </a:r>
                <a:r>
                  <a:rPr lang="en-US" dirty="0"/>
                  <a:t> </a:t>
                </a:r>
                <a14:m>
                  <m:oMath xmlns:m="http://schemas.openxmlformats.org/officeDocument/2006/math">
                    <m:r>
                      <a:rPr lang="en-GB" i="1">
                        <a:latin typeface="Cambria Math" panose="02040503050406030204" pitchFamily="18" charset="0"/>
                        <a:ea typeface="Cambria Math" panose="02040503050406030204" pitchFamily="18" charset="0"/>
                      </a:rPr>
                      <m:t>𝜂</m:t>
                    </m:r>
                    <m:r>
                      <a:rPr lang="en-GB" b="0" i="1" smtClean="0">
                        <a:latin typeface="Cambria Math" panose="02040503050406030204" pitchFamily="18" charset="0"/>
                        <a:ea typeface="Cambria Math" panose="02040503050406030204" pitchFamily="18" charset="0"/>
                      </a:rPr>
                      <m:t>=1</m:t>
                    </m:r>
                  </m:oMath>
                </a14:m>
                <a:r>
                  <a:rPr lang="en-GB" b="0" dirty="0">
                    <a:ea typeface="Cambria Math" panose="02040503050406030204" pitchFamily="18" charset="0"/>
                  </a:rPr>
                  <a:t>, while in </a:t>
                </a:r>
                <a:r>
                  <a:rPr lang="en-GB" b="0" dirty="0" err="1">
                    <a:ea typeface="Cambria Math" panose="02040503050406030204" pitchFamily="18" charset="0"/>
                  </a:rPr>
                  <a:t>sklearn</a:t>
                </a:r>
                <a:r>
                  <a:rPr lang="en-GB" b="0" dirty="0">
                    <a:ea typeface="Cambria Math" panose="02040503050406030204" pitchFamily="18" charset="0"/>
                  </a:rPr>
                  <a:t> it can be adjusted to tune the </a:t>
                </a:r>
                <a:r>
                  <a:rPr lang="en-GB" dirty="0">
                    <a:ea typeface="Cambria Math" panose="02040503050406030204" pitchFamily="18" charset="0"/>
                  </a:rPr>
                  <a:t>amount of boosting</a:t>
                </a:r>
              </a:p>
              <a:p>
                <a:pPr lvl="2"/>
                <a:r>
                  <a:rPr lang="en-GB" b="0" dirty="0">
                    <a:ea typeface="Cambria Math" panose="02040503050406030204" pitchFamily="18" charset="0"/>
                  </a:rPr>
                  <a:t>In particular reducing the learning rate (and increasing the number of trees can lead to less overfitting), this is called </a:t>
                </a:r>
                <a:r>
                  <a:rPr lang="en-GB" b="0" dirty="0" err="1">
                    <a:ea typeface="Cambria Math" panose="02040503050406030204" pitchFamily="18" charset="0"/>
                  </a:rPr>
                  <a:t>srinkage</a:t>
                </a:r>
                <a:endParaRPr lang="en-GB" b="0" dirty="0">
                  <a:ea typeface="Cambria Math" panose="02040503050406030204" pitchFamily="18" charset="0"/>
                </a:endParaRPr>
              </a:p>
              <a:p>
                <a:pPr lvl="1"/>
                <a:r>
                  <a:rPr lang="en-US" dirty="0" err="1"/>
                  <a:t>Sklearn</a:t>
                </a:r>
                <a:r>
                  <a:rPr lang="en-US" dirty="0"/>
                  <a:t> implementation is based on the SAMME algorithm which is a multiclass </a:t>
                </a:r>
                <a:r>
                  <a:rPr lang="en-US" dirty="0" err="1"/>
                  <a:t>generalisation</a:t>
                </a:r>
                <a:r>
                  <a:rPr lang="en-US" dirty="0"/>
                  <a:t> of </a:t>
                </a:r>
                <a:r>
                  <a:rPr lang="en-US" dirty="0" err="1"/>
                  <a:t>Adaboost</a:t>
                </a:r>
                <a:endParaRPr lang="en-US" dirty="0"/>
              </a:p>
              <a:p>
                <a:pPr lvl="1"/>
                <a:r>
                  <a:rPr lang="en-US" dirty="0"/>
                  <a:t>Errors and classifier weights can be accessed after fit by using </a:t>
                </a:r>
                <a:r>
                  <a:rPr lang="en-US" dirty="0" err="1">
                    <a:latin typeface="Courier New" panose="02070309020205020404" pitchFamily="49" charset="0"/>
                    <a:cs typeface="Courier New" panose="02070309020205020404" pitchFamily="49" charset="0"/>
                  </a:rPr>
                  <a:t>estimator_errors</a:t>
                </a:r>
                <a:r>
                  <a:rPr lang="en-US" dirty="0">
                    <a:latin typeface="Courier New" panose="02070309020205020404" pitchFamily="49" charset="0"/>
                    <a:cs typeface="Courier New" panose="02070309020205020404" pitchFamily="49" charset="0"/>
                  </a:rPr>
                  <a:t>_ </a:t>
                </a:r>
                <a:r>
                  <a:rPr lang="en-US" dirty="0"/>
                  <a:t>and </a:t>
                </a:r>
                <a:r>
                  <a:rPr lang="en-US" dirty="0" err="1">
                    <a:latin typeface="Courier New" panose="02070309020205020404" pitchFamily="49" charset="0"/>
                    <a:cs typeface="Courier New" panose="02070309020205020404" pitchFamily="49" charset="0"/>
                  </a:rPr>
                  <a:t>estimator_weights</a:t>
                </a:r>
                <a:r>
                  <a:rPr lang="en-US" dirty="0">
                    <a:latin typeface="Courier New" panose="02070309020205020404" pitchFamily="49" charset="0"/>
                    <a:cs typeface="Courier New" panose="02070309020205020404" pitchFamily="49" charset="0"/>
                  </a:rPr>
                  <a:t>_</a:t>
                </a:r>
              </a:p>
              <a:p>
                <a:pPr lvl="1"/>
                <a:r>
                  <a:rPr lang="en-US" dirty="0" err="1"/>
                  <a:t>Sklearn</a:t>
                </a:r>
                <a:r>
                  <a:rPr lang="en-US" dirty="0"/>
                  <a:t> default implementation uses SAMME.R which uses </a:t>
                </a:r>
                <a:r>
                  <a:rPr lang="en-US" dirty="0" err="1">
                    <a:latin typeface="Courier New" panose="02070309020205020404" pitchFamily="49" charset="0"/>
                    <a:cs typeface="Courier New" panose="02070309020205020404" pitchFamily="49" charset="0"/>
                  </a:rPr>
                  <a:t>predict_proba</a:t>
                </a:r>
                <a:r>
                  <a:rPr lang="en-US" dirty="0">
                    <a:latin typeface="Courier New" panose="02070309020205020404" pitchFamily="49" charset="0"/>
                    <a:cs typeface="Courier New" panose="02070309020205020404" pitchFamily="49" charset="0"/>
                  </a:rPr>
                  <a:t> </a:t>
                </a:r>
                <a:r>
                  <a:rPr lang="en-US" dirty="0"/>
                  <a:t>and converges faster but does not use estimator weights, can select algorithm=‘SAMME’ to experiment with estimator weights</a:t>
                </a:r>
              </a:p>
            </p:txBody>
          </p:sp>
        </mc:Choice>
        <mc:Fallback>
          <p:sp>
            <p:nvSpPr>
              <p:cNvPr id="3" name="Content Placeholder 2">
                <a:extLst>
                  <a:ext uri="{FF2B5EF4-FFF2-40B4-BE49-F238E27FC236}">
                    <a16:creationId xmlns:a16="http://schemas.microsoft.com/office/drawing/2014/main" id="{BA12D7F9-EAE4-014B-BAF9-71A3A8710925}"/>
                  </a:ext>
                </a:extLst>
              </p:cNvPr>
              <p:cNvSpPr>
                <a:spLocks noGrp="1" noRot="1" noChangeAspect="1" noMove="1" noResize="1" noEditPoints="1" noAdjustHandles="1" noChangeArrowheads="1" noChangeShapeType="1" noTextEdit="1"/>
              </p:cNvSpPr>
              <p:nvPr>
                <p:ph sz="quarter" idx="10"/>
              </p:nvPr>
            </p:nvSpPr>
            <p:spPr>
              <a:blipFill>
                <a:blip r:embed="rId3"/>
                <a:stretch>
                  <a:fillRect l="-1242" t="-1382" r="-564"/>
                </a:stretch>
              </a:blipFill>
            </p:spPr>
            <p:txBody>
              <a:bodyPr/>
              <a:lstStyle/>
              <a:p>
                <a:r>
                  <a:rPr lang="en-TH">
                    <a:noFill/>
                  </a:rPr>
                  <a:t> </a:t>
                </a:r>
              </a:p>
            </p:txBody>
          </p:sp>
        </mc:Fallback>
      </mc:AlternateContent>
    </p:spTree>
    <p:extLst>
      <p:ext uri="{BB962C8B-B14F-4D97-AF65-F5344CB8AC3E}">
        <p14:creationId xmlns:p14="http://schemas.microsoft.com/office/powerpoint/2010/main" val="3705988162"/>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A04F-2ABF-2C47-A658-D1902EB889B8}"/>
              </a:ext>
            </a:extLst>
          </p:cNvPr>
          <p:cNvSpPr>
            <a:spLocks noGrp="1"/>
          </p:cNvSpPr>
          <p:nvPr>
            <p:ph type="title"/>
          </p:nvPr>
        </p:nvSpPr>
        <p:spPr/>
        <p:txBody>
          <a:bodyPr/>
          <a:lstStyle/>
          <a:p>
            <a:r>
              <a:rPr lang="en-US" dirty="0"/>
              <a:t>Gradient TREE boosting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0865A7-5343-8D45-A585-2D0778E4A896}"/>
                  </a:ext>
                </a:extLst>
              </p:cNvPr>
              <p:cNvSpPr>
                <a:spLocks noGrp="1"/>
              </p:cNvSpPr>
              <p:nvPr>
                <p:ph sz="quarter" idx="10"/>
              </p:nvPr>
            </p:nvSpPr>
            <p:spPr>
              <a:xfrm>
                <a:off x="580575" y="806824"/>
                <a:ext cx="6838703" cy="5496635"/>
              </a:xfrm>
            </p:spPr>
            <p:txBody>
              <a:bodyPr/>
              <a:lstStyle/>
              <a:p>
                <a:r>
                  <a:rPr lang="en-US" sz="1600" dirty="0"/>
                  <a:t>Gradient boosting is an ensemble technique similar to </a:t>
                </a:r>
                <a:r>
                  <a:rPr lang="en-US" sz="1600" dirty="0" err="1"/>
                  <a:t>Adaboost</a:t>
                </a:r>
                <a:r>
                  <a:rPr lang="en-US" sz="1600" dirty="0"/>
                  <a:t> which fits each tree on the error of previous classifiers</a:t>
                </a:r>
              </a:p>
              <a:p>
                <a:r>
                  <a:rPr lang="en-US" sz="1600" dirty="0"/>
                  <a:t>Easier to understand in regression setting</a:t>
                </a:r>
              </a:p>
              <a:p>
                <a:r>
                  <a:rPr lang="en-US" sz="1600" dirty="0"/>
                  <a:t>First fit a regression tree </a:t>
                </a:r>
                <a14:m>
                  <m:oMath xmlns:m="http://schemas.openxmlformats.org/officeDocument/2006/math">
                    <m:sSub>
                      <m:sSubPr>
                        <m:ctrlPr>
                          <a:rPr lang="en-US" sz="1600" i="1">
                            <a:latin typeface="Cambria Math" panose="02040503050406030204" pitchFamily="18" charset="0"/>
                          </a:rPr>
                        </m:ctrlPr>
                      </m:sSubPr>
                      <m:e>
                        <m:r>
                          <a:rPr lang="en-GB" sz="1600" i="1">
                            <a:latin typeface="Cambria Math" panose="02040503050406030204" pitchFamily="18" charset="0"/>
                          </a:rPr>
                          <m:t>h</m:t>
                        </m:r>
                      </m:e>
                      <m:sub>
                        <m:r>
                          <a:rPr lang="en-GB" sz="1600" i="1">
                            <a:latin typeface="Cambria Math" panose="02040503050406030204" pitchFamily="18" charset="0"/>
                          </a:rPr>
                          <m:t>0</m:t>
                        </m:r>
                      </m:sub>
                    </m:sSub>
                    <m:r>
                      <a:rPr lang="en-GB" sz="1600" i="1">
                        <a:latin typeface="Cambria Math" panose="02040503050406030204" pitchFamily="18" charset="0"/>
                      </a:rPr>
                      <m:t>(</m:t>
                    </m:r>
                    <m:r>
                      <a:rPr lang="en-GB" sz="1600" i="1">
                        <a:latin typeface="Cambria Math" panose="02040503050406030204" pitchFamily="18" charset="0"/>
                      </a:rPr>
                      <m:t>𝑥</m:t>
                    </m:r>
                    <m:r>
                      <a:rPr lang="en-GB" sz="1600" i="1">
                        <a:latin typeface="Cambria Math" panose="02040503050406030204" pitchFamily="18" charset="0"/>
                      </a:rPr>
                      <m:t>) </m:t>
                    </m:r>
                  </m:oMath>
                </a14:m>
                <a:r>
                  <a:rPr lang="en-US" sz="1600" dirty="0"/>
                  <a:t>to the data </a:t>
                </a:r>
                <a14:m>
                  <m:oMath xmlns:m="http://schemas.openxmlformats.org/officeDocument/2006/math">
                    <m:r>
                      <a:rPr lang="en-GB" sz="1600" b="0" i="1" smtClean="0">
                        <a:latin typeface="Cambria Math" panose="02040503050406030204" pitchFamily="18" charset="0"/>
                      </a:rPr>
                      <m:t>𝑦</m:t>
                    </m:r>
                  </m:oMath>
                </a14:m>
                <a:endParaRPr lang="en-US" sz="1600" dirty="0"/>
              </a:p>
              <a:p>
                <a:r>
                  <a:rPr lang="en-US" sz="1600" dirty="0"/>
                  <a:t>Then at each step k</a:t>
                </a:r>
              </a:p>
              <a:p>
                <a:pPr lvl="1"/>
                <a:r>
                  <a:rPr lang="en-US" sz="1400" dirty="0"/>
                  <a:t>compute the prediction of the ensemble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GB" sz="1400" i="1">
                                <a:latin typeface="Cambria Math" panose="02040503050406030204" pitchFamily="18" charset="0"/>
                              </a:rPr>
                              <m:t>𝑦</m:t>
                            </m:r>
                          </m:e>
                        </m:acc>
                      </m:e>
                      <m:sub>
                        <m:r>
                          <a:rPr lang="en-GB" sz="1400" b="0" i="1" smtClean="0">
                            <a:latin typeface="Cambria Math" panose="02040503050406030204" pitchFamily="18" charset="0"/>
                          </a:rPr>
                          <m:t>𝑘</m:t>
                        </m:r>
                        <m:r>
                          <a:rPr lang="en-GB" sz="1400" b="0" i="1" smtClean="0">
                            <a:latin typeface="Cambria Math" panose="02040503050406030204" pitchFamily="18" charset="0"/>
                          </a:rPr>
                          <m:t>−1</m:t>
                        </m:r>
                      </m:sub>
                    </m:sSub>
                    <m:d>
                      <m:dPr>
                        <m:ctrlPr>
                          <a:rPr lang="en-GB" sz="1400" i="1">
                            <a:latin typeface="Cambria Math" panose="02040503050406030204" pitchFamily="18" charset="0"/>
                          </a:rPr>
                        </m:ctrlPr>
                      </m:dPr>
                      <m:e>
                        <m:r>
                          <a:rPr lang="en-GB" sz="1400" i="1">
                            <a:latin typeface="Cambria Math" panose="02040503050406030204" pitchFamily="18" charset="0"/>
                          </a:rPr>
                          <m:t>𝑥</m:t>
                        </m:r>
                      </m:e>
                    </m:d>
                    <m:r>
                      <a:rPr lang="en-GB" sz="1400" b="0" i="1" smtClean="0">
                        <a:latin typeface="Cambria Math" panose="02040503050406030204" pitchFamily="18" charset="0"/>
                      </a:rPr>
                      <m:t>=</m:t>
                    </m:r>
                    <m:nary>
                      <m:naryPr>
                        <m:chr m:val="∑"/>
                        <m:ctrlPr>
                          <a:rPr lang="en-GB" sz="1400" i="1">
                            <a:latin typeface="Cambria Math" panose="02040503050406030204" pitchFamily="18" charset="0"/>
                          </a:rPr>
                        </m:ctrlPr>
                      </m:naryPr>
                      <m:sub>
                        <m:r>
                          <m:rPr>
                            <m:brk m:alnAt="23"/>
                          </m:rPr>
                          <a:rPr lang="en-GB" sz="1400" i="1">
                            <a:latin typeface="Cambria Math" panose="02040503050406030204" pitchFamily="18" charset="0"/>
                          </a:rPr>
                          <m:t>𝑖</m:t>
                        </m:r>
                        <m:r>
                          <a:rPr lang="en-GB" sz="1400" i="1">
                            <a:latin typeface="Cambria Math" panose="02040503050406030204" pitchFamily="18" charset="0"/>
                          </a:rPr>
                          <m:t>=0</m:t>
                        </m:r>
                      </m:sub>
                      <m:sup>
                        <m:r>
                          <a:rPr lang="en-GB" sz="1400" i="1">
                            <a:latin typeface="Cambria Math" panose="02040503050406030204" pitchFamily="18" charset="0"/>
                          </a:rPr>
                          <m:t>𝑘</m:t>
                        </m:r>
                        <m:r>
                          <a:rPr lang="en-GB" sz="1400" i="1">
                            <a:latin typeface="Cambria Math" panose="02040503050406030204" pitchFamily="18" charset="0"/>
                          </a:rPr>
                          <m:t>−1</m:t>
                        </m:r>
                      </m:sup>
                      <m:e>
                        <m:sSub>
                          <m:sSubPr>
                            <m:ctrlPr>
                              <a:rPr lang="en-GB" sz="1400" i="1">
                                <a:latin typeface="Cambria Math" panose="02040503050406030204" pitchFamily="18" charset="0"/>
                              </a:rPr>
                            </m:ctrlPr>
                          </m:sSubPr>
                          <m:e>
                            <m:r>
                              <a:rPr lang="en-GB" sz="1400" i="1" smtClean="0">
                                <a:latin typeface="Cambria Math" panose="02040503050406030204" pitchFamily="18" charset="0"/>
                              </a:rPr>
                              <m:t>h</m:t>
                            </m:r>
                          </m:e>
                          <m:sub>
                            <m:r>
                              <a:rPr lang="en-GB" sz="1400" i="1">
                                <a:latin typeface="Cambria Math" panose="02040503050406030204" pitchFamily="18" charset="0"/>
                              </a:rPr>
                              <m:t>𝑖</m:t>
                            </m:r>
                          </m:sub>
                        </m:sSub>
                      </m:e>
                    </m:nary>
                    <m:r>
                      <a:rPr lang="en-GB" sz="1400" b="0" i="1" smtClean="0">
                        <a:latin typeface="Cambria Math" panose="02040503050406030204" pitchFamily="18" charset="0"/>
                      </a:rPr>
                      <m:t>(</m:t>
                    </m:r>
                    <m:r>
                      <a:rPr lang="en-GB" sz="1400" b="0" i="1" smtClean="0">
                        <a:latin typeface="Cambria Math" panose="02040503050406030204" pitchFamily="18" charset="0"/>
                      </a:rPr>
                      <m:t>𝑥</m:t>
                    </m:r>
                    <m:r>
                      <a:rPr lang="en-GB" sz="1400" b="0" i="1" smtClean="0">
                        <a:latin typeface="Cambria Math" panose="02040503050406030204" pitchFamily="18" charset="0"/>
                      </a:rPr>
                      <m:t>)</m:t>
                    </m:r>
                  </m:oMath>
                </a14:m>
                <a:endParaRPr lang="en-US" sz="1400" dirty="0"/>
              </a:p>
              <a:p>
                <a:pPr lvl="1"/>
                <a:r>
                  <a:rPr lang="en-US" sz="1400" dirty="0"/>
                  <a:t>compute residuals </a:t>
                </a:r>
                <a14:m>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GB" sz="1400" i="1">
                                <a:latin typeface="Cambria Math" panose="02040503050406030204" pitchFamily="18" charset="0"/>
                              </a:rPr>
                              <m:t>𝑦</m:t>
                            </m:r>
                          </m:e>
                        </m:acc>
                      </m:e>
                      <m:sub>
                        <m:r>
                          <a:rPr lang="en-GB" sz="1400" i="1">
                            <a:latin typeface="Cambria Math" panose="02040503050406030204" pitchFamily="18" charset="0"/>
                          </a:rPr>
                          <m:t>𝑘</m:t>
                        </m:r>
                        <m:r>
                          <a:rPr lang="en-GB" sz="1400" i="1">
                            <a:latin typeface="Cambria Math" panose="02040503050406030204" pitchFamily="18" charset="0"/>
                          </a:rPr>
                          <m:t>−1</m:t>
                        </m:r>
                      </m:sub>
                    </m:sSub>
                    <m:d>
                      <m:dPr>
                        <m:ctrlPr>
                          <a:rPr lang="en-GB" sz="1400" i="1">
                            <a:latin typeface="Cambria Math" panose="02040503050406030204" pitchFamily="18" charset="0"/>
                          </a:rPr>
                        </m:ctrlPr>
                      </m:dPr>
                      <m:e>
                        <m:r>
                          <a:rPr lang="en-GB" sz="1400" i="1">
                            <a:latin typeface="Cambria Math" panose="02040503050406030204" pitchFamily="18" charset="0"/>
                          </a:rPr>
                          <m:t>𝑥</m:t>
                        </m:r>
                      </m:e>
                    </m:d>
                  </m:oMath>
                </a14:m>
                <a:r>
                  <a:rPr lang="en-US" sz="1400" dirty="0"/>
                  <a:t> and fit a new regression tree </a:t>
                </a:r>
                <a14:m>
                  <m:oMath xmlns:m="http://schemas.openxmlformats.org/officeDocument/2006/math">
                    <m:sSub>
                      <m:sSubPr>
                        <m:ctrlPr>
                          <a:rPr lang="en-US" sz="1400" i="1" smtClean="0">
                            <a:latin typeface="Cambria Math" panose="02040503050406030204" pitchFamily="18" charset="0"/>
                          </a:rPr>
                        </m:ctrlPr>
                      </m:sSubPr>
                      <m:e>
                        <m:r>
                          <a:rPr lang="en-GB" sz="1400" b="0" i="1" smtClean="0">
                            <a:latin typeface="Cambria Math" panose="02040503050406030204" pitchFamily="18" charset="0"/>
                          </a:rPr>
                          <m:t>h</m:t>
                        </m:r>
                      </m:e>
                      <m:sub>
                        <m:r>
                          <a:rPr lang="en-GB" sz="1400" b="0" i="1" smtClean="0">
                            <a:latin typeface="Cambria Math" panose="02040503050406030204" pitchFamily="18" charset="0"/>
                          </a:rPr>
                          <m:t>𝑘</m:t>
                        </m:r>
                      </m:sub>
                    </m:sSub>
                    <m:d>
                      <m:dPr>
                        <m:ctrlPr>
                          <a:rPr lang="en-GB" sz="1400" i="1">
                            <a:latin typeface="Cambria Math" panose="02040503050406030204" pitchFamily="18" charset="0"/>
                          </a:rPr>
                        </m:ctrlPr>
                      </m:dPr>
                      <m:e>
                        <m:r>
                          <a:rPr lang="en-GB" sz="1400" i="1">
                            <a:latin typeface="Cambria Math" panose="02040503050406030204" pitchFamily="18" charset="0"/>
                          </a:rPr>
                          <m:t>𝑥</m:t>
                        </m:r>
                      </m:e>
                    </m:d>
                  </m:oMath>
                </a14:m>
                <a:r>
                  <a:rPr lang="en-US" sz="1400" dirty="0"/>
                  <a:t> to the residuals</a:t>
                </a:r>
              </a:p>
              <a:p>
                <a:pPr lvl="2"/>
                <a14:m>
                  <m:oMath xmlns:m="http://schemas.openxmlformats.org/officeDocument/2006/math">
                    <m:sSub>
                      <m:sSubPr>
                        <m:ctrlPr>
                          <a:rPr lang="en-US" sz="1200" i="1">
                            <a:latin typeface="Cambria Math" panose="02040503050406030204" pitchFamily="18" charset="0"/>
                          </a:rPr>
                        </m:ctrlPr>
                      </m:sSubPr>
                      <m:e>
                        <m:r>
                          <a:rPr lang="en-GB" sz="1200" b="0" i="1" smtClean="0">
                            <a:latin typeface="Cambria Math" panose="02040503050406030204" pitchFamily="18" charset="0"/>
                          </a:rPr>
                          <m:t>h</m:t>
                        </m:r>
                      </m:e>
                      <m:sub>
                        <m:r>
                          <a:rPr lang="en-GB" sz="1200" i="1">
                            <a:latin typeface="Cambria Math" panose="02040503050406030204" pitchFamily="18" charset="0"/>
                          </a:rPr>
                          <m:t>𝑘</m:t>
                        </m:r>
                      </m:sub>
                    </m:sSub>
                    <m:d>
                      <m:dPr>
                        <m:ctrlPr>
                          <a:rPr lang="en-GB" sz="1200" i="1">
                            <a:latin typeface="Cambria Math" panose="02040503050406030204" pitchFamily="18" charset="0"/>
                          </a:rPr>
                        </m:ctrlPr>
                      </m:dPr>
                      <m:e>
                        <m:r>
                          <a:rPr lang="en-GB" sz="1200" i="1">
                            <a:latin typeface="Cambria Math" panose="02040503050406030204" pitchFamily="18" charset="0"/>
                          </a:rPr>
                          <m:t>𝑥</m:t>
                        </m:r>
                      </m:e>
                    </m:d>
                    <m:r>
                      <a:rPr lang="en-GB" sz="1200" b="0" i="1" smtClean="0">
                        <a:latin typeface="Cambria Math" panose="02040503050406030204" pitchFamily="18" charset="0"/>
                        <a:ea typeface="Cambria Math" panose="02040503050406030204" pitchFamily="18" charset="0"/>
                      </a:rPr>
                      <m:t>≅</m:t>
                    </m:r>
                    <m:func>
                      <m:funcPr>
                        <m:ctrlPr>
                          <a:rPr lang="en-GB" sz="1200" b="0" i="1" smtClean="0">
                            <a:latin typeface="Cambria Math" panose="02040503050406030204" pitchFamily="18" charset="0"/>
                          </a:rPr>
                        </m:ctrlPr>
                      </m:funcPr>
                      <m:fName>
                        <m:limLow>
                          <m:limLowPr>
                            <m:ctrlPr>
                              <a:rPr lang="en-GB" sz="1200" b="0" i="1" smtClean="0">
                                <a:latin typeface="Cambria Math" panose="02040503050406030204" pitchFamily="18" charset="0"/>
                              </a:rPr>
                            </m:ctrlPr>
                          </m:limLowPr>
                          <m:e>
                            <m:r>
                              <m:rPr>
                                <m:sty m:val="p"/>
                              </m:rPr>
                              <a:rPr lang="en-GB" sz="1200" b="0" i="0" smtClean="0">
                                <a:latin typeface="Cambria Math" panose="02040503050406030204" pitchFamily="18" charset="0"/>
                              </a:rPr>
                              <m:t>argmin</m:t>
                            </m:r>
                          </m:e>
                          <m:lim>
                            <m:r>
                              <a:rPr lang="en-GB" sz="1200" b="0" i="1" smtClean="0">
                                <a:latin typeface="Cambria Math" panose="02040503050406030204" pitchFamily="18" charset="0"/>
                              </a:rPr>
                              <m:t>𝑓</m:t>
                            </m:r>
                          </m:lim>
                        </m:limLow>
                      </m:fName>
                      <m:e>
                        <m:r>
                          <a:rPr lang="en-GB" sz="1200" b="0" i="1" smtClean="0">
                            <a:latin typeface="Cambria Math" panose="02040503050406030204" pitchFamily="18" charset="0"/>
                          </a:rPr>
                          <m:t>𝐿</m:t>
                        </m:r>
                        <m:d>
                          <m:dPr>
                            <m:ctrlPr>
                              <a:rPr lang="en-GB" sz="1200" b="0" i="1" smtClean="0">
                                <a:latin typeface="Cambria Math" panose="02040503050406030204" pitchFamily="18" charset="0"/>
                              </a:rPr>
                            </m:ctrlPr>
                          </m:dPr>
                          <m:e>
                            <m:r>
                              <a:rPr lang="en-GB" sz="1200" b="0" i="1" smtClean="0">
                                <a:latin typeface="Cambria Math" panose="02040503050406030204" pitchFamily="18" charset="0"/>
                              </a:rPr>
                              <m:t>𝑦</m:t>
                            </m:r>
                            <m:r>
                              <a:rPr lang="en-GB" sz="1200" b="0" i="1" smtClean="0">
                                <a:latin typeface="Cambria Math" panose="02040503050406030204" pitchFamily="18" charset="0"/>
                              </a:rPr>
                              <m:t>,</m:t>
                            </m:r>
                            <m:r>
                              <a:rPr lang="en-GB" sz="1200" b="0" i="1" smtClean="0">
                                <a:latin typeface="Cambria Math" panose="02040503050406030204" pitchFamily="18" charset="0"/>
                              </a:rPr>
                              <m:t>𝑓</m:t>
                            </m:r>
                          </m:e>
                        </m:d>
                        <m:r>
                          <a:rPr lang="en-GB" sz="1200" b="0" i="1" smtClean="0">
                            <a:latin typeface="Cambria Math" panose="02040503050406030204" pitchFamily="18" charset="0"/>
                          </a:rPr>
                          <m:t>=</m:t>
                        </m:r>
                        <m:sSup>
                          <m:sSupPr>
                            <m:ctrlPr>
                              <a:rPr lang="en-GB" sz="1200" b="0" i="1" smtClean="0">
                                <a:latin typeface="Cambria Math" panose="02040503050406030204" pitchFamily="18" charset="0"/>
                              </a:rPr>
                            </m:ctrlPr>
                          </m:sSupPr>
                          <m:e>
                            <m:limLow>
                              <m:limLowPr>
                                <m:ctrlPr>
                                  <a:rPr lang="en-GB" sz="1200" i="1">
                                    <a:latin typeface="Cambria Math" panose="02040503050406030204" pitchFamily="18" charset="0"/>
                                  </a:rPr>
                                </m:ctrlPr>
                              </m:limLowPr>
                              <m:e>
                                <m:r>
                                  <m:rPr>
                                    <m:sty m:val="p"/>
                                  </m:rPr>
                                  <a:rPr lang="en-GB" sz="1200">
                                    <a:latin typeface="Cambria Math" panose="02040503050406030204" pitchFamily="18" charset="0"/>
                                  </a:rPr>
                                  <m:t>argmin</m:t>
                                </m:r>
                              </m:e>
                              <m:lim>
                                <m:r>
                                  <a:rPr lang="en-GB" sz="1200" i="1">
                                    <a:latin typeface="Cambria Math" panose="02040503050406030204" pitchFamily="18" charset="0"/>
                                  </a:rPr>
                                  <m:t>𝑓</m:t>
                                </m:r>
                              </m:lim>
                            </m:limLow>
                            <m:r>
                              <a:rPr lang="en-GB" sz="1200" b="0" i="1" smtClean="0">
                                <a:latin typeface="Cambria Math" panose="02040503050406030204" pitchFamily="18" charset="0"/>
                              </a:rPr>
                              <m:t> </m:t>
                            </m:r>
                            <m:r>
                              <a:rPr lang="en-GB" sz="1200" i="1">
                                <a:latin typeface="Cambria Math" panose="02040503050406030204" pitchFamily="18" charset="0"/>
                              </a:rPr>
                              <m:t>(</m:t>
                            </m:r>
                            <m:r>
                              <a:rPr lang="en-GB" sz="1200" i="1">
                                <a:latin typeface="Cambria Math" panose="02040503050406030204" pitchFamily="18" charset="0"/>
                              </a:rPr>
                              <m:t>𝑦</m:t>
                            </m:r>
                            <m:r>
                              <a:rPr lang="en-GB" sz="1200" i="1">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GB" sz="1200" i="1">
                                        <a:latin typeface="Cambria Math" panose="02040503050406030204" pitchFamily="18" charset="0"/>
                                      </a:rPr>
                                      <m:t>𝑦</m:t>
                                    </m:r>
                                  </m:e>
                                </m:acc>
                              </m:e>
                              <m:sub>
                                <m:r>
                                  <a:rPr lang="en-GB" sz="1200" i="1">
                                    <a:latin typeface="Cambria Math" panose="02040503050406030204" pitchFamily="18" charset="0"/>
                                  </a:rPr>
                                  <m:t>𝑘</m:t>
                                </m:r>
                                <m:r>
                                  <a:rPr lang="en-GB" sz="1200" i="1">
                                    <a:latin typeface="Cambria Math" panose="02040503050406030204" pitchFamily="18" charset="0"/>
                                  </a:rPr>
                                  <m:t>−1</m:t>
                                </m:r>
                              </m:sub>
                            </m:sSub>
                            <m:d>
                              <m:dPr>
                                <m:ctrlPr>
                                  <a:rPr lang="en-GB" sz="1200" i="1">
                                    <a:latin typeface="Cambria Math" panose="02040503050406030204" pitchFamily="18" charset="0"/>
                                  </a:rPr>
                                </m:ctrlPr>
                              </m:dPr>
                              <m:e>
                                <m:r>
                                  <a:rPr lang="en-GB" sz="1200" i="1">
                                    <a:latin typeface="Cambria Math" panose="02040503050406030204" pitchFamily="18" charset="0"/>
                                  </a:rPr>
                                  <m:t>𝑥</m:t>
                                </m:r>
                              </m:e>
                            </m:d>
                            <m:r>
                              <a:rPr lang="en-GB" sz="1200" i="1">
                                <a:latin typeface="Cambria Math" panose="02040503050406030204" pitchFamily="18" charset="0"/>
                              </a:rPr>
                              <m:t>−</m:t>
                            </m:r>
                            <m:r>
                              <a:rPr lang="en-GB" sz="1200" i="1">
                                <a:latin typeface="Cambria Math" panose="02040503050406030204" pitchFamily="18" charset="0"/>
                              </a:rPr>
                              <m:t>𝑓</m:t>
                            </m:r>
                            <m:d>
                              <m:dPr>
                                <m:ctrlPr>
                                  <a:rPr lang="en-GB" sz="1200" i="1">
                                    <a:latin typeface="Cambria Math" panose="02040503050406030204" pitchFamily="18" charset="0"/>
                                  </a:rPr>
                                </m:ctrlPr>
                              </m:dPr>
                              <m:e>
                                <m:r>
                                  <a:rPr lang="en-GB" sz="1200" i="1">
                                    <a:latin typeface="Cambria Math" panose="02040503050406030204" pitchFamily="18" charset="0"/>
                                  </a:rPr>
                                  <m:t>𝑥</m:t>
                                </m:r>
                              </m:e>
                            </m:d>
                            <m:r>
                              <a:rPr lang="en-GB" sz="1200" i="1">
                                <a:latin typeface="Cambria Math" panose="02040503050406030204" pitchFamily="18" charset="0"/>
                              </a:rPr>
                              <m:t>)</m:t>
                            </m:r>
                          </m:e>
                          <m:sup>
                            <m:r>
                              <a:rPr lang="en-GB" sz="1200" b="0" i="1" smtClean="0">
                                <a:latin typeface="Cambria Math" panose="02040503050406030204" pitchFamily="18" charset="0"/>
                              </a:rPr>
                              <m:t>2</m:t>
                            </m:r>
                          </m:sup>
                        </m:sSup>
                      </m:e>
                    </m:func>
                  </m:oMath>
                </a14:m>
                <a:r>
                  <a:rPr lang="en-US" sz="1200" dirty="0"/>
                  <a:t>	</a:t>
                </a:r>
                <a:r>
                  <a:rPr lang="en-GB" sz="1200" dirty="0"/>
                  <a:t> </a:t>
                </a:r>
                <a14:m>
                  <m:oMath xmlns:m="http://schemas.openxmlformats.org/officeDocument/2006/math">
                    <m:r>
                      <a:rPr lang="en-GB" sz="1200" i="1">
                        <a:latin typeface="Cambria Math" panose="02040503050406030204" pitchFamily="18" charset="0"/>
                      </a:rPr>
                      <m:t>𝐿</m:t>
                    </m:r>
                    <m:d>
                      <m:dPr>
                        <m:ctrlPr>
                          <a:rPr lang="en-GB" sz="1200" i="1">
                            <a:latin typeface="Cambria Math" panose="02040503050406030204" pitchFamily="18" charset="0"/>
                          </a:rPr>
                        </m:ctrlPr>
                      </m:dPr>
                      <m:e>
                        <m:r>
                          <a:rPr lang="en-GB" sz="1200" i="1">
                            <a:latin typeface="Cambria Math" panose="02040503050406030204" pitchFamily="18" charset="0"/>
                          </a:rPr>
                          <m:t>𝑦</m:t>
                        </m:r>
                        <m:r>
                          <a:rPr lang="en-GB" sz="1200" i="1">
                            <a:latin typeface="Cambria Math" panose="02040503050406030204" pitchFamily="18" charset="0"/>
                          </a:rPr>
                          <m:t>,</m:t>
                        </m:r>
                        <m:r>
                          <a:rPr lang="en-GB" sz="1200" i="1">
                            <a:latin typeface="Cambria Math" panose="02040503050406030204" pitchFamily="18" charset="0"/>
                          </a:rPr>
                          <m:t>𝑓</m:t>
                        </m:r>
                      </m:e>
                    </m:d>
                  </m:oMath>
                </a14:m>
                <a:r>
                  <a:rPr lang="en-US" sz="1200" dirty="0"/>
                  <a:t> is called loss-function</a:t>
                </a:r>
              </a:p>
              <a:p>
                <a:r>
                  <a:rPr lang="en-US" sz="1600" dirty="0"/>
                  <a:t>The final regressor is the sum of all trees </a:t>
                </a:r>
                <a14:m>
                  <m:oMath xmlns:m="http://schemas.openxmlformats.org/officeDocument/2006/math">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GB" sz="1600" i="1">
                                <a:latin typeface="Cambria Math" panose="02040503050406030204" pitchFamily="18" charset="0"/>
                              </a:rPr>
                              <m:t>𝑦</m:t>
                            </m:r>
                          </m:e>
                        </m:acc>
                      </m:e>
                      <m:sub>
                        <m:r>
                          <a:rPr lang="en-GB" sz="1600" b="0" i="1" smtClean="0">
                            <a:latin typeface="Cambria Math" panose="02040503050406030204" pitchFamily="18" charset="0"/>
                          </a:rPr>
                          <m:t>𝑓</m:t>
                        </m:r>
                      </m:sub>
                    </m:sSub>
                    <m:d>
                      <m:dPr>
                        <m:ctrlPr>
                          <a:rPr lang="en-GB" sz="1600" i="1">
                            <a:latin typeface="Cambria Math" panose="02040503050406030204" pitchFamily="18" charset="0"/>
                          </a:rPr>
                        </m:ctrlPr>
                      </m:dPr>
                      <m:e>
                        <m:r>
                          <a:rPr lang="en-GB" sz="1600" i="1">
                            <a:latin typeface="Cambria Math" panose="02040503050406030204" pitchFamily="18" charset="0"/>
                          </a:rPr>
                          <m:t>𝑥</m:t>
                        </m:r>
                      </m:e>
                    </m:d>
                    <m:r>
                      <a:rPr lang="en-GB" sz="1600" b="0" i="1" smtClean="0">
                        <a:latin typeface="Cambria Math" panose="02040503050406030204" pitchFamily="18" charset="0"/>
                      </a:rPr>
                      <m:t>=</m:t>
                    </m:r>
                    <m:nary>
                      <m:naryPr>
                        <m:chr m:val="∑"/>
                        <m:ctrlPr>
                          <a:rPr lang="en-GB" sz="1600" i="1">
                            <a:latin typeface="Cambria Math" panose="02040503050406030204" pitchFamily="18" charset="0"/>
                          </a:rPr>
                        </m:ctrlPr>
                      </m:naryPr>
                      <m:sub>
                        <m:r>
                          <m:rPr>
                            <m:brk m:alnAt="23"/>
                          </m:rPr>
                          <a:rPr lang="en-GB" sz="1600" i="1">
                            <a:latin typeface="Cambria Math" panose="02040503050406030204" pitchFamily="18" charset="0"/>
                          </a:rPr>
                          <m:t>𝑖</m:t>
                        </m:r>
                        <m:r>
                          <a:rPr lang="en-GB" sz="1600" i="1">
                            <a:latin typeface="Cambria Math" panose="02040503050406030204" pitchFamily="18" charset="0"/>
                          </a:rPr>
                          <m:t>=0</m:t>
                        </m:r>
                      </m:sub>
                      <m:sup>
                        <m:r>
                          <a:rPr lang="en-GB" sz="1600" i="1">
                            <a:latin typeface="Cambria Math" panose="02040503050406030204" pitchFamily="18" charset="0"/>
                          </a:rPr>
                          <m:t>𝑘</m:t>
                        </m:r>
                      </m:sup>
                      <m:e>
                        <m:sSub>
                          <m:sSubPr>
                            <m:ctrlPr>
                              <a:rPr lang="en-GB" sz="1600" i="1">
                                <a:latin typeface="Cambria Math" panose="02040503050406030204" pitchFamily="18" charset="0"/>
                              </a:rPr>
                            </m:ctrlPr>
                          </m:sSubPr>
                          <m:e>
                            <m:r>
                              <a:rPr lang="en-GB" sz="1600" b="0" i="1" smtClean="0">
                                <a:latin typeface="Cambria Math" panose="02040503050406030204" pitchFamily="18" charset="0"/>
                              </a:rPr>
                              <m:t>h</m:t>
                            </m:r>
                          </m:e>
                          <m:sub>
                            <m:r>
                              <a:rPr lang="en-GB" sz="1600" i="1">
                                <a:latin typeface="Cambria Math" panose="02040503050406030204" pitchFamily="18" charset="0"/>
                              </a:rPr>
                              <m:t>𝑖</m:t>
                            </m:r>
                          </m:sub>
                        </m:sSub>
                      </m:e>
                    </m:nary>
                    <m:r>
                      <a:rPr lang="en-GB" sz="1600" i="1">
                        <a:latin typeface="Cambria Math" panose="02040503050406030204" pitchFamily="18" charset="0"/>
                      </a:rPr>
                      <m:t>(</m:t>
                    </m:r>
                    <m:r>
                      <a:rPr lang="en-GB" sz="1600" i="1">
                        <a:latin typeface="Cambria Math" panose="02040503050406030204" pitchFamily="18" charset="0"/>
                      </a:rPr>
                      <m:t>𝑥</m:t>
                    </m:r>
                    <m:r>
                      <a:rPr lang="en-GB" sz="1600" i="1">
                        <a:latin typeface="Cambria Math" panose="02040503050406030204" pitchFamily="18" charset="0"/>
                      </a:rPr>
                      <m:t>)</m:t>
                    </m:r>
                  </m:oMath>
                </a14:m>
                <a:r>
                  <a:rPr lang="en-US" sz="1600" dirty="0"/>
                  <a:t> </a:t>
                </a:r>
              </a:p>
              <a:p>
                <a:endParaRPr lang="en-US" sz="1600" dirty="0"/>
              </a:p>
              <a:p>
                <a:r>
                  <a:rPr lang="en-US" sz="1600" dirty="0"/>
                  <a:t>Classification work in a similar way considering </a:t>
                </a:r>
                <a14:m>
                  <m:oMath xmlns:m="http://schemas.openxmlformats.org/officeDocument/2006/math">
                    <m:acc>
                      <m:accPr>
                        <m:chr m:val="̂"/>
                        <m:ctrlPr>
                          <a:rPr lang="en-GB" sz="1600" i="1" smtClean="0">
                            <a:latin typeface="Cambria Math" panose="02040503050406030204" pitchFamily="18" charset="0"/>
                          </a:rPr>
                        </m:ctrlPr>
                      </m:accPr>
                      <m:e>
                        <m:r>
                          <a:rPr lang="en-GB" sz="1600" i="1">
                            <a:latin typeface="Cambria Math" panose="02040503050406030204" pitchFamily="18" charset="0"/>
                          </a:rPr>
                          <m:t>𝑦</m:t>
                        </m:r>
                      </m:e>
                    </m:acc>
                  </m:oMath>
                </a14:m>
                <a:r>
                  <a:rPr lang="en-US" sz="1600" dirty="0"/>
                  <a:t> to be the probability for each class and residuals to be a measure of how far away these are from the actual classes </a:t>
                </a:r>
                <a14:m>
                  <m:oMath xmlns:m="http://schemas.openxmlformats.org/officeDocument/2006/math">
                    <m:r>
                      <a:rPr lang="en-GB" sz="1600" i="1">
                        <a:latin typeface="Cambria Math" panose="02040503050406030204" pitchFamily="18" charset="0"/>
                      </a:rPr>
                      <m:t>𝑦</m:t>
                    </m:r>
                  </m:oMath>
                </a14:m>
                <a:r>
                  <a:rPr lang="en-US" sz="1600" dirty="0"/>
                  <a:t> in the training set</a:t>
                </a:r>
              </a:p>
              <a:p>
                <a:r>
                  <a:rPr lang="en-US" sz="1600" dirty="0"/>
                  <a:t>As before, a learning rate </a:t>
                </a:r>
                <a14:m>
                  <m:oMath xmlns:m="http://schemas.openxmlformats.org/officeDocument/2006/math">
                    <m:r>
                      <a:rPr lang="en-GB" sz="1600" b="0" i="0" smtClean="0">
                        <a:latin typeface="Cambria Math" panose="02040503050406030204" pitchFamily="18" charset="0"/>
                        <a:ea typeface="Cambria Math" panose="02040503050406030204" pitchFamily="18" charset="0"/>
                      </a:rPr>
                      <m:t>0&lt;</m:t>
                    </m:r>
                    <m:r>
                      <a:rPr lang="en-GB" sz="1600" i="1">
                        <a:latin typeface="Cambria Math" panose="02040503050406030204" pitchFamily="18" charset="0"/>
                        <a:ea typeface="Cambria Math" panose="02040503050406030204" pitchFamily="18" charset="0"/>
                      </a:rPr>
                      <m:t>𝜂</m:t>
                    </m:r>
                    <m:r>
                      <a:rPr lang="en-GB" sz="1600" b="0" i="1" smtClean="0">
                        <a:latin typeface="Cambria Math" panose="02040503050406030204" pitchFamily="18" charset="0"/>
                        <a:ea typeface="Cambria Math" panose="02040503050406030204" pitchFamily="18" charset="0"/>
                      </a:rPr>
                      <m:t>≤1</m:t>
                    </m:r>
                  </m:oMath>
                </a14:m>
                <a:r>
                  <a:rPr lang="en-US" sz="1600" dirty="0"/>
                  <a:t> can be used to reduce the contribution of each learned tree to the final ensemble compared to the residual it was computed from</a:t>
                </a:r>
              </a:p>
              <a:p>
                <a:endParaRPr lang="en-US" sz="1600" dirty="0"/>
              </a:p>
              <a:p>
                <a:r>
                  <a:rPr lang="en-US" sz="1600" dirty="0"/>
                  <a:t>XGBOOST (</a:t>
                </a:r>
                <a:r>
                  <a:rPr lang="en-US" sz="1600" dirty="0" err="1"/>
                  <a:t>eXtreme</a:t>
                </a:r>
                <a:r>
                  <a:rPr lang="en-US" sz="1600" dirty="0"/>
                  <a:t> Gradient </a:t>
                </a:r>
                <a:r>
                  <a:rPr lang="en-US" sz="1600" dirty="0" err="1"/>
                  <a:t>BOOSTing</a:t>
                </a:r>
                <a:r>
                  <a:rPr lang="en-US" sz="1600" dirty="0"/>
                  <a:t>) is a gradient boosting approach with a few enhancement that avoid overfitting using </a:t>
                </a:r>
                <a:r>
                  <a:rPr lang="en-US" sz="1600" dirty="0" err="1"/>
                  <a:t>regularisation</a:t>
                </a:r>
                <a:r>
                  <a:rPr lang="en-US" sz="1600" dirty="0"/>
                  <a:t>, one of the most efficient algorithms, designed to scale to large datasets (billion instances in a distributed setting)</a:t>
                </a:r>
              </a:p>
              <a:p>
                <a:endParaRPr lang="en-US" sz="1600" dirty="0"/>
              </a:p>
            </p:txBody>
          </p:sp>
        </mc:Choice>
        <mc:Fallback xmlns="">
          <p:sp>
            <p:nvSpPr>
              <p:cNvPr id="3" name="Content Placeholder 2">
                <a:extLst>
                  <a:ext uri="{FF2B5EF4-FFF2-40B4-BE49-F238E27FC236}">
                    <a16:creationId xmlns:a16="http://schemas.microsoft.com/office/drawing/2014/main" id="{830865A7-5343-8D45-A585-2D0778E4A896}"/>
                  </a:ext>
                </a:extLst>
              </p:cNvPr>
              <p:cNvSpPr>
                <a:spLocks noGrp="1" noRot="1" noChangeAspect="1" noMove="1" noResize="1" noEditPoints="1" noAdjustHandles="1" noChangeArrowheads="1" noChangeShapeType="1" noTextEdit="1"/>
              </p:cNvSpPr>
              <p:nvPr>
                <p:ph sz="quarter" idx="10"/>
              </p:nvPr>
            </p:nvSpPr>
            <p:spPr>
              <a:xfrm>
                <a:off x="580575" y="806824"/>
                <a:ext cx="6838703" cy="5496635"/>
              </a:xfrm>
              <a:blipFill>
                <a:blip r:embed="rId2"/>
                <a:stretch>
                  <a:fillRect l="-1667" t="-1152" r="-2222"/>
                </a:stretch>
              </a:blipFill>
            </p:spPr>
            <p:txBody>
              <a:bodyPr/>
              <a:lstStyle/>
              <a:p>
                <a:r>
                  <a:rPr lang="en-US">
                    <a:noFill/>
                  </a:rPr>
                  <a:t> </a:t>
                </a:r>
              </a:p>
            </p:txBody>
          </p:sp>
        </mc:Fallback>
      </mc:AlternateContent>
      <p:pic>
        <p:nvPicPr>
          <p:cNvPr id="5" name="Picture 4" descr="Graphical user interface&#10;&#10;Description automatically generated">
            <a:extLst>
              <a:ext uri="{FF2B5EF4-FFF2-40B4-BE49-F238E27FC236}">
                <a16:creationId xmlns:a16="http://schemas.microsoft.com/office/drawing/2014/main" id="{5519D73C-9EE7-5D4B-A678-2B800E0835BE}"/>
              </a:ext>
            </a:extLst>
          </p:cNvPr>
          <p:cNvPicPr>
            <a:picLocks noChangeAspect="1"/>
          </p:cNvPicPr>
          <p:nvPr/>
        </p:nvPicPr>
        <p:blipFill>
          <a:blip r:embed="rId3"/>
          <a:stretch>
            <a:fillRect/>
          </a:stretch>
        </p:blipFill>
        <p:spPr>
          <a:xfrm>
            <a:off x="7419278" y="747829"/>
            <a:ext cx="4579740" cy="4136405"/>
          </a:xfrm>
          <a:prstGeom prst="rect">
            <a:avLst/>
          </a:prstGeom>
        </p:spPr>
      </p:pic>
    </p:spTree>
    <p:extLst>
      <p:ext uri="{BB962C8B-B14F-4D97-AF65-F5344CB8AC3E}">
        <p14:creationId xmlns:p14="http://schemas.microsoft.com/office/powerpoint/2010/main" val="971579885"/>
      </p:ext>
    </p:extLst>
  </p:cSld>
  <p:clrMapOvr>
    <a:masterClrMapping/>
  </p:clrMapOvr>
  <mc:AlternateContent xmlns:mc="http://schemas.openxmlformats.org/markup-compatibility/2006" xmlns:p14="http://schemas.microsoft.com/office/powerpoint/2010/main">
    <mc:Choice Requires="p14">
      <p:transition spd="slow" p14:dur="1500">
        <p:cover/>
      </p:transition>
    </mc:Choice>
    <mc:Fallback xmlns="">
      <p:transition spd="slow">
        <p:cover/>
      </p:transition>
    </mc:Fallback>
  </mc:AlternateContent>
</p:sld>
</file>

<file path=ppt/theme/theme1.xml><?xml version="1.0" encoding="utf-8"?>
<a:theme xmlns:a="http://schemas.openxmlformats.org/drawingml/2006/main" name="Coral">
  <a:themeElements>
    <a:clrScheme name="UniKent colours">
      <a:dk1>
        <a:srgbClr val="003567"/>
      </a:dk1>
      <a:lt1>
        <a:srgbClr val="FFFFFF"/>
      </a:lt1>
      <a:dk2>
        <a:srgbClr val="97012D"/>
      </a:dk2>
      <a:lt2>
        <a:srgbClr val="C5940D"/>
      </a:lt2>
      <a:accent1>
        <a:srgbClr val="2ABDD7"/>
      </a:accent1>
      <a:accent2>
        <a:srgbClr val="AEBC20"/>
      </a:accent2>
      <a:accent3>
        <a:srgbClr val="F2674A"/>
      </a:accent3>
      <a:accent4>
        <a:srgbClr val="621949"/>
      </a:accent4>
      <a:accent5>
        <a:srgbClr val="005597"/>
      </a:accent5>
      <a:accent6>
        <a:srgbClr val="014610"/>
      </a:accent6>
      <a:hlink>
        <a:srgbClr val="005597"/>
      </a:hlink>
      <a:folHlink>
        <a:srgbClr val="414D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_130636_UG_Marketing_PPT_WIDESCREEN" id="{461332A7-0016-354D-8FFF-3CCF277B9A06}" vid="{1AD40106-53B2-9E49-BBBD-66EC106291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45068</TotalTime>
  <Words>1742</Words>
  <Application>Microsoft Macintosh PowerPoint</Application>
  <PresentationFormat>Widescreen</PresentationFormat>
  <Paragraphs>169</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Cambria Math</vt:lpstr>
      <vt:lpstr>Century Schoolbook</vt:lpstr>
      <vt:lpstr>Courier New</vt:lpstr>
      <vt:lpstr>Coral</vt:lpstr>
      <vt:lpstr> AI Systems </vt:lpstr>
      <vt:lpstr>Ensemble models</vt:lpstr>
      <vt:lpstr>Example in Sklearn: votingclassifier </vt:lpstr>
      <vt:lpstr>Example in Sklearn: Bagging/Pasting</vt:lpstr>
      <vt:lpstr>Random Patches/Subspaces</vt:lpstr>
      <vt:lpstr>Random forest/extra trees</vt:lpstr>
      <vt:lpstr>BOOSTING</vt:lpstr>
      <vt:lpstr>ADAboost</vt:lpstr>
      <vt:lpstr>Gradient TREE boosting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Systems </dc:title>
  <dc:creator>Matteo Migliavacca</dc:creator>
  <cp:lastModifiedBy>Napatchol Thaipanich</cp:lastModifiedBy>
  <cp:revision>27</cp:revision>
  <dcterms:created xsi:type="dcterms:W3CDTF">2021-12-26T04:46:06Z</dcterms:created>
  <dcterms:modified xsi:type="dcterms:W3CDTF">2025-01-23T13:58:13Z</dcterms:modified>
</cp:coreProperties>
</file>