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gvyOl7qEja6gYQk8RTy7zeNJvR5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1" name="Usuario de Window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56D249-41F8-4FB5-92AD-6A2B0B9539E7}">
  <a:tblStyle styleId="{6056D249-41F8-4FB5-92AD-6A2B0B9539E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1-19T21:50:30.092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I5I7Is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0" dt="2020-01-19T21:50:30.092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I5I7I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1" dt="2020-01-19T21:50:30.092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I5I7I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01-19T21:50:30.092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I5I7J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0-01-19T21:50:30.092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I5I7JI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0-01-19T21:50:30.092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rj1mVU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0-01-19T21:50:30.092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I5I7Ik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0-01-19T21:50:30.092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I5I7Io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0-01-19T21:50:30.092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I5I7I4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8" dt="2020-01-19T21:50:30.092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I5I7JE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0-01-19T21:50:30.092">
    <p:pos x="10" y="10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I5I7Iw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0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3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3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4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5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5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6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6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7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7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8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8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19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19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20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3" name="Google Shape;2393;p20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4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5" name="Google Shape;3335;p21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6" name="Google Shape;3336;p2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9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0" name="Google Shape;4170;p22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1" name="Google Shape;4171;p2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4" name="Shape 4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5" name="Google Shape;4175;p23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6" name="Google Shape;4176;p23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9" name="Shape 4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0" name="Google Shape;5000;p24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1" name="Google Shape;5001;p24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3" name="Shape 5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4" name="Google Shape;5824;g1a64ad39f7e_0_0:notes"/>
          <p:cNvSpPr/>
          <p:nvPr>
            <p:ph idx="2" type="sldImg"/>
          </p:nvPr>
        </p:nvSpPr>
        <p:spPr>
          <a:xfrm>
            <a:off x="1219425" y="720075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5" name="Google Shape;5825;g1a64ad39f7e_0_0:notes"/>
          <p:cNvSpPr txBox="1"/>
          <p:nvPr>
            <p:ph idx="1" type="body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9" name="Shape 5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0" name="Google Shape;5830;p25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1" name="Google Shape;5831;p25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4" name="Shape 5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5" name="Google Shape;5855;p26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6" name="Google Shape;5856;p26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9" name="Shape 5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0" name="Google Shape;5880;p27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1" name="Google Shape;5881;p27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4" name="Shape 5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5" name="Google Shape;5905;p28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6" name="Google Shape;5906;p28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6" name="Shape 5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7" name="Google Shape;5927;p29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8" name="Google Shape;5928;p29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8" name="Shape 5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" name="Google Shape;5949;p30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0" name="Google Shape;5950;p30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7" name="Shape 5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8" name="Google Shape;5978;p31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9" name="Google Shape;5979;p3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7" name="Shape 6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8" name="Google Shape;6008;p32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9" name="Google Shape;6009;p3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7" name="Shape 6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8" name="Google Shape;6038;p33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9" name="Google Shape;6039;p33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7" name="Shape 6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8" name="Google Shape;6068;p34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9" name="Google Shape;6069;p34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8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9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1.xml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2.xml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3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omments" Target="../comments/comment4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omments" Target="../comments/comment5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comments" Target="../comments/comment7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comments" Target="../comments/comment8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comments" Target="../comments/comment9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comments" Target="../comments/comment10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comments" Target="../comments/comment11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468" y="226580"/>
            <a:ext cx="9477063" cy="627701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s-MX" sz="5400"/>
              <a:t>Patos 155</a:t>
            </a:r>
            <a:endParaRPr b="1" sz="5400"/>
          </a:p>
        </p:txBody>
      </p:sp>
      <p:sp>
        <p:nvSpPr>
          <p:cNvPr id="86" name="Google Shape;86;p1"/>
          <p:cNvSpPr txBox="1"/>
          <p:nvPr>
            <p:ph idx="1" type="body"/>
          </p:nvPr>
        </p:nvSpPr>
        <p:spPr>
          <a:xfrm>
            <a:off x="838200" y="1825625"/>
            <a:ext cx="10515600" cy="1333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700"/>
              <a:buNone/>
            </a:pPr>
            <a:r>
              <a:rPr b="1" lang="es-MX" sz="12700">
                <a:solidFill>
                  <a:srgbClr val="0C0C0C"/>
                </a:solidFill>
              </a:rPr>
              <a:t>Maze</a:t>
            </a:r>
            <a:endParaRPr b="1" sz="127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10"/>
          <p:cNvGrpSpPr/>
          <p:nvPr/>
        </p:nvGrpSpPr>
        <p:grpSpPr>
          <a:xfrm rot="5400000">
            <a:off x="3643076" y="600032"/>
            <a:ext cx="2304000" cy="2016000"/>
            <a:chOff x="4305464" y="963622"/>
            <a:chExt cx="4588934" cy="4085351"/>
          </a:xfrm>
        </p:grpSpPr>
        <p:sp>
          <p:nvSpPr>
            <p:cNvPr id="305" name="Google Shape;305;p10"/>
            <p:cNvSpPr/>
            <p:nvPr/>
          </p:nvSpPr>
          <p:spPr>
            <a:xfrm>
              <a:off x="4820194" y="1448973"/>
              <a:ext cx="3600000" cy="3600000"/>
            </a:xfrm>
            <a:prstGeom prst="rect">
              <a:avLst/>
            </a:prstGeom>
            <a:noFill/>
            <a:ln cap="flat" cmpd="sng" w="508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75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48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6178075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 rot="5400000">
              <a:off x="4478194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 rot="5400000">
              <a:off x="4492262" y="4448769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 rot="-5400000">
              <a:off x="7834019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 rot="-5400000">
              <a:off x="7827705" y="4453587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8462398" y="2002431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8462398" y="4448769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 rot="-5400000">
              <a:off x="504593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 rot="-5400000">
              <a:off x="6412075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0"/>
            <p:cNvSpPr/>
            <p:nvPr/>
          </p:nvSpPr>
          <p:spPr>
            <a:xfrm rot="-5400000">
              <a:off x="775419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 flipH="1">
              <a:off x="4305465" y="2008431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0"/>
            <p:cNvSpPr/>
            <p:nvPr/>
          </p:nvSpPr>
          <p:spPr>
            <a:xfrm flipH="1">
              <a:off x="4305464" y="4465837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0" name="Google Shape;320;p10"/>
          <p:cNvCxnSpPr/>
          <p:nvPr/>
        </p:nvCxnSpPr>
        <p:spPr>
          <a:xfrm>
            <a:off x="-7513" y="2924961"/>
            <a:ext cx="4558145" cy="55405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1" name="Google Shape;321;p10"/>
          <p:cNvCxnSpPr/>
          <p:nvPr/>
        </p:nvCxnSpPr>
        <p:spPr>
          <a:xfrm>
            <a:off x="93166" y="207225"/>
            <a:ext cx="11902681" cy="11664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2" name="Google Shape;322;p10"/>
          <p:cNvCxnSpPr/>
          <p:nvPr/>
        </p:nvCxnSpPr>
        <p:spPr>
          <a:xfrm>
            <a:off x="7250632" y="3011703"/>
            <a:ext cx="4601329" cy="2770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3" name="Google Shape;323;p10"/>
          <p:cNvCxnSpPr/>
          <p:nvPr/>
        </p:nvCxnSpPr>
        <p:spPr>
          <a:xfrm>
            <a:off x="4550632" y="2997648"/>
            <a:ext cx="0" cy="169016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4" name="Google Shape;324;p10"/>
          <p:cNvCxnSpPr/>
          <p:nvPr/>
        </p:nvCxnSpPr>
        <p:spPr>
          <a:xfrm>
            <a:off x="7250632" y="2980366"/>
            <a:ext cx="0" cy="169016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25" name="Google Shape;325;p10"/>
          <p:cNvGraphicFramePr/>
          <p:nvPr/>
        </p:nvGraphicFramePr>
        <p:xfrm>
          <a:off x="204685" y="56166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{6056D249-41F8-4FB5-92AD-6A2B0B9539E7}</a:tableStyleId>
              </a:tblPr>
              <a:tblGrid>
                <a:gridCol w="393900"/>
                <a:gridCol w="478300"/>
                <a:gridCol w="422025"/>
                <a:gridCol w="506775"/>
                <a:gridCol w="470275"/>
                <a:gridCol w="535575"/>
                <a:gridCol w="4248100"/>
                <a:gridCol w="4438350"/>
              </a:tblGrid>
              <a:tr h="38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Acciones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Observaciones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Frente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11"/>
          <p:cNvGrpSpPr/>
          <p:nvPr/>
        </p:nvGrpSpPr>
        <p:grpSpPr>
          <a:xfrm rot="5400000">
            <a:off x="4765310" y="600032"/>
            <a:ext cx="2304000" cy="2016000"/>
            <a:chOff x="4305464" y="963622"/>
            <a:chExt cx="4588934" cy="4085351"/>
          </a:xfrm>
        </p:grpSpPr>
        <p:sp>
          <p:nvSpPr>
            <p:cNvPr id="331" name="Google Shape;331;p11"/>
            <p:cNvSpPr/>
            <p:nvPr/>
          </p:nvSpPr>
          <p:spPr>
            <a:xfrm>
              <a:off x="4820194" y="1448973"/>
              <a:ext cx="3600000" cy="3600000"/>
            </a:xfrm>
            <a:prstGeom prst="rect">
              <a:avLst/>
            </a:prstGeom>
            <a:noFill/>
            <a:ln cap="flat" cmpd="sng" w="508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75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48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6178075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 rot="5400000">
              <a:off x="4478194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 rot="5400000">
              <a:off x="4492262" y="4448769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 rot="-5400000">
              <a:off x="7834019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 rot="-5400000">
              <a:off x="7827705" y="4453587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8462398" y="2002431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8462398" y="4448769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 rot="-5400000">
              <a:off x="504593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 rot="-5400000">
              <a:off x="6412075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 rot="-5400000">
              <a:off x="775419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 flipH="1">
              <a:off x="4305465" y="2008431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 flipH="1">
              <a:off x="4305464" y="4465837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6" name="Google Shape;346;p11"/>
          <p:cNvCxnSpPr/>
          <p:nvPr/>
        </p:nvCxnSpPr>
        <p:spPr>
          <a:xfrm>
            <a:off x="-7513" y="2924961"/>
            <a:ext cx="4558145" cy="55405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7" name="Google Shape;347;p11"/>
          <p:cNvCxnSpPr/>
          <p:nvPr/>
        </p:nvCxnSpPr>
        <p:spPr>
          <a:xfrm>
            <a:off x="93166" y="207225"/>
            <a:ext cx="11902681" cy="11664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8" name="Google Shape;348;p11"/>
          <p:cNvCxnSpPr/>
          <p:nvPr/>
        </p:nvCxnSpPr>
        <p:spPr>
          <a:xfrm>
            <a:off x="7250632" y="3011703"/>
            <a:ext cx="4601329" cy="2770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9" name="Google Shape;349;p11"/>
          <p:cNvCxnSpPr/>
          <p:nvPr/>
        </p:nvCxnSpPr>
        <p:spPr>
          <a:xfrm>
            <a:off x="4550632" y="2997648"/>
            <a:ext cx="0" cy="169016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0" name="Google Shape;350;p11"/>
          <p:cNvCxnSpPr/>
          <p:nvPr/>
        </p:nvCxnSpPr>
        <p:spPr>
          <a:xfrm>
            <a:off x="7250632" y="2980366"/>
            <a:ext cx="0" cy="169016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51" name="Google Shape;351;p11"/>
          <p:cNvGraphicFramePr/>
          <p:nvPr/>
        </p:nvGraphicFramePr>
        <p:xfrm>
          <a:off x="204685" y="56166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{6056D249-41F8-4FB5-92AD-6A2B0B9539E7}</a:tableStyleId>
              </a:tblPr>
              <a:tblGrid>
                <a:gridCol w="393900"/>
                <a:gridCol w="478300"/>
                <a:gridCol w="422025"/>
                <a:gridCol w="506775"/>
                <a:gridCol w="470275"/>
                <a:gridCol w="535575"/>
                <a:gridCol w="4248100"/>
                <a:gridCol w="4438350"/>
              </a:tblGrid>
              <a:tr h="38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Acciones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Observaciones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Frente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12"/>
          <p:cNvGrpSpPr/>
          <p:nvPr/>
        </p:nvGrpSpPr>
        <p:grpSpPr>
          <a:xfrm rot="5400000">
            <a:off x="8037288" y="1864547"/>
            <a:ext cx="2304000" cy="2016000"/>
            <a:chOff x="4305464" y="963622"/>
            <a:chExt cx="4588934" cy="4085351"/>
          </a:xfrm>
        </p:grpSpPr>
        <p:sp>
          <p:nvSpPr>
            <p:cNvPr id="357" name="Google Shape;357;p12"/>
            <p:cNvSpPr/>
            <p:nvPr/>
          </p:nvSpPr>
          <p:spPr>
            <a:xfrm>
              <a:off x="4820194" y="1448973"/>
              <a:ext cx="3600000" cy="3600000"/>
            </a:xfrm>
            <a:prstGeom prst="rect">
              <a:avLst/>
            </a:prstGeom>
            <a:noFill/>
            <a:ln cap="flat" cmpd="sng" w="508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2"/>
            <p:cNvSpPr/>
            <p:nvPr/>
          </p:nvSpPr>
          <p:spPr>
            <a:xfrm>
              <a:off x="75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2"/>
            <p:cNvSpPr/>
            <p:nvPr/>
          </p:nvSpPr>
          <p:spPr>
            <a:xfrm>
              <a:off x="48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6178075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2"/>
            <p:cNvSpPr/>
            <p:nvPr/>
          </p:nvSpPr>
          <p:spPr>
            <a:xfrm rot="5400000">
              <a:off x="4478194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2"/>
            <p:cNvSpPr/>
            <p:nvPr/>
          </p:nvSpPr>
          <p:spPr>
            <a:xfrm rot="5400000">
              <a:off x="4492262" y="4448769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2"/>
            <p:cNvSpPr/>
            <p:nvPr/>
          </p:nvSpPr>
          <p:spPr>
            <a:xfrm rot="-5400000">
              <a:off x="7834019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 rot="-5400000">
              <a:off x="7827705" y="4453587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8462398" y="2002431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8462398" y="4448769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 rot="-5400000">
              <a:off x="504593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 rot="-5400000">
              <a:off x="6412075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 rot="-5400000">
              <a:off x="775419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 flipH="1">
              <a:off x="4305465" y="2008431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2"/>
            <p:cNvSpPr/>
            <p:nvPr/>
          </p:nvSpPr>
          <p:spPr>
            <a:xfrm flipH="1">
              <a:off x="4305464" y="4465837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2" name="Google Shape;372;p12"/>
          <p:cNvCxnSpPr/>
          <p:nvPr/>
        </p:nvCxnSpPr>
        <p:spPr>
          <a:xfrm>
            <a:off x="0" y="1494009"/>
            <a:ext cx="9092306" cy="5464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3" name="Google Shape;373;p12"/>
          <p:cNvCxnSpPr/>
          <p:nvPr/>
        </p:nvCxnSpPr>
        <p:spPr>
          <a:xfrm>
            <a:off x="0" y="4196438"/>
            <a:ext cx="9189288" cy="49201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4" name="Google Shape;374;p12"/>
          <p:cNvCxnSpPr/>
          <p:nvPr/>
        </p:nvCxnSpPr>
        <p:spPr>
          <a:xfrm>
            <a:off x="11873345" y="410716"/>
            <a:ext cx="13855" cy="4937139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5" name="Google Shape;375;p12"/>
          <p:cNvCxnSpPr/>
          <p:nvPr/>
        </p:nvCxnSpPr>
        <p:spPr>
          <a:xfrm>
            <a:off x="9189288" y="4224148"/>
            <a:ext cx="0" cy="112370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6" name="Google Shape;376;p12"/>
          <p:cNvCxnSpPr/>
          <p:nvPr/>
        </p:nvCxnSpPr>
        <p:spPr>
          <a:xfrm>
            <a:off x="9092306" y="410716"/>
            <a:ext cx="0" cy="112370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77" name="Google Shape;377;p12"/>
          <p:cNvGraphicFramePr/>
          <p:nvPr/>
        </p:nvGraphicFramePr>
        <p:xfrm>
          <a:off x="204685" y="56166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{6056D249-41F8-4FB5-92AD-6A2B0B9539E7}</a:tableStyleId>
              </a:tblPr>
              <a:tblGrid>
                <a:gridCol w="393900"/>
                <a:gridCol w="478300"/>
                <a:gridCol w="422025"/>
                <a:gridCol w="506775"/>
                <a:gridCol w="470275"/>
                <a:gridCol w="535575"/>
                <a:gridCol w="4248100"/>
                <a:gridCol w="4438350"/>
              </a:tblGrid>
              <a:tr h="38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Acciones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Observaciones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Frente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13"/>
          <p:cNvGrpSpPr/>
          <p:nvPr/>
        </p:nvGrpSpPr>
        <p:grpSpPr>
          <a:xfrm rot="5400000">
            <a:off x="9395048" y="1864547"/>
            <a:ext cx="2304000" cy="2016000"/>
            <a:chOff x="4305464" y="963622"/>
            <a:chExt cx="4588934" cy="4085351"/>
          </a:xfrm>
        </p:grpSpPr>
        <p:sp>
          <p:nvSpPr>
            <p:cNvPr id="383" name="Google Shape;383;p13"/>
            <p:cNvSpPr/>
            <p:nvPr/>
          </p:nvSpPr>
          <p:spPr>
            <a:xfrm>
              <a:off x="4820194" y="1448973"/>
              <a:ext cx="3600000" cy="3600000"/>
            </a:xfrm>
            <a:prstGeom prst="rect">
              <a:avLst/>
            </a:prstGeom>
            <a:noFill/>
            <a:ln cap="flat" cmpd="sng" w="508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75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48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6178075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 rot="5400000">
              <a:off x="4478194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 rot="5400000">
              <a:off x="4492262" y="4448769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 rot="-5400000">
              <a:off x="7834019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 rot="-5400000">
              <a:off x="7827705" y="4453587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8462398" y="2002431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8462398" y="4448769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3"/>
            <p:cNvSpPr/>
            <p:nvPr/>
          </p:nvSpPr>
          <p:spPr>
            <a:xfrm rot="-5400000">
              <a:off x="504593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3"/>
            <p:cNvSpPr/>
            <p:nvPr/>
          </p:nvSpPr>
          <p:spPr>
            <a:xfrm rot="-5400000">
              <a:off x="6412075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 rot="-5400000">
              <a:off x="775419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 flipH="1">
              <a:off x="4305465" y="2008431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 flipH="1">
              <a:off x="4305464" y="4465837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8" name="Google Shape;398;p13"/>
          <p:cNvCxnSpPr/>
          <p:nvPr/>
        </p:nvCxnSpPr>
        <p:spPr>
          <a:xfrm>
            <a:off x="0" y="1494009"/>
            <a:ext cx="9092306" cy="5464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9" name="Google Shape;399;p13"/>
          <p:cNvCxnSpPr/>
          <p:nvPr/>
        </p:nvCxnSpPr>
        <p:spPr>
          <a:xfrm>
            <a:off x="0" y="4196438"/>
            <a:ext cx="9189288" cy="49201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0" name="Google Shape;400;p13"/>
          <p:cNvCxnSpPr/>
          <p:nvPr/>
        </p:nvCxnSpPr>
        <p:spPr>
          <a:xfrm>
            <a:off x="11873345" y="410716"/>
            <a:ext cx="13855" cy="4937139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1" name="Google Shape;401;p13"/>
          <p:cNvCxnSpPr/>
          <p:nvPr/>
        </p:nvCxnSpPr>
        <p:spPr>
          <a:xfrm>
            <a:off x="9189288" y="4224148"/>
            <a:ext cx="0" cy="112370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2" name="Google Shape;402;p13"/>
          <p:cNvCxnSpPr/>
          <p:nvPr/>
        </p:nvCxnSpPr>
        <p:spPr>
          <a:xfrm>
            <a:off x="9092306" y="410716"/>
            <a:ext cx="0" cy="112370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03" name="Google Shape;403;p13"/>
          <p:cNvGraphicFramePr/>
          <p:nvPr/>
        </p:nvGraphicFramePr>
        <p:xfrm>
          <a:off x="393891" y="50786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{6056D249-41F8-4FB5-92AD-6A2B0B9539E7}</a:tableStyleId>
              </a:tblPr>
              <a:tblGrid>
                <a:gridCol w="393900"/>
                <a:gridCol w="478300"/>
                <a:gridCol w="422025"/>
                <a:gridCol w="506775"/>
                <a:gridCol w="470275"/>
                <a:gridCol w="535575"/>
                <a:gridCol w="3912775"/>
                <a:gridCol w="4773675"/>
              </a:tblGrid>
              <a:tr h="38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Acciones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Observaciones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Izquierda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Comienza</a:t>
                      </a:r>
                      <a:r>
                        <a:rPr lang="es-MX" sz="1800"/>
                        <a:t> el giro </a:t>
                      </a:r>
                      <a:r>
                        <a:rPr b="1" lang="es-MX" sz="1800">
                          <a:solidFill>
                            <a:srgbClr val="FF0000"/>
                          </a:solidFill>
                        </a:rPr>
                        <a:t>(Tiempo a determinar)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Espera que FI=FD (Aproximación a determinar)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Avanza </a:t>
                      </a:r>
                      <a:r>
                        <a:rPr b="1" lang="es-MX" sz="1800">
                          <a:solidFill>
                            <a:srgbClr val="FF0000"/>
                          </a:solidFill>
                        </a:rPr>
                        <a:t>(Tiempo a determinar)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14"/>
          <p:cNvGrpSpPr/>
          <p:nvPr/>
        </p:nvGrpSpPr>
        <p:grpSpPr>
          <a:xfrm rot="5400000">
            <a:off x="2833203" y="1843285"/>
            <a:ext cx="2304000" cy="2016000"/>
            <a:chOff x="4305464" y="963622"/>
            <a:chExt cx="4588934" cy="4085351"/>
          </a:xfrm>
        </p:grpSpPr>
        <p:sp>
          <p:nvSpPr>
            <p:cNvPr id="409" name="Google Shape;409;p14"/>
            <p:cNvSpPr/>
            <p:nvPr/>
          </p:nvSpPr>
          <p:spPr>
            <a:xfrm>
              <a:off x="4820194" y="1448973"/>
              <a:ext cx="3600000" cy="3600000"/>
            </a:xfrm>
            <a:prstGeom prst="rect">
              <a:avLst/>
            </a:prstGeom>
            <a:noFill/>
            <a:ln cap="flat" cmpd="sng" w="508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4"/>
            <p:cNvSpPr/>
            <p:nvPr/>
          </p:nvSpPr>
          <p:spPr>
            <a:xfrm>
              <a:off x="75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4"/>
            <p:cNvSpPr/>
            <p:nvPr/>
          </p:nvSpPr>
          <p:spPr>
            <a:xfrm>
              <a:off x="48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4"/>
            <p:cNvSpPr/>
            <p:nvPr/>
          </p:nvSpPr>
          <p:spPr>
            <a:xfrm>
              <a:off x="6178075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4"/>
            <p:cNvSpPr/>
            <p:nvPr/>
          </p:nvSpPr>
          <p:spPr>
            <a:xfrm rot="5400000">
              <a:off x="4478194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4"/>
            <p:cNvSpPr/>
            <p:nvPr/>
          </p:nvSpPr>
          <p:spPr>
            <a:xfrm rot="5400000">
              <a:off x="4492262" y="4448769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4"/>
            <p:cNvSpPr/>
            <p:nvPr/>
          </p:nvSpPr>
          <p:spPr>
            <a:xfrm rot="-5400000">
              <a:off x="7834019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4"/>
            <p:cNvSpPr/>
            <p:nvPr/>
          </p:nvSpPr>
          <p:spPr>
            <a:xfrm rot="-5400000">
              <a:off x="7827705" y="4453587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8462398" y="2002431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8462398" y="4448769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4"/>
            <p:cNvSpPr/>
            <p:nvPr/>
          </p:nvSpPr>
          <p:spPr>
            <a:xfrm rot="-5400000">
              <a:off x="504593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 rot="-5400000">
              <a:off x="6412075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 rot="-5400000">
              <a:off x="775419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4"/>
            <p:cNvSpPr/>
            <p:nvPr/>
          </p:nvSpPr>
          <p:spPr>
            <a:xfrm flipH="1">
              <a:off x="4305465" y="2008431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4"/>
            <p:cNvSpPr/>
            <p:nvPr/>
          </p:nvSpPr>
          <p:spPr>
            <a:xfrm flipH="1">
              <a:off x="4305464" y="4465837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4" name="Google Shape;424;p14"/>
          <p:cNvCxnSpPr/>
          <p:nvPr/>
        </p:nvCxnSpPr>
        <p:spPr>
          <a:xfrm>
            <a:off x="0" y="1494009"/>
            <a:ext cx="3985794" cy="1455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5" name="Google Shape;425;p14"/>
          <p:cNvCxnSpPr/>
          <p:nvPr/>
        </p:nvCxnSpPr>
        <p:spPr>
          <a:xfrm>
            <a:off x="0" y="4196438"/>
            <a:ext cx="3985794" cy="2728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6" name="Google Shape;426;p14"/>
          <p:cNvCxnSpPr/>
          <p:nvPr/>
        </p:nvCxnSpPr>
        <p:spPr>
          <a:xfrm>
            <a:off x="6685794" y="1494009"/>
            <a:ext cx="5118279" cy="1455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7" name="Google Shape;427;p14"/>
          <p:cNvCxnSpPr/>
          <p:nvPr/>
        </p:nvCxnSpPr>
        <p:spPr>
          <a:xfrm>
            <a:off x="6685794" y="384855"/>
            <a:ext cx="0" cy="112370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8" name="Google Shape;428;p14"/>
          <p:cNvCxnSpPr/>
          <p:nvPr/>
        </p:nvCxnSpPr>
        <p:spPr>
          <a:xfrm>
            <a:off x="3989518" y="370302"/>
            <a:ext cx="0" cy="112370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9" name="Google Shape;429;p14"/>
          <p:cNvCxnSpPr/>
          <p:nvPr/>
        </p:nvCxnSpPr>
        <p:spPr>
          <a:xfrm>
            <a:off x="6685794" y="4223721"/>
            <a:ext cx="5118279" cy="1455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0" name="Google Shape;430;p14"/>
          <p:cNvCxnSpPr/>
          <p:nvPr/>
        </p:nvCxnSpPr>
        <p:spPr>
          <a:xfrm>
            <a:off x="6685794" y="4194009"/>
            <a:ext cx="0" cy="112370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1" name="Google Shape;431;p14"/>
          <p:cNvCxnSpPr/>
          <p:nvPr/>
        </p:nvCxnSpPr>
        <p:spPr>
          <a:xfrm>
            <a:off x="3985203" y="4194009"/>
            <a:ext cx="0" cy="112370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32" name="Google Shape;432;p14"/>
          <p:cNvGraphicFramePr/>
          <p:nvPr/>
        </p:nvGraphicFramePr>
        <p:xfrm>
          <a:off x="204685" y="56166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{6056D249-41F8-4FB5-92AD-6A2B0B9539E7}</a:tableStyleId>
              </a:tblPr>
              <a:tblGrid>
                <a:gridCol w="393900"/>
                <a:gridCol w="478300"/>
                <a:gridCol w="422025"/>
                <a:gridCol w="506775"/>
                <a:gridCol w="470275"/>
                <a:gridCol w="535575"/>
                <a:gridCol w="4248100"/>
                <a:gridCol w="4438350"/>
              </a:tblGrid>
              <a:tr h="38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Acciones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Observaciones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Frente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15"/>
          <p:cNvGrpSpPr/>
          <p:nvPr/>
        </p:nvGrpSpPr>
        <p:grpSpPr>
          <a:xfrm rot="5400000">
            <a:off x="4190953" y="1843285"/>
            <a:ext cx="2304000" cy="2016000"/>
            <a:chOff x="4305464" y="963622"/>
            <a:chExt cx="4588934" cy="4085351"/>
          </a:xfrm>
        </p:grpSpPr>
        <p:sp>
          <p:nvSpPr>
            <p:cNvPr id="438" name="Google Shape;438;p15"/>
            <p:cNvSpPr/>
            <p:nvPr/>
          </p:nvSpPr>
          <p:spPr>
            <a:xfrm>
              <a:off x="4820194" y="1448973"/>
              <a:ext cx="3600000" cy="3600000"/>
            </a:xfrm>
            <a:prstGeom prst="rect">
              <a:avLst/>
            </a:prstGeom>
            <a:noFill/>
            <a:ln cap="flat" cmpd="sng" w="508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75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48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6178075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 rot="5400000">
              <a:off x="4478194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 rot="5400000">
              <a:off x="4492262" y="4448769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 rot="-5400000">
              <a:off x="7834019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5"/>
            <p:cNvSpPr/>
            <p:nvPr/>
          </p:nvSpPr>
          <p:spPr>
            <a:xfrm rot="-5400000">
              <a:off x="7827705" y="4453587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8462398" y="2002431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8462398" y="4448769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 rot="-5400000">
              <a:off x="504593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 rot="-5400000">
              <a:off x="6412075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5"/>
            <p:cNvSpPr/>
            <p:nvPr/>
          </p:nvSpPr>
          <p:spPr>
            <a:xfrm rot="-5400000">
              <a:off x="775419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5"/>
            <p:cNvSpPr/>
            <p:nvPr/>
          </p:nvSpPr>
          <p:spPr>
            <a:xfrm flipH="1">
              <a:off x="4305465" y="2008431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5"/>
            <p:cNvSpPr/>
            <p:nvPr/>
          </p:nvSpPr>
          <p:spPr>
            <a:xfrm flipH="1">
              <a:off x="4305464" y="4465837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3" name="Google Shape;453;p15"/>
          <p:cNvCxnSpPr/>
          <p:nvPr/>
        </p:nvCxnSpPr>
        <p:spPr>
          <a:xfrm>
            <a:off x="0" y="1494009"/>
            <a:ext cx="3985794" cy="1455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4" name="Google Shape;454;p15"/>
          <p:cNvCxnSpPr/>
          <p:nvPr/>
        </p:nvCxnSpPr>
        <p:spPr>
          <a:xfrm>
            <a:off x="0" y="4196438"/>
            <a:ext cx="3985794" cy="2728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5" name="Google Shape;455;p15"/>
          <p:cNvCxnSpPr/>
          <p:nvPr/>
        </p:nvCxnSpPr>
        <p:spPr>
          <a:xfrm>
            <a:off x="6685794" y="1494009"/>
            <a:ext cx="5118279" cy="1455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6" name="Google Shape;456;p15"/>
          <p:cNvCxnSpPr/>
          <p:nvPr/>
        </p:nvCxnSpPr>
        <p:spPr>
          <a:xfrm>
            <a:off x="6685794" y="384855"/>
            <a:ext cx="0" cy="112370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7" name="Google Shape;457;p15"/>
          <p:cNvCxnSpPr/>
          <p:nvPr/>
        </p:nvCxnSpPr>
        <p:spPr>
          <a:xfrm>
            <a:off x="3989518" y="370302"/>
            <a:ext cx="0" cy="112370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8" name="Google Shape;458;p15"/>
          <p:cNvCxnSpPr/>
          <p:nvPr/>
        </p:nvCxnSpPr>
        <p:spPr>
          <a:xfrm>
            <a:off x="6685794" y="4223721"/>
            <a:ext cx="5118279" cy="1455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9" name="Google Shape;459;p15"/>
          <p:cNvCxnSpPr/>
          <p:nvPr/>
        </p:nvCxnSpPr>
        <p:spPr>
          <a:xfrm>
            <a:off x="6685794" y="4194009"/>
            <a:ext cx="0" cy="112370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0" name="Google Shape;460;p15"/>
          <p:cNvCxnSpPr/>
          <p:nvPr/>
        </p:nvCxnSpPr>
        <p:spPr>
          <a:xfrm>
            <a:off x="3985203" y="4194009"/>
            <a:ext cx="0" cy="112370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61" name="Google Shape;461;p15"/>
          <p:cNvGraphicFramePr/>
          <p:nvPr/>
        </p:nvGraphicFramePr>
        <p:xfrm>
          <a:off x="258202" y="51125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{6056D249-41F8-4FB5-92AD-6A2B0B9539E7}</a:tableStyleId>
              </a:tblPr>
              <a:tblGrid>
                <a:gridCol w="393900"/>
                <a:gridCol w="478300"/>
                <a:gridCol w="422025"/>
                <a:gridCol w="506775"/>
                <a:gridCol w="470275"/>
                <a:gridCol w="535575"/>
                <a:gridCol w="3912775"/>
                <a:gridCol w="4773675"/>
              </a:tblGrid>
              <a:tr h="38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Acciones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Observaciones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sng">
                          <a:solidFill>
                            <a:srgbClr val="FF0000"/>
                          </a:solidFill>
                        </a:rPr>
                        <a:t>frente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Comienza</a:t>
                      </a:r>
                      <a:r>
                        <a:rPr lang="es-MX" sz="1800"/>
                        <a:t> el giro </a:t>
                      </a:r>
                      <a:r>
                        <a:rPr b="1" lang="es-MX" sz="1800">
                          <a:solidFill>
                            <a:srgbClr val="FF0000"/>
                          </a:solidFill>
                        </a:rPr>
                        <a:t>(Tiempo a determinar)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Espera que FI=FD (Aproximación a determinar)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Avanza </a:t>
                      </a:r>
                      <a:r>
                        <a:rPr b="1" lang="es-MX" sz="1800">
                          <a:solidFill>
                            <a:srgbClr val="FF0000"/>
                          </a:solidFill>
                        </a:rPr>
                        <a:t>(Tiempo a determinar)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16"/>
          <p:cNvGrpSpPr/>
          <p:nvPr/>
        </p:nvGrpSpPr>
        <p:grpSpPr>
          <a:xfrm rot="5400000">
            <a:off x="9519738" y="1864547"/>
            <a:ext cx="2304000" cy="2016000"/>
            <a:chOff x="4305464" y="963622"/>
            <a:chExt cx="4588934" cy="4085351"/>
          </a:xfrm>
        </p:grpSpPr>
        <p:sp>
          <p:nvSpPr>
            <p:cNvPr id="467" name="Google Shape;467;p16"/>
            <p:cNvSpPr/>
            <p:nvPr/>
          </p:nvSpPr>
          <p:spPr>
            <a:xfrm>
              <a:off x="4820194" y="1448973"/>
              <a:ext cx="3600000" cy="3600000"/>
            </a:xfrm>
            <a:prstGeom prst="rect">
              <a:avLst/>
            </a:prstGeom>
            <a:noFill/>
            <a:ln cap="flat" cmpd="sng" w="508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75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48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6178075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 rot="5400000">
              <a:off x="4478194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 rot="5400000">
              <a:off x="4492262" y="4448769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 rot="-5400000">
              <a:off x="7834019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6"/>
            <p:cNvSpPr/>
            <p:nvPr/>
          </p:nvSpPr>
          <p:spPr>
            <a:xfrm rot="-5400000">
              <a:off x="7827705" y="4453587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8462398" y="2002431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8462398" y="4448769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6"/>
            <p:cNvSpPr/>
            <p:nvPr/>
          </p:nvSpPr>
          <p:spPr>
            <a:xfrm rot="-5400000">
              <a:off x="504593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6"/>
            <p:cNvSpPr/>
            <p:nvPr/>
          </p:nvSpPr>
          <p:spPr>
            <a:xfrm rot="-5400000">
              <a:off x="6412075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6"/>
            <p:cNvSpPr/>
            <p:nvPr/>
          </p:nvSpPr>
          <p:spPr>
            <a:xfrm rot="-5400000">
              <a:off x="775419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6"/>
            <p:cNvSpPr/>
            <p:nvPr/>
          </p:nvSpPr>
          <p:spPr>
            <a:xfrm flipH="1">
              <a:off x="4305465" y="2008431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6"/>
            <p:cNvSpPr/>
            <p:nvPr/>
          </p:nvSpPr>
          <p:spPr>
            <a:xfrm flipH="1">
              <a:off x="4305464" y="4465837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2" name="Google Shape;482;p16"/>
          <p:cNvCxnSpPr/>
          <p:nvPr/>
        </p:nvCxnSpPr>
        <p:spPr>
          <a:xfrm>
            <a:off x="360218" y="1467577"/>
            <a:ext cx="11489155" cy="2915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3" name="Google Shape;483;p16"/>
          <p:cNvCxnSpPr/>
          <p:nvPr/>
        </p:nvCxnSpPr>
        <p:spPr>
          <a:xfrm>
            <a:off x="400419" y="4185267"/>
            <a:ext cx="11448954" cy="6037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4" name="Google Shape;484;p16"/>
          <p:cNvCxnSpPr/>
          <p:nvPr/>
        </p:nvCxnSpPr>
        <p:spPr>
          <a:xfrm flipH="1">
            <a:off x="11826992" y="1521332"/>
            <a:ext cx="29309" cy="2699706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485" name="Google Shape;485;p16"/>
          <p:cNvGraphicFramePr/>
          <p:nvPr/>
        </p:nvGraphicFramePr>
        <p:xfrm>
          <a:off x="400419" y="47041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{6056D249-41F8-4FB5-92AD-6A2B0B9539E7}</a:tableStyleId>
              </a:tblPr>
              <a:tblGrid>
                <a:gridCol w="393900"/>
                <a:gridCol w="478300"/>
                <a:gridCol w="422025"/>
                <a:gridCol w="506775"/>
                <a:gridCol w="470275"/>
                <a:gridCol w="535575"/>
                <a:gridCol w="3912775"/>
                <a:gridCol w="4773675"/>
              </a:tblGrid>
              <a:tr h="38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Acciones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Observaciones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Giro en U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Comienza</a:t>
                      </a:r>
                      <a:r>
                        <a:rPr lang="es-MX" sz="1800"/>
                        <a:t> el giro a la Iqueirda </a:t>
                      </a:r>
                      <a:r>
                        <a:rPr b="1" lang="es-MX" sz="1800">
                          <a:solidFill>
                            <a:srgbClr val="FF0000"/>
                          </a:solidFill>
                        </a:rPr>
                        <a:t>(Tiempo a determinar)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Espera que FI=FD (Aproximación a determinar)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Avanza </a:t>
                      </a:r>
                      <a:r>
                        <a:rPr b="1" lang="es-MX" sz="1800">
                          <a:solidFill>
                            <a:srgbClr val="FF0000"/>
                          </a:solidFill>
                        </a:rPr>
                        <a:t>(Tiempo a determinar)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17"/>
          <p:cNvCxnSpPr/>
          <p:nvPr/>
        </p:nvCxnSpPr>
        <p:spPr>
          <a:xfrm>
            <a:off x="337837" y="124672"/>
            <a:ext cx="11489155" cy="2915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1" name="Google Shape;491;p17"/>
          <p:cNvCxnSpPr/>
          <p:nvPr/>
        </p:nvCxnSpPr>
        <p:spPr>
          <a:xfrm>
            <a:off x="400419" y="4185267"/>
            <a:ext cx="11448954" cy="6037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2" name="Google Shape;492;p17"/>
          <p:cNvCxnSpPr/>
          <p:nvPr/>
        </p:nvCxnSpPr>
        <p:spPr>
          <a:xfrm>
            <a:off x="11826992" y="153825"/>
            <a:ext cx="1" cy="406721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93" name="Google Shape;493;p17"/>
          <p:cNvGrpSpPr/>
          <p:nvPr/>
        </p:nvGrpSpPr>
        <p:grpSpPr>
          <a:xfrm rot="-2662354">
            <a:off x="509454" y="-573350"/>
            <a:ext cx="5600378" cy="4464762"/>
            <a:chOff x="1593772" y="-189861"/>
            <a:chExt cx="12528358" cy="9555038"/>
          </a:xfrm>
        </p:grpSpPr>
        <p:grpSp>
          <p:nvGrpSpPr>
            <p:cNvPr id="494" name="Google Shape;494;p17"/>
            <p:cNvGrpSpPr/>
            <p:nvPr/>
          </p:nvGrpSpPr>
          <p:grpSpPr>
            <a:xfrm>
              <a:off x="1593772" y="1328721"/>
              <a:ext cx="3780000" cy="3780000"/>
              <a:chOff x="1808003" y="1410552"/>
              <a:chExt cx="3780000" cy="3780000"/>
            </a:xfrm>
          </p:grpSpPr>
          <p:grpSp>
            <p:nvGrpSpPr>
              <p:cNvPr id="495" name="Google Shape;495;p17"/>
              <p:cNvGrpSpPr/>
              <p:nvPr/>
            </p:nvGrpSpPr>
            <p:grpSpPr>
              <a:xfrm>
                <a:off x="1808003" y="1410552"/>
                <a:ext cx="3780000" cy="3780000"/>
                <a:chOff x="1808003" y="1410552"/>
                <a:chExt cx="3780000" cy="3780000"/>
              </a:xfrm>
            </p:grpSpPr>
            <p:grpSp>
              <p:nvGrpSpPr>
                <p:cNvPr id="496" name="Google Shape;496;p17"/>
                <p:cNvGrpSpPr/>
                <p:nvPr/>
              </p:nvGrpSpPr>
              <p:grpSpPr>
                <a:xfrm>
                  <a:off x="1808003" y="1410552"/>
                  <a:ext cx="3780000" cy="3780000"/>
                  <a:chOff x="4279060" y="1401748"/>
                  <a:chExt cx="3780000" cy="3780000"/>
                </a:xfrm>
              </p:grpSpPr>
              <p:sp>
                <p:nvSpPr>
                  <p:cNvPr id="497" name="Google Shape;497;p17"/>
                  <p:cNvSpPr/>
                  <p:nvPr/>
                </p:nvSpPr>
                <p:spPr>
                  <a:xfrm>
                    <a:off x="4279060" y="1401748"/>
                    <a:ext cx="3780000" cy="3780000"/>
                  </a:xfrm>
                  <a:prstGeom prst="ellipse">
                    <a:avLst/>
                  </a:prstGeom>
                  <a:solidFill>
                    <a:srgbClr val="D0CECE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8" name="Google Shape;498;p17"/>
                  <p:cNvSpPr/>
                  <p:nvPr/>
                </p:nvSpPr>
                <p:spPr>
                  <a:xfrm>
                    <a:off x="5539060" y="1523999"/>
                    <a:ext cx="1260000" cy="630000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9" name="Google Shape;499;p17"/>
                  <p:cNvSpPr/>
                  <p:nvPr/>
                </p:nvSpPr>
                <p:spPr>
                  <a:xfrm>
                    <a:off x="5539060" y="4419599"/>
                    <a:ext cx="1260000" cy="630000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0" name="Google Shape;500;p17"/>
                  <p:cNvSpPr/>
                  <p:nvPr/>
                </p:nvSpPr>
                <p:spPr>
                  <a:xfrm>
                    <a:off x="4430485" y="3201350"/>
                    <a:ext cx="360000" cy="180795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01" name="Google Shape;501;p17"/>
                <p:cNvSpPr/>
                <p:nvPr/>
              </p:nvSpPr>
              <p:spPr>
                <a:xfrm>
                  <a:off x="2676208" y="1753535"/>
                  <a:ext cx="370114" cy="316895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17"/>
                <p:cNvSpPr/>
                <p:nvPr/>
              </p:nvSpPr>
              <p:spPr>
                <a:xfrm>
                  <a:off x="4349684" y="1753534"/>
                  <a:ext cx="370114" cy="316895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17"/>
                <p:cNvSpPr/>
                <p:nvPr/>
              </p:nvSpPr>
              <p:spPr>
                <a:xfrm>
                  <a:off x="2676208" y="4618621"/>
                  <a:ext cx="370114" cy="316895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17"/>
                <p:cNvSpPr/>
                <p:nvPr/>
              </p:nvSpPr>
              <p:spPr>
                <a:xfrm>
                  <a:off x="4349684" y="4618620"/>
                  <a:ext cx="370114" cy="316895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05" name="Google Shape;505;p17"/>
              <p:cNvSpPr/>
              <p:nvPr/>
            </p:nvSpPr>
            <p:spPr>
              <a:xfrm>
                <a:off x="4905478" y="3983553"/>
                <a:ext cx="370114" cy="316895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7"/>
              <p:cNvSpPr/>
              <p:nvPr/>
            </p:nvSpPr>
            <p:spPr>
              <a:xfrm>
                <a:off x="4893970" y="2318037"/>
                <a:ext cx="370114" cy="316895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07" name="Google Shape;507;p17"/>
            <p:cNvCxnSpPr/>
            <p:nvPr/>
          </p:nvCxnSpPr>
          <p:spPr>
            <a:xfrm rot="10800000">
              <a:off x="3479719" y="663549"/>
              <a:ext cx="19382" cy="702533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08" name="Google Shape;508;p17"/>
            <p:cNvCxnSpPr/>
            <p:nvPr/>
          </p:nvCxnSpPr>
          <p:spPr>
            <a:xfrm flipH="1" rot="-8137646">
              <a:off x="6208714" y="-73027"/>
              <a:ext cx="1784851" cy="3557307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09" name="Google Shape;509;p17"/>
            <p:cNvCxnSpPr>
              <a:stCxn id="497" idx="2"/>
            </p:cNvCxnSpPr>
            <p:nvPr/>
          </p:nvCxnSpPr>
          <p:spPr>
            <a:xfrm flipH="1" rot="-8213711">
              <a:off x="2165605" y="1915046"/>
              <a:ext cx="2636334" cy="259475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0" name="Google Shape;510;p17"/>
            <p:cNvCxnSpPr/>
            <p:nvPr/>
          </p:nvCxnSpPr>
          <p:spPr>
            <a:xfrm flipH="1">
              <a:off x="3475328" y="4929861"/>
              <a:ext cx="5118" cy="1070691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1" name="Google Shape;511;p17"/>
            <p:cNvCxnSpPr/>
            <p:nvPr/>
          </p:nvCxnSpPr>
          <p:spPr>
            <a:xfrm flipH="1" rot="-8137646">
              <a:off x="5774023" y="2624189"/>
              <a:ext cx="7832937" cy="4667718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2" name="Google Shape;512;p17"/>
            <p:cNvCxnSpPr/>
            <p:nvPr/>
          </p:nvCxnSpPr>
          <p:spPr>
            <a:xfrm flipH="1" rot="10800000">
              <a:off x="4415139" y="600552"/>
              <a:ext cx="1554402" cy="1081912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3" name="Google Shape;513;p17"/>
            <p:cNvCxnSpPr/>
            <p:nvPr/>
          </p:nvCxnSpPr>
          <p:spPr>
            <a:xfrm rot="10800000">
              <a:off x="1651977" y="600552"/>
              <a:ext cx="984592" cy="1089834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4" name="Google Shape;514;p17"/>
            <p:cNvCxnSpPr/>
            <p:nvPr/>
          </p:nvCxnSpPr>
          <p:spPr>
            <a:xfrm>
              <a:off x="4320510" y="4853684"/>
              <a:ext cx="1336871" cy="1146868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15" name="Google Shape;515;p17"/>
            <p:cNvCxnSpPr/>
            <p:nvPr/>
          </p:nvCxnSpPr>
          <p:spPr>
            <a:xfrm flipH="1">
              <a:off x="1593772" y="4864336"/>
              <a:ext cx="1041492" cy="1209712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516" name="Google Shape;516;p17"/>
          <p:cNvGrpSpPr/>
          <p:nvPr/>
        </p:nvGrpSpPr>
        <p:grpSpPr>
          <a:xfrm rot="-5400000">
            <a:off x="4175465" y="1356077"/>
            <a:ext cx="2391632" cy="2343733"/>
            <a:chOff x="1593772" y="600552"/>
            <a:chExt cx="6064231" cy="5473496"/>
          </a:xfrm>
        </p:grpSpPr>
        <p:grpSp>
          <p:nvGrpSpPr>
            <p:cNvPr id="517" name="Google Shape;517;p17"/>
            <p:cNvGrpSpPr/>
            <p:nvPr/>
          </p:nvGrpSpPr>
          <p:grpSpPr>
            <a:xfrm>
              <a:off x="1593772" y="1328721"/>
              <a:ext cx="3780000" cy="3780000"/>
              <a:chOff x="1808003" y="1410552"/>
              <a:chExt cx="3780000" cy="3780000"/>
            </a:xfrm>
          </p:grpSpPr>
          <p:grpSp>
            <p:nvGrpSpPr>
              <p:cNvPr id="518" name="Google Shape;518;p17"/>
              <p:cNvGrpSpPr/>
              <p:nvPr/>
            </p:nvGrpSpPr>
            <p:grpSpPr>
              <a:xfrm>
                <a:off x="1808003" y="1410552"/>
                <a:ext cx="3780000" cy="3780000"/>
                <a:chOff x="1808003" y="1410552"/>
                <a:chExt cx="3780000" cy="3780000"/>
              </a:xfrm>
            </p:grpSpPr>
            <p:grpSp>
              <p:nvGrpSpPr>
                <p:cNvPr id="519" name="Google Shape;519;p17"/>
                <p:cNvGrpSpPr/>
                <p:nvPr/>
              </p:nvGrpSpPr>
              <p:grpSpPr>
                <a:xfrm>
                  <a:off x="1808003" y="1410552"/>
                  <a:ext cx="3780000" cy="3780000"/>
                  <a:chOff x="4279060" y="1401748"/>
                  <a:chExt cx="3780000" cy="3780000"/>
                </a:xfrm>
              </p:grpSpPr>
              <p:sp>
                <p:nvSpPr>
                  <p:cNvPr id="520" name="Google Shape;520;p17"/>
                  <p:cNvSpPr/>
                  <p:nvPr/>
                </p:nvSpPr>
                <p:spPr>
                  <a:xfrm>
                    <a:off x="4279060" y="1401748"/>
                    <a:ext cx="3780000" cy="3780000"/>
                  </a:xfrm>
                  <a:prstGeom prst="ellipse">
                    <a:avLst/>
                  </a:prstGeom>
                  <a:solidFill>
                    <a:srgbClr val="D0CECE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1" name="Google Shape;521;p17"/>
                  <p:cNvSpPr/>
                  <p:nvPr/>
                </p:nvSpPr>
                <p:spPr>
                  <a:xfrm>
                    <a:off x="5539060" y="1523999"/>
                    <a:ext cx="1260000" cy="630000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" name="Google Shape;522;p17"/>
                  <p:cNvSpPr/>
                  <p:nvPr/>
                </p:nvSpPr>
                <p:spPr>
                  <a:xfrm>
                    <a:off x="5539060" y="4419599"/>
                    <a:ext cx="1260000" cy="630000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" name="Google Shape;523;p17"/>
                  <p:cNvSpPr/>
                  <p:nvPr/>
                </p:nvSpPr>
                <p:spPr>
                  <a:xfrm>
                    <a:off x="4430485" y="3201350"/>
                    <a:ext cx="360000" cy="180795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24" name="Google Shape;524;p17"/>
                <p:cNvSpPr/>
                <p:nvPr/>
              </p:nvSpPr>
              <p:spPr>
                <a:xfrm>
                  <a:off x="2676208" y="1753535"/>
                  <a:ext cx="370114" cy="316895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5" name="Google Shape;525;p17"/>
                <p:cNvSpPr/>
                <p:nvPr/>
              </p:nvSpPr>
              <p:spPr>
                <a:xfrm>
                  <a:off x="4349684" y="1753534"/>
                  <a:ext cx="370114" cy="316895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6" name="Google Shape;526;p17"/>
                <p:cNvSpPr/>
                <p:nvPr/>
              </p:nvSpPr>
              <p:spPr>
                <a:xfrm>
                  <a:off x="2676208" y="4618621"/>
                  <a:ext cx="370114" cy="316895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7" name="Google Shape;527;p17"/>
                <p:cNvSpPr/>
                <p:nvPr/>
              </p:nvSpPr>
              <p:spPr>
                <a:xfrm>
                  <a:off x="4349684" y="4618620"/>
                  <a:ext cx="370114" cy="316895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8" name="Google Shape;528;p17"/>
              <p:cNvSpPr/>
              <p:nvPr/>
            </p:nvSpPr>
            <p:spPr>
              <a:xfrm>
                <a:off x="4905478" y="3983553"/>
                <a:ext cx="370114" cy="316895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4893970" y="2318037"/>
                <a:ext cx="370114" cy="316895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30" name="Google Shape;530;p17"/>
            <p:cNvCxnSpPr/>
            <p:nvPr/>
          </p:nvCxnSpPr>
          <p:spPr>
            <a:xfrm rot="10800000">
              <a:off x="3479719" y="663549"/>
              <a:ext cx="19382" cy="702533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1" name="Google Shape;531;p17"/>
            <p:cNvCxnSpPr/>
            <p:nvPr/>
          </p:nvCxnSpPr>
          <p:spPr>
            <a:xfrm flipH="1" rot="10800000">
              <a:off x="5163024" y="1450972"/>
              <a:ext cx="2494979" cy="929005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2" name="Google Shape;532;p17"/>
            <p:cNvCxnSpPr>
              <a:stCxn id="520" idx="2"/>
            </p:cNvCxnSpPr>
            <p:nvPr/>
          </p:nvCxnSpPr>
          <p:spPr>
            <a:xfrm rot="-5400000">
              <a:off x="3477622" y="1322571"/>
              <a:ext cx="12300" cy="37800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3" name="Google Shape;533;p17"/>
            <p:cNvCxnSpPr/>
            <p:nvPr/>
          </p:nvCxnSpPr>
          <p:spPr>
            <a:xfrm flipH="1">
              <a:off x="3475328" y="4929861"/>
              <a:ext cx="5118" cy="1070691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4" name="Google Shape;534;p17"/>
            <p:cNvCxnSpPr/>
            <p:nvPr/>
          </p:nvCxnSpPr>
          <p:spPr>
            <a:xfrm>
              <a:off x="5184911" y="4006144"/>
              <a:ext cx="2473092" cy="936079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5" name="Google Shape;535;p17"/>
            <p:cNvCxnSpPr/>
            <p:nvPr/>
          </p:nvCxnSpPr>
          <p:spPr>
            <a:xfrm flipH="1" rot="10800000">
              <a:off x="4415139" y="600552"/>
              <a:ext cx="1554402" cy="1081912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6" name="Google Shape;536;p17"/>
            <p:cNvCxnSpPr/>
            <p:nvPr/>
          </p:nvCxnSpPr>
          <p:spPr>
            <a:xfrm rot="10800000">
              <a:off x="1651977" y="600552"/>
              <a:ext cx="984592" cy="1089834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7" name="Google Shape;537;p17"/>
            <p:cNvCxnSpPr/>
            <p:nvPr/>
          </p:nvCxnSpPr>
          <p:spPr>
            <a:xfrm>
              <a:off x="4320510" y="4853684"/>
              <a:ext cx="1336871" cy="1146868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38" name="Google Shape;538;p17"/>
            <p:cNvCxnSpPr/>
            <p:nvPr/>
          </p:nvCxnSpPr>
          <p:spPr>
            <a:xfrm flipH="1">
              <a:off x="1593772" y="4864336"/>
              <a:ext cx="1041492" cy="1209712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539" name="Google Shape;539;p17"/>
          <p:cNvGrpSpPr/>
          <p:nvPr/>
        </p:nvGrpSpPr>
        <p:grpSpPr>
          <a:xfrm rot="-8243753">
            <a:off x="4059160" y="-849424"/>
            <a:ext cx="6767085" cy="5553947"/>
            <a:chOff x="1593772" y="-4513382"/>
            <a:chExt cx="15138346" cy="11886001"/>
          </a:xfrm>
        </p:grpSpPr>
        <p:grpSp>
          <p:nvGrpSpPr>
            <p:cNvPr id="540" name="Google Shape;540;p17"/>
            <p:cNvGrpSpPr/>
            <p:nvPr/>
          </p:nvGrpSpPr>
          <p:grpSpPr>
            <a:xfrm>
              <a:off x="1593772" y="1328721"/>
              <a:ext cx="3780000" cy="3780000"/>
              <a:chOff x="1808003" y="1410552"/>
              <a:chExt cx="3780000" cy="3780000"/>
            </a:xfrm>
          </p:grpSpPr>
          <p:grpSp>
            <p:nvGrpSpPr>
              <p:cNvPr id="541" name="Google Shape;541;p17"/>
              <p:cNvGrpSpPr/>
              <p:nvPr/>
            </p:nvGrpSpPr>
            <p:grpSpPr>
              <a:xfrm>
                <a:off x="1808003" y="1410552"/>
                <a:ext cx="3780000" cy="3780000"/>
                <a:chOff x="1808003" y="1410552"/>
                <a:chExt cx="3780000" cy="3780000"/>
              </a:xfrm>
            </p:grpSpPr>
            <p:grpSp>
              <p:nvGrpSpPr>
                <p:cNvPr id="542" name="Google Shape;542;p17"/>
                <p:cNvGrpSpPr/>
                <p:nvPr/>
              </p:nvGrpSpPr>
              <p:grpSpPr>
                <a:xfrm>
                  <a:off x="1808003" y="1410552"/>
                  <a:ext cx="3780000" cy="3780000"/>
                  <a:chOff x="4279060" y="1401748"/>
                  <a:chExt cx="3780000" cy="3780000"/>
                </a:xfrm>
              </p:grpSpPr>
              <p:sp>
                <p:nvSpPr>
                  <p:cNvPr id="543" name="Google Shape;543;p17"/>
                  <p:cNvSpPr/>
                  <p:nvPr/>
                </p:nvSpPr>
                <p:spPr>
                  <a:xfrm>
                    <a:off x="4279060" y="1401748"/>
                    <a:ext cx="3780000" cy="3780000"/>
                  </a:xfrm>
                  <a:prstGeom prst="ellipse">
                    <a:avLst/>
                  </a:prstGeom>
                  <a:solidFill>
                    <a:srgbClr val="D0CECE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4" name="Google Shape;544;p17"/>
                  <p:cNvSpPr/>
                  <p:nvPr/>
                </p:nvSpPr>
                <p:spPr>
                  <a:xfrm>
                    <a:off x="5539060" y="1523999"/>
                    <a:ext cx="1260000" cy="630000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5" name="Google Shape;545;p17"/>
                  <p:cNvSpPr/>
                  <p:nvPr/>
                </p:nvSpPr>
                <p:spPr>
                  <a:xfrm>
                    <a:off x="5539060" y="4419599"/>
                    <a:ext cx="1260000" cy="630000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6" name="Google Shape;546;p17"/>
                  <p:cNvSpPr/>
                  <p:nvPr/>
                </p:nvSpPr>
                <p:spPr>
                  <a:xfrm>
                    <a:off x="4430485" y="3201350"/>
                    <a:ext cx="360000" cy="180795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47" name="Google Shape;547;p17"/>
                <p:cNvSpPr/>
                <p:nvPr/>
              </p:nvSpPr>
              <p:spPr>
                <a:xfrm>
                  <a:off x="2676208" y="1753535"/>
                  <a:ext cx="370114" cy="316895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8" name="Google Shape;548;p17"/>
                <p:cNvSpPr/>
                <p:nvPr/>
              </p:nvSpPr>
              <p:spPr>
                <a:xfrm>
                  <a:off x="4349684" y="1753534"/>
                  <a:ext cx="370114" cy="316895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17"/>
                <p:cNvSpPr/>
                <p:nvPr/>
              </p:nvSpPr>
              <p:spPr>
                <a:xfrm>
                  <a:off x="2676208" y="4618621"/>
                  <a:ext cx="370114" cy="316895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17"/>
                <p:cNvSpPr/>
                <p:nvPr/>
              </p:nvSpPr>
              <p:spPr>
                <a:xfrm>
                  <a:off x="4349684" y="4618620"/>
                  <a:ext cx="370114" cy="316895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51" name="Google Shape;551;p17"/>
              <p:cNvSpPr/>
              <p:nvPr/>
            </p:nvSpPr>
            <p:spPr>
              <a:xfrm>
                <a:off x="4905478" y="3983553"/>
                <a:ext cx="370114" cy="316895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17"/>
              <p:cNvSpPr/>
              <p:nvPr/>
            </p:nvSpPr>
            <p:spPr>
              <a:xfrm>
                <a:off x="4893970" y="2318037"/>
                <a:ext cx="370114" cy="316895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53" name="Google Shape;553;p17"/>
            <p:cNvCxnSpPr/>
            <p:nvPr/>
          </p:nvCxnSpPr>
          <p:spPr>
            <a:xfrm rot="10800000">
              <a:off x="3479719" y="663549"/>
              <a:ext cx="19382" cy="702533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54" name="Google Shape;554;p17"/>
            <p:cNvCxnSpPr/>
            <p:nvPr/>
          </p:nvCxnSpPr>
          <p:spPr>
            <a:xfrm rot="-2556247">
              <a:off x="5786423" y="-1735332"/>
              <a:ext cx="10408850" cy="5644791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55" name="Google Shape;555;p17"/>
            <p:cNvCxnSpPr>
              <a:stCxn id="543" idx="2"/>
            </p:cNvCxnSpPr>
            <p:nvPr/>
          </p:nvCxnSpPr>
          <p:spPr>
            <a:xfrm rot="-2480516">
              <a:off x="2115597" y="1967495"/>
              <a:ext cx="2736351" cy="2489852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56" name="Google Shape;556;p17"/>
            <p:cNvCxnSpPr/>
            <p:nvPr/>
          </p:nvCxnSpPr>
          <p:spPr>
            <a:xfrm flipH="1">
              <a:off x="3475328" y="4929861"/>
              <a:ext cx="5118" cy="1070691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57" name="Google Shape;557;p17"/>
            <p:cNvCxnSpPr/>
            <p:nvPr/>
          </p:nvCxnSpPr>
          <p:spPr>
            <a:xfrm rot="-2556247">
              <a:off x="6369584" y="2401099"/>
              <a:ext cx="3118093" cy="4511575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58" name="Google Shape;558;p17"/>
            <p:cNvCxnSpPr/>
            <p:nvPr/>
          </p:nvCxnSpPr>
          <p:spPr>
            <a:xfrm flipH="1" rot="10800000">
              <a:off x="4415139" y="600552"/>
              <a:ext cx="1554402" cy="1081912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59" name="Google Shape;559;p17"/>
            <p:cNvCxnSpPr/>
            <p:nvPr/>
          </p:nvCxnSpPr>
          <p:spPr>
            <a:xfrm rot="10800000">
              <a:off x="1651977" y="600552"/>
              <a:ext cx="984592" cy="1089834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60" name="Google Shape;560;p17"/>
            <p:cNvCxnSpPr/>
            <p:nvPr/>
          </p:nvCxnSpPr>
          <p:spPr>
            <a:xfrm>
              <a:off x="4320510" y="4853684"/>
              <a:ext cx="1336871" cy="1146868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61" name="Google Shape;561;p17"/>
            <p:cNvCxnSpPr/>
            <p:nvPr/>
          </p:nvCxnSpPr>
          <p:spPr>
            <a:xfrm flipH="1">
              <a:off x="1593772" y="4864336"/>
              <a:ext cx="1041492" cy="1209712"/>
            </a:xfrm>
            <a:prstGeom prst="straightConnector1">
              <a:avLst/>
            </a:prstGeom>
            <a:noFill/>
            <a:ln cap="flat" cmpd="sng" w="50800">
              <a:solidFill>
                <a:srgbClr val="1F3864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aphicFrame>
        <p:nvGraphicFramePr>
          <p:cNvPr id="562" name="Google Shape;562;p17"/>
          <p:cNvGraphicFramePr/>
          <p:nvPr/>
        </p:nvGraphicFramePr>
        <p:xfrm>
          <a:off x="1645123" y="4715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{6056D249-41F8-4FB5-92AD-6A2B0B9539E7}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d_fi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d_fd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mult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m_i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m_d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d_fi/d_fd=.5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atras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adelante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1800"/>
                        <a:t>d_fi/d_fd=2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adelante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atras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63" name="Google Shape;563;p17"/>
          <p:cNvSpPr txBox="1"/>
          <p:nvPr/>
        </p:nvSpPr>
        <p:spPr>
          <a:xfrm>
            <a:off x="1984022" y="1019832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17"/>
          <p:cNvSpPr txBox="1"/>
          <p:nvPr/>
        </p:nvSpPr>
        <p:spPr>
          <a:xfrm>
            <a:off x="2602133" y="1664669"/>
            <a:ext cx="371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7"/>
          <p:cNvSpPr txBox="1"/>
          <p:nvPr/>
        </p:nvSpPr>
        <p:spPr>
          <a:xfrm>
            <a:off x="7051388" y="1412823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17"/>
          <p:cNvSpPr txBox="1"/>
          <p:nvPr/>
        </p:nvSpPr>
        <p:spPr>
          <a:xfrm>
            <a:off x="8802665" y="873541"/>
            <a:ext cx="371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17"/>
          <p:cNvSpPr txBox="1"/>
          <p:nvPr/>
        </p:nvSpPr>
        <p:spPr>
          <a:xfrm>
            <a:off x="1727128" y="5998579"/>
            <a:ext cx="3189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Aceptable mult&gt;=.8 y mult&lt;=1.2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8"/>
          <p:cNvSpPr/>
          <p:nvPr/>
        </p:nvSpPr>
        <p:spPr>
          <a:xfrm>
            <a:off x="3075871" y="3848877"/>
            <a:ext cx="2700000" cy="270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18"/>
          <p:cNvSpPr txBox="1"/>
          <p:nvPr/>
        </p:nvSpPr>
        <p:spPr>
          <a:xfrm>
            <a:off x="1128766" y="1243933"/>
            <a:ext cx="4149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vcc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4" name="Google Shape;574;p18"/>
          <p:cNvCxnSpPr/>
          <p:nvPr/>
        </p:nvCxnSpPr>
        <p:spPr>
          <a:xfrm flipH="1" rot="10800000">
            <a:off x="1549652" y="1413164"/>
            <a:ext cx="387927" cy="1385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5" name="Google Shape;575;p18"/>
          <p:cNvCxnSpPr/>
          <p:nvPr/>
        </p:nvCxnSpPr>
        <p:spPr>
          <a:xfrm flipH="1" rot="10800000">
            <a:off x="1549651" y="1565564"/>
            <a:ext cx="387927" cy="13855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6" name="Google Shape;576;p18"/>
          <p:cNvCxnSpPr/>
          <p:nvPr/>
        </p:nvCxnSpPr>
        <p:spPr>
          <a:xfrm flipH="1" rot="10800000">
            <a:off x="1549651" y="1717964"/>
            <a:ext cx="387927" cy="13855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7" name="Google Shape;577;p18"/>
          <p:cNvCxnSpPr/>
          <p:nvPr/>
        </p:nvCxnSpPr>
        <p:spPr>
          <a:xfrm flipH="1" rot="10800000">
            <a:off x="1545481" y="1870364"/>
            <a:ext cx="387927" cy="1385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8" name="Google Shape;578;p18"/>
          <p:cNvSpPr txBox="1"/>
          <p:nvPr/>
        </p:nvSpPr>
        <p:spPr>
          <a:xfrm>
            <a:off x="1074597" y="1730330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18"/>
          <p:cNvSpPr txBox="1"/>
          <p:nvPr/>
        </p:nvSpPr>
        <p:spPr>
          <a:xfrm>
            <a:off x="1118008" y="1427019"/>
            <a:ext cx="4347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18"/>
          <p:cNvSpPr txBox="1"/>
          <p:nvPr/>
        </p:nvSpPr>
        <p:spPr>
          <a:xfrm>
            <a:off x="1066762" y="1593273"/>
            <a:ext cx="5389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1" name="Google Shape;5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1513" y="1151010"/>
            <a:ext cx="801399" cy="801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Google Shape;582;p18"/>
          <p:cNvGrpSpPr/>
          <p:nvPr/>
        </p:nvGrpSpPr>
        <p:grpSpPr>
          <a:xfrm>
            <a:off x="1113978" y="2281590"/>
            <a:ext cx="1546094" cy="811003"/>
            <a:chOff x="1113978" y="2281590"/>
            <a:chExt cx="1546094" cy="811003"/>
          </a:xfrm>
        </p:grpSpPr>
        <p:pic>
          <p:nvPicPr>
            <p:cNvPr id="583" name="Google Shape;583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33712" y="2303580"/>
              <a:ext cx="526360" cy="7546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4" name="Google Shape;584;p18"/>
            <p:cNvSpPr txBox="1"/>
            <p:nvPr/>
          </p:nvSpPr>
          <p:spPr>
            <a:xfrm>
              <a:off x="1140630" y="2281590"/>
              <a:ext cx="4149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vcc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5" name="Google Shape;585;p18"/>
            <p:cNvCxnSpPr/>
            <p:nvPr/>
          </p:nvCxnSpPr>
          <p:spPr>
            <a:xfrm flipH="1" rot="10800000">
              <a:off x="1561516" y="2450821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6" name="Google Shape;586;p18"/>
            <p:cNvCxnSpPr/>
            <p:nvPr/>
          </p:nvCxnSpPr>
          <p:spPr>
            <a:xfrm flipH="1" rot="10800000">
              <a:off x="1561515" y="2603221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7" name="Google Shape;587;p18"/>
            <p:cNvCxnSpPr/>
            <p:nvPr/>
          </p:nvCxnSpPr>
          <p:spPr>
            <a:xfrm flipH="1" rot="10800000">
              <a:off x="1561515" y="2755621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8" name="Google Shape;588;p18"/>
            <p:cNvCxnSpPr/>
            <p:nvPr/>
          </p:nvCxnSpPr>
          <p:spPr>
            <a:xfrm flipH="1" rot="10800000">
              <a:off x="1557345" y="2908021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89" name="Google Shape;589;p18"/>
            <p:cNvSpPr txBox="1"/>
            <p:nvPr/>
          </p:nvSpPr>
          <p:spPr>
            <a:xfrm>
              <a:off x="1113978" y="2449359"/>
              <a:ext cx="4587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gnd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8"/>
            <p:cNvSpPr txBox="1"/>
            <p:nvPr/>
          </p:nvSpPr>
          <p:spPr>
            <a:xfrm>
              <a:off x="1144941" y="2784816"/>
              <a:ext cx="4363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sda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8"/>
            <p:cNvSpPr txBox="1"/>
            <p:nvPr/>
          </p:nvSpPr>
          <p:spPr>
            <a:xfrm>
              <a:off x="1150344" y="2617046"/>
              <a:ext cx="3722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scl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18"/>
          <p:cNvGrpSpPr/>
          <p:nvPr/>
        </p:nvGrpSpPr>
        <p:grpSpPr>
          <a:xfrm>
            <a:off x="1054871" y="3224458"/>
            <a:ext cx="1663221" cy="711045"/>
            <a:chOff x="1054871" y="3224458"/>
            <a:chExt cx="1663221" cy="711045"/>
          </a:xfrm>
        </p:grpSpPr>
        <p:cxnSp>
          <p:nvCxnSpPr>
            <p:cNvPr id="593" name="Google Shape;593;p18"/>
            <p:cNvCxnSpPr/>
            <p:nvPr/>
          </p:nvCxnSpPr>
          <p:spPr>
            <a:xfrm flipH="1" rot="10800000">
              <a:off x="1563776" y="3546997"/>
              <a:ext cx="387927" cy="13855"/>
            </a:xfrm>
            <a:prstGeom prst="straightConnector1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4" name="Google Shape;594;p18"/>
            <p:cNvCxnSpPr/>
            <p:nvPr/>
          </p:nvCxnSpPr>
          <p:spPr>
            <a:xfrm flipH="1" rot="10800000">
              <a:off x="1563774" y="3395543"/>
              <a:ext cx="387927" cy="13855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5" name="Google Shape;595;p18"/>
            <p:cNvCxnSpPr/>
            <p:nvPr/>
          </p:nvCxnSpPr>
          <p:spPr>
            <a:xfrm flipH="1" rot="10800000">
              <a:off x="1563774" y="3699396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96" name="Google Shape;596;p18"/>
            <p:cNvSpPr txBox="1"/>
            <p:nvPr/>
          </p:nvSpPr>
          <p:spPr>
            <a:xfrm>
              <a:off x="1058038" y="3391620"/>
              <a:ext cx="5202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Vcc2</a:t>
              </a:r>
              <a:endParaRPr/>
            </a:p>
          </p:txBody>
        </p:sp>
        <p:sp>
          <p:nvSpPr>
            <p:cNvPr id="597" name="Google Shape;597;p18"/>
            <p:cNvSpPr txBox="1"/>
            <p:nvPr/>
          </p:nvSpPr>
          <p:spPr>
            <a:xfrm>
              <a:off x="1054871" y="3224458"/>
              <a:ext cx="55015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gnd2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98" name="Google Shape;598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084045" y="3270220"/>
              <a:ext cx="634047" cy="524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9" name="Google Shape;599;p18"/>
            <p:cNvSpPr txBox="1"/>
            <p:nvPr/>
          </p:nvSpPr>
          <p:spPr>
            <a:xfrm>
              <a:off x="1078966" y="3566171"/>
              <a:ext cx="4523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0" name="Google Shape;600;p18"/>
          <p:cNvGrpSpPr/>
          <p:nvPr/>
        </p:nvGrpSpPr>
        <p:grpSpPr>
          <a:xfrm>
            <a:off x="3877396" y="2161310"/>
            <a:ext cx="384277" cy="1315741"/>
            <a:chOff x="3877396" y="2161310"/>
            <a:chExt cx="384277" cy="1315741"/>
          </a:xfrm>
        </p:grpSpPr>
        <p:sp>
          <p:nvSpPr>
            <p:cNvPr id="601" name="Google Shape;601;p18"/>
            <p:cNvSpPr/>
            <p:nvPr/>
          </p:nvSpPr>
          <p:spPr>
            <a:xfrm>
              <a:off x="3877396" y="2161310"/>
              <a:ext cx="384277" cy="931284"/>
            </a:xfrm>
            <a:prstGeom prst="rect">
              <a:avLst/>
            </a:prstGeom>
            <a:solidFill>
              <a:srgbClr val="00B05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Ng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2" name="Google Shape;602;p18"/>
            <p:cNvCxnSpPr/>
            <p:nvPr/>
          </p:nvCxnSpPr>
          <p:spPr>
            <a:xfrm flipH="1" rot="5400000">
              <a:off x="3894527" y="3276159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3" name="Google Shape;603;p18"/>
            <p:cNvCxnSpPr/>
            <p:nvPr/>
          </p:nvCxnSpPr>
          <p:spPr>
            <a:xfrm flipH="1" rot="5400000">
              <a:off x="4046927" y="32761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4" name="Google Shape;604;p18"/>
            <p:cNvCxnSpPr/>
            <p:nvPr/>
          </p:nvCxnSpPr>
          <p:spPr>
            <a:xfrm flipH="1" rot="5400000">
              <a:off x="3755982" y="3276158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605" name="Google Shape;605;p18"/>
          <p:cNvCxnSpPr/>
          <p:nvPr/>
        </p:nvCxnSpPr>
        <p:spPr>
          <a:xfrm flipH="1" rot="10800000">
            <a:off x="1563772" y="4442173"/>
            <a:ext cx="387927" cy="1385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6" name="Google Shape;606;p18"/>
          <p:cNvCxnSpPr/>
          <p:nvPr/>
        </p:nvCxnSpPr>
        <p:spPr>
          <a:xfrm flipH="1" rot="10800000">
            <a:off x="1563771" y="4594573"/>
            <a:ext cx="387927" cy="13855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7" name="Google Shape;607;p18"/>
          <p:cNvCxnSpPr/>
          <p:nvPr/>
        </p:nvCxnSpPr>
        <p:spPr>
          <a:xfrm flipH="1" rot="10800000">
            <a:off x="1563773" y="4303628"/>
            <a:ext cx="387927" cy="1385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8" name="Google Shape;608;p18"/>
          <p:cNvSpPr txBox="1"/>
          <p:nvPr/>
        </p:nvSpPr>
        <p:spPr>
          <a:xfrm>
            <a:off x="1004859" y="4080544"/>
            <a:ext cx="4587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18"/>
          <p:cNvSpPr txBox="1"/>
          <p:nvPr/>
        </p:nvSpPr>
        <p:spPr>
          <a:xfrm>
            <a:off x="1013168" y="4263907"/>
            <a:ext cx="4149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vcc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8"/>
          <p:cNvSpPr txBox="1"/>
          <p:nvPr/>
        </p:nvSpPr>
        <p:spPr>
          <a:xfrm>
            <a:off x="1068422" y="4533362"/>
            <a:ext cx="4694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1" name="Google Shape;611;p18"/>
          <p:cNvGrpSpPr/>
          <p:nvPr/>
        </p:nvGrpSpPr>
        <p:grpSpPr>
          <a:xfrm>
            <a:off x="7423652" y="332254"/>
            <a:ext cx="3136468" cy="5451861"/>
            <a:chOff x="7061691" y="838145"/>
            <a:chExt cx="3136468" cy="5451861"/>
          </a:xfrm>
        </p:grpSpPr>
        <p:grpSp>
          <p:nvGrpSpPr>
            <p:cNvPr id="612" name="Google Shape;612;p18"/>
            <p:cNvGrpSpPr/>
            <p:nvPr/>
          </p:nvGrpSpPr>
          <p:grpSpPr>
            <a:xfrm>
              <a:off x="7083910" y="2038295"/>
              <a:ext cx="469908" cy="125508"/>
              <a:chOff x="6701354" y="2617523"/>
              <a:chExt cx="469908" cy="125508"/>
            </a:xfrm>
          </p:grpSpPr>
          <p:sp>
            <p:nvSpPr>
              <p:cNvPr id="613" name="Google Shape;613;p18"/>
              <p:cNvSpPr/>
              <p:nvPr/>
            </p:nvSpPr>
            <p:spPr>
              <a:xfrm>
                <a:off x="6701354" y="2617523"/>
                <a:ext cx="469908" cy="125508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6735221" y="261752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18"/>
              <p:cNvSpPr/>
              <p:nvPr/>
            </p:nvSpPr>
            <p:spPr>
              <a:xfrm>
                <a:off x="6883389" y="261752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18"/>
              <p:cNvSpPr/>
              <p:nvPr/>
            </p:nvSpPr>
            <p:spPr>
              <a:xfrm>
                <a:off x="7027325" y="261752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7" name="Google Shape;617;p18"/>
            <p:cNvGrpSpPr/>
            <p:nvPr/>
          </p:nvGrpSpPr>
          <p:grpSpPr>
            <a:xfrm>
              <a:off x="7067268" y="2216385"/>
              <a:ext cx="469908" cy="125508"/>
              <a:chOff x="6700312" y="2817548"/>
              <a:chExt cx="469908" cy="125508"/>
            </a:xfrm>
          </p:grpSpPr>
          <p:sp>
            <p:nvSpPr>
              <p:cNvPr id="618" name="Google Shape;618;p18"/>
              <p:cNvSpPr/>
              <p:nvPr/>
            </p:nvSpPr>
            <p:spPr>
              <a:xfrm>
                <a:off x="6700312" y="2817548"/>
                <a:ext cx="469908" cy="125508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8"/>
              <p:cNvSpPr/>
              <p:nvPr/>
            </p:nvSpPr>
            <p:spPr>
              <a:xfrm>
                <a:off x="6734179" y="2817548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8"/>
              <p:cNvSpPr/>
              <p:nvPr/>
            </p:nvSpPr>
            <p:spPr>
              <a:xfrm>
                <a:off x="6882347" y="2817548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18"/>
              <p:cNvSpPr/>
              <p:nvPr/>
            </p:nvSpPr>
            <p:spPr>
              <a:xfrm>
                <a:off x="7026283" y="2817548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2" name="Google Shape;622;p18"/>
            <p:cNvGrpSpPr/>
            <p:nvPr/>
          </p:nvGrpSpPr>
          <p:grpSpPr>
            <a:xfrm>
              <a:off x="7657670" y="844785"/>
              <a:ext cx="762531" cy="125508"/>
              <a:chOff x="7276405" y="3017573"/>
              <a:chExt cx="762531" cy="125508"/>
            </a:xfrm>
          </p:grpSpPr>
          <p:sp>
            <p:nvSpPr>
              <p:cNvPr id="623" name="Google Shape;623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9" name="Google Shape;629;p18"/>
            <p:cNvGrpSpPr/>
            <p:nvPr/>
          </p:nvGrpSpPr>
          <p:grpSpPr>
            <a:xfrm>
              <a:off x="7076353" y="844785"/>
              <a:ext cx="469908" cy="125508"/>
              <a:chOff x="6695088" y="3017573"/>
              <a:chExt cx="469908" cy="125508"/>
            </a:xfrm>
          </p:grpSpPr>
          <p:sp>
            <p:nvSpPr>
              <p:cNvPr id="630" name="Google Shape;630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4" name="Google Shape;634;p18"/>
            <p:cNvGrpSpPr/>
            <p:nvPr/>
          </p:nvGrpSpPr>
          <p:grpSpPr>
            <a:xfrm>
              <a:off x="8531610" y="838145"/>
              <a:ext cx="762531" cy="125508"/>
              <a:chOff x="7276405" y="3017573"/>
              <a:chExt cx="762531" cy="125508"/>
            </a:xfrm>
          </p:grpSpPr>
          <p:sp>
            <p:nvSpPr>
              <p:cNvPr id="635" name="Google Shape;635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1" name="Google Shape;641;p18"/>
            <p:cNvGrpSpPr/>
            <p:nvPr/>
          </p:nvGrpSpPr>
          <p:grpSpPr>
            <a:xfrm>
              <a:off x="9435187" y="838145"/>
              <a:ext cx="762531" cy="125508"/>
              <a:chOff x="7276405" y="3017573"/>
              <a:chExt cx="762531" cy="125508"/>
            </a:xfrm>
          </p:grpSpPr>
          <p:sp>
            <p:nvSpPr>
              <p:cNvPr id="642" name="Google Shape;642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8" name="Google Shape;648;p18"/>
            <p:cNvGrpSpPr/>
            <p:nvPr/>
          </p:nvGrpSpPr>
          <p:grpSpPr>
            <a:xfrm>
              <a:off x="7654599" y="1016235"/>
              <a:ext cx="762531" cy="125508"/>
              <a:chOff x="7276405" y="3017573"/>
              <a:chExt cx="762531" cy="125508"/>
            </a:xfrm>
          </p:grpSpPr>
          <p:sp>
            <p:nvSpPr>
              <p:cNvPr id="649" name="Google Shape;649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5" name="Google Shape;655;p18"/>
            <p:cNvGrpSpPr/>
            <p:nvPr/>
          </p:nvGrpSpPr>
          <p:grpSpPr>
            <a:xfrm>
              <a:off x="7073282" y="1016235"/>
              <a:ext cx="469908" cy="125508"/>
              <a:chOff x="6695088" y="3017573"/>
              <a:chExt cx="469908" cy="125508"/>
            </a:xfrm>
          </p:grpSpPr>
          <p:sp>
            <p:nvSpPr>
              <p:cNvPr id="656" name="Google Shape;656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0" name="Google Shape;660;p18"/>
            <p:cNvGrpSpPr/>
            <p:nvPr/>
          </p:nvGrpSpPr>
          <p:grpSpPr>
            <a:xfrm>
              <a:off x="8528539" y="1009595"/>
              <a:ext cx="762531" cy="125508"/>
              <a:chOff x="7276405" y="3017573"/>
              <a:chExt cx="762531" cy="125508"/>
            </a:xfrm>
          </p:grpSpPr>
          <p:sp>
            <p:nvSpPr>
              <p:cNvPr id="661" name="Google Shape;661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7" name="Google Shape;667;p18"/>
            <p:cNvGrpSpPr/>
            <p:nvPr/>
          </p:nvGrpSpPr>
          <p:grpSpPr>
            <a:xfrm>
              <a:off x="9432116" y="1009595"/>
              <a:ext cx="762531" cy="125508"/>
              <a:chOff x="7276405" y="3017573"/>
              <a:chExt cx="762531" cy="125508"/>
            </a:xfrm>
          </p:grpSpPr>
          <p:sp>
            <p:nvSpPr>
              <p:cNvPr id="668" name="Google Shape;668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4" name="Google Shape;674;p18"/>
            <p:cNvGrpSpPr/>
            <p:nvPr/>
          </p:nvGrpSpPr>
          <p:grpSpPr>
            <a:xfrm>
              <a:off x="7657670" y="1187685"/>
              <a:ext cx="762531" cy="125508"/>
              <a:chOff x="7276405" y="3017573"/>
              <a:chExt cx="762531" cy="125508"/>
            </a:xfrm>
          </p:grpSpPr>
          <p:sp>
            <p:nvSpPr>
              <p:cNvPr id="675" name="Google Shape;675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1" name="Google Shape;681;p18"/>
            <p:cNvGrpSpPr/>
            <p:nvPr/>
          </p:nvGrpSpPr>
          <p:grpSpPr>
            <a:xfrm>
              <a:off x="7076353" y="1187685"/>
              <a:ext cx="469908" cy="125508"/>
              <a:chOff x="6695088" y="3017573"/>
              <a:chExt cx="469908" cy="125508"/>
            </a:xfrm>
          </p:grpSpPr>
          <p:sp>
            <p:nvSpPr>
              <p:cNvPr id="682" name="Google Shape;682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6" name="Google Shape;686;p18"/>
            <p:cNvGrpSpPr/>
            <p:nvPr/>
          </p:nvGrpSpPr>
          <p:grpSpPr>
            <a:xfrm>
              <a:off x="8531610" y="1181045"/>
              <a:ext cx="762531" cy="125508"/>
              <a:chOff x="7276405" y="3017573"/>
              <a:chExt cx="762531" cy="125508"/>
            </a:xfrm>
          </p:grpSpPr>
          <p:sp>
            <p:nvSpPr>
              <p:cNvPr id="687" name="Google Shape;687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3" name="Google Shape;693;p18"/>
            <p:cNvGrpSpPr/>
            <p:nvPr/>
          </p:nvGrpSpPr>
          <p:grpSpPr>
            <a:xfrm>
              <a:off x="9435187" y="1181045"/>
              <a:ext cx="762531" cy="125508"/>
              <a:chOff x="7276405" y="3017573"/>
              <a:chExt cx="762531" cy="125508"/>
            </a:xfrm>
          </p:grpSpPr>
          <p:sp>
            <p:nvSpPr>
              <p:cNvPr id="694" name="Google Shape;694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0" name="Google Shape;700;p18"/>
            <p:cNvGrpSpPr/>
            <p:nvPr/>
          </p:nvGrpSpPr>
          <p:grpSpPr>
            <a:xfrm>
              <a:off x="7654599" y="1359135"/>
              <a:ext cx="762531" cy="125508"/>
              <a:chOff x="7276405" y="3017573"/>
              <a:chExt cx="762531" cy="125508"/>
            </a:xfrm>
          </p:grpSpPr>
          <p:sp>
            <p:nvSpPr>
              <p:cNvPr id="701" name="Google Shape;701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7" name="Google Shape;707;p18"/>
            <p:cNvGrpSpPr/>
            <p:nvPr/>
          </p:nvGrpSpPr>
          <p:grpSpPr>
            <a:xfrm>
              <a:off x="7073282" y="1359135"/>
              <a:ext cx="469908" cy="125508"/>
              <a:chOff x="6695088" y="3017573"/>
              <a:chExt cx="469908" cy="125508"/>
            </a:xfrm>
          </p:grpSpPr>
          <p:sp>
            <p:nvSpPr>
              <p:cNvPr id="708" name="Google Shape;708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2" name="Google Shape;712;p18"/>
            <p:cNvGrpSpPr/>
            <p:nvPr/>
          </p:nvGrpSpPr>
          <p:grpSpPr>
            <a:xfrm>
              <a:off x="8528539" y="1352495"/>
              <a:ext cx="762531" cy="125508"/>
              <a:chOff x="7276405" y="3017573"/>
              <a:chExt cx="762531" cy="125508"/>
            </a:xfrm>
          </p:grpSpPr>
          <p:sp>
            <p:nvSpPr>
              <p:cNvPr id="713" name="Google Shape;713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9" name="Google Shape;719;p18"/>
            <p:cNvGrpSpPr/>
            <p:nvPr/>
          </p:nvGrpSpPr>
          <p:grpSpPr>
            <a:xfrm>
              <a:off x="9432116" y="1352495"/>
              <a:ext cx="762531" cy="125508"/>
              <a:chOff x="7276405" y="3017573"/>
              <a:chExt cx="762531" cy="125508"/>
            </a:xfrm>
          </p:grpSpPr>
          <p:sp>
            <p:nvSpPr>
              <p:cNvPr id="720" name="Google Shape;720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6" name="Google Shape;726;p18"/>
            <p:cNvGrpSpPr/>
            <p:nvPr/>
          </p:nvGrpSpPr>
          <p:grpSpPr>
            <a:xfrm>
              <a:off x="7657670" y="1530585"/>
              <a:ext cx="762531" cy="125508"/>
              <a:chOff x="7276405" y="3017573"/>
              <a:chExt cx="762531" cy="125508"/>
            </a:xfrm>
          </p:grpSpPr>
          <p:sp>
            <p:nvSpPr>
              <p:cNvPr id="727" name="Google Shape;727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3" name="Google Shape;733;p18"/>
            <p:cNvGrpSpPr/>
            <p:nvPr/>
          </p:nvGrpSpPr>
          <p:grpSpPr>
            <a:xfrm>
              <a:off x="7076353" y="1530585"/>
              <a:ext cx="469908" cy="125508"/>
              <a:chOff x="6695088" y="3017573"/>
              <a:chExt cx="469908" cy="125508"/>
            </a:xfrm>
          </p:grpSpPr>
          <p:sp>
            <p:nvSpPr>
              <p:cNvPr id="734" name="Google Shape;734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8" name="Google Shape;738;p18"/>
            <p:cNvGrpSpPr/>
            <p:nvPr/>
          </p:nvGrpSpPr>
          <p:grpSpPr>
            <a:xfrm>
              <a:off x="8531610" y="1523945"/>
              <a:ext cx="762531" cy="125508"/>
              <a:chOff x="7276405" y="3017573"/>
              <a:chExt cx="762531" cy="125508"/>
            </a:xfrm>
          </p:grpSpPr>
          <p:sp>
            <p:nvSpPr>
              <p:cNvPr id="739" name="Google Shape;739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5" name="Google Shape;745;p18"/>
            <p:cNvGrpSpPr/>
            <p:nvPr/>
          </p:nvGrpSpPr>
          <p:grpSpPr>
            <a:xfrm>
              <a:off x="9435187" y="1523945"/>
              <a:ext cx="762531" cy="125508"/>
              <a:chOff x="7276405" y="3017573"/>
              <a:chExt cx="762531" cy="125508"/>
            </a:xfrm>
          </p:grpSpPr>
          <p:sp>
            <p:nvSpPr>
              <p:cNvPr id="746" name="Google Shape;746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2" name="Google Shape;752;p18"/>
            <p:cNvGrpSpPr/>
            <p:nvPr/>
          </p:nvGrpSpPr>
          <p:grpSpPr>
            <a:xfrm>
              <a:off x="7654599" y="1702035"/>
              <a:ext cx="762531" cy="125508"/>
              <a:chOff x="7276405" y="3017573"/>
              <a:chExt cx="762531" cy="125508"/>
            </a:xfrm>
          </p:grpSpPr>
          <p:sp>
            <p:nvSpPr>
              <p:cNvPr id="753" name="Google Shape;753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9" name="Google Shape;759;p18"/>
            <p:cNvGrpSpPr/>
            <p:nvPr/>
          </p:nvGrpSpPr>
          <p:grpSpPr>
            <a:xfrm>
              <a:off x="7073282" y="1702035"/>
              <a:ext cx="469908" cy="125508"/>
              <a:chOff x="6695088" y="3017573"/>
              <a:chExt cx="469908" cy="125508"/>
            </a:xfrm>
          </p:grpSpPr>
          <p:sp>
            <p:nvSpPr>
              <p:cNvPr id="760" name="Google Shape;760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4" name="Google Shape;764;p18"/>
            <p:cNvGrpSpPr/>
            <p:nvPr/>
          </p:nvGrpSpPr>
          <p:grpSpPr>
            <a:xfrm>
              <a:off x="8528539" y="1695395"/>
              <a:ext cx="762531" cy="125508"/>
              <a:chOff x="7276405" y="3017573"/>
              <a:chExt cx="762531" cy="125508"/>
            </a:xfrm>
          </p:grpSpPr>
          <p:sp>
            <p:nvSpPr>
              <p:cNvPr id="765" name="Google Shape;765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8"/>
            <p:cNvGrpSpPr/>
            <p:nvPr/>
          </p:nvGrpSpPr>
          <p:grpSpPr>
            <a:xfrm>
              <a:off x="9432116" y="1695395"/>
              <a:ext cx="762531" cy="125508"/>
              <a:chOff x="7276405" y="3017573"/>
              <a:chExt cx="762531" cy="125508"/>
            </a:xfrm>
          </p:grpSpPr>
          <p:sp>
            <p:nvSpPr>
              <p:cNvPr id="772" name="Google Shape;772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8" name="Google Shape;778;p18"/>
            <p:cNvSpPr/>
            <p:nvPr/>
          </p:nvSpPr>
          <p:spPr>
            <a:xfrm>
              <a:off x="7657670" y="1873485"/>
              <a:ext cx="762531" cy="125508"/>
            </a:xfrm>
            <a:prstGeom prst="rect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7691538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7839706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7983642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8127578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8271514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7076353" y="1873485"/>
              <a:ext cx="469908" cy="125508"/>
            </a:xfrm>
            <a:prstGeom prst="rect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7110220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7258388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7402324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8531610" y="1866845"/>
              <a:ext cx="762531" cy="125508"/>
            </a:xfrm>
            <a:prstGeom prst="rect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8565478" y="186684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8713646" y="186684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8857582" y="186684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9001518" y="186684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9145454" y="186684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4" name="Google Shape;794;p18"/>
            <p:cNvGrpSpPr/>
            <p:nvPr/>
          </p:nvGrpSpPr>
          <p:grpSpPr>
            <a:xfrm>
              <a:off x="9435187" y="1866845"/>
              <a:ext cx="762531" cy="125508"/>
              <a:chOff x="7276405" y="3017573"/>
              <a:chExt cx="762531" cy="125508"/>
            </a:xfrm>
          </p:grpSpPr>
          <p:sp>
            <p:nvSpPr>
              <p:cNvPr id="795" name="Google Shape;795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1" name="Google Shape;801;p18"/>
            <p:cNvSpPr/>
            <p:nvPr/>
          </p:nvSpPr>
          <p:spPr>
            <a:xfrm>
              <a:off x="7654599" y="2044935"/>
              <a:ext cx="762531" cy="125508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7688467" y="204493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7836635" y="204493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7980571" y="204493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8124507" y="204493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8268443" y="204493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8528539" y="2038295"/>
              <a:ext cx="762531" cy="125508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8562407" y="203829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8710575" y="203829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8854511" y="203829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8998447" y="203829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9142383" y="203829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3" name="Google Shape;813;p18"/>
            <p:cNvGrpSpPr/>
            <p:nvPr/>
          </p:nvGrpSpPr>
          <p:grpSpPr>
            <a:xfrm>
              <a:off x="9432116" y="2038295"/>
              <a:ext cx="762531" cy="125508"/>
              <a:chOff x="9432116" y="2038295"/>
              <a:chExt cx="762531" cy="125508"/>
            </a:xfrm>
          </p:grpSpPr>
          <p:sp>
            <p:nvSpPr>
              <p:cNvPr id="814" name="Google Shape;814;p18"/>
              <p:cNvSpPr/>
              <p:nvPr/>
            </p:nvSpPr>
            <p:spPr>
              <a:xfrm>
                <a:off x="9432116" y="2038295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18"/>
              <p:cNvSpPr/>
              <p:nvPr/>
            </p:nvSpPr>
            <p:spPr>
              <a:xfrm>
                <a:off x="9465984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18"/>
              <p:cNvSpPr/>
              <p:nvPr/>
            </p:nvSpPr>
            <p:spPr>
              <a:xfrm>
                <a:off x="9614152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18"/>
              <p:cNvSpPr/>
              <p:nvPr/>
            </p:nvSpPr>
            <p:spPr>
              <a:xfrm>
                <a:off x="9758088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18"/>
              <p:cNvSpPr/>
              <p:nvPr/>
            </p:nvSpPr>
            <p:spPr>
              <a:xfrm>
                <a:off x="9902024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18"/>
              <p:cNvSpPr/>
              <p:nvPr/>
            </p:nvSpPr>
            <p:spPr>
              <a:xfrm>
                <a:off x="10045960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0" name="Google Shape;820;p18"/>
            <p:cNvGrpSpPr/>
            <p:nvPr/>
          </p:nvGrpSpPr>
          <p:grpSpPr>
            <a:xfrm>
              <a:off x="7658111" y="2223025"/>
              <a:ext cx="762531" cy="125508"/>
              <a:chOff x="7658111" y="2223025"/>
              <a:chExt cx="762531" cy="125508"/>
            </a:xfrm>
          </p:grpSpPr>
          <p:sp>
            <p:nvSpPr>
              <p:cNvPr id="821" name="Google Shape;821;p18"/>
              <p:cNvSpPr/>
              <p:nvPr/>
            </p:nvSpPr>
            <p:spPr>
              <a:xfrm>
                <a:off x="7658111" y="2223025"/>
                <a:ext cx="762531" cy="125508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7691979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7840147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7984083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8128019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8271955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7" name="Google Shape;827;p18"/>
            <p:cNvGrpSpPr/>
            <p:nvPr/>
          </p:nvGrpSpPr>
          <p:grpSpPr>
            <a:xfrm>
              <a:off x="8532051" y="2216385"/>
              <a:ext cx="762531" cy="125508"/>
              <a:chOff x="8532051" y="2216385"/>
              <a:chExt cx="762531" cy="125508"/>
            </a:xfrm>
          </p:grpSpPr>
          <p:sp>
            <p:nvSpPr>
              <p:cNvPr id="828" name="Google Shape;828;p18"/>
              <p:cNvSpPr/>
              <p:nvPr/>
            </p:nvSpPr>
            <p:spPr>
              <a:xfrm>
                <a:off x="8532051" y="2216385"/>
                <a:ext cx="762531" cy="125508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18"/>
              <p:cNvSpPr/>
              <p:nvPr/>
            </p:nvSpPr>
            <p:spPr>
              <a:xfrm>
                <a:off x="8565919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18"/>
              <p:cNvSpPr/>
              <p:nvPr/>
            </p:nvSpPr>
            <p:spPr>
              <a:xfrm>
                <a:off x="8714087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8858023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9001959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9145895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4" name="Google Shape;834;p18"/>
            <p:cNvGrpSpPr/>
            <p:nvPr/>
          </p:nvGrpSpPr>
          <p:grpSpPr>
            <a:xfrm>
              <a:off x="9432557" y="2387835"/>
              <a:ext cx="762531" cy="125508"/>
              <a:chOff x="7276405" y="3017573"/>
              <a:chExt cx="762531" cy="125508"/>
            </a:xfrm>
          </p:grpSpPr>
          <p:sp>
            <p:nvSpPr>
              <p:cNvPr id="835" name="Google Shape;835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1" name="Google Shape;841;p18"/>
            <p:cNvGrpSpPr/>
            <p:nvPr/>
          </p:nvGrpSpPr>
          <p:grpSpPr>
            <a:xfrm>
              <a:off x="7658111" y="2565925"/>
              <a:ext cx="762531" cy="125508"/>
              <a:chOff x="7276405" y="3017573"/>
              <a:chExt cx="762531" cy="125508"/>
            </a:xfrm>
          </p:grpSpPr>
          <p:sp>
            <p:nvSpPr>
              <p:cNvPr id="842" name="Google Shape;842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8" name="Google Shape;848;p18"/>
            <p:cNvGrpSpPr/>
            <p:nvPr/>
          </p:nvGrpSpPr>
          <p:grpSpPr>
            <a:xfrm>
              <a:off x="7076794" y="2565925"/>
              <a:ext cx="469908" cy="125508"/>
              <a:chOff x="6695088" y="3017573"/>
              <a:chExt cx="469908" cy="125508"/>
            </a:xfrm>
          </p:grpSpPr>
          <p:sp>
            <p:nvSpPr>
              <p:cNvPr id="849" name="Google Shape;849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3" name="Google Shape;853;p18"/>
            <p:cNvGrpSpPr/>
            <p:nvPr/>
          </p:nvGrpSpPr>
          <p:grpSpPr>
            <a:xfrm>
              <a:off x="8532051" y="2559285"/>
              <a:ext cx="762531" cy="125508"/>
              <a:chOff x="7276405" y="3017573"/>
              <a:chExt cx="762531" cy="125508"/>
            </a:xfrm>
          </p:grpSpPr>
          <p:sp>
            <p:nvSpPr>
              <p:cNvPr id="854" name="Google Shape;854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0" name="Google Shape;860;p18"/>
            <p:cNvGrpSpPr/>
            <p:nvPr/>
          </p:nvGrpSpPr>
          <p:grpSpPr>
            <a:xfrm>
              <a:off x="9435628" y="2559285"/>
              <a:ext cx="762531" cy="125508"/>
              <a:chOff x="7276405" y="3017573"/>
              <a:chExt cx="762531" cy="125508"/>
            </a:xfrm>
          </p:grpSpPr>
          <p:sp>
            <p:nvSpPr>
              <p:cNvPr id="861" name="Google Shape;861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7" name="Google Shape;867;p18"/>
            <p:cNvGrpSpPr/>
            <p:nvPr/>
          </p:nvGrpSpPr>
          <p:grpSpPr>
            <a:xfrm>
              <a:off x="7655040" y="2737375"/>
              <a:ext cx="762531" cy="125508"/>
              <a:chOff x="7276405" y="3017573"/>
              <a:chExt cx="762531" cy="125508"/>
            </a:xfrm>
          </p:grpSpPr>
          <p:sp>
            <p:nvSpPr>
              <p:cNvPr id="868" name="Google Shape;868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4" name="Google Shape;874;p18"/>
            <p:cNvGrpSpPr/>
            <p:nvPr/>
          </p:nvGrpSpPr>
          <p:grpSpPr>
            <a:xfrm>
              <a:off x="7073723" y="2737375"/>
              <a:ext cx="469908" cy="125508"/>
              <a:chOff x="6695088" y="3017573"/>
              <a:chExt cx="469908" cy="125508"/>
            </a:xfrm>
          </p:grpSpPr>
          <p:sp>
            <p:nvSpPr>
              <p:cNvPr id="875" name="Google Shape;875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9" name="Google Shape;879;p18"/>
            <p:cNvGrpSpPr/>
            <p:nvPr/>
          </p:nvGrpSpPr>
          <p:grpSpPr>
            <a:xfrm>
              <a:off x="8528980" y="2730735"/>
              <a:ext cx="762531" cy="125508"/>
              <a:chOff x="7276405" y="3017573"/>
              <a:chExt cx="762531" cy="125508"/>
            </a:xfrm>
          </p:grpSpPr>
          <p:sp>
            <p:nvSpPr>
              <p:cNvPr id="880" name="Google Shape;880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6" name="Google Shape;886;p18"/>
            <p:cNvGrpSpPr/>
            <p:nvPr/>
          </p:nvGrpSpPr>
          <p:grpSpPr>
            <a:xfrm>
              <a:off x="9432557" y="2730735"/>
              <a:ext cx="762531" cy="125508"/>
              <a:chOff x="7276405" y="3017573"/>
              <a:chExt cx="762531" cy="125508"/>
            </a:xfrm>
          </p:grpSpPr>
          <p:sp>
            <p:nvSpPr>
              <p:cNvPr id="887" name="Google Shape;887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3" name="Google Shape;893;p18"/>
            <p:cNvGrpSpPr/>
            <p:nvPr/>
          </p:nvGrpSpPr>
          <p:grpSpPr>
            <a:xfrm>
              <a:off x="7658111" y="2908825"/>
              <a:ext cx="762531" cy="125508"/>
              <a:chOff x="7276405" y="3017573"/>
              <a:chExt cx="762531" cy="125508"/>
            </a:xfrm>
          </p:grpSpPr>
          <p:sp>
            <p:nvSpPr>
              <p:cNvPr id="894" name="Google Shape;894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0" name="Google Shape;900;p18"/>
            <p:cNvGrpSpPr/>
            <p:nvPr/>
          </p:nvGrpSpPr>
          <p:grpSpPr>
            <a:xfrm>
              <a:off x="7076794" y="2908825"/>
              <a:ext cx="469908" cy="125508"/>
              <a:chOff x="6695088" y="3017573"/>
              <a:chExt cx="469908" cy="125508"/>
            </a:xfrm>
          </p:grpSpPr>
          <p:sp>
            <p:nvSpPr>
              <p:cNvPr id="901" name="Google Shape;901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5" name="Google Shape;905;p18"/>
            <p:cNvGrpSpPr/>
            <p:nvPr/>
          </p:nvGrpSpPr>
          <p:grpSpPr>
            <a:xfrm>
              <a:off x="8532051" y="2902185"/>
              <a:ext cx="762531" cy="125508"/>
              <a:chOff x="7276405" y="3017573"/>
              <a:chExt cx="762531" cy="125508"/>
            </a:xfrm>
          </p:grpSpPr>
          <p:sp>
            <p:nvSpPr>
              <p:cNvPr id="906" name="Google Shape;906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2" name="Google Shape;912;p18"/>
            <p:cNvGrpSpPr/>
            <p:nvPr/>
          </p:nvGrpSpPr>
          <p:grpSpPr>
            <a:xfrm>
              <a:off x="9435628" y="2902185"/>
              <a:ext cx="762531" cy="125508"/>
              <a:chOff x="7276405" y="3017573"/>
              <a:chExt cx="762531" cy="125508"/>
            </a:xfrm>
          </p:grpSpPr>
          <p:sp>
            <p:nvSpPr>
              <p:cNvPr id="913" name="Google Shape;913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9" name="Google Shape;919;p18"/>
            <p:cNvGrpSpPr/>
            <p:nvPr/>
          </p:nvGrpSpPr>
          <p:grpSpPr>
            <a:xfrm>
              <a:off x="7655040" y="3080275"/>
              <a:ext cx="762531" cy="125508"/>
              <a:chOff x="7276405" y="3017573"/>
              <a:chExt cx="762531" cy="125508"/>
            </a:xfrm>
          </p:grpSpPr>
          <p:sp>
            <p:nvSpPr>
              <p:cNvPr id="920" name="Google Shape;920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6" name="Google Shape;926;p18"/>
            <p:cNvGrpSpPr/>
            <p:nvPr/>
          </p:nvGrpSpPr>
          <p:grpSpPr>
            <a:xfrm>
              <a:off x="7073723" y="3080275"/>
              <a:ext cx="469908" cy="125508"/>
              <a:chOff x="6695088" y="3017573"/>
              <a:chExt cx="469908" cy="125508"/>
            </a:xfrm>
          </p:grpSpPr>
          <p:sp>
            <p:nvSpPr>
              <p:cNvPr id="927" name="Google Shape;927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1" name="Google Shape;931;p18"/>
            <p:cNvGrpSpPr/>
            <p:nvPr/>
          </p:nvGrpSpPr>
          <p:grpSpPr>
            <a:xfrm>
              <a:off x="8528980" y="3073635"/>
              <a:ext cx="762531" cy="125508"/>
              <a:chOff x="7276405" y="3017573"/>
              <a:chExt cx="762531" cy="125508"/>
            </a:xfrm>
          </p:grpSpPr>
          <p:sp>
            <p:nvSpPr>
              <p:cNvPr id="932" name="Google Shape;932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8" name="Google Shape;938;p18"/>
            <p:cNvGrpSpPr/>
            <p:nvPr/>
          </p:nvGrpSpPr>
          <p:grpSpPr>
            <a:xfrm>
              <a:off x="9432557" y="3073635"/>
              <a:ext cx="762531" cy="125508"/>
              <a:chOff x="7276405" y="3017573"/>
              <a:chExt cx="762531" cy="125508"/>
            </a:xfrm>
          </p:grpSpPr>
          <p:sp>
            <p:nvSpPr>
              <p:cNvPr id="939" name="Google Shape;939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945;p18"/>
            <p:cNvGrpSpPr/>
            <p:nvPr/>
          </p:nvGrpSpPr>
          <p:grpSpPr>
            <a:xfrm>
              <a:off x="7658111" y="3251725"/>
              <a:ext cx="762531" cy="125508"/>
              <a:chOff x="7276405" y="3017573"/>
              <a:chExt cx="762531" cy="125508"/>
            </a:xfrm>
          </p:grpSpPr>
          <p:sp>
            <p:nvSpPr>
              <p:cNvPr id="946" name="Google Shape;946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2" name="Google Shape;952;p18"/>
            <p:cNvGrpSpPr/>
            <p:nvPr/>
          </p:nvGrpSpPr>
          <p:grpSpPr>
            <a:xfrm>
              <a:off x="7076794" y="3251725"/>
              <a:ext cx="469908" cy="125508"/>
              <a:chOff x="6695088" y="3017573"/>
              <a:chExt cx="469908" cy="125508"/>
            </a:xfrm>
          </p:grpSpPr>
          <p:sp>
            <p:nvSpPr>
              <p:cNvPr id="953" name="Google Shape;953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7" name="Google Shape;957;p18"/>
            <p:cNvGrpSpPr/>
            <p:nvPr/>
          </p:nvGrpSpPr>
          <p:grpSpPr>
            <a:xfrm>
              <a:off x="8532051" y="3245085"/>
              <a:ext cx="762531" cy="125508"/>
              <a:chOff x="7276405" y="3017573"/>
              <a:chExt cx="762531" cy="125508"/>
            </a:xfrm>
          </p:grpSpPr>
          <p:sp>
            <p:nvSpPr>
              <p:cNvPr id="958" name="Google Shape;958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4" name="Google Shape;964;p18"/>
            <p:cNvGrpSpPr/>
            <p:nvPr/>
          </p:nvGrpSpPr>
          <p:grpSpPr>
            <a:xfrm>
              <a:off x="9435628" y="3245085"/>
              <a:ext cx="762531" cy="125508"/>
              <a:chOff x="7276405" y="3017573"/>
              <a:chExt cx="762531" cy="125508"/>
            </a:xfrm>
          </p:grpSpPr>
          <p:sp>
            <p:nvSpPr>
              <p:cNvPr id="965" name="Google Shape;965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1" name="Google Shape;971;p18"/>
            <p:cNvGrpSpPr/>
            <p:nvPr/>
          </p:nvGrpSpPr>
          <p:grpSpPr>
            <a:xfrm>
              <a:off x="7655040" y="3423175"/>
              <a:ext cx="762531" cy="125508"/>
              <a:chOff x="7276405" y="3017573"/>
              <a:chExt cx="762531" cy="125508"/>
            </a:xfrm>
          </p:grpSpPr>
          <p:sp>
            <p:nvSpPr>
              <p:cNvPr id="972" name="Google Shape;972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8" name="Google Shape;978;p18"/>
            <p:cNvGrpSpPr/>
            <p:nvPr/>
          </p:nvGrpSpPr>
          <p:grpSpPr>
            <a:xfrm>
              <a:off x="7073723" y="3423175"/>
              <a:ext cx="469908" cy="125508"/>
              <a:chOff x="6695088" y="3017573"/>
              <a:chExt cx="469908" cy="125508"/>
            </a:xfrm>
          </p:grpSpPr>
          <p:sp>
            <p:nvSpPr>
              <p:cNvPr id="979" name="Google Shape;979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18"/>
            <p:cNvGrpSpPr/>
            <p:nvPr/>
          </p:nvGrpSpPr>
          <p:grpSpPr>
            <a:xfrm>
              <a:off x="8528980" y="3416535"/>
              <a:ext cx="762531" cy="125508"/>
              <a:chOff x="7276405" y="3017573"/>
              <a:chExt cx="762531" cy="125508"/>
            </a:xfrm>
          </p:grpSpPr>
          <p:sp>
            <p:nvSpPr>
              <p:cNvPr id="984" name="Google Shape;984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0" name="Google Shape;990;p18"/>
            <p:cNvGrpSpPr/>
            <p:nvPr/>
          </p:nvGrpSpPr>
          <p:grpSpPr>
            <a:xfrm>
              <a:off x="9432557" y="3416535"/>
              <a:ext cx="762531" cy="125508"/>
              <a:chOff x="7276405" y="3017573"/>
              <a:chExt cx="762531" cy="125508"/>
            </a:xfrm>
          </p:grpSpPr>
          <p:sp>
            <p:nvSpPr>
              <p:cNvPr id="991" name="Google Shape;991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7" name="Google Shape;997;p18"/>
            <p:cNvGrpSpPr/>
            <p:nvPr/>
          </p:nvGrpSpPr>
          <p:grpSpPr>
            <a:xfrm>
              <a:off x="7654599" y="3594625"/>
              <a:ext cx="762531" cy="125508"/>
              <a:chOff x="7276405" y="3017573"/>
              <a:chExt cx="762531" cy="125508"/>
            </a:xfrm>
          </p:grpSpPr>
          <p:sp>
            <p:nvSpPr>
              <p:cNvPr id="998" name="Google Shape;998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4" name="Google Shape;1004;p18"/>
            <p:cNvGrpSpPr/>
            <p:nvPr/>
          </p:nvGrpSpPr>
          <p:grpSpPr>
            <a:xfrm>
              <a:off x="7073282" y="3594625"/>
              <a:ext cx="469908" cy="125508"/>
              <a:chOff x="6695088" y="3017573"/>
              <a:chExt cx="469908" cy="125508"/>
            </a:xfrm>
          </p:grpSpPr>
          <p:sp>
            <p:nvSpPr>
              <p:cNvPr id="1005" name="Google Shape;1005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9" name="Google Shape;1009;p18"/>
            <p:cNvGrpSpPr/>
            <p:nvPr/>
          </p:nvGrpSpPr>
          <p:grpSpPr>
            <a:xfrm>
              <a:off x="8528539" y="3587985"/>
              <a:ext cx="762531" cy="125508"/>
              <a:chOff x="7276405" y="3017573"/>
              <a:chExt cx="762531" cy="125508"/>
            </a:xfrm>
          </p:grpSpPr>
          <p:sp>
            <p:nvSpPr>
              <p:cNvPr id="1010" name="Google Shape;1010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6" name="Google Shape;1016;p18"/>
            <p:cNvGrpSpPr/>
            <p:nvPr/>
          </p:nvGrpSpPr>
          <p:grpSpPr>
            <a:xfrm>
              <a:off x="9432116" y="3587985"/>
              <a:ext cx="762531" cy="125508"/>
              <a:chOff x="7276405" y="3017573"/>
              <a:chExt cx="762531" cy="125508"/>
            </a:xfrm>
          </p:grpSpPr>
          <p:sp>
            <p:nvSpPr>
              <p:cNvPr id="1017" name="Google Shape;1017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3" name="Google Shape;1023;p18"/>
            <p:cNvGrpSpPr/>
            <p:nvPr/>
          </p:nvGrpSpPr>
          <p:grpSpPr>
            <a:xfrm>
              <a:off x="7651528" y="3766075"/>
              <a:ext cx="762531" cy="125508"/>
              <a:chOff x="7276405" y="3017573"/>
              <a:chExt cx="762531" cy="125508"/>
            </a:xfrm>
          </p:grpSpPr>
          <p:sp>
            <p:nvSpPr>
              <p:cNvPr id="1024" name="Google Shape;1024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0" name="Google Shape;1030;p18"/>
            <p:cNvGrpSpPr/>
            <p:nvPr/>
          </p:nvGrpSpPr>
          <p:grpSpPr>
            <a:xfrm>
              <a:off x="7070211" y="3766075"/>
              <a:ext cx="469908" cy="125508"/>
              <a:chOff x="6695088" y="3017573"/>
              <a:chExt cx="469908" cy="125508"/>
            </a:xfrm>
          </p:grpSpPr>
          <p:sp>
            <p:nvSpPr>
              <p:cNvPr id="1031" name="Google Shape;1031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5" name="Google Shape;1035;p18"/>
            <p:cNvGrpSpPr/>
            <p:nvPr/>
          </p:nvGrpSpPr>
          <p:grpSpPr>
            <a:xfrm>
              <a:off x="8525468" y="3759435"/>
              <a:ext cx="762531" cy="125508"/>
              <a:chOff x="7276405" y="3017573"/>
              <a:chExt cx="762531" cy="125508"/>
            </a:xfrm>
          </p:grpSpPr>
          <p:sp>
            <p:nvSpPr>
              <p:cNvPr id="1036" name="Google Shape;1036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2" name="Google Shape;1042;p18"/>
            <p:cNvGrpSpPr/>
            <p:nvPr/>
          </p:nvGrpSpPr>
          <p:grpSpPr>
            <a:xfrm>
              <a:off x="9429045" y="3759435"/>
              <a:ext cx="762531" cy="125508"/>
              <a:chOff x="7276405" y="3017573"/>
              <a:chExt cx="762531" cy="125508"/>
            </a:xfrm>
          </p:grpSpPr>
          <p:sp>
            <p:nvSpPr>
              <p:cNvPr id="1043" name="Google Shape;1043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9" name="Google Shape;1049;p18"/>
            <p:cNvGrpSpPr/>
            <p:nvPr/>
          </p:nvGrpSpPr>
          <p:grpSpPr>
            <a:xfrm>
              <a:off x="7654599" y="3937525"/>
              <a:ext cx="762531" cy="125508"/>
              <a:chOff x="7276405" y="3017573"/>
              <a:chExt cx="762531" cy="125508"/>
            </a:xfrm>
          </p:grpSpPr>
          <p:sp>
            <p:nvSpPr>
              <p:cNvPr id="1050" name="Google Shape;1050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6" name="Google Shape;1056;p18"/>
            <p:cNvGrpSpPr/>
            <p:nvPr/>
          </p:nvGrpSpPr>
          <p:grpSpPr>
            <a:xfrm>
              <a:off x="7073282" y="3937525"/>
              <a:ext cx="469908" cy="125508"/>
              <a:chOff x="6695088" y="3017573"/>
              <a:chExt cx="469908" cy="125508"/>
            </a:xfrm>
          </p:grpSpPr>
          <p:sp>
            <p:nvSpPr>
              <p:cNvPr id="1057" name="Google Shape;1057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1" name="Google Shape;1061;p18"/>
            <p:cNvGrpSpPr/>
            <p:nvPr/>
          </p:nvGrpSpPr>
          <p:grpSpPr>
            <a:xfrm>
              <a:off x="8528539" y="3930885"/>
              <a:ext cx="762531" cy="125508"/>
              <a:chOff x="7276405" y="3017573"/>
              <a:chExt cx="762531" cy="125508"/>
            </a:xfrm>
          </p:grpSpPr>
          <p:sp>
            <p:nvSpPr>
              <p:cNvPr id="1062" name="Google Shape;1062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8" name="Google Shape;1068;p18"/>
            <p:cNvGrpSpPr/>
            <p:nvPr/>
          </p:nvGrpSpPr>
          <p:grpSpPr>
            <a:xfrm>
              <a:off x="9432116" y="3930885"/>
              <a:ext cx="762531" cy="125508"/>
              <a:chOff x="7276405" y="3017573"/>
              <a:chExt cx="762531" cy="125508"/>
            </a:xfrm>
          </p:grpSpPr>
          <p:sp>
            <p:nvSpPr>
              <p:cNvPr id="1069" name="Google Shape;1069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5" name="Google Shape;1075;p18"/>
            <p:cNvGrpSpPr/>
            <p:nvPr/>
          </p:nvGrpSpPr>
          <p:grpSpPr>
            <a:xfrm>
              <a:off x="7651528" y="4108975"/>
              <a:ext cx="762531" cy="125508"/>
              <a:chOff x="7276405" y="3017573"/>
              <a:chExt cx="762531" cy="125508"/>
            </a:xfrm>
          </p:grpSpPr>
          <p:sp>
            <p:nvSpPr>
              <p:cNvPr id="1076" name="Google Shape;1076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2" name="Google Shape;1082;p18"/>
            <p:cNvGrpSpPr/>
            <p:nvPr/>
          </p:nvGrpSpPr>
          <p:grpSpPr>
            <a:xfrm>
              <a:off x="7070211" y="4108975"/>
              <a:ext cx="469908" cy="125508"/>
              <a:chOff x="6695088" y="3017573"/>
              <a:chExt cx="469908" cy="125508"/>
            </a:xfrm>
          </p:grpSpPr>
          <p:sp>
            <p:nvSpPr>
              <p:cNvPr id="1083" name="Google Shape;1083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7" name="Google Shape;1087;p18"/>
            <p:cNvGrpSpPr/>
            <p:nvPr/>
          </p:nvGrpSpPr>
          <p:grpSpPr>
            <a:xfrm>
              <a:off x="8525468" y="4102335"/>
              <a:ext cx="762531" cy="125508"/>
              <a:chOff x="7276405" y="3017573"/>
              <a:chExt cx="762531" cy="125508"/>
            </a:xfrm>
          </p:grpSpPr>
          <p:sp>
            <p:nvSpPr>
              <p:cNvPr id="1088" name="Google Shape;1088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4" name="Google Shape;1094;p18"/>
            <p:cNvGrpSpPr/>
            <p:nvPr/>
          </p:nvGrpSpPr>
          <p:grpSpPr>
            <a:xfrm>
              <a:off x="9429045" y="4102335"/>
              <a:ext cx="762531" cy="125508"/>
              <a:chOff x="7276405" y="3017573"/>
              <a:chExt cx="762531" cy="125508"/>
            </a:xfrm>
          </p:grpSpPr>
          <p:sp>
            <p:nvSpPr>
              <p:cNvPr id="1095" name="Google Shape;1095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1" name="Google Shape;1101;p18"/>
            <p:cNvGrpSpPr/>
            <p:nvPr/>
          </p:nvGrpSpPr>
          <p:grpSpPr>
            <a:xfrm>
              <a:off x="7654599" y="4280425"/>
              <a:ext cx="762531" cy="125508"/>
              <a:chOff x="7276405" y="3017573"/>
              <a:chExt cx="762531" cy="125508"/>
            </a:xfrm>
          </p:grpSpPr>
          <p:sp>
            <p:nvSpPr>
              <p:cNvPr id="1102" name="Google Shape;1102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8" name="Google Shape;1108;p18"/>
            <p:cNvGrpSpPr/>
            <p:nvPr/>
          </p:nvGrpSpPr>
          <p:grpSpPr>
            <a:xfrm>
              <a:off x="7073282" y="4280425"/>
              <a:ext cx="469908" cy="125508"/>
              <a:chOff x="6695088" y="3017573"/>
              <a:chExt cx="469908" cy="125508"/>
            </a:xfrm>
          </p:grpSpPr>
          <p:sp>
            <p:nvSpPr>
              <p:cNvPr id="1109" name="Google Shape;1109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3" name="Google Shape;1113;p18"/>
            <p:cNvGrpSpPr/>
            <p:nvPr/>
          </p:nvGrpSpPr>
          <p:grpSpPr>
            <a:xfrm>
              <a:off x="8528539" y="4273785"/>
              <a:ext cx="762531" cy="125508"/>
              <a:chOff x="7276405" y="3017573"/>
              <a:chExt cx="762531" cy="125508"/>
            </a:xfrm>
          </p:grpSpPr>
          <p:sp>
            <p:nvSpPr>
              <p:cNvPr id="1114" name="Google Shape;1114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" name="Google Shape;1120;p18"/>
            <p:cNvGrpSpPr/>
            <p:nvPr/>
          </p:nvGrpSpPr>
          <p:grpSpPr>
            <a:xfrm>
              <a:off x="9432116" y="4273785"/>
              <a:ext cx="762531" cy="125508"/>
              <a:chOff x="7276405" y="3017573"/>
              <a:chExt cx="762531" cy="125508"/>
            </a:xfrm>
          </p:grpSpPr>
          <p:sp>
            <p:nvSpPr>
              <p:cNvPr id="1121" name="Google Shape;1121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7" name="Google Shape;1127;p18"/>
            <p:cNvGrpSpPr/>
            <p:nvPr/>
          </p:nvGrpSpPr>
          <p:grpSpPr>
            <a:xfrm>
              <a:off x="7651528" y="4451875"/>
              <a:ext cx="762531" cy="125508"/>
              <a:chOff x="7276405" y="3017573"/>
              <a:chExt cx="762531" cy="125508"/>
            </a:xfrm>
          </p:grpSpPr>
          <p:sp>
            <p:nvSpPr>
              <p:cNvPr id="1128" name="Google Shape;1128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18"/>
            <p:cNvGrpSpPr/>
            <p:nvPr/>
          </p:nvGrpSpPr>
          <p:grpSpPr>
            <a:xfrm>
              <a:off x="7070211" y="4451875"/>
              <a:ext cx="469908" cy="125508"/>
              <a:chOff x="6695088" y="3017573"/>
              <a:chExt cx="469908" cy="125508"/>
            </a:xfrm>
          </p:grpSpPr>
          <p:sp>
            <p:nvSpPr>
              <p:cNvPr id="1135" name="Google Shape;1135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9" name="Google Shape;1139;p18"/>
            <p:cNvGrpSpPr/>
            <p:nvPr/>
          </p:nvGrpSpPr>
          <p:grpSpPr>
            <a:xfrm>
              <a:off x="8525468" y="4445235"/>
              <a:ext cx="762531" cy="125508"/>
              <a:chOff x="7276405" y="3017573"/>
              <a:chExt cx="762531" cy="125508"/>
            </a:xfrm>
          </p:grpSpPr>
          <p:sp>
            <p:nvSpPr>
              <p:cNvPr id="1140" name="Google Shape;1140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6" name="Google Shape;1146;p18"/>
            <p:cNvGrpSpPr/>
            <p:nvPr/>
          </p:nvGrpSpPr>
          <p:grpSpPr>
            <a:xfrm>
              <a:off x="9429045" y="4445235"/>
              <a:ext cx="762531" cy="125508"/>
              <a:chOff x="7276405" y="3017573"/>
              <a:chExt cx="762531" cy="125508"/>
            </a:xfrm>
          </p:grpSpPr>
          <p:sp>
            <p:nvSpPr>
              <p:cNvPr id="1147" name="Google Shape;1147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1150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3" name="Google Shape;1153;p18"/>
            <p:cNvGrpSpPr/>
            <p:nvPr/>
          </p:nvGrpSpPr>
          <p:grpSpPr>
            <a:xfrm>
              <a:off x="7654599" y="4623325"/>
              <a:ext cx="762531" cy="125508"/>
              <a:chOff x="7276405" y="3017573"/>
              <a:chExt cx="762531" cy="125508"/>
            </a:xfrm>
          </p:grpSpPr>
          <p:sp>
            <p:nvSpPr>
              <p:cNvPr id="1154" name="Google Shape;1154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0" name="Google Shape;1160;p18"/>
            <p:cNvGrpSpPr/>
            <p:nvPr/>
          </p:nvGrpSpPr>
          <p:grpSpPr>
            <a:xfrm>
              <a:off x="7073282" y="4623325"/>
              <a:ext cx="469908" cy="125508"/>
              <a:chOff x="6695088" y="3017573"/>
              <a:chExt cx="469908" cy="125508"/>
            </a:xfrm>
          </p:grpSpPr>
          <p:sp>
            <p:nvSpPr>
              <p:cNvPr id="1161" name="Google Shape;1161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5" name="Google Shape;1165;p18"/>
            <p:cNvGrpSpPr/>
            <p:nvPr/>
          </p:nvGrpSpPr>
          <p:grpSpPr>
            <a:xfrm>
              <a:off x="8528539" y="4616685"/>
              <a:ext cx="762531" cy="125508"/>
              <a:chOff x="7276405" y="3017573"/>
              <a:chExt cx="762531" cy="125508"/>
            </a:xfrm>
          </p:grpSpPr>
          <p:sp>
            <p:nvSpPr>
              <p:cNvPr id="1166" name="Google Shape;1166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2" name="Google Shape;1172;p18"/>
            <p:cNvGrpSpPr/>
            <p:nvPr/>
          </p:nvGrpSpPr>
          <p:grpSpPr>
            <a:xfrm>
              <a:off x="9432116" y="4616685"/>
              <a:ext cx="762531" cy="125508"/>
              <a:chOff x="7276405" y="3017573"/>
              <a:chExt cx="762531" cy="125508"/>
            </a:xfrm>
          </p:grpSpPr>
          <p:sp>
            <p:nvSpPr>
              <p:cNvPr id="1173" name="Google Shape;1173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9" name="Google Shape;1179;p18"/>
            <p:cNvGrpSpPr/>
            <p:nvPr/>
          </p:nvGrpSpPr>
          <p:grpSpPr>
            <a:xfrm>
              <a:off x="7651528" y="4794775"/>
              <a:ext cx="762531" cy="125508"/>
              <a:chOff x="7276405" y="3017573"/>
              <a:chExt cx="762531" cy="125508"/>
            </a:xfrm>
          </p:grpSpPr>
          <p:sp>
            <p:nvSpPr>
              <p:cNvPr id="1180" name="Google Shape;1180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6" name="Google Shape;1186;p18"/>
            <p:cNvGrpSpPr/>
            <p:nvPr/>
          </p:nvGrpSpPr>
          <p:grpSpPr>
            <a:xfrm>
              <a:off x="7070211" y="4794775"/>
              <a:ext cx="469908" cy="125508"/>
              <a:chOff x="6695088" y="3017573"/>
              <a:chExt cx="469908" cy="125508"/>
            </a:xfrm>
          </p:grpSpPr>
          <p:sp>
            <p:nvSpPr>
              <p:cNvPr id="1187" name="Google Shape;1187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1" name="Google Shape;1191;p18"/>
            <p:cNvGrpSpPr/>
            <p:nvPr/>
          </p:nvGrpSpPr>
          <p:grpSpPr>
            <a:xfrm>
              <a:off x="8525468" y="4788135"/>
              <a:ext cx="762531" cy="125508"/>
              <a:chOff x="7276405" y="3017573"/>
              <a:chExt cx="762531" cy="125508"/>
            </a:xfrm>
          </p:grpSpPr>
          <p:sp>
            <p:nvSpPr>
              <p:cNvPr id="1192" name="Google Shape;1192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8" name="Google Shape;1198;p18"/>
            <p:cNvGrpSpPr/>
            <p:nvPr/>
          </p:nvGrpSpPr>
          <p:grpSpPr>
            <a:xfrm>
              <a:off x="9429045" y="4788135"/>
              <a:ext cx="762531" cy="125508"/>
              <a:chOff x="7276405" y="3017573"/>
              <a:chExt cx="762531" cy="125508"/>
            </a:xfrm>
          </p:grpSpPr>
          <p:sp>
            <p:nvSpPr>
              <p:cNvPr id="1199" name="Google Shape;1199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18"/>
            <p:cNvGrpSpPr/>
            <p:nvPr/>
          </p:nvGrpSpPr>
          <p:grpSpPr>
            <a:xfrm>
              <a:off x="7651656" y="4964348"/>
              <a:ext cx="762531" cy="125508"/>
              <a:chOff x="7276405" y="3017573"/>
              <a:chExt cx="762531" cy="125508"/>
            </a:xfrm>
          </p:grpSpPr>
          <p:sp>
            <p:nvSpPr>
              <p:cNvPr id="1206" name="Google Shape;1206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2" name="Google Shape;1212;p18"/>
            <p:cNvGrpSpPr/>
            <p:nvPr/>
          </p:nvGrpSpPr>
          <p:grpSpPr>
            <a:xfrm>
              <a:off x="7070339" y="4964348"/>
              <a:ext cx="469908" cy="125508"/>
              <a:chOff x="6695088" y="3017573"/>
              <a:chExt cx="469908" cy="125508"/>
            </a:xfrm>
          </p:grpSpPr>
          <p:sp>
            <p:nvSpPr>
              <p:cNvPr id="1213" name="Google Shape;1213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18"/>
            <p:cNvGrpSpPr/>
            <p:nvPr/>
          </p:nvGrpSpPr>
          <p:grpSpPr>
            <a:xfrm>
              <a:off x="8525596" y="4957708"/>
              <a:ext cx="762531" cy="125508"/>
              <a:chOff x="7276405" y="3017573"/>
              <a:chExt cx="762531" cy="125508"/>
            </a:xfrm>
          </p:grpSpPr>
          <p:sp>
            <p:nvSpPr>
              <p:cNvPr id="1218" name="Google Shape;1218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4" name="Google Shape;1224;p18"/>
            <p:cNvGrpSpPr/>
            <p:nvPr/>
          </p:nvGrpSpPr>
          <p:grpSpPr>
            <a:xfrm>
              <a:off x="9429173" y="4957708"/>
              <a:ext cx="762531" cy="125508"/>
              <a:chOff x="7276405" y="3017573"/>
              <a:chExt cx="762531" cy="125508"/>
            </a:xfrm>
          </p:grpSpPr>
          <p:sp>
            <p:nvSpPr>
              <p:cNvPr id="1225" name="Google Shape;1225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1" name="Google Shape;1231;p18"/>
            <p:cNvGrpSpPr/>
            <p:nvPr/>
          </p:nvGrpSpPr>
          <p:grpSpPr>
            <a:xfrm>
              <a:off x="7648585" y="5135798"/>
              <a:ext cx="762531" cy="125508"/>
              <a:chOff x="7276405" y="3017573"/>
              <a:chExt cx="762531" cy="125508"/>
            </a:xfrm>
          </p:grpSpPr>
          <p:sp>
            <p:nvSpPr>
              <p:cNvPr id="1232" name="Google Shape;1232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8" name="Google Shape;1238;p18"/>
            <p:cNvGrpSpPr/>
            <p:nvPr/>
          </p:nvGrpSpPr>
          <p:grpSpPr>
            <a:xfrm>
              <a:off x="7067268" y="5135798"/>
              <a:ext cx="469908" cy="125508"/>
              <a:chOff x="6695088" y="3017573"/>
              <a:chExt cx="469908" cy="125508"/>
            </a:xfrm>
          </p:grpSpPr>
          <p:sp>
            <p:nvSpPr>
              <p:cNvPr id="1239" name="Google Shape;1239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3" name="Google Shape;1243;p18"/>
            <p:cNvGrpSpPr/>
            <p:nvPr/>
          </p:nvGrpSpPr>
          <p:grpSpPr>
            <a:xfrm>
              <a:off x="8522525" y="5129158"/>
              <a:ext cx="762531" cy="125508"/>
              <a:chOff x="7276405" y="3017573"/>
              <a:chExt cx="762531" cy="125508"/>
            </a:xfrm>
          </p:grpSpPr>
          <p:sp>
            <p:nvSpPr>
              <p:cNvPr id="1244" name="Google Shape;1244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0" name="Google Shape;1250;p18"/>
            <p:cNvGrpSpPr/>
            <p:nvPr/>
          </p:nvGrpSpPr>
          <p:grpSpPr>
            <a:xfrm>
              <a:off x="9426102" y="5129158"/>
              <a:ext cx="762531" cy="125508"/>
              <a:chOff x="7276405" y="3017573"/>
              <a:chExt cx="762531" cy="125508"/>
            </a:xfrm>
          </p:grpSpPr>
          <p:sp>
            <p:nvSpPr>
              <p:cNvPr id="1251" name="Google Shape;1251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7" name="Google Shape;1257;p18"/>
            <p:cNvGrpSpPr/>
            <p:nvPr/>
          </p:nvGrpSpPr>
          <p:grpSpPr>
            <a:xfrm>
              <a:off x="7651656" y="5307248"/>
              <a:ext cx="762531" cy="125508"/>
              <a:chOff x="7276405" y="3017573"/>
              <a:chExt cx="762531" cy="125508"/>
            </a:xfrm>
          </p:grpSpPr>
          <p:sp>
            <p:nvSpPr>
              <p:cNvPr id="1258" name="Google Shape;1258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4" name="Google Shape;1264;p18"/>
            <p:cNvGrpSpPr/>
            <p:nvPr/>
          </p:nvGrpSpPr>
          <p:grpSpPr>
            <a:xfrm>
              <a:off x="7070339" y="5307248"/>
              <a:ext cx="469908" cy="125508"/>
              <a:chOff x="6695088" y="3017573"/>
              <a:chExt cx="469908" cy="125508"/>
            </a:xfrm>
          </p:grpSpPr>
          <p:sp>
            <p:nvSpPr>
              <p:cNvPr id="1265" name="Google Shape;1265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9" name="Google Shape;1269;p18"/>
            <p:cNvGrpSpPr/>
            <p:nvPr/>
          </p:nvGrpSpPr>
          <p:grpSpPr>
            <a:xfrm>
              <a:off x="8525596" y="5300608"/>
              <a:ext cx="762531" cy="125508"/>
              <a:chOff x="7276405" y="3017573"/>
              <a:chExt cx="762531" cy="125508"/>
            </a:xfrm>
          </p:grpSpPr>
          <p:sp>
            <p:nvSpPr>
              <p:cNvPr id="1270" name="Google Shape;1270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6" name="Google Shape;1276;p18"/>
            <p:cNvGrpSpPr/>
            <p:nvPr/>
          </p:nvGrpSpPr>
          <p:grpSpPr>
            <a:xfrm>
              <a:off x="9429173" y="5300608"/>
              <a:ext cx="762531" cy="125508"/>
              <a:chOff x="7276405" y="3017573"/>
              <a:chExt cx="762531" cy="125508"/>
            </a:xfrm>
          </p:grpSpPr>
          <p:sp>
            <p:nvSpPr>
              <p:cNvPr id="1277" name="Google Shape;1277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18"/>
            <p:cNvGrpSpPr/>
            <p:nvPr/>
          </p:nvGrpSpPr>
          <p:grpSpPr>
            <a:xfrm>
              <a:off x="7648585" y="5478698"/>
              <a:ext cx="762531" cy="125508"/>
              <a:chOff x="7276405" y="3017573"/>
              <a:chExt cx="762531" cy="125508"/>
            </a:xfrm>
          </p:grpSpPr>
          <p:sp>
            <p:nvSpPr>
              <p:cNvPr id="1284" name="Google Shape;1284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0" name="Google Shape;1290;p18"/>
            <p:cNvGrpSpPr/>
            <p:nvPr/>
          </p:nvGrpSpPr>
          <p:grpSpPr>
            <a:xfrm>
              <a:off x="7067268" y="5478698"/>
              <a:ext cx="469908" cy="125508"/>
              <a:chOff x="6695088" y="3017573"/>
              <a:chExt cx="469908" cy="125508"/>
            </a:xfrm>
          </p:grpSpPr>
          <p:sp>
            <p:nvSpPr>
              <p:cNvPr id="1291" name="Google Shape;1291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5" name="Google Shape;1295;p18"/>
            <p:cNvGrpSpPr/>
            <p:nvPr/>
          </p:nvGrpSpPr>
          <p:grpSpPr>
            <a:xfrm>
              <a:off x="8522525" y="5472058"/>
              <a:ext cx="762531" cy="125508"/>
              <a:chOff x="7276405" y="3017573"/>
              <a:chExt cx="762531" cy="125508"/>
            </a:xfrm>
          </p:grpSpPr>
          <p:sp>
            <p:nvSpPr>
              <p:cNvPr id="1296" name="Google Shape;1296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2" name="Google Shape;1302;p18"/>
            <p:cNvGrpSpPr/>
            <p:nvPr/>
          </p:nvGrpSpPr>
          <p:grpSpPr>
            <a:xfrm>
              <a:off x="9426102" y="5472058"/>
              <a:ext cx="762531" cy="125508"/>
              <a:chOff x="7276405" y="3017573"/>
              <a:chExt cx="762531" cy="125508"/>
            </a:xfrm>
          </p:grpSpPr>
          <p:sp>
            <p:nvSpPr>
              <p:cNvPr id="1303" name="Google Shape;1303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9" name="Google Shape;1309;p18"/>
            <p:cNvGrpSpPr/>
            <p:nvPr/>
          </p:nvGrpSpPr>
          <p:grpSpPr>
            <a:xfrm>
              <a:off x="7651656" y="5650148"/>
              <a:ext cx="762531" cy="125508"/>
              <a:chOff x="7276405" y="3017573"/>
              <a:chExt cx="762531" cy="125508"/>
            </a:xfrm>
          </p:grpSpPr>
          <p:sp>
            <p:nvSpPr>
              <p:cNvPr id="1310" name="Google Shape;1310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6" name="Google Shape;1316;p18"/>
            <p:cNvGrpSpPr/>
            <p:nvPr/>
          </p:nvGrpSpPr>
          <p:grpSpPr>
            <a:xfrm>
              <a:off x="7070339" y="5650148"/>
              <a:ext cx="469908" cy="125508"/>
              <a:chOff x="6695088" y="3017573"/>
              <a:chExt cx="469908" cy="125508"/>
            </a:xfrm>
          </p:grpSpPr>
          <p:sp>
            <p:nvSpPr>
              <p:cNvPr id="1317" name="Google Shape;1317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1" name="Google Shape;1321;p18"/>
            <p:cNvGrpSpPr/>
            <p:nvPr/>
          </p:nvGrpSpPr>
          <p:grpSpPr>
            <a:xfrm>
              <a:off x="8525596" y="5643508"/>
              <a:ext cx="762531" cy="125508"/>
              <a:chOff x="7276405" y="3017573"/>
              <a:chExt cx="762531" cy="125508"/>
            </a:xfrm>
          </p:grpSpPr>
          <p:sp>
            <p:nvSpPr>
              <p:cNvPr id="1322" name="Google Shape;1322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18"/>
            <p:cNvGrpSpPr/>
            <p:nvPr/>
          </p:nvGrpSpPr>
          <p:grpSpPr>
            <a:xfrm>
              <a:off x="9429173" y="5643508"/>
              <a:ext cx="762531" cy="125508"/>
              <a:chOff x="7276405" y="3017573"/>
              <a:chExt cx="762531" cy="125508"/>
            </a:xfrm>
          </p:grpSpPr>
          <p:sp>
            <p:nvSpPr>
              <p:cNvPr id="1329" name="Google Shape;1329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18"/>
            <p:cNvGrpSpPr/>
            <p:nvPr/>
          </p:nvGrpSpPr>
          <p:grpSpPr>
            <a:xfrm>
              <a:off x="7648585" y="5821598"/>
              <a:ext cx="762531" cy="125508"/>
              <a:chOff x="7276405" y="3017573"/>
              <a:chExt cx="762531" cy="125508"/>
            </a:xfrm>
          </p:grpSpPr>
          <p:sp>
            <p:nvSpPr>
              <p:cNvPr id="1336" name="Google Shape;1336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2" name="Google Shape;1342;p18"/>
            <p:cNvGrpSpPr/>
            <p:nvPr/>
          </p:nvGrpSpPr>
          <p:grpSpPr>
            <a:xfrm>
              <a:off x="7067268" y="5821598"/>
              <a:ext cx="469908" cy="125508"/>
              <a:chOff x="6695088" y="3017573"/>
              <a:chExt cx="469908" cy="125508"/>
            </a:xfrm>
          </p:grpSpPr>
          <p:sp>
            <p:nvSpPr>
              <p:cNvPr id="1343" name="Google Shape;1343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7" name="Google Shape;1347;p18"/>
            <p:cNvGrpSpPr/>
            <p:nvPr/>
          </p:nvGrpSpPr>
          <p:grpSpPr>
            <a:xfrm>
              <a:off x="8522525" y="5814958"/>
              <a:ext cx="762531" cy="125508"/>
              <a:chOff x="7276405" y="3017573"/>
              <a:chExt cx="762531" cy="125508"/>
            </a:xfrm>
          </p:grpSpPr>
          <p:sp>
            <p:nvSpPr>
              <p:cNvPr id="1348" name="Google Shape;1348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4" name="Google Shape;1354;p18"/>
            <p:cNvGrpSpPr/>
            <p:nvPr/>
          </p:nvGrpSpPr>
          <p:grpSpPr>
            <a:xfrm>
              <a:off x="9426102" y="5814958"/>
              <a:ext cx="762531" cy="125508"/>
              <a:chOff x="7276405" y="3017573"/>
              <a:chExt cx="762531" cy="125508"/>
            </a:xfrm>
          </p:grpSpPr>
          <p:sp>
            <p:nvSpPr>
              <p:cNvPr id="1355" name="Google Shape;1355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1" name="Google Shape;1361;p18"/>
            <p:cNvGrpSpPr/>
            <p:nvPr/>
          </p:nvGrpSpPr>
          <p:grpSpPr>
            <a:xfrm>
              <a:off x="7651656" y="5993048"/>
              <a:ext cx="762531" cy="125508"/>
              <a:chOff x="7276405" y="3017573"/>
              <a:chExt cx="762531" cy="125508"/>
            </a:xfrm>
          </p:grpSpPr>
          <p:sp>
            <p:nvSpPr>
              <p:cNvPr id="1362" name="Google Shape;1362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8" name="Google Shape;1368;p18"/>
            <p:cNvGrpSpPr/>
            <p:nvPr/>
          </p:nvGrpSpPr>
          <p:grpSpPr>
            <a:xfrm>
              <a:off x="7070339" y="5993048"/>
              <a:ext cx="469908" cy="125508"/>
              <a:chOff x="6695088" y="3017573"/>
              <a:chExt cx="469908" cy="125508"/>
            </a:xfrm>
          </p:grpSpPr>
          <p:sp>
            <p:nvSpPr>
              <p:cNvPr id="1369" name="Google Shape;1369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3" name="Google Shape;1373;p18"/>
            <p:cNvGrpSpPr/>
            <p:nvPr/>
          </p:nvGrpSpPr>
          <p:grpSpPr>
            <a:xfrm>
              <a:off x="8525596" y="5986408"/>
              <a:ext cx="762531" cy="125508"/>
              <a:chOff x="7276405" y="3017573"/>
              <a:chExt cx="762531" cy="125508"/>
            </a:xfrm>
          </p:grpSpPr>
          <p:sp>
            <p:nvSpPr>
              <p:cNvPr id="1374" name="Google Shape;1374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0" name="Google Shape;1380;p18"/>
            <p:cNvGrpSpPr/>
            <p:nvPr/>
          </p:nvGrpSpPr>
          <p:grpSpPr>
            <a:xfrm>
              <a:off x="9429173" y="5986408"/>
              <a:ext cx="762531" cy="125508"/>
              <a:chOff x="7276405" y="3017573"/>
              <a:chExt cx="762531" cy="125508"/>
            </a:xfrm>
          </p:grpSpPr>
          <p:sp>
            <p:nvSpPr>
              <p:cNvPr id="1381" name="Google Shape;1381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7" name="Google Shape;1387;p18"/>
            <p:cNvGrpSpPr/>
            <p:nvPr/>
          </p:nvGrpSpPr>
          <p:grpSpPr>
            <a:xfrm>
              <a:off x="7648585" y="6164498"/>
              <a:ext cx="762531" cy="125508"/>
              <a:chOff x="7276405" y="3017573"/>
              <a:chExt cx="762531" cy="125508"/>
            </a:xfrm>
          </p:grpSpPr>
          <p:sp>
            <p:nvSpPr>
              <p:cNvPr id="1388" name="Google Shape;1388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4" name="Google Shape;1394;p18"/>
            <p:cNvGrpSpPr/>
            <p:nvPr/>
          </p:nvGrpSpPr>
          <p:grpSpPr>
            <a:xfrm>
              <a:off x="7067268" y="6164498"/>
              <a:ext cx="469908" cy="125508"/>
              <a:chOff x="6695088" y="3017573"/>
              <a:chExt cx="469908" cy="125508"/>
            </a:xfrm>
          </p:grpSpPr>
          <p:sp>
            <p:nvSpPr>
              <p:cNvPr id="1395" name="Google Shape;1395;p18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18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18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18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9" name="Google Shape;1399;p18"/>
            <p:cNvGrpSpPr/>
            <p:nvPr/>
          </p:nvGrpSpPr>
          <p:grpSpPr>
            <a:xfrm>
              <a:off x="8522525" y="6157858"/>
              <a:ext cx="762531" cy="125508"/>
              <a:chOff x="7276405" y="3017573"/>
              <a:chExt cx="762531" cy="125508"/>
            </a:xfrm>
          </p:grpSpPr>
          <p:sp>
            <p:nvSpPr>
              <p:cNvPr id="1400" name="Google Shape;1400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6" name="Google Shape;1406;p18"/>
            <p:cNvGrpSpPr/>
            <p:nvPr/>
          </p:nvGrpSpPr>
          <p:grpSpPr>
            <a:xfrm>
              <a:off x="9426102" y="6157858"/>
              <a:ext cx="762531" cy="125508"/>
              <a:chOff x="7276405" y="3017573"/>
              <a:chExt cx="762531" cy="125508"/>
            </a:xfrm>
          </p:grpSpPr>
          <p:sp>
            <p:nvSpPr>
              <p:cNvPr id="1407" name="Google Shape;1407;p18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18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18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18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18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18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3" name="Google Shape;1413;p18"/>
            <p:cNvGrpSpPr/>
            <p:nvPr/>
          </p:nvGrpSpPr>
          <p:grpSpPr>
            <a:xfrm>
              <a:off x="7061691" y="2381195"/>
              <a:ext cx="469908" cy="125508"/>
              <a:chOff x="6700312" y="2817548"/>
              <a:chExt cx="469908" cy="125508"/>
            </a:xfrm>
          </p:grpSpPr>
          <p:sp>
            <p:nvSpPr>
              <p:cNvPr id="1414" name="Google Shape;1414;p18"/>
              <p:cNvSpPr/>
              <p:nvPr/>
            </p:nvSpPr>
            <p:spPr>
              <a:xfrm>
                <a:off x="6700312" y="2817548"/>
                <a:ext cx="469908" cy="125508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18"/>
              <p:cNvSpPr/>
              <p:nvPr/>
            </p:nvSpPr>
            <p:spPr>
              <a:xfrm>
                <a:off x="6734179" y="2817548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18"/>
              <p:cNvSpPr/>
              <p:nvPr/>
            </p:nvSpPr>
            <p:spPr>
              <a:xfrm>
                <a:off x="6882347" y="2817548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18"/>
              <p:cNvSpPr/>
              <p:nvPr/>
            </p:nvSpPr>
            <p:spPr>
              <a:xfrm>
                <a:off x="7026283" y="2817548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8" name="Google Shape;1418;p18"/>
            <p:cNvGrpSpPr/>
            <p:nvPr/>
          </p:nvGrpSpPr>
          <p:grpSpPr>
            <a:xfrm>
              <a:off x="9432556" y="2216385"/>
              <a:ext cx="762531" cy="125508"/>
              <a:chOff x="9432116" y="2038295"/>
              <a:chExt cx="762531" cy="125508"/>
            </a:xfrm>
          </p:grpSpPr>
          <p:sp>
            <p:nvSpPr>
              <p:cNvPr id="1419" name="Google Shape;1419;p18"/>
              <p:cNvSpPr/>
              <p:nvPr/>
            </p:nvSpPr>
            <p:spPr>
              <a:xfrm>
                <a:off x="9432116" y="2038295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18"/>
              <p:cNvSpPr/>
              <p:nvPr/>
            </p:nvSpPr>
            <p:spPr>
              <a:xfrm>
                <a:off x="9465984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18"/>
              <p:cNvSpPr/>
              <p:nvPr/>
            </p:nvSpPr>
            <p:spPr>
              <a:xfrm>
                <a:off x="9614152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18"/>
              <p:cNvSpPr/>
              <p:nvPr/>
            </p:nvSpPr>
            <p:spPr>
              <a:xfrm>
                <a:off x="9758088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18"/>
              <p:cNvSpPr/>
              <p:nvPr/>
            </p:nvSpPr>
            <p:spPr>
              <a:xfrm>
                <a:off x="9902024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18"/>
              <p:cNvSpPr/>
              <p:nvPr/>
            </p:nvSpPr>
            <p:spPr>
              <a:xfrm>
                <a:off x="10045960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5" name="Google Shape;1425;p18"/>
            <p:cNvGrpSpPr/>
            <p:nvPr/>
          </p:nvGrpSpPr>
          <p:grpSpPr>
            <a:xfrm>
              <a:off x="7655040" y="2390216"/>
              <a:ext cx="762531" cy="125508"/>
              <a:chOff x="7658111" y="2223025"/>
              <a:chExt cx="762531" cy="125508"/>
            </a:xfrm>
          </p:grpSpPr>
          <p:sp>
            <p:nvSpPr>
              <p:cNvPr id="1426" name="Google Shape;1426;p18"/>
              <p:cNvSpPr/>
              <p:nvPr/>
            </p:nvSpPr>
            <p:spPr>
              <a:xfrm>
                <a:off x="7658111" y="2223025"/>
                <a:ext cx="762531" cy="125508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18"/>
              <p:cNvSpPr/>
              <p:nvPr/>
            </p:nvSpPr>
            <p:spPr>
              <a:xfrm>
                <a:off x="7691979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18"/>
              <p:cNvSpPr/>
              <p:nvPr/>
            </p:nvSpPr>
            <p:spPr>
              <a:xfrm>
                <a:off x="7840147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18"/>
              <p:cNvSpPr/>
              <p:nvPr/>
            </p:nvSpPr>
            <p:spPr>
              <a:xfrm>
                <a:off x="7984083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18"/>
              <p:cNvSpPr/>
              <p:nvPr/>
            </p:nvSpPr>
            <p:spPr>
              <a:xfrm>
                <a:off x="8128019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18"/>
              <p:cNvSpPr/>
              <p:nvPr/>
            </p:nvSpPr>
            <p:spPr>
              <a:xfrm>
                <a:off x="8271955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2" name="Google Shape;1432;p18"/>
            <p:cNvGrpSpPr/>
            <p:nvPr/>
          </p:nvGrpSpPr>
          <p:grpSpPr>
            <a:xfrm>
              <a:off x="8528980" y="2383576"/>
              <a:ext cx="762531" cy="125508"/>
              <a:chOff x="8532051" y="2216385"/>
              <a:chExt cx="762531" cy="125508"/>
            </a:xfrm>
          </p:grpSpPr>
          <p:sp>
            <p:nvSpPr>
              <p:cNvPr id="1433" name="Google Shape;1433;p18"/>
              <p:cNvSpPr/>
              <p:nvPr/>
            </p:nvSpPr>
            <p:spPr>
              <a:xfrm>
                <a:off x="8532051" y="2216385"/>
                <a:ext cx="762531" cy="125508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18"/>
              <p:cNvSpPr/>
              <p:nvPr/>
            </p:nvSpPr>
            <p:spPr>
              <a:xfrm>
                <a:off x="8565919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18"/>
              <p:cNvSpPr/>
              <p:nvPr/>
            </p:nvSpPr>
            <p:spPr>
              <a:xfrm>
                <a:off x="8714087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18"/>
              <p:cNvSpPr/>
              <p:nvPr/>
            </p:nvSpPr>
            <p:spPr>
              <a:xfrm>
                <a:off x="8858023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18"/>
              <p:cNvSpPr/>
              <p:nvPr/>
            </p:nvSpPr>
            <p:spPr>
              <a:xfrm>
                <a:off x="9001959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18"/>
              <p:cNvSpPr/>
              <p:nvPr/>
            </p:nvSpPr>
            <p:spPr>
              <a:xfrm>
                <a:off x="9145895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39" name="Google Shape;143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8766" y="4997366"/>
            <a:ext cx="1180952" cy="157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19"/>
          <p:cNvSpPr/>
          <p:nvPr/>
        </p:nvSpPr>
        <p:spPr>
          <a:xfrm>
            <a:off x="2569084" y="214748"/>
            <a:ext cx="7355924" cy="6269447"/>
          </a:xfrm>
          <a:prstGeom prst="rect">
            <a:avLst/>
          </a:prstGeom>
          <a:noFill/>
          <a:ln cap="flat" cmpd="sng" w="508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p19"/>
          <p:cNvSpPr/>
          <p:nvPr/>
        </p:nvSpPr>
        <p:spPr>
          <a:xfrm>
            <a:off x="8136295" y="218696"/>
            <a:ext cx="1838981" cy="3761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Google Shape;1446;p19"/>
          <p:cNvSpPr/>
          <p:nvPr/>
        </p:nvSpPr>
        <p:spPr>
          <a:xfrm>
            <a:off x="2619352" y="218696"/>
            <a:ext cx="1838981" cy="3761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p19"/>
          <p:cNvSpPr/>
          <p:nvPr/>
        </p:nvSpPr>
        <p:spPr>
          <a:xfrm>
            <a:off x="5402715" y="245968"/>
            <a:ext cx="1838981" cy="3761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p19"/>
          <p:cNvSpPr/>
          <p:nvPr/>
        </p:nvSpPr>
        <p:spPr>
          <a:xfrm rot="5400000">
            <a:off x="2056349" y="1510817"/>
            <a:ext cx="1567362" cy="4413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19"/>
          <p:cNvSpPr/>
          <p:nvPr/>
        </p:nvSpPr>
        <p:spPr>
          <a:xfrm rot="5400000">
            <a:off x="2085094" y="5449474"/>
            <a:ext cx="1567362" cy="4413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19"/>
          <p:cNvSpPr/>
          <p:nvPr/>
        </p:nvSpPr>
        <p:spPr>
          <a:xfrm rot="-5400000">
            <a:off x="8900445" y="1504241"/>
            <a:ext cx="1567362" cy="4413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19"/>
          <p:cNvSpPr/>
          <p:nvPr/>
        </p:nvSpPr>
        <p:spPr>
          <a:xfrm rot="-5400000">
            <a:off x="8900445" y="5366425"/>
            <a:ext cx="1567362" cy="4413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2" name="Google Shape;1452;p19"/>
          <p:cNvGrpSpPr/>
          <p:nvPr/>
        </p:nvGrpSpPr>
        <p:grpSpPr>
          <a:xfrm>
            <a:off x="3060708" y="1489391"/>
            <a:ext cx="392098" cy="471055"/>
            <a:chOff x="1298423" y="2201060"/>
            <a:chExt cx="392098" cy="471055"/>
          </a:xfrm>
        </p:grpSpPr>
        <p:cxnSp>
          <p:nvCxnSpPr>
            <p:cNvPr id="1453" name="Google Shape;1453;p19"/>
            <p:cNvCxnSpPr/>
            <p:nvPr/>
          </p:nvCxnSpPr>
          <p:spPr>
            <a:xfrm flipH="1" rot="10800000">
              <a:off x="1302594" y="22010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4" name="Google Shape;1454;p19"/>
            <p:cNvCxnSpPr/>
            <p:nvPr/>
          </p:nvCxnSpPr>
          <p:spPr>
            <a:xfrm flipH="1" rot="10800000">
              <a:off x="1302593" y="23534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5" name="Google Shape;1455;p19"/>
            <p:cNvCxnSpPr/>
            <p:nvPr/>
          </p:nvCxnSpPr>
          <p:spPr>
            <a:xfrm flipH="1" rot="10800000">
              <a:off x="1302593" y="25058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6" name="Google Shape;1456;p19"/>
            <p:cNvCxnSpPr/>
            <p:nvPr/>
          </p:nvCxnSpPr>
          <p:spPr>
            <a:xfrm flipH="1" rot="10800000">
              <a:off x="1298423" y="26582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57" name="Google Shape;1457;p19"/>
          <p:cNvGrpSpPr/>
          <p:nvPr/>
        </p:nvGrpSpPr>
        <p:grpSpPr>
          <a:xfrm>
            <a:off x="9071350" y="1461681"/>
            <a:ext cx="392098" cy="471055"/>
            <a:chOff x="1298423" y="2201060"/>
            <a:chExt cx="392098" cy="471055"/>
          </a:xfrm>
        </p:grpSpPr>
        <p:cxnSp>
          <p:nvCxnSpPr>
            <p:cNvPr id="1458" name="Google Shape;1458;p19"/>
            <p:cNvCxnSpPr/>
            <p:nvPr/>
          </p:nvCxnSpPr>
          <p:spPr>
            <a:xfrm flipH="1" rot="10800000">
              <a:off x="1302594" y="22010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9" name="Google Shape;1459;p19"/>
            <p:cNvCxnSpPr/>
            <p:nvPr/>
          </p:nvCxnSpPr>
          <p:spPr>
            <a:xfrm flipH="1" rot="10800000">
              <a:off x="1302593" y="23534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0" name="Google Shape;1460;p19"/>
            <p:cNvCxnSpPr/>
            <p:nvPr/>
          </p:nvCxnSpPr>
          <p:spPr>
            <a:xfrm flipH="1" rot="10800000">
              <a:off x="1302593" y="25058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1" name="Google Shape;1461;p19"/>
            <p:cNvCxnSpPr/>
            <p:nvPr/>
          </p:nvCxnSpPr>
          <p:spPr>
            <a:xfrm flipH="1" rot="10800000">
              <a:off x="1298423" y="26582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62" name="Google Shape;1462;p19"/>
          <p:cNvGrpSpPr/>
          <p:nvPr/>
        </p:nvGrpSpPr>
        <p:grpSpPr>
          <a:xfrm>
            <a:off x="3095382" y="5443016"/>
            <a:ext cx="392098" cy="471055"/>
            <a:chOff x="1298423" y="2201060"/>
            <a:chExt cx="392098" cy="471055"/>
          </a:xfrm>
        </p:grpSpPr>
        <p:cxnSp>
          <p:nvCxnSpPr>
            <p:cNvPr id="1463" name="Google Shape;1463;p19"/>
            <p:cNvCxnSpPr/>
            <p:nvPr/>
          </p:nvCxnSpPr>
          <p:spPr>
            <a:xfrm flipH="1" rot="10800000">
              <a:off x="1302594" y="22010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4" name="Google Shape;1464;p19"/>
            <p:cNvCxnSpPr/>
            <p:nvPr/>
          </p:nvCxnSpPr>
          <p:spPr>
            <a:xfrm flipH="1" rot="10800000">
              <a:off x="1302593" y="23534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5" name="Google Shape;1465;p19"/>
            <p:cNvCxnSpPr/>
            <p:nvPr/>
          </p:nvCxnSpPr>
          <p:spPr>
            <a:xfrm flipH="1" rot="10800000">
              <a:off x="1302593" y="25058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6" name="Google Shape;1466;p19"/>
            <p:cNvCxnSpPr/>
            <p:nvPr/>
          </p:nvCxnSpPr>
          <p:spPr>
            <a:xfrm flipH="1" rot="10800000">
              <a:off x="1298423" y="26582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67" name="Google Shape;1467;p19"/>
          <p:cNvGrpSpPr/>
          <p:nvPr/>
        </p:nvGrpSpPr>
        <p:grpSpPr>
          <a:xfrm>
            <a:off x="9067179" y="5434702"/>
            <a:ext cx="392098" cy="471055"/>
            <a:chOff x="1298423" y="2201060"/>
            <a:chExt cx="392098" cy="471055"/>
          </a:xfrm>
        </p:grpSpPr>
        <p:cxnSp>
          <p:nvCxnSpPr>
            <p:cNvPr id="1468" name="Google Shape;1468;p19"/>
            <p:cNvCxnSpPr/>
            <p:nvPr/>
          </p:nvCxnSpPr>
          <p:spPr>
            <a:xfrm flipH="1" rot="10800000">
              <a:off x="1302594" y="22010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9" name="Google Shape;1469;p19"/>
            <p:cNvCxnSpPr/>
            <p:nvPr/>
          </p:nvCxnSpPr>
          <p:spPr>
            <a:xfrm flipH="1" rot="10800000">
              <a:off x="1302593" y="23534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0" name="Google Shape;1470;p19"/>
            <p:cNvCxnSpPr/>
            <p:nvPr/>
          </p:nvCxnSpPr>
          <p:spPr>
            <a:xfrm flipH="1" rot="10800000">
              <a:off x="1302593" y="25058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1" name="Google Shape;1471;p19"/>
            <p:cNvCxnSpPr/>
            <p:nvPr/>
          </p:nvCxnSpPr>
          <p:spPr>
            <a:xfrm flipH="1" rot="10800000">
              <a:off x="1298423" y="26582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72" name="Google Shape;1472;p19"/>
          <p:cNvGrpSpPr/>
          <p:nvPr/>
        </p:nvGrpSpPr>
        <p:grpSpPr>
          <a:xfrm rot="-5400000">
            <a:off x="3371045" y="552205"/>
            <a:ext cx="392098" cy="471055"/>
            <a:chOff x="1298423" y="2201060"/>
            <a:chExt cx="392098" cy="471055"/>
          </a:xfrm>
        </p:grpSpPr>
        <p:cxnSp>
          <p:nvCxnSpPr>
            <p:cNvPr id="1473" name="Google Shape;1473;p19"/>
            <p:cNvCxnSpPr/>
            <p:nvPr/>
          </p:nvCxnSpPr>
          <p:spPr>
            <a:xfrm flipH="1" rot="10800000">
              <a:off x="1302594" y="22010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4" name="Google Shape;1474;p19"/>
            <p:cNvCxnSpPr/>
            <p:nvPr/>
          </p:nvCxnSpPr>
          <p:spPr>
            <a:xfrm flipH="1" rot="10800000">
              <a:off x="1302593" y="23534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5" name="Google Shape;1475;p19"/>
            <p:cNvCxnSpPr/>
            <p:nvPr/>
          </p:nvCxnSpPr>
          <p:spPr>
            <a:xfrm flipH="1" rot="10800000">
              <a:off x="1302593" y="25058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6" name="Google Shape;1476;p19"/>
            <p:cNvCxnSpPr/>
            <p:nvPr/>
          </p:nvCxnSpPr>
          <p:spPr>
            <a:xfrm flipH="1" rot="10800000">
              <a:off x="1298423" y="26582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77" name="Google Shape;1477;p19"/>
          <p:cNvGrpSpPr/>
          <p:nvPr/>
        </p:nvGrpSpPr>
        <p:grpSpPr>
          <a:xfrm rot="-5400000">
            <a:off x="6145645" y="544544"/>
            <a:ext cx="392098" cy="471055"/>
            <a:chOff x="1298423" y="2201060"/>
            <a:chExt cx="392098" cy="471055"/>
          </a:xfrm>
        </p:grpSpPr>
        <p:cxnSp>
          <p:nvCxnSpPr>
            <p:cNvPr id="1478" name="Google Shape;1478;p19"/>
            <p:cNvCxnSpPr/>
            <p:nvPr/>
          </p:nvCxnSpPr>
          <p:spPr>
            <a:xfrm flipH="1" rot="10800000">
              <a:off x="1302594" y="22010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9" name="Google Shape;1479;p19"/>
            <p:cNvCxnSpPr/>
            <p:nvPr/>
          </p:nvCxnSpPr>
          <p:spPr>
            <a:xfrm flipH="1" rot="10800000">
              <a:off x="1302593" y="23534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0" name="Google Shape;1480;p19"/>
            <p:cNvCxnSpPr/>
            <p:nvPr/>
          </p:nvCxnSpPr>
          <p:spPr>
            <a:xfrm flipH="1" rot="10800000">
              <a:off x="1302593" y="25058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1" name="Google Shape;1481;p19"/>
            <p:cNvCxnSpPr/>
            <p:nvPr/>
          </p:nvCxnSpPr>
          <p:spPr>
            <a:xfrm flipH="1" rot="10800000">
              <a:off x="1298423" y="26582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82" name="Google Shape;1482;p19"/>
          <p:cNvGrpSpPr/>
          <p:nvPr/>
        </p:nvGrpSpPr>
        <p:grpSpPr>
          <a:xfrm rot="-5400000">
            <a:off x="8837907" y="565078"/>
            <a:ext cx="392098" cy="471055"/>
            <a:chOff x="1298423" y="2201060"/>
            <a:chExt cx="392098" cy="471055"/>
          </a:xfrm>
        </p:grpSpPr>
        <p:cxnSp>
          <p:nvCxnSpPr>
            <p:cNvPr id="1483" name="Google Shape;1483;p19"/>
            <p:cNvCxnSpPr/>
            <p:nvPr/>
          </p:nvCxnSpPr>
          <p:spPr>
            <a:xfrm flipH="1" rot="10800000">
              <a:off x="1302594" y="22010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4" name="Google Shape;1484;p19"/>
            <p:cNvCxnSpPr/>
            <p:nvPr/>
          </p:nvCxnSpPr>
          <p:spPr>
            <a:xfrm flipH="1" rot="10800000">
              <a:off x="1302593" y="23534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5" name="Google Shape;1485;p19"/>
            <p:cNvCxnSpPr/>
            <p:nvPr/>
          </p:nvCxnSpPr>
          <p:spPr>
            <a:xfrm flipH="1" rot="10800000">
              <a:off x="1302593" y="25058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6" name="Google Shape;1486;p19"/>
            <p:cNvCxnSpPr/>
            <p:nvPr/>
          </p:nvCxnSpPr>
          <p:spPr>
            <a:xfrm flipH="1" rot="10800000">
              <a:off x="1298423" y="26582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87" name="Google Shape;1487;p19"/>
          <p:cNvSpPr/>
          <p:nvPr/>
        </p:nvSpPr>
        <p:spPr>
          <a:xfrm rot="5400000">
            <a:off x="2441100" y="3247297"/>
            <a:ext cx="797859" cy="441356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19"/>
          <p:cNvSpPr/>
          <p:nvPr/>
        </p:nvSpPr>
        <p:spPr>
          <a:xfrm rot="5400000">
            <a:off x="9345972" y="3242726"/>
            <a:ext cx="797859" cy="441356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9" name="Google Shape;1489;p19"/>
          <p:cNvGrpSpPr/>
          <p:nvPr/>
        </p:nvGrpSpPr>
        <p:grpSpPr>
          <a:xfrm>
            <a:off x="3060708" y="3197072"/>
            <a:ext cx="392098" cy="471055"/>
            <a:chOff x="3060708" y="3197072"/>
            <a:chExt cx="392098" cy="471055"/>
          </a:xfrm>
        </p:grpSpPr>
        <p:cxnSp>
          <p:nvCxnSpPr>
            <p:cNvPr id="1490" name="Google Shape;1490;p19"/>
            <p:cNvCxnSpPr/>
            <p:nvPr/>
          </p:nvCxnSpPr>
          <p:spPr>
            <a:xfrm flipH="1" rot="10800000">
              <a:off x="3064879" y="3197072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1" name="Google Shape;1491;p19"/>
            <p:cNvCxnSpPr/>
            <p:nvPr/>
          </p:nvCxnSpPr>
          <p:spPr>
            <a:xfrm flipH="1" rot="10800000">
              <a:off x="3064878" y="3349472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2" name="Google Shape;1492;p19"/>
            <p:cNvCxnSpPr/>
            <p:nvPr/>
          </p:nvCxnSpPr>
          <p:spPr>
            <a:xfrm flipH="1" rot="10800000">
              <a:off x="3064878" y="3501872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3" name="Google Shape;1493;p19"/>
            <p:cNvCxnSpPr/>
            <p:nvPr/>
          </p:nvCxnSpPr>
          <p:spPr>
            <a:xfrm flipH="1" rot="10800000">
              <a:off x="3060708" y="3654272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94" name="Google Shape;1494;p19"/>
          <p:cNvGrpSpPr/>
          <p:nvPr/>
        </p:nvGrpSpPr>
        <p:grpSpPr>
          <a:xfrm>
            <a:off x="9130483" y="3256399"/>
            <a:ext cx="392098" cy="471055"/>
            <a:chOff x="9130483" y="3256399"/>
            <a:chExt cx="392098" cy="471055"/>
          </a:xfrm>
        </p:grpSpPr>
        <p:cxnSp>
          <p:nvCxnSpPr>
            <p:cNvPr id="1495" name="Google Shape;1495;p19"/>
            <p:cNvCxnSpPr/>
            <p:nvPr/>
          </p:nvCxnSpPr>
          <p:spPr>
            <a:xfrm flipH="1" rot="10800000">
              <a:off x="9134654" y="3256399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6" name="Google Shape;1496;p19"/>
            <p:cNvCxnSpPr/>
            <p:nvPr/>
          </p:nvCxnSpPr>
          <p:spPr>
            <a:xfrm flipH="1" rot="10800000">
              <a:off x="9134653" y="3408799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7" name="Google Shape;1497;p19"/>
            <p:cNvCxnSpPr/>
            <p:nvPr/>
          </p:nvCxnSpPr>
          <p:spPr>
            <a:xfrm flipH="1" rot="10800000">
              <a:off x="9134653" y="3561199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8" name="Google Shape;1498;p19"/>
            <p:cNvCxnSpPr/>
            <p:nvPr/>
          </p:nvCxnSpPr>
          <p:spPr>
            <a:xfrm flipH="1" rot="10800000">
              <a:off x="9130483" y="3713599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99" name="Google Shape;1499;p19"/>
          <p:cNvSpPr/>
          <p:nvPr/>
        </p:nvSpPr>
        <p:spPr>
          <a:xfrm rot="5400000">
            <a:off x="661991" y="2929375"/>
            <a:ext cx="1567362" cy="98655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I1</a:t>
            </a:r>
            <a:endParaRPr/>
          </a:p>
        </p:txBody>
      </p:sp>
      <p:sp>
        <p:nvSpPr>
          <p:cNvPr id="1500" name="Google Shape;1500;p19"/>
          <p:cNvSpPr/>
          <p:nvPr/>
        </p:nvSpPr>
        <p:spPr>
          <a:xfrm rot="5400000">
            <a:off x="661991" y="1138175"/>
            <a:ext cx="1567362" cy="98655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I2</a:t>
            </a:r>
            <a:endParaRPr/>
          </a:p>
        </p:txBody>
      </p:sp>
      <p:sp>
        <p:nvSpPr>
          <p:cNvPr id="1501" name="Google Shape;1501;p19"/>
          <p:cNvSpPr/>
          <p:nvPr/>
        </p:nvSpPr>
        <p:spPr>
          <a:xfrm rot="5400000">
            <a:off x="10254433" y="2944115"/>
            <a:ext cx="1567362" cy="98655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/>
          </a:p>
        </p:txBody>
      </p:sp>
      <p:sp>
        <p:nvSpPr>
          <p:cNvPr id="1502" name="Google Shape;1502;p19"/>
          <p:cNvSpPr/>
          <p:nvPr/>
        </p:nvSpPr>
        <p:spPr>
          <a:xfrm rot="5400000">
            <a:off x="10254433" y="1152915"/>
            <a:ext cx="1567362" cy="98655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/>
          </a:p>
        </p:txBody>
      </p:sp>
      <p:grpSp>
        <p:nvGrpSpPr>
          <p:cNvPr id="1503" name="Google Shape;1503;p19"/>
          <p:cNvGrpSpPr/>
          <p:nvPr/>
        </p:nvGrpSpPr>
        <p:grpSpPr>
          <a:xfrm>
            <a:off x="1946705" y="1564130"/>
            <a:ext cx="387929" cy="317708"/>
            <a:chOff x="935881" y="5847754"/>
            <a:chExt cx="387929" cy="317708"/>
          </a:xfrm>
        </p:grpSpPr>
        <p:cxnSp>
          <p:nvCxnSpPr>
            <p:cNvPr id="1504" name="Google Shape;1504;p19"/>
            <p:cNvCxnSpPr/>
            <p:nvPr/>
          </p:nvCxnSpPr>
          <p:spPr>
            <a:xfrm flipH="1" rot="10800000">
              <a:off x="935883" y="5999208"/>
              <a:ext cx="387927" cy="13855"/>
            </a:xfrm>
            <a:prstGeom prst="straightConnector1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5" name="Google Shape;1505;p19"/>
            <p:cNvCxnSpPr/>
            <p:nvPr/>
          </p:nvCxnSpPr>
          <p:spPr>
            <a:xfrm flipH="1" rot="10800000">
              <a:off x="935881" y="5847754"/>
              <a:ext cx="387927" cy="13855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6" name="Google Shape;1506;p19"/>
            <p:cNvCxnSpPr/>
            <p:nvPr/>
          </p:nvCxnSpPr>
          <p:spPr>
            <a:xfrm flipH="1" rot="10800000">
              <a:off x="935881" y="6151607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507" name="Google Shape;1507;p19"/>
          <p:cNvGrpSpPr/>
          <p:nvPr/>
        </p:nvGrpSpPr>
        <p:grpSpPr>
          <a:xfrm>
            <a:off x="1946705" y="3256399"/>
            <a:ext cx="387929" cy="317708"/>
            <a:chOff x="935881" y="5847754"/>
            <a:chExt cx="387929" cy="317708"/>
          </a:xfrm>
        </p:grpSpPr>
        <p:cxnSp>
          <p:nvCxnSpPr>
            <p:cNvPr id="1508" name="Google Shape;1508;p19"/>
            <p:cNvCxnSpPr/>
            <p:nvPr/>
          </p:nvCxnSpPr>
          <p:spPr>
            <a:xfrm flipH="1" rot="10800000">
              <a:off x="935883" y="5999208"/>
              <a:ext cx="387927" cy="13855"/>
            </a:xfrm>
            <a:prstGeom prst="straightConnector1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09" name="Google Shape;1509;p19"/>
            <p:cNvCxnSpPr/>
            <p:nvPr/>
          </p:nvCxnSpPr>
          <p:spPr>
            <a:xfrm flipH="1" rot="10800000">
              <a:off x="935881" y="5847754"/>
              <a:ext cx="387927" cy="13855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0" name="Google Shape;1510;p19"/>
            <p:cNvCxnSpPr/>
            <p:nvPr/>
          </p:nvCxnSpPr>
          <p:spPr>
            <a:xfrm flipH="1" rot="10800000">
              <a:off x="935881" y="6151607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511" name="Google Shape;1511;p19"/>
          <p:cNvGrpSpPr/>
          <p:nvPr/>
        </p:nvGrpSpPr>
        <p:grpSpPr>
          <a:xfrm>
            <a:off x="10147177" y="1533093"/>
            <a:ext cx="387929" cy="317708"/>
            <a:chOff x="935881" y="5847754"/>
            <a:chExt cx="387929" cy="317708"/>
          </a:xfrm>
        </p:grpSpPr>
        <p:cxnSp>
          <p:nvCxnSpPr>
            <p:cNvPr id="1512" name="Google Shape;1512;p19"/>
            <p:cNvCxnSpPr/>
            <p:nvPr/>
          </p:nvCxnSpPr>
          <p:spPr>
            <a:xfrm flipH="1" rot="10800000">
              <a:off x="935883" y="5999208"/>
              <a:ext cx="387927" cy="13855"/>
            </a:xfrm>
            <a:prstGeom prst="straightConnector1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3" name="Google Shape;1513;p19"/>
            <p:cNvCxnSpPr/>
            <p:nvPr/>
          </p:nvCxnSpPr>
          <p:spPr>
            <a:xfrm flipH="1" rot="10800000">
              <a:off x="935881" y="5847754"/>
              <a:ext cx="387927" cy="13855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4" name="Google Shape;1514;p19"/>
            <p:cNvCxnSpPr/>
            <p:nvPr/>
          </p:nvCxnSpPr>
          <p:spPr>
            <a:xfrm flipH="1" rot="10800000">
              <a:off x="935881" y="6151607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515" name="Google Shape;1515;p19"/>
          <p:cNvGrpSpPr/>
          <p:nvPr/>
        </p:nvGrpSpPr>
        <p:grpSpPr>
          <a:xfrm>
            <a:off x="10147177" y="3395891"/>
            <a:ext cx="387929" cy="317708"/>
            <a:chOff x="935881" y="5847754"/>
            <a:chExt cx="387929" cy="317708"/>
          </a:xfrm>
        </p:grpSpPr>
        <p:cxnSp>
          <p:nvCxnSpPr>
            <p:cNvPr id="1516" name="Google Shape;1516;p19"/>
            <p:cNvCxnSpPr/>
            <p:nvPr/>
          </p:nvCxnSpPr>
          <p:spPr>
            <a:xfrm flipH="1" rot="10800000">
              <a:off x="935883" y="5999208"/>
              <a:ext cx="387927" cy="13855"/>
            </a:xfrm>
            <a:prstGeom prst="straightConnector1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7" name="Google Shape;1517;p19"/>
            <p:cNvCxnSpPr/>
            <p:nvPr/>
          </p:nvCxnSpPr>
          <p:spPr>
            <a:xfrm flipH="1" rot="10800000">
              <a:off x="935881" y="5847754"/>
              <a:ext cx="387927" cy="13855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18" name="Google Shape;1518;p19"/>
            <p:cNvCxnSpPr/>
            <p:nvPr/>
          </p:nvCxnSpPr>
          <p:spPr>
            <a:xfrm flipH="1" rot="10800000">
              <a:off x="935881" y="6151607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19" name="Google Shape;1519;p19"/>
          <p:cNvSpPr/>
          <p:nvPr/>
        </p:nvSpPr>
        <p:spPr>
          <a:xfrm>
            <a:off x="4638034" y="1569264"/>
            <a:ext cx="384277" cy="931284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0" name="Google Shape;1520;p19"/>
          <p:cNvCxnSpPr/>
          <p:nvPr/>
        </p:nvCxnSpPr>
        <p:spPr>
          <a:xfrm flipH="1" rot="5400000">
            <a:off x="4655165" y="2684113"/>
            <a:ext cx="387927" cy="1385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1" name="Google Shape;1521;p19"/>
          <p:cNvCxnSpPr/>
          <p:nvPr/>
        </p:nvCxnSpPr>
        <p:spPr>
          <a:xfrm flipH="1" rot="5400000">
            <a:off x="4807565" y="2684114"/>
            <a:ext cx="387927" cy="13855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2" name="Google Shape;1522;p19"/>
          <p:cNvCxnSpPr/>
          <p:nvPr/>
        </p:nvCxnSpPr>
        <p:spPr>
          <a:xfrm flipH="1" rot="5400000">
            <a:off x="4516620" y="2684112"/>
            <a:ext cx="387927" cy="1385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3" name="Google Shape;1523;p19"/>
          <p:cNvSpPr/>
          <p:nvPr/>
        </p:nvSpPr>
        <p:spPr>
          <a:xfrm>
            <a:off x="7492159" y="1583892"/>
            <a:ext cx="384277" cy="931284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4" name="Google Shape;1524;p19"/>
          <p:cNvCxnSpPr/>
          <p:nvPr/>
        </p:nvCxnSpPr>
        <p:spPr>
          <a:xfrm flipH="1" rot="5400000">
            <a:off x="7509290" y="2698741"/>
            <a:ext cx="387927" cy="1385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5" name="Google Shape;1525;p19"/>
          <p:cNvCxnSpPr/>
          <p:nvPr/>
        </p:nvCxnSpPr>
        <p:spPr>
          <a:xfrm flipH="1" rot="5400000">
            <a:off x="7661690" y="2698742"/>
            <a:ext cx="387927" cy="13855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6" name="Google Shape;1526;p19"/>
          <p:cNvCxnSpPr/>
          <p:nvPr/>
        </p:nvCxnSpPr>
        <p:spPr>
          <a:xfrm flipH="1" rot="5400000">
            <a:off x="7370745" y="2698740"/>
            <a:ext cx="387927" cy="1385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27" name="Google Shape;1527;p19"/>
          <p:cNvGrpSpPr/>
          <p:nvPr/>
        </p:nvGrpSpPr>
        <p:grpSpPr>
          <a:xfrm rot="10800000">
            <a:off x="5402715" y="2952481"/>
            <a:ext cx="1970744" cy="3270900"/>
            <a:chOff x="1774100" y="497822"/>
            <a:chExt cx="3242037" cy="5720098"/>
          </a:xfrm>
        </p:grpSpPr>
        <p:sp>
          <p:nvSpPr>
            <p:cNvPr id="1528" name="Google Shape;1528;p19"/>
            <p:cNvSpPr/>
            <p:nvPr/>
          </p:nvSpPr>
          <p:spPr>
            <a:xfrm>
              <a:off x="1774100" y="497822"/>
              <a:ext cx="3242037" cy="572009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9" name="Google Shape;1529;p19"/>
            <p:cNvGrpSpPr/>
            <p:nvPr/>
          </p:nvGrpSpPr>
          <p:grpSpPr>
            <a:xfrm>
              <a:off x="1774100" y="631940"/>
              <a:ext cx="3136468" cy="5451861"/>
              <a:chOff x="7061691" y="838145"/>
              <a:chExt cx="3136468" cy="5451861"/>
            </a:xfrm>
          </p:grpSpPr>
          <p:grpSp>
            <p:nvGrpSpPr>
              <p:cNvPr id="1530" name="Google Shape;1530;p19"/>
              <p:cNvGrpSpPr/>
              <p:nvPr/>
            </p:nvGrpSpPr>
            <p:grpSpPr>
              <a:xfrm>
                <a:off x="7083910" y="2038295"/>
                <a:ext cx="469908" cy="125508"/>
                <a:chOff x="6701354" y="2617523"/>
                <a:chExt cx="469908" cy="125508"/>
              </a:xfrm>
            </p:grpSpPr>
            <p:sp>
              <p:nvSpPr>
                <p:cNvPr id="1531" name="Google Shape;1531;p19"/>
                <p:cNvSpPr/>
                <p:nvPr/>
              </p:nvSpPr>
              <p:spPr>
                <a:xfrm>
                  <a:off x="6701354" y="2617523"/>
                  <a:ext cx="469908" cy="125508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2" name="Google Shape;1532;p19"/>
                <p:cNvSpPr/>
                <p:nvPr/>
              </p:nvSpPr>
              <p:spPr>
                <a:xfrm>
                  <a:off x="6735221" y="261752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3" name="Google Shape;1533;p19"/>
                <p:cNvSpPr/>
                <p:nvPr/>
              </p:nvSpPr>
              <p:spPr>
                <a:xfrm>
                  <a:off x="6883389" y="261752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4" name="Google Shape;1534;p19"/>
                <p:cNvSpPr/>
                <p:nvPr/>
              </p:nvSpPr>
              <p:spPr>
                <a:xfrm>
                  <a:off x="7027325" y="261752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35" name="Google Shape;1535;p19"/>
              <p:cNvGrpSpPr/>
              <p:nvPr/>
            </p:nvGrpSpPr>
            <p:grpSpPr>
              <a:xfrm>
                <a:off x="7067268" y="2216385"/>
                <a:ext cx="469908" cy="125508"/>
                <a:chOff x="6700312" y="2817548"/>
                <a:chExt cx="469908" cy="125508"/>
              </a:xfrm>
            </p:grpSpPr>
            <p:sp>
              <p:nvSpPr>
                <p:cNvPr id="1536" name="Google Shape;1536;p19"/>
                <p:cNvSpPr/>
                <p:nvPr/>
              </p:nvSpPr>
              <p:spPr>
                <a:xfrm>
                  <a:off x="6700312" y="2817548"/>
                  <a:ext cx="469908" cy="125508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7" name="Google Shape;1537;p19"/>
                <p:cNvSpPr/>
                <p:nvPr/>
              </p:nvSpPr>
              <p:spPr>
                <a:xfrm>
                  <a:off x="6734179" y="2817548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8" name="Google Shape;1538;p19"/>
                <p:cNvSpPr/>
                <p:nvPr/>
              </p:nvSpPr>
              <p:spPr>
                <a:xfrm>
                  <a:off x="6882347" y="2817548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9" name="Google Shape;1539;p19"/>
                <p:cNvSpPr/>
                <p:nvPr/>
              </p:nvSpPr>
              <p:spPr>
                <a:xfrm>
                  <a:off x="7026283" y="2817548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0" name="Google Shape;1540;p19"/>
              <p:cNvGrpSpPr/>
              <p:nvPr/>
            </p:nvGrpSpPr>
            <p:grpSpPr>
              <a:xfrm>
                <a:off x="7657670" y="844785"/>
                <a:ext cx="762531" cy="125508"/>
                <a:chOff x="7276405" y="3017573"/>
                <a:chExt cx="762531" cy="125508"/>
              </a:xfrm>
            </p:grpSpPr>
            <p:sp>
              <p:nvSpPr>
                <p:cNvPr id="1541" name="Google Shape;1541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2" name="Google Shape;1542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3" name="Google Shape;1543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4" name="Google Shape;1544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7" name="Google Shape;1547;p19"/>
              <p:cNvGrpSpPr/>
              <p:nvPr/>
            </p:nvGrpSpPr>
            <p:grpSpPr>
              <a:xfrm>
                <a:off x="7076353" y="844785"/>
                <a:ext cx="469908" cy="125508"/>
                <a:chOff x="6695088" y="3017573"/>
                <a:chExt cx="469908" cy="125508"/>
              </a:xfrm>
            </p:grpSpPr>
            <p:sp>
              <p:nvSpPr>
                <p:cNvPr id="1548" name="Google Shape;1548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9" name="Google Shape;1549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0" name="Google Shape;1550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1" name="Google Shape;1551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52" name="Google Shape;1552;p19"/>
              <p:cNvGrpSpPr/>
              <p:nvPr/>
            </p:nvGrpSpPr>
            <p:grpSpPr>
              <a:xfrm>
                <a:off x="8531610" y="838145"/>
                <a:ext cx="762531" cy="125508"/>
                <a:chOff x="7276405" y="3017573"/>
                <a:chExt cx="762531" cy="125508"/>
              </a:xfrm>
            </p:grpSpPr>
            <p:sp>
              <p:nvSpPr>
                <p:cNvPr id="1553" name="Google Shape;1553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4" name="Google Shape;1554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5" name="Google Shape;1555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6" name="Google Shape;1556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7" name="Google Shape;1557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8" name="Google Shape;1558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59" name="Google Shape;1559;p19"/>
              <p:cNvGrpSpPr/>
              <p:nvPr/>
            </p:nvGrpSpPr>
            <p:grpSpPr>
              <a:xfrm>
                <a:off x="9435187" y="838145"/>
                <a:ext cx="762531" cy="125508"/>
                <a:chOff x="7276405" y="3017573"/>
                <a:chExt cx="762531" cy="125508"/>
              </a:xfrm>
            </p:grpSpPr>
            <p:sp>
              <p:nvSpPr>
                <p:cNvPr id="1560" name="Google Shape;1560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1" name="Google Shape;1561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2" name="Google Shape;1562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3" name="Google Shape;1563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66" name="Google Shape;1566;p19"/>
              <p:cNvGrpSpPr/>
              <p:nvPr/>
            </p:nvGrpSpPr>
            <p:grpSpPr>
              <a:xfrm>
                <a:off x="7654599" y="1016235"/>
                <a:ext cx="762531" cy="125508"/>
                <a:chOff x="7276405" y="3017573"/>
                <a:chExt cx="762531" cy="125508"/>
              </a:xfrm>
            </p:grpSpPr>
            <p:sp>
              <p:nvSpPr>
                <p:cNvPr id="1567" name="Google Shape;1567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8" name="Google Shape;1568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9" name="Google Shape;1569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0" name="Google Shape;1570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1" name="Google Shape;1571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2" name="Google Shape;1572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73" name="Google Shape;1573;p19"/>
              <p:cNvGrpSpPr/>
              <p:nvPr/>
            </p:nvGrpSpPr>
            <p:grpSpPr>
              <a:xfrm>
                <a:off x="7073282" y="1016235"/>
                <a:ext cx="469908" cy="125508"/>
                <a:chOff x="6695088" y="3017573"/>
                <a:chExt cx="469908" cy="125508"/>
              </a:xfrm>
            </p:grpSpPr>
            <p:sp>
              <p:nvSpPr>
                <p:cNvPr id="1574" name="Google Shape;1574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5" name="Google Shape;1575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6" name="Google Shape;1576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7" name="Google Shape;1577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78" name="Google Shape;1578;p19"/>
              <p:cNvGrpSpPr/>
              <p:nvPr/>
            </p:nvGrpSpPr>
            <p:grpSpPr>
              <a:xfrm>
                <a:off x="8528539" y="1009595"/>
                <a:ext cx="762531" cy="125508"/>
                <a:chOff x="7276405" y="3017573"/>
                <a:chExt cx="762531" cy="125508"/>
              </a:xfrm>
            </p:grpSpPr>
            <p:sp>
              <p:nvSpPr>
                <p:cNvPr id="1579" name="Google Shape;1579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0" name="Google Shape;1580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1" name="Google Shape;1581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2" name="Google Shape;1582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3" name="Google Shape;1583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4" name="Google Shape;1584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85" name="Google Shape;1585;p19"/>
              <p:cNvGrpSpPr/>
              <p:nvPr/>
            </p:nvGrpSpPr>
            <p:grpSpPr>
              <a:xfrm>
                <a:off x="9432116" y="1009595"/>
                <a:ext cx="762531" cy="125508"/>
                <a:chOff x="7276405" y="3017573"/>
                <a:chExt cx="762531" cy="125508"/>
              </a:xfrm>
            </p:grpSpPr>
            <p:sp>
              <p:nvSpPr>
                <p:cNvPr id="1586" name="Google Shape;1586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7" name="Google Shape;1587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8" name="Google Shape;1588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9" name="Google Shape;1589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0" name="Google Shape;1590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1" name="Google Shape;1591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92" name="Google Shape;1592;p19"/>
              <p:cNvGrpSpPr/>
              <p:nvPr/>
            </p:nvGrpSpPr>
            <p:grpSpPr>
              <a:xfrm>
                <a:off x="7657670" y="1187685"/>
                <a:ext cx="762531" cy="125508"/>
                <a:chOff x="7276405" y="3017573"/>
                <a:chExt cx="762531" cy="125508"/>
              </a:xfrm>
            </p:grpSpPr>
            <p:sp>
              <p:nvSpPr>
                <p:cNvPr id="1593" name="Google Shape;1593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4" name="Google Shape;1594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5" name="Google Shape;1595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6" name="Google Shape;1596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7" name="Google Shape;1597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8" name="Google Shape;1598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99" name="Google Shape;1599;p19"/>
              <p:cNvGrpSpPr/>
              <p:nvPr/>
            </p:nvGrpSpPr>
            <p:grpSpPr>
              <a:xfrm>
                <a:off x="7076353" y="1187685"/>
                <a:ext cx="469908" cy="125508"/>
                <a:chOff x="6695088" y="3017573"/>
                <a:chExt cx="469908" cy="125508"/>
              </a:xfrm>
            </p:grpSpPr>
            <p:sp>
              <p:nvSpPr>
                <p:cNvPr id="1600" name="Google Shape;1600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1" name="Google Shape;1601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2" name="Google Shape;1602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3" name="Google Shape;1603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4" name="Google Shape;1604;p19"/>
              <p:cNvGrpSpPr/>
              <p:nvPr/>
            </p:nvGrpSpPr>
            <p:grpSpPr>
              <a:xfrm>
                <a:off x="8531610" y="1181045"/>
                <a:ext cx="762531" cy="125508"/>
                <a:chOff x="7276405" y="3017573"/>
                <a:chExt cx="762531" cy="125508"/>
              </a:xfrm>
            </p:grpSpPr>
            <p:sp>
              <p:nvSpPr>
                <p:cNvPr id="1605" name="Google Shape;1605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6" name="Google Shape;1606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7" name="Google Shape;1607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8" name="Google Shape;1608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9" name="Google Shape;1609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0" name="Google Shape;1610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1" name="Google Shape;1611;p19"/>
              <p:cNvGrpSpPr/>
              <p:nvPr/>
            </p:nvGrpSpPr>
            <p:grpSpPr>
              <a:xfrm>
                <a:off x="9435187" y="1181045"/>
                <a:ext cx="762531" cy="125508"/>
                <a:chOff x="7276405" y="3017573"/>
                <a:chExt cx="762531" cy="125508"/>
              </a:xfrm>
            </p:grpSpPr>
            <p:sp>
              <p:nvSpPr>
                <p:cNvPr id="1612" name="Google Shape;1612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3" name="Google Shape;1613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4" name="Google Shape;1614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5" name="Google Shape;1615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6" name="Google Shape;1616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7" name="Google Shape;1617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8" name="Google Shape;1618;p19"/>
              <p:cNvGrpSpPr/>
              <p:nvPr/>
            </p:nvGrpSpPr>
            <p:grpSpPr>
              <a:xfrm>
                <a:off x="7654599" y="1359135"/>
                <a:ext cx="762531" cy="125508"/>
                <a:chOff x="7276405" y="3017573"/>
                <a:chExt cx="762531" cy="125508"/>
              </a:xfrm>
            </p:grpSpPr>
            <p:sp>
              <p:nvSpPr>
                <p:cNvPr id="1619" name="Google Shape;1619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1" name="Google Shape;1621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2" name="Google Shape;1622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3" name="Google Shape;1623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4" name="Google Shape;1624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25" name="Google Shape;1625;p19"/>
              <p:cNvGrpSpPr/>
              <p:nvPr/>
            </p:nvGrpSpPr>
            <p:grpSpPr>
              <a:xfrm>
                <a:off x="7073282" y="1359135"/>
                <a:ext cx="469908" cy="125508"/>
                <a:chOff x="6695088" y="3017573"/>
                <a:chExt cx="469908" cy="125508"/>
              </a:xfrm>
            </p:grpSpPr>
            <p:sp>
              <p:nvSpPr>
                <p:cNvPr id="1626" name="Google Shape;1626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7" name="Google Shape;1627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8" name="Google Shape;1628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9" name="Google Shape;1629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30" name="Google Shape;1630;p19"/>
              <p:cNvGrpSpPr/>
              <p:nvPr/>
            </p:nvGrpSpPr>
            <p:grpSpPr>
              <a:xfrm>
                <a:off x="8528539" y="1352495"/>
                <a:ext cx="762531" cy="125508"/>
                <a:chOff x="7276405" y="3017573"/>
                <a:chExt cx="762531" cy="125508"/>
              </a:xfrm>
            </p:grpSpPr>
            <p:sp>
              <p:nvSpPr>
                <p:cNvPr id="1631" name="Google Shape;1631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2" name="Google Shape;1632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3" name="Google Shape;1633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4" name="Google Shape;1634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5" name="Google Shape;1635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6" name="Google Shape;1636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37" name="Google Shape;1637;p19"/>
              <p:cNvGrpSpPr/>
              <p:nvPr/>
            </p:nvGrpSpPr>
            <p:grpSpPr>
              <a:xfrm>
                <a:off x="9432116" y="1352495"/>
                <a:ext cx="762531" cy="125508"/>
                <a:chOff x="7276405" y="3017573"/>
                <a:chExt cx="762531" cy="125508"/>
              </a:xfrm>
            </p:grpSpPr>
            <p:sp>
              <p:nvSpPr>
                <p:cNvPr id="1638" name="Google Shape;1638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9" name="Google Shape;1639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0" name="Google Shape;1640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1" name="Google Shape;1641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2" name="Google Shape;1642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3" name="Google Shape;1643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44" name="Google Shape;1644;p19"/>
              <p:cNvGrpSpPr/>
              <p:nvPr/>
            </p:nvGrpSpPr>
            <p:grpSpPr>
              <a:xfrm>
                <a:off x="7657670" y="1530585"/>
                <a:ext cx="762531" cy="125508"/>
                <a:chOff x="7276405" y="3017573"/>
                <a:chExt cx="762531" cy="125508"/>
              </a:xfrm>
            </p:grpSpPr>
            <p:sp>
              <p:nvSpPr>
                <p:cNvPr id="1645" name="Google Shape;1645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6" name="Google Shape;1646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7" name="Google Shape;1647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8" name="Google Shape;1648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9" name="Google Shape;1649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51" name="Google Shape;1651;p19"/>
              <p:cNvGrpSpPr/>
              <p:nvPr/>
            </p:nvGrpSpPr>
            <p:grpSpPr>
              <a:xfrm>
                <a:off x="7076353" y="1530585"/>
                <a:ext cx="469908" cy="125508"/>
                <a:chOff x="6695088" y="3017573"/>
                <a:chExt cx="469908" cy="125508"/>
              </a:xfrm>
            </p:grpSpPr>
            <p:sp>
              <p:nvSpPr>
                <p:cNvPr id="1652" name="Google Shape;1652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3" name="Google Shape;1653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4" name="Google Shape;1654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5" name="Google Shape;1655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56" name="Google Shape;1656;p19"/>
              <p:cNvGrpSpPr/>
              <p:nvPr/>
            </p:nvGrpSpPr>
            <p:grpSpPr>
              <a:xfrm>
                <a:off x="8531610" y="1523945"/>
                <a:ext cx="762531" cy="125508"/>
                <a:chOff x="7276405" y="3017573"/>
                <a:chExt cx="762531" cy="125508"/>
              </a:xfrm>
            </p:grpSpPr>
            <p:sp>
              <p:nvSpPr>
                <p:cNvPr id="1657" name="Google Shape;1657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1" name="Google Shape;1661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63" name="Google Shape;1663;p19"/>
              <p:cNvGrpSpPr/>
              <p:nvPr/>
            </p:nvGrpSpPr>
            <p:grpSpPr>
              <a:xfrm>
                <a:off x="9435187" y="1523945"/>
                <a:ext cx="762531" cy="125508"/>
                <a:chOff x="7276405" y="3017573"/>
                <a:chExt cx="762531" cy="125508"/>
              </a:xfrm>
            </p:grpSpPr>
            <p:sp>
              <p:nvSpPr>
                <p:cNvPr id="1664" name="Google Shape;1664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6" name="Google Shape;1666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7" name="Google Shape;1667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8" name="Google Shape;1668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9" name="Google Shape;1669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0" name="Google Shape;1670;p19"/>
              <p:cNvGrpSpPr/>
              <p:nvPr/>
            </p:nvGrpSpPr>
            <p:grpSpPr>
              <a:xfrm>
                <a:off x="7654599" y="1702035"/>
                <a:ext cx="762531" cy="125508"/>
                <a:chOff x="7276405" y="3017573"/>
                <a:chExt cx="762531" cy="125508"/>
              </a:xfrm>
            </p:grpSpPr>
            <p:sp>
              <p:nvSpPr>
                <p:cNvPr id="1671" name="Google Shape;1671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2" name="Google Shape;1672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3" name="Google Shape;1673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4" name="Google Shape;1674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5" name="Google Shape;1675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6" name="Google Shape;1676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7" name="Google Shape;1677;p19"/>
              <p:cNvGrpSpPr/>
              <p:nvPr/>
            </p:nvGrpSpPr>
            <p:grpSpPr>
              <a:xfrm>
                <a:off x="7073282" y="1702035"/>
                <a:ext cx="469908" cy="125508"/>
                <a:chOff x="6695088" y="3017573"/>
                <a:chExt cx="469908" cy="125508"/>
              </a:xfrm>
            </p:grpSpPr>
            <p:sp>
              <p:nvSpPr>
                <p:cNvPr id="1678" name="Google Shape;1678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9" name="Google Shape;1679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0" name="Google Shape;1680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1" name="Google Shape;1681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82" name="Google Shape;1682;p19"/>
              <p:cNvGrpSpPr/>
              <p:nvPr/>
            </p:nvGrpSpPr>
            <p:grpSpPr>
              <a:xfrm>
                <a:off x="8528539" y="1695395"/>
                <a:ext cx="762531" cy="125508"/>
                <a:chOff x="7276405" y="3017573"/>
                <a:chExt cx="762531" cy="125508"/>
              </a:xfrm>
            </p:grpSpPr>
            <p:sp>
              <p:nvSpPr>
                <p:cNvPr id="1683" name="Google Shape;1683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4" name="Google Shape;1684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5" name="Google Shape;1685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6" name="Google Shape;1686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7" name="Google Shape;1687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8" name="Google Shape;1688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89" name="Google Shape;1689;p19"/>
              <p:cNvGrpSpPr/>
              <p:nvPr/>
            </p:nvGrpSpPr>
            <p:grpSpPr>
              <a:xfrm>
                <a:off x="9432116" y="1695395"/>
                <a:ext cx="762531" cy="125508"/>
                <a:chOff x="7276405" y="3017573"/>
                <a:chExt cx="762531" cy="125508"/>
              </a:xfrm>
            </p:grpSpPr>
            <p:sp>
              <p:nvSpPr>
                <p:cNvPr id="1690" name="Google Shape;1690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1" name="Google Shape;1691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2" name="Google Shape;1692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3" name="Google Shape;1693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4" name="Google Shape;1694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5" name="Google Shape;1695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96" name="Google Shape;1696;p19"/>
              <p:cNvSpPr/>
              <p:nvPr/>
            </p:nvSpPr>
            <p:spPr>
              <a:xfrm>
                <a:off x="7657670" y="1873485"/>
                <a:ext cx="762531" cy="125508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7" name="Google Shape;1697;p19"/>
              <p:cNvSpPr/>
              <p:nvPr/>
            </p:nvSpPr>
            <p:spPr>
              <a:xfrm>
                <a:off x="7691538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8" name="Google Shape;1698;p19"/>
              <p:cNvSpPr/>
              <p:nvPr/>
            </p:nvSpPr>
            <p:spPr>
              <a:xfrm>
                <a:off x="7839706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9" name="Google Shape;1699;p19"/>
              <p:cNvSpPr/>
              <p:nvPr/>
            </p:nvSpPr>
            <p:spPr>
              <a:xfrm>
                <a:off x="7983642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19"/>
              <p:cNvSpPr/>
              <p:nvPr/>
            </p:nvSpPr>
            <p:spPr>
              <a:xfrm>
                <a:off x="8127578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19"/>
              <p:cNvSpPr/>
              <p:nvPr/>
            </p:nvSpPr>
            <p:spPr>
              <a:xfrm>
                <a:off x="8271514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2" name="Google Shape;1702;p19"/>
              <p:cNvSpPr/>
              <p:nvPr/>
            </p:nvSpPr>
            <p:spPr>
              <a:xfrm>
                <a:off x="7076353" y="1873485"/>
                <a:ext cx="469908" cy="125508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3" name="Google Shape;1703;p19"/>
              <p:cNvSpPr/>
              <p:nvPr/>
            </p:nvSpPr>
            <p:spPr>
              <a:xfrm>
                <a:off x="7110220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19"/>
              <p:cNvSpPr/>
              <p:nvPr/>
            </p:nvSpPr>
            <p:spPr>
              <a:xfrm>
                <a:off x="7258388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19"/>
              <p:cNvSpPr/>
              <p:nvPr/>
            </p:nvSpPr>
            <p:spPr>
              <a:xfrm>
                <a:off x="7402324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19"/>
              <p:cNvSpPr/>
              <p:nvPr/>
            </p:nvSpPr>
            <p:spPr>
              <a:xfrm>
                <a:off x="8531610" y="1866845"/>
                <a:ext cx="762531" cy="125508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19"/>
              <p:cNvSpPr/>
              <p:nvPr/>
            </p:nvSpPr>
            <p:spPr>
              <a:xfrm>
                <a:off x="8565478" y="186684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19"/>
              <p:cNvSpPr/>
              <p:nvPr/>
            </p:nvSpPr>
            <p:spPr>
              <a:xfrm>
                <a:off x="8713646" y="186684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19"/>
              <p:cNvSpPr/>
              <p:nvPr/>
            </p:nvSpPr>
            <p:spPr>
              <a:xfrm>
                <a:off x="8857582" y="186684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19"/>
              <p:cNvSpPr/>
              <p:nvPr/>
            </p:nvSpPr>
            <p:spPr>
              <a:xfrm>
                <a:off x="9001518" y="186684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19"/>
              <p:cNvSpPr/>
              <p:nvPr/>
            </p:nvSpPr>
            <p:spPr>
              <a:xfrm>
                <a:off x="9145454" y="186684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12" name="Google Shape;1712;p19"/>
              <p:cNvGrpSpPr/>
              <p:nvPr/>
            </p:nvGrpSpPr>
            <p:grpSpPr>
              <a:xfrm>
                <a:off x="9435187" y="1866845"/>
                <a:ext cx="762531" cy="125508"/>
                <a:chOff x="7276405" y="3017573"/>
                <a:chExt cx="762531" cy="125508"/>
              </a:xfrm>
            </p:grpSpPr>
            <p:sp>
              <p:nvSpPr>
                <p:cNvPr id="1713" name="Google Shape;1713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4" name="Google Shape;1714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5" name="Google Shape;1715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6" name="Google Shape;1716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7" name="Google Shape;1717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8" name="Google Shape;1718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19" name="Google Shape;1719;p19"/>
              <p:cNvSpPr/>
              <p:nvPr/>
            </p:nvSpPr>
            <p:spPr>
              <a:xfrm>
                <a:off x="7654599" y="2044935"/>
                <a:ext cx="762531" cy="125508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19"/>
              <p:cNvSpPr/>
              <p:nvPr/>
            </p:nvSpPr>
            <p:spPr>
              <a:xfrm>
                <a:off x="7688467" y="204493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1" name="Google Shape;1721;p19"/>
              <p:cNvSpPr/>
              <p:nvPr/>
            </p:nvSpPr>
            <p:spPr>
              <a:xfrm>
                <a:off x="7836635" y="204493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2" name="Google Shape;1722;p19"/>
              <p:cNvSpPr/>
              <p:nvPr/>
            </p:nvSpPr>
            <p:spPr>
              <a:xfrm>
                <a:off x="7980571" y="204493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19"/>
              <p:cNvSpPr/>
              <p:nvPr/>
            </p:nvSpPr>
            <p:spPr>
              <a:xfrm>
                <a:off x="8124507" y="204493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4" name="Google Shape;1724;p19"/>
              <p:cNvSpPr/>
              <p:nvPr/>
            </p:nvSpPr>
            <p:spPr>
              <a:xfrm>
                <a:off x="8268443" y="204493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5" name="Google Shape;1725;p19"/>
              <p:cNvSpPr/>
              <p:nvPr/>
            </p:nvSpPr>
            <p:spPr>
              <a:xfrm>
                <a:off x="8528539" y="2038295"/>
                <a:ext cx="762531" cy="125508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19"/>
              <p:cNvSpPr/>
              <p:nvPr/>
            </p:nvSpPr>
            <p:spPr>
              <a:xfrm>
                <a:off x="8562407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19"/>
              <p:cNvSpPr/>
              <p:nvPr/>
            </p:nvSpPr>
            <p:spPr>
              <a:xfrm>
                <a:off x="8710575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1728;p19"/>
              <p:cNvSpPr/>
              <p:nvPr/>
            </p:nvSpPr>
            <p:spPr>
              <a:xfrm>
                <a:off x="8854511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1729;p19"/>
              <p:cNvSpPr/>
              <p:nvPr/>
            </p:nvSpPr>
            <p:spPr>
              <a:xfrm>
                <a:off x="8998447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19"/>
              <p:cNvSpPr/>
              <p:nvPr/>
            </p:nvSpPr>
            <p:spPr>
              <a:xfrm>
                <a:off x="9142383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31" name="Google Shape;1731;p19"/>
              <p:cNvGrpSpPr/>
              <p:nvPr/>
            </p:nvGrpSpPr>
            <p:grpSpPr>
              <a:xfrm>
                <a:off x="9432116" y="2038295"/>
                <a:ext cx="762531" cy="125508"/>
                <a:chOff x="9432116" y="2038295"/>
                <a:chExt cx="762531" cy="125508"/>
              </a:xfrm>
            </p:grpSpPr>
            <p:sp>
              <p:nvSpPr>
                <p:cNvPr id="1732" name="Google Shape;1732;p19"/>
                <p:cNvSpPr/>
                <p:nvPr/>
              </p:nvSpPr>
              <p:spPr>
                <a:xfrm>
                  <a:off x="9432116" y="2038295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3" name="Google Shape;1733;p19"/>
                <p:cNvSpPr/>
                <p:nvPr/>
              </p:nvSpPr>
              <p:spPr>
                <a:xfrm>
                  <a:off x="9465984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4" name="Google Shape;1734;p19"/>
                <p:cNvSpPr/>
                <p:nvPr/>
              </p:nvSpPr>
              <p:spPr>
                <a:xfrm>
                  <a:off x="9614152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5" name="Google Shape;1735;p19"/>
                <p:cNvSpPr/>
                <p:nvPr/>
              </p:nvSpPr>
              <p:spPr>
                <a:xfrm>
                  <a:off x="9758088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6" name="Google Shape;1736;p19"/>
                <p:cNvSpPr/>
                <p:nvPr/>
              </p:nvSpPr>
              <p:spPr>
                <a:xfrm>
                  <a:off x="9902024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7" name="Google Shape;1737;p19"/>
                <p:cNvSpPr/>
                <p:nvPr/>
              </p:nvSpPr>
              <p:spPr>
                <a:xfrm>
                  <a:off x="10045960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38" name="Google Shape;1738;p19"/>
              <p:cNvGrpSpPr/>
              <p:nvPr/>
            </p:nvGrpSpPr>
            <p:grpSpPr>
              <a:xfrm>
                <a:off x="7658111" y="2223025"/>
                <a:ext cx="762531" cy="125508"/>
                <a:chOff x="7658111" y="2223025"/>
                <a:chExt cx="762531" cy="125508"/>
              </a:xfrm>
            </p:grpSpPr>
            <p:sp>
              <p:nvSpPr>
                <p:cNvPr id="1739" name="Google Shape;1739;p19"/>
                <p:cNvSpPr/>
                <p:nvPr/>
              </p:nvSpPr>
              <p:spPr>
                <a:xfrm>
                  <a:off x="7658111" y="2223025"/>
                  <a:ext cx="762531" cy="125508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0" name="Google Shape;1740;p19"/>
                <p:cNvSpPr/>
                <p:nvPr/>
              </p:nvSpPr>
              <p:spPr>
                <a:xfrm>
                  <a:off x="7691979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1" name="Google Shape;1741;p19"/>
                <p:cNvSpPr/>
                <p:nvPr/>
              </p:nvSpPr>
              <p:spPr>
                <a:xfrm>
                  <a:off x="7840147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2" name="Google Shape;1742;p19"/>
                <p:cNvSpPr/>
                <p:nvPr/>
              </p:nvSpPr>
              <p:spPr>
                <a:xfrm>
                  <a:off x="7984083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3" name="Google Shape;1743;p19"/>
                <p:cNvSpPr/>
                <p:nvPr/>
              </p:nvSpPr>
              <p:spPr>
                <a:xfrm>
                  <a:off x="8128019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4" name="Google Shape;1744;p19"/>
                <p:cNvSpPr/>
                <p:nvPr/>
              </p:nvSpPr>
              <p:spPr>
                <a:xfrm>
                  <a:off x="8271955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45" name="Google Shape;1745;p19"/>
              <p:cNvGrpSpPr/>
              <p:nvPr/>
            </p:nvGrpSpPr>
            <p:grpSpPr>
              <a:xfrm>
                <a:off x="8532051" y="2216385"/>
                <a:ext cx="762531" cy="125508"/>
                <a:chOff x="8532051" y="2216385"/>
                <a:chExt cx="762531" cy="125508"/>
              </a:xfrm>
            </p:grpSpPr>
            <p:sp>
              <p:nvSpPr>
                <p:cNvPr id="1746" name="Google Shape;1746;p19"/>
                <p:cNvSpPr/>
                <p:nvPr/>
              </p:nvSpPr>
              <p:spPr>
                <a:xfrm>
                  <a:off x="8532051" y="2216385"/>
                  <a:ext cx="762531" cy="125508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7" name="Google Shape;1747;p19"/>
                <p:cNvSpPr/>
                <p:nvPr/>
              </p:nvSpPr>
              <p:spPr>
                <a:xfrm>
                  <a:off x="8565919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8" name="Google Shape;1748;p19"/>
                <p:cNvSpPr/>
                <p:nvPr/>
              </p:nvSpPr>
              <p:spPr>
                <a:xfrm>
                  <a:off x="8714087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9" name="Google Shape;1749;p19"/>
                <p:cNvSpPr/>
                <p:nvPr/>
              </p:nvSpPr>
              <p:spPr>
                <a:xfrm>
                  <a:off x="8858023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19"/>
                <p:cNvSpPr/>
                <p:nvPr/>
              </p:nvSpPr>
              <p:spPr>
                <a:xfrm>
                  <a:off x="9001959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1" name="Google Shape;1751;p19"/>
                <p:cNvSpPr/>
                <p:nvPr/>
              </p:nvSpPr>
              <p:spPr>
                <a:xfrm>
                  <a:off x="9145895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52" name="Google Shape;1752;p19"/>
              <p:cNvGrpSpPr/>
              <p:nvPr/>
            </p:nvGrpSpPr>
            <p:grpSpPr>
              <a:xfrm>
                <a:off x="9432557" y="2387835"/>
                <a:ext cx="762531" cy="125508"/>
                <a:chOff x="7276405" y="3017573"/>
                <a:chExt cx="762531" cy="125508"/>
              </a:xfrm>
            </p:grpSpPr>
            <p:sp>
              <p:nvSpPr>
                <p:cNvPr id="1753" name="Google Shape;1753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4" name="Google Shape;1754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5" name="Google Shape;1755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6" name="Google Shape;1756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7" name="Google Shape;1757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8" name="Google Shape;1758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59" name="Google Shape;1759;p19"/>
              <p:cNvGrpSpPr/>
              <p:nvPr/>
            </p:nvGrpSpPr>
            <p:grpSpPr>
              <a:xfrm>
                <a:off x="7658111" y="2565925"/>
                <a:ext cx="762531" cy="125508"/>
                <a:chOff x="7276405" y="3017573"/>
                <a:chExt cx="762531" cy="125508"/>
              </a:xfrm>
            </p:grpSpPr>
            <p:sp>
              <p:nvSpPr>
                <p:cNvPr id="1760" name="Google Shape;1760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1" name="Google Shape;1761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2" name="Google Shape;1762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3" name="Google Shape;1763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4" name="Google Shape;1764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5" name="Google Shape;1765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66" name="Google Shape;1766;p19"/>
              <p:cNvGrpSpPr/>
              <p:nvPr/>
            </p:nvGrpSpPr>
            <p:grpSpPr>
              <a:xfrm>
                <a:off x="7076794" y="2565925"/>
                <a:ext cx="469908" cy="125508"/>
                <a:chOff x="6695088" y="3017573"/>
                <a:chExt cx="469908" cy="125508"/>
              </a:xfrm>
            </p:grpSpPr>
            <p:sp>
              <p:nvSpPr>
                <p:cNvPr id="1767" name="Google Shape;1767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8" name="Google Shape;1768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9" name="Google Shape;1769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0" name="Google Shape;1770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71" name="Google Shape;1771;p19"/>
              <p:cNvGrpSpPr/>
              <p:nvPr/>
            </p:nvGrpSpPr>
            <p:grpSpPr>
              <a:xfrm>
                <a:off x="8532051" y="2559285"/>
                <a:ext cx="762531" cy="125508"/>
                <a:chOff x="7276405" y="3017573"/>
                <a:chExt cx="762531" cy="125508"/>
              </a:xfrm>
            </p:grpSpPr>
            <p:sp>
              <p:nvSpPr>
                <p:cNvPr id="1772" name="Google Shape;1772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3" name="Google Shape;1773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4" name="Google Shape;1774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5" name="Google Shape;1775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6" name="Google Shape;1776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7" name="Google Shape;1777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78" name="Google Shape;1778;p19"/>
              <p:cNvGrpSpPr/>
              <p:nvPr/>
            </p:nvGrpSpPr>
            <p:grpSpPr>
              <a:xfrm>
                <a:off x="9435628" y="2559285"/>
                <a:ext cx="762531" cy="125508"/>
                <a:chOff x="7276405" y="3017573"/>
                <a:chExt cx="762531" cy="125508"/>
              </a:xfrm>
            </p:grpSpPr>
            <p:sp>
              <p:nvSpPr>
                <p:cNvPr id="1779" name="Google Shape;1779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0" name="Google Shape;1780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1" name="Google Shape;1781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2" name="Google Shape;1782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3" name="Google Shape;1783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4" name="Google Shape;1784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85" name="Google Shape;1785;p19"/>
              <p:cNvGrpSpPr/>
              <p:nvPr/>
            </p:nvGrpSpPr>
            <p:grpSpPr>
              <a:xfrm>
                <a:off x="7655040" y="2737375"/>
                <a:ext cx="762531" cy="125508"/>
                <a:chOff x="7276405" y="3017573"/>
                <a:chExt cx="762531" cy="125508"/>
              </a:xfrm>
            </p:grpSpPr>
            <p:sp>
              <p:nvSpPr>
                <p:cNvPr id="1786" name="Google Shape;1786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7" name="Google Shape;1787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8" name="Google Shape;1788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9" name="Google Shape;1789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0" name="Google Shape;1790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1" name="Google Shape;1791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92" name="Google Shape;1792;p19"/>
              <p:cNvGrpSpPr/>
              <p:nvPr/>
            </p:nvGrpSpPr>
            <p:grpSpPr>
              <a:xfrm>
                <a:off x="7073723" y="2737375"/>
                <a:ext cx="469908" cy="125508"/>
                <a:chOff x="6695088" y="3017573"/>
                <a:chExt cx="469908" cy="125508"/>
              </a:xfrm>
            </p:grpSpPr>
            <p:sp>
              <p:nvSpPr>
                <p:cNvPr id="1793" name="Google Shape;1793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4" name="Google Shape;1794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5" name="Google Shape;1795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6" name="Google Shape;1796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97" name="Google Shape;1797;p19"/>
              <p:cNvGrpSpPr/>
              <p:nvPr/>
            </p:nvGrpSpPr>
            <p:grpSpPr>
              <a:xfrm>
                <a:off x="8528980" y="2730735"/>
                <a:ext cx="762531" cy="125508"/>
                <a:chOff x="7276405" y="3017573"/>
                <a:chExt cx="762531" cy="125508"/>
              </a:xfrm>
            </p:grpSpPr>
            <p:sp>
              <p:nvSpPr>
                <p:cNvPr id="1798" name="Google Shape;1798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9" name="Google Shape;1799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0" name="Google Shape;1800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1" name="Google Shape;1801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2" name="Google Shape;1802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3" name="Google Shape;1803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04" name="Google Shape;1804;p19"/>
              <p:cNvGrpSpPr/>
              <p:nvPr/>
            </p:nvGrpSpPr>
            <p:grpSpPr>
              <a:xfrm>
                <a:off x="9432557" y="2730735"/>
                <a:ext cx="762531" cy="125508"/>
                <a:chOff x="7276405" y="3017573"/>
                <a:chExt cx="762531" cy="125508"/>
              </a:xfrm>
            </p:grpSpPr>
            <p:sp>
              <p:nvSpPr>
                <p:cNvPr id="1805" name="Google Shape;1805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6" name="Google Shape;1806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7" name="Google Shape;1807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8" name="Google Shape;1808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9" name="Google Shape;1809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0" name="Google Shape;1810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11" name="Google Shape;1811;p19"/>
              <p:cNvGrpSpPr/>
              <p:nvPr/>
            </p:nvGrpSpPr>
            <p:grpSpPr>
              <a:xfrm>
                <a:off x="7658111" y="2908825"/>
                <a:ext cx="762531" cy="125508"/>
                <a:chOff x="7276405" y="3017573"/>
                <a:chExt cx="762531" cy="125508"/>
              </a:xfrm>
            </p:grpSpPr>
            <p:sp>
              <p:nvSpPr>
                <p:cNvPr id="1812" name="Google Shape;1812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3" name="Google Shape;1813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4" name="Google Shape;1814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5" name="Google Shape;1815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6" name="Google Shape;1816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7" name="Google Shape;1817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18" name="Google Shape;1818;p19"/>
              <p:cNvGrpSpPr/>
              <p:nvPr/>
            </p:nvGrpSpPr>
            <p:grpSpPr>
              <a:xfrm>
                <a:off x="7076794" y="2908825"/>
                <a:ext cx="469908" cy="125508"/>
                <a:chOff x="6695088" y="3017573"/>
                <a:chExt cx="469908" cy="125508"/>
              </a:xfrm>
            </p:grpSpPr>
            <p:sp>
              <p:nvSpPr>
                <p:cNvPr id="1819" name="Google Shape;1819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0" name="Google Shape;1820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1" name="Google Shape;1821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2" name="Google Shape;1822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23" name="Google Shape;1823;p19"/>
              <p:cNvGrpSpPr/>
              <p:nvPr/>
            </p:nvGrpSpPr>
            <p:grpSpPr>
              <a:xfrm>
                <a:off x="8532051" y="2902185"/>
                <a:ext cx="762531" cy="125508"/>
                <a:chOff x="7276405" y="3017573"/>
                <a:chExt cx="762531" cy="125508"/>
              </a:xfrm>
            </p:grpSpPr>
            <p:sp>
              <p:nvSpPr>
                <p:cNvPr id="1824" name="Google Shape;1824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5" name="Google Shape;1825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6" name="Google Shape;1826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7" name="Google Shape;1827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8" name="Google Shape;1828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9" name="Google Shape;1829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30" name="Google Shape;1830;p19"/>
              <p:cNvGrpSpPr/>
              <p:nvPr/>
            </p:nvGrpSpPr>
            <p:grpSpPr>
              <a:xfrm>
                <a:off x="9435628" y="2902185"/>
                <a:ext cx="762531" cy="125508"/>
                <a:chOff x="7276405" y="3017573"/>
                <a:chExt cx="762531" cy="125508"/>
              </a:xfrm>
            </p:grpSpPr>
            <p:sp>
              <p:nvSpPr>
                <p:cNvPr id="1831" name="Google Shape;1831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2" name="Google Shape;1832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3" name="Google Shape;1833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4" name="Google Shape;1834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5" name="Google Shape;1835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6" name="Google Shape;1836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37" name="Google Shape;1837;p19"/>
              <p:cNvGrpSpPr/>
              <p:nvPr/>
            </p:nvGrpSpPr>
            <p:grpSpPr>
              <a:xfrm>
                <a:off x="7655040" y="3080275"/>
                <a:ext cx="762531" cy="125508"/>
                <a:chOff x="7276405" y="3017573"/>
                <a:chExt cx="762531" cy="125508"/>
              </a:xfrm>
            </p:grpSpPr>
            <p:sp>
              <p:nvSpPr>
                <p:cNvPr id="1838" name="Google Shape;1838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9" name="Google Shape;1839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0" name="Google Shape;1840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1" name="Google Shape;1841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2" name="Google Shape;1842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3" name="Google Shape;1843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44" name="Google Shape;1844;p19"/>
              <p:cNvGrpSpPr/>
              <p:nvPr/>
            </p:nvGrpSpPr>
            <p:grpSpPr>
              <a:xfrm>
                <a:off x="7073723" y="3080275"/>
                <a:ext cx="469908" cy="125508"/>
                <a:chOff x="6695088" y="3017573"/>
                <a:chExt cx="469908" cy="125508"/>
              </a:xfrm>
            </p:grpSpPr>
            <p:sp>
              <p:nvSpPr>
                <p:cNvPr id="1845" name="Google Shape;1845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6" name="Google Shape;1846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7" name="Google Shape;1847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8" name="Google Shape;1848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49" name="Google Shape;1849;p19"/>
              <p:cNvGrpSpPr/>
              <p:nvPr/>
            </p:nvGrpSpPr>
            <p:grpSpPr>
              <a:xfrm>
                <a:off x="8528980" y="3073635"/>
                <a:ext cx="762531" cy="125508"/>
                <a:chOff x="7276405" y="3017573"/>
                <a:chExt cx="762531" cy="125508"/>
              </a:xfrm>
            </p:grpSpPr>
            <p:sp>
              <p:nvSpPr>
                <p:cNvPr id="1850" name="Google Shape;1850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1" name="Google Shape;1851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2" name="Google Shape;1852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3" name="Google Shape;1853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4" name="Google Shape;1854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5" name="Google Shape;1855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56" name="Google Shape;1856;p19"/>
              <p:cNvGrpSpPr/>
              <p:nvPr/>
            </p:nvGrpSpPr>
            <p:grpSpPr>
              <a:xfrm>
                <a:off x="9432557" y="3073635"/>
                <a:ext cx="762531" cy="125508"/>
                <a:chOff x="7276405" y="3017573"/>
                <a:chExt cx="762531" cy="125508"/>
              </a:xfrm>
            </p:grpSpPr>
            <p:sp>
              <p:nvSpPr>
                <p:cNvPr id="1857" name="Google Shape;1857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8" name="Google Shape;1858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9" name="Google Shape;1859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0" name="Google Shape;1860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1" name="Google Shape;1861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2" name="Google Shape;1862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63" name="Google Shape;1863;p19"/>
              <p:cNvGrpSpPr/>
              <p:nvPr/>
            </p:nvGrpSpPr>
            <p:grpSpPr>
              <a:xfrm>
                <a:off x="7658111" y="3251725"/>
                <a:ext cx="762531" cy="125508"/>
                <a:chOff x="7276405" y="3017573"/>
                <a:chExt cx="762531" cy="125508"/>
              </a:xfrm>
            </p:grpSpPr>
            <p:sp>
              <p:nvSpPr>
                <p:cNvPr id="1864" name="Google Shape;1864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5" name="Google Shape;1865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6" name="Google Shape;1866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7" name="Google Shape;1867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8" name="Google Shape;1868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9" name="Google Shape;1869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70" name="Google Shape;1870;p19"/>
              <p:cNvGrpSpPr/>
              <p:nvPr/>
            </p:nvGrpSpPr>
            <p:grpSpPr>
              <a:xfrm>
                <a:off x="7076794" y="3251725"/>
                <a:ext cx="469908" cy="125508"/>
                <a:chOff x="6695088" y="3017573"/>
                <a:chExt cx="469908" cy="125508"/>
              </a:xfrm>
            </p:grpSpPr>
            <p:sp>
              <p:nvSpPr>
                <p:cNvPr id="1871" name="Google Shape;1871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2" name="Google Shape;1872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3" name="Google Shape;1873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4" name="Google Shape;1874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75" name="Google Shape;1875;p19"/>
              <p:cNvGrpSpPr/>
              <p:nvPr/>
            </p:nvGrpSpPr>
            <p:grpSpPr>
              <a:xfrm>
                <a:off x="8532051" y="3245085"/>
                <a:ext cx="762531" cy="125508"/>
                <a:chOff x="7276405" y="3017573"/>
                <a:chExt cx="762531" cy="125508"/>
              </a:xfrm>
            </p:grpSpPr>
            <p:sp>
              <p:nvSpPr>
                <p:cNvPr id="1876" name="Google Shape;1876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7" name="Google Shape;1877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8" name="Google Shape;1878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9" name="Google Shape;1879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0" name="Google Shape;1880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1" name="Google Shape;1881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82" name="Google Shape;1882;p19"/>
              <p:cNvGrpSpPr/>
              <p:nvPr/>
            </p:nvGrpSpPr>
            <p:grpSpPr>
              <a:xfrm>
                <a:off x="9435628" y="3245085"/>
                <a:ext cx="762531" cy="125508"/>
                <a:chOff x="7276405" y="3017573"/>
                <a:chExt cx="762531" cy="125508"/>
              </a:xfrm>
            </p:grpSpPr>
            <p:sp>
              <p:nvSpPr>
                <p:cNvPr id="1883" name="Google Shape;1883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4" name="Google Shape;1884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5" name="Google Shape;1885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6" name="Google Shape;1886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7" name="Google Shape;1887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8" name="Google Shape;1888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89" name="Google Shape;1889;p19"/>
              <p:cNvGrpSpPr/>
              <p:nvPr/>
            </p:nvGrpSpPr>
            <p:grpSpPr>
              <a:xfrm>
                <a:off x="7655040" y="3423175"/>
                <a:ext cx="762531" cy="125508"/>
                <a:chOff x="7276405" y="3017573"/>
                <a:chExt cx="762531" cy="125508"/>
              </a:xfrm>
            </p:grpSpPr>
            <p:sp>
              <p:nvSpPr>
                <p:cNvPr id="1890" name="Google Shape;1890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1" name="Google Shape;1891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2" name="Google Shape;1892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3" name="Google Shape;1893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4" name="Google Shape;1894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5" name="Google Shape;1895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96" name="Google Shape;1896;p19"/>
              <p:cNvGrpSpPr/>
              <p:nvPr/>
            </p:nvGrpSpPr>
            <p:grpSpPr>
              <a:xfrm>
                <a:off x="7073723" y="3423175"/>
                <a:ext cx="469908" cy="125508"/>
                <a:chOff x="6695088" y="3017573"/>
                <a:chExt cx="469908" cy="125508"/>
              </a:xfrm>
            </p:grpSpPr>
            <p:sp>
              <p:nvSpPr>
                <p:cNvPr id="1897" name="Google Shape;1897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8" name="Google Shape;1898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9" name="Google Shape;1899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0" name="Google Shape;1900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1" name="Google Shape;1901;p19"/>
              <p:cNvGrpSpPr/>
              <p:nvPr/>
            </p:nvGrpSpPr>
            <p:grpSpPr>
              <a:xfrm>
                <a:off x="8528980" y="3416535"/>
                <a:ext cx="762531" cy="125508"/>
                <a:chOff x="7276405" y="3017573"/>
                <a:chExt cx="762531" cy="125508"/>
              </a:xfrm>
            </p:grpSpPr>
            <p:sp>
              <p:nvSpPr>
                <p:cNvPr id="1902" name="Google Shape;1902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3" name="Google Shape;1903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4" name="Google Shape;1904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5" name="Google Shape;1905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6" name="Google Shape;1906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7" name="Google Shape;1907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8" name="Google Shape;1908;p19"/>
              <p:cNvGrpSpPr/>
              <p:nvPr/>
            </p:nvGrpSpPr>
            <p:grpSpPr>
              <a:xfrm>
                <a:off x="9432557" y="3416535"/>
                <a:ext cx="762531" cy="125508"/>
                <a:chOff x="7276405" y="3017573"/>
                <a:chExt cx="762531" cy="125508"/>
              </a:xfrm>
            </p:grpSpPr>
            <p:sp>
              <p:nvSpPr>
                <p:cNvPr id="1909" name="Google Shape;1909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0" name="Google Shape;1910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1" name="Google Shape;1911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2" name="Google Shape;1912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3" name="Google Shape;1913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4" name="Google Shape;1914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15" name="Google Shape;1915;p19"/>
              <p:cNvGrpSpPr/>
              <p:nvPr/>
            </p:nvGrpSpPr>
            <p:grpSpPr>
              <a:xfrm>
                <a:off x="7654599" y="3594625"/>
                <a:ext cx="762531" cy="125508"/>
                <a:chOff x="7276405" y="3017573"/>
                <a:chExt cx="762531" cy="125508"/>
              </a:xfrm>
            </p:grpSpPr>
            <p:sp>
              <p:nvSpPr>
                <p:cNvPr id="1916" name="Google Shape;1916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7" name="Google Shape;1917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8" name="Google Shape;1918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9" name="Google Shape;1919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0" name="Google Shape;1920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1" name="Google Shape;1921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22" name="Google Shape;1922;p19"/>
              <p:cNvGrpSpPr/>
              <p:nvPr/>
            </p:nvGrpSpPr>
            <p:grpSpPr>
              <a:xfrm>
                <a:off x="7073282" y="3594625"/>
                <a:ext cx="469908" cy="125508"/>
                <a:chOff x="6695088" y="3017573"/>
                <a:chExt cx="469908" cy="125508"/>
              </a:xfrm>
            </p:grpSpPr>
            <p:sp>
              <p:nvSpPr>
                <p:cNvPr id="1923" name="Google Shape;1923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4" name="Google Shape;1924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5" name="Google Shape;1925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6" name="Google Shape;1926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27" name="Google Shape;1927;p19"/>
              <p:cNvGrpSpPr/>
              <p:nvPr/>
            </p:nvGrpSpPr>
            <p:grpSpPr>
              <a:xfrm>
                <a:off x="8528539" y="3587985"/>
                <a:ext cx="762531" cy="125508"/>
                <a:chOff x="7276405" y="3017573"/>
                <a:chExt cx="762531" cy="125508"/>
              </a:xfrm>
            </p:grpSpPr>
            <p:sp>
              <p:nvSpPr>
                <p:cNvPr id="1928" name="Google Shape;1928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9" name="Google Shape;1929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0" name="Google Shape;1930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1" name="Google Shape;1931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2" name="Google Shape;1932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3" name="Google Shape;1933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34" name="Google Shape;1934;p19"/>
              <p:cNvGrpSpPr/>
              <p:nvPr/>
            </p:nvGrpSpPr>
            <p:grpSpPr>
              <a:xfrm>
                <a:off x="9432116" y="3587985"/>
                <a:ext cx="762531" cy="125508"/>
                <a:chOff x="7276405" y="3017573"/>
                <a:chExt cx="762531" cy="125508"/>
              </a:xfrm>
            </p:grpSpPr>
            <p:sp>
              <p:nvSpPr>
                <p:cNvPr id="1935" name="Google Shape;1935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6" name="Google Shape;1936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7" name="Google Shape;1937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8" name="Google Shape;1938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9" name="Google Shape;1939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0" name="Google Shape;1940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41" name="Google Shape;1941;p19"/>
              <p:cNvGrpSpPr/>
              <p:nvPr/>
            </p:nvGrpSpPr>
            <p:grpSpPr>
              <a:xfrm>
                <a:off x="7651528" y="3766075"/>
                <a:ext cx="762531" cy="125508"/>
                <a:chOff x="7276405" y="3017573"/>
                <a:chExt cx="762531" cy="125508"/>
              </a:xfrm>
            </p:grpSpPr>
            <p:sp>
              <p:nvSpPr>
                <p:cNvPr id="1942" name="Google Shape;1942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3" name="Google Shape;1943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4" name="Google Shape;1944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5" name="Google Shape;1945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6" name="Google Shape;1946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7" name="Google Shape;1947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48" name="Google Shape;1948;p19"/>
              <p:cNvGrpSpPr/>
              <p:nvPr/>
            </p:nvGrpSpPr>
            <p:grpSpPr>
              <a:xfrm>
                <a:off x="7070211" y="3766075"/>
                <a:ext cx="469908" cy="125508"/>
                <a:chOff x="6695088" y="3017573"/>
                <a:chExt cx="469908" cy="125508"/>
              </a:xfrm>
            </p:grpSpPr>
            <p:sp>
              <p:nvSpPr>
                <p:cNvPr id="1949" name="Google Shape;1949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0" name="Google Shape;1950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1" name="Google Shape;1951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2" name="Google Shape;1952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53" name="Google Shape;1953;p19"/>
              <p:cNvGrpSpPr/>
              <p:nvPr/>
            </p:nvGrpSpPr>
            <p:grpSpPr>
              <a:xfrm>
                <a:off x="8525468" y="3759435"/>
                <a:ext cx="762531" cy="125508"/>
                <a:chOff x="7276405" y="3017573"/>
                <a:chExt cx="762531" cy="125508"/>
              </a:xfrm>
            </p:grpSpPr>
            <p:sp>
              <p:nvSpPr>
                <p:cNvPr id="1954" name="Google Shape;1954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5" name="Google Shape;1955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6" name="Google Shape;1956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7" name="Google Shape;1957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8" name="Google Shape;1958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9" name="Google Shape;1959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60" name="Google Shape;1960;p19"/>
              <p:cNvGrpSpPr/>
              <p:nvPr/>
            </p:nvGrpSpPr>
            <p:grpSpPr>
              <a:xfrm>
                <a:off x="9429045" y="3759435"/>
                <a:ext cx="762531" cy="125508"/>
                <a:chOff x="7276405" y="3017573"/>
                <a:chExt cx="762531" cy="125508"/>
              </a:xfrm>
            </p:grpSpPr>
            <p:sp>
              <p:nvSpPr>
                <p:cNvPr id="1961" name="Google Shape;1961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2" name="Google Shape;1962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3" name="Google Shape;1963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4" name="Google Shape;1964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5" name="Google Shape;1965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6" name="Google Shape;1966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67" name="Google Shape;1967;p19"/>
              <p:cNvGrpSpPr/>
              <p:nvPr/>
            </p:nvGrpSpPr>
            <p:grpSpPr>
              <a:xfrm>
                <a:off x="7654599" y="3937525"/>
                <a:ext cx="762531" cy="125508"/>
                <a:chOff x="7276405" y="3017573"/>
                <a:chExt cx="762531" cy="125508"/>
              </a:xfrm>
            </p:grpSpPr>
            <p:sp>
              <p:nvSpPr>
                <p:cNvPr id="1968" name="Google Shape;1968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9" name="Google Shape;1969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0" name="Google Shape;1970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1" name="Google Shape;1971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2" name="Google Shape;1972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3" name="Google Shape;1973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74" name="Google Shape;1974;p19"/>
              <p:cNvGrpSpPr/>
              <p:nvPr/>
            </p:nvGrpSpPr>
            <p:grpSpPr>
              <a:xfrm>
                <a:off x="7073282" y="3937525"/>
                <a:ext cx="469908" cy="125508"/>
                <a:chOff x="6695088" y="3017573"/>
                <a:chExt cx="469908" cy="125508"/>
              </a:xfrm>
            </p:grpSpPr>
            <p:sp>
              <p:nvSpPr>
                <p:cNvPr id="1975" name="Google Shape;1975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6" name="Google Shape;1976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7" name="Google Shape;1977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8" name="Google Shape;1978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79" name="Google Shape;1979;p19"/>
              <p:cNvGrpSpPr/>
              <p:nvPr/>
            </p:nvGrpSpPr>
            <p:grpSpPr>
              <a:xfrm>
                <a:off x="8528539" y="3930885"/>
                <a:ext cx="762531" cy="125508"/>
                <a:chOff x="7276405" y="3017573"/>
                <a:chExt cx="762531" cy="125508"/>
              </a:xfrm>
            </p:grpSpPr>
            <p:sp>
              <p:nvSpPr>
                <p:cNvPr id="1980" name="Google Shape;1980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1" name="Google Shape;1981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2" name="Google Shape;1982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3" name="Google Shape;1983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4" name="Google Shape;1984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5" name="Google Shape;1985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86" name="Google Shape;1986;p19"/>
              <p:cNvGrpSpPr/>
              <p:nvPr/>
            </p:nvGrpSpPr>
            <p:grpSpPr>
              <a:xfrm>
                <a:off x="9432116" y="3930885"/>
                <a:ext cx="762531" cy="125508"/>
                <a:chOff x="7276405" y="3017573"/>
                <a:chExt cx="762531" cy="125508"/>
              </a:xfrm>
            </p:grpSpPr>
            <p:sp>
              <p:nvSpPr>
                <p:cNvPr id="1987" name="Google Shape;1987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8" name="Google Shape;1988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9" name="Google Shape;1989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0" name="Google Shape;1990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1" name="Google Shape;1991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2" name="Google Shape;1992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93" name="Google Shape;1993;p19"/>
              <p:cNvGrpSpPr/>
              <p:nvPr/>
            </p:nvGrpSpPr>
            <p:grpSpPr>
              <a:xfrm>
                <a:off x="7651528" y="4108975"/>
                <a:ext cx="762531" cy="125508"/>
                <a:chOff x="7276405" y="3017573"/>
                <a:chExt cx="762531" cy="125508"/>
              </a:xfrm>
            </p:grpSpPr>
            <p:sp>
              <p:nvSpPr>
                <p:cNvPr id="1994" name="Google Shape;1994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5" name="Google Shape;1995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6" name="Google Shape;1996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7" name="Google Shape;1997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8" name="Google Shape;1998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9" name="Google Shape;1999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00" name="Google Shape;2000;p19"/>
              <p:cNvGrpSpPr/>
              <p:nvPr/>
            </p:nvGrpSpPr>
            <p:grpSpPr>
              <a:xfrm>
                <a:off x="7070211" y="4108975"/>
                <a:ext cx="469908" cy="125508"/>
                <a:chOff x="6695088" y="3017573"/>
                <a:chExt cx="469908" cy="125508"/>
              </a:xfrm>
            </p:grpSpPr>
            <p:sp>
              <p:nvSpPr>
                <p:cNvPr id="2001" name="Google Shape;2001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2" name="Google Shape;2002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3" name="Google Shape;2003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4" name="Google Shape;2004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05" name="Google Shape;2005;p19"/>
              <p:cNvGrpSpPr/>
              <p:nvPr/>
            </p:nvGrpSpPr>
            <p:grpSpPr>
              <a:xfrm>
                <a:off x="8525468" y="4102335"/>
                <a:ext cx="762531" cy="125508"/>
                <a:chOff x="7276405" y="3017573"/>
                <a:chExt cx="762531" cy="125508"/>
              </a:xfrm>
            </p:grpSpPr>
            <p:sp>
              <p:nvSpPr>
                <p:cNvPr id="2006" name="Google Shape;2006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7" name="Google Shape;2007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8" name="Google Shape;2008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9" name="Google Shape;2009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0" name="Google Shape;2010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1" name="Google Shape;2011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2" name="Google Shape;2012;p19"/>
              <p:cNvGrpSpPr/>
              <p:nvPr/>
            </p:nvGrpSpPr>
            <p:grpSpPr>
              <a:xfrm>
                <a:off x="9429045" y="4102335"/>
                <a:ext cx="762531" cy="125508"/>
                <a:chOff x="7276405" y="3017573"/>
                <a:chExt cx="762531" cy="125508"/>
              </a:xfrm>
            </p:grpSpPr>
            <p:sp>
              <p:nvSpPr>
                <p:cNvPr id="2013" name="Google Shape;2013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4" name="Google Shape;2014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5" name="Google Shape;2015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6" name="Google Shape;2016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7" name="Google Shape;2017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8" name="Google Shape;2018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9" name="Google Shape;2019;p19"/>
              <p:cNvGrpSpPr/>
              <p:nvPr/>
            </p:nvGrpSpPr>
            <p:grpSpPr>
              <a:xfrm>
                <a:off x="7654599" y="4280425"/>
                <a:ext cx="762531" cy="125508"/>
                <a:chOff x="7276405" y="3017573"/>
                <a:chExt cx="762531" cy="125508"/>
              </a:xfrm>
            </p:grpSpPr>
            <p:sp>
              <p:nvSpPr>
                <p:cNvPr id="2020" name="Google Shape;2020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1" name="Google Shape;2021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2" name="Google Shape;2022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3" name="Google Shape;2023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4" name="Google Shape;2024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5" name="Google Shape;2025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26" name="Google Shape;2026;p19"/>
              <p:cNvGrpSpPr/>
              <p:nvPr/>
            </p:nvGrpSpPr>
            <p:grpSpPr>
              <a:xfrm>
                <a:off x="7073282" y="4280425"/>
                <a:ext cx="469908" cy="125508"/>
                <a:chOff x="6695088" y="3017573"/>
                <a:chExt cx="469908" cy="125508"/>
              </a:xfrm>
            </p:grpSpPr>
            <p:sp>
              <p:nvSpPr>
                <p:cNvPr id="2027" name="Google Shape;2027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8" name="Google Shape;2028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9" name="Google Shape;2029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0" name="Google Shape;2030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31" name="Google Shape;2031;p19"/>
              <p:cNvGrpSpPr/>
              <p:nvPr/>
            </p:nvGrpSpPr>
            <p:grpSpPr>
              <a:xfrm>
                <a:off x="8528539" y="4273785"/>
                <a:ext cx="762531" cy="125508"/>
                <a:chOff x="7276405" y="3017573"/>
                <a:chExt cx="762531" cy="125508"/>
              </a:xfrm>
            </p:grpSpPr>
            <p:sp>
              <p:nvSpPr>
                <p:cNvPr id="2032" name="Google Shape;2032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3" name="Google Shape;2033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4" name="Google Shape;2034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5" name="Google Shape;2035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6" name="Google Shape;2036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7" name="Google Shape;2037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38" name="Google Shape;2038;p19"/>
              <p:cNvGrpSpPr/>
              <p:nvPr/>
            </p:nvGrpSpPr>
            <p:grpSpPr>
              <a:xfrm>
                <a:off x="9432116" y="4273785"/>
                <a:ext cx="762531" cy="125508"/>
                <a:chOff x="7276405" y="3017573"/>
                <a:chExt cx="762531" cy="125508"/>
              </a:xfrm>
            </p:grpSpPr>
            <p:sp>
              <p:nvSpPr>
                <p:cNvPr id="2039" name="Google Shape;2039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0" name="Google Shape;2040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1" name="Google Shape;2041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2" name="Google Shape;2042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3" name="Google Shape;2043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4" name="Google Shape;2044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45" name="Google Shape;2045;p19"/>
              <p:cNvGrpSpPr/>
              <p:nvPr/>
            </p:nvGrpSpPr>
            <p:grpSpPr>
              <a:xfrm>
                <a:off x="7651528" y="4451875"/>
                <a:ext cx="762531" cy="125508"/>
                <a:chOff x="7276405" y="3017573"/>
                <a:chExt cx="762531" cy="125508"/>
              </a:xfrm>
            </p:grpSpPr>
            <p:sp>
              <p:nvSpPr>
                <p:cNvPr id="2046" name="Google Shape;2046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7" name="Google Shape;2047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8" name="Google Shape;2048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9" name="Google Shape;2049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0" name="Google Shape;2050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1" name="Google Shape;2051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52" name="Google Shape;2052;p19"/>
              <p:cNvGrpSpPr/>
              <p:nvPr/>
            </p:nvGrpSpPr>
            <p:grpSpPr>
              <a:xfrm>
                <a:off x="7070211" y="4451875"/>
                <a:ext cx="469908" cy="125508"/>
                <a:chOff x="6695088" y="3017573"/>
                <a:chExt cx="469908" cy="125508"/>
              </a:xfrm>
            </p:grpSpPr>
            <p:sp>
              <p:nvSpPr>
                <p:cNvPr id="2053" name="Google Shape;2053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4" name="Google Shape;2054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5" name="Google Shape;2055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6" name="Google Shape;2056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57" name="Google Shape;2057;p19"/>
              <p:cNvGrpSpPr/>
              <p:nvPr/>
            </p:nvGrpSpPr>
            <p:grpSpPr>
              <a:xfrm>
                <a:off x="8525468" y="4445235"/>
                <a:ext cx="762531" cy="125508"/>
                <a:chOff x="7276405" y="3017573"/>
                <a:chExt cx="762531" cy="125508"/>
              </a:xfrm>
            </p:grpSpPr>
            <p:sp>
              <p:nvSpPr>
                <p:cNvPr id="2058" name="Google Shape;2058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9" name="Google Shape;2059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0" name="Google Shape;2060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1" name="Google Shape;2061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2" name="Google Shape;2062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3" name="Google Shape;2063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64" name="Google Shape;2064;p19"/>
              <p:cNvGrpSpPr/>
              <p:nvPr/>
            </p:nvGrpSpPr>
            <p:grpSpPr>
              <a:xfrm>
                <a:off x="9429045" y="4445235"/>
                <a:ext cx="762531" cy="125508"/>
                <a:chOff x="7276405" y="3017573"/>
                <a:chExt cx="762531" cy="125508"/>
              </a:xfrm>
            </p:grpSpPr>
            <p:sp>
              <p:nvSpPr>
                <p:cNvPr id="2065" name="Google Shape;2065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6" name="Google Shape;2066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7" name="Google Shape;2067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8" name="Google Shape;2068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9" name="Google Shape;2069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0" name="Google Shape;2070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71" name="Google Shape;2071;p19"/>
              <p:cNvGrpSpPr/>
              <p:nvPr/>
            </p:nvGrpSpPr>
            <p:grpSpPr>
              <a:xfrm>
                <a:off x="7654599" y="4623325"/>
                <a:ext cx="762531" cy="125508"/>
                <a:chOff x="7276405" y="3017573"/>
                <a:chExt cx="762531" cy="125508"/>
              </a:xfrm>
            </p:grpSpPr>
            <p:sp>
              <p:nvSpPr>
                <p:cNvPr id="2072" name="Google Shape;2072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3" name="Google Shape;2073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4" name="Google Shape;2074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5" name="Google Shape;2075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6" name="Google Shape;2076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7" name="Google Shape;2077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78" name="Google Shape;2078;p19"/>
              <p:cNvGrpSpPr/>
              <p:nvPr/>
            </p:nvGrpSpPr>
            <p:grpSpPr>
              <a:xfrm>
                <a:off x="7073282" y="4623325"/>
                <a:ext cx="469908" cy="125508"/>
                <a:chOff x="6695088" y="3017573"/>
                <a:chExt cx="469908" cy="125508"/>
              </a:xfrm>
            </p:grpSpPr>
            <p:sp>
              <p:nvSpPr>
                <p:cNvPr id="2079" name="Google Shape;2079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0" name="Google Shape;2080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1" name="Google Shape;2081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2" name="Google Shape;2082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83" name="Google Shape;2083;p19"/>
              <p:cNvGrpSpPr/>
              <p:nvPr/>
            </p:nvGrpSpPr>
            <p:grpSpPr>
              <a:xfrm>
                <a:off x="8528539" y="4616685"/>
                <a:ext cx="762531" cy="125508"/>
                <a:chOff x="7276405" y="3017573"/>
                <a:chExt cx="762531" cy="125508"/>
              </a:xfrm>
            </p:grpSpPr>
            <p:sp>
              <p:nvSpPr>
                <p:cNvPr id="2084" name="Google Shape;2084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5" name="Google Shape;2085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6" name="Google Shape;2086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7" name="Google Shape;2087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8" name="Google Shape;2088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9" name="Google Shape;2089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90" name="Google Shape;2090;p19"/>
              <p:cNvGrpSpPr/>
              <p:nvPr/>
            </p:nvGrpSpPr>
            <p:grpSpPr>
              <a:xfrm>
                <a:off x="9432116" y="4616685"/>
                <a:ext cx="762531" cy="125508"/>
                <a:chOff x="7276405" y="3017573"/>
                <a:chExt cx="762531" cy="125508"/>
              </a:xfrm>
            </p:grpSpPr>
            <p:sp>
              <p:nvSpPr>
                <p:cNvPr id="2091" name="Google Shape;2091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2" name="Google Shape;2092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3" name="Google Shape;2093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4" name="Google Shape;2094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5" name="Google Shape;2095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6" name="Google Shape;2096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97" name="Google Shape;2097;p19"/>
              <p:cNvGrpSpPr/>
              <p:nvPr/>
            </p:nvGrpSpPr>
            <p:grpSpPr>
              <a:xfrm>
                <a:off x="7651528" y="4794775"/>
                <a:ext cx="762531" cy="125508"/>
                <a:chOff x="7276405" y="3017573"/>
                <a:chExt cx="762531" cy="125508"/>
              </a:xfrm>
            </p:grpSpPr>
            <p:sp>
              <p:nvSpPr>
                <p:cNvPr id="2098" name="Google Shape;2098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9" name="Google Shape;2099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0" name="Google Shape;2100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1" name="Google Shape;2101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2" name="Google Shape;2102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3" name="Google Shape;2103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04" name="Google Shape;2104;p19"/>
              <p:cNvGrpSpPr/>
              <p:nvPr/>
            </p:nvGrpSpPr>
            <p:grpSpPr>
              <a:xfrm>
                <a:off x="7070211" y="4794775"/>
                <a:ext cx="469908" cy="125508"/>
                <a:chOff x="6695088" y="3017573"/>
                <a:chExt cx="469908" cy="125508"/>
              </a:xfrm>
            </p:grpSpPr>
            <p:sp>
              <p:nvSpPr>
                <p:cNvPr id="2105" name="Google Shape;2105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6" name="Google Shape;2106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7" name="Google Shape;2107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8" name="Google Shape;2108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09" name="Google Shape;2109;p19"/>
              <p:cNvGrpSpPr/>
              <p:nvPr/>
            </p:nvGrpSpPr>
            <p:grpSpPr>
              <a:xfrm>
                <a:off x="8525468" y="4788134"/>
                <a:ext cx="762531" cy="125509"/>
                <a:chOff x="7276405" y="3017572"/>
                <a:chExt cx="762531" cy="125509"/>
              </a:xfrm>
            </p:grpSpPr>
            <p:sp>
              <p:nvSpPr>
                <p:cNvPr id="2110" name="Google Shape;2110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1" name="Google Shape;2111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2" name="Google Shape;2112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3" name="Google Shape;2113;p19"/>
                <p:cNvSpPr/>
                <p:nvPr/>
              </p:nvSpPr>
              <p:spPr>
                <a:xfrm>
                  <a:off x="7602378" y="3017572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4" name="Google Shape;2114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5" name="Google Shape;2115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16" name="Google Shape;2116;p19"/>
              <p:cNvGrpSpPr/>
              <p:nvPr/>
            </p:nvGrpSpPr>
            <p:grpSpPr>
              <a:xfrm>
                <a:off x="9429045" y="4788135"/>
                <a:ext cx="762531" cy="125508"/>
                <a:chOff x="7276405" y="3017573"/>
                <a:chExt cx="762531" cy="125508"/>
              </a:xfrm>
            </p:grpSpPr>
            <p:sp>
              <p:nvSpPr>
                <p:cNvPr id="2117" name="Google Shape;2117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8" name="Google Shape;2118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9" name="Google Shape;2119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0" name="Google Shape;2120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23" name="Google Shape;2123;p19"/>
              <p:cNvGrpSpPr/>
              <p:nvPr/>
            </p:nvGrpSpPr>
            <p:grpSpPr>
              <a:xfrm>
                <a:off x="7651656" y="4964348"/>
                <a:ext cx="762531" cy="125508"/>
                <a:chOff x="7276405" y="3017573"/>
                <a:chExt cx="762531" cy="125508"/>
              </a:xfrm>
            </p:grpSpPr>
            <p:sp>
              <p:nvSpPr>
                <p:cNvPr id="2124" name="Google Shape;2124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5" name="Google Shape;2125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6" name="Google Shape;2126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30" name="Google Shape;2130;p19"/>
              <p:cNvGrpSpPr/>
              <p:nvPr/>
            </p:nvGrpSpPr>
            <p:grpSpPr>
              <a:xfrm>
                <a:off x="7070339" y="4964348"/>
                <a:ext cx="469908" cy="125508"/>
                <a:chOff x="6695088" y="3017573"/>
                <a:chExt cx="469908" cy="125508"/>
              </a:xfrm>
            </p:grpSpPr>
            <p:sp>
              <p:nvSpPr>
                <p:cNvPr id="2131" name="Google Shape;2131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35" name="Google Shape;2135;p19"/>
              <p:cNvGrpSpPr/>
              <p:nvPr/>
            </p:nvGrpSpPr>
            <p:grpSpPr>
              <a:xfrm>
                <a:off x="8525596" y="4957708"/>
                <a:ext cx="762531" cy="125508"/>
                <a:chOff x="7276405" y="3017573"/>
                <a:chExt cx="762531" cy="125508"/>
              </a:xfrm>
            </p:grpSpPr>
            <p:sp>
              <p:nvSpPr>
                <p:cNvPr id="2136" name="Google Shape;2136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42" name="Google Shape;2142;p19"/>
              <p:cNvGrpSpPr/>
              <p:nvPr/>
            </p:nvGrpSpPr>
            <p:grpSpPr>
              <a:xfrm>
                <a:off x="9429173" y="4957708"/>
                <a:ext cx="762531" cy="125508"/>
                <a:chOff x="7276405" y="3017573"/>
                <a:chExt cx="762531" cy="125508"/>
              </a:xfrm>
            </p:grpSpPr>
            <p:sp>
              <p:nvSpPr>
                <p:cNvPr id="2143" name="Google Shape;2143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49" name="Google Shape;2149;p19"/>
              <p:cNvGrpSpPr/>
              <p:nvPr/>
            </p:nvGrpSpPr>
            <p:grpSpPr>
              <a:xfrm>
                <a:off x="7648585" y="5135798"/>
                <a:ext cx="762531" cy="125508"/>
                <a:chOff x="7276405" y="3017573"/>
                <a:chExt cx="762531" cy="125508"/>
              </a:xfrm>
            </p:grpSpPr>
            <p:sp>
              <p:nvSpPr>
                <p:cNvPr id="2150" name="Google Shape;2150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56" name="Google Shape;2156;p19"/>
              <p:cNvGrpSpPr/>
              <p:nvPr/>
            </p:nvGrpSpPr>
            <p:grpSpPr>
              <a:xfrm>
                <a:off x="7067268" y="5135798"/>
                <a:ext cx="469908" cy="125508"/>
                <a:chOff x="6695088" y="3017573"/>
                <a:chExt cx="469908" cy="125508"/>
              </a:xfrm>
            </p:grpSpPr>
            <p:sp>
              <p:nvSpPr>
                <p:cNvPr id="2157" name="Google Shape;2157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61" name="Google Shape;2161;p19"/>
              <p:cNvGrpSpPr/>
              <p:nvPr/>
            </p:nvGrpSpPr>
            <p:grpSpPr>
              <a:xfrm>
                <a:off x="8522525" y="5129158"/>
                <a:ext cx="762531" cy="125508"/>
                <a:chOff x="7276405" y="3017573"/>
                <a:chExt cx="762531" cy="125508"/>
              </a:xfrm>
            </p:grpSpPr>
            <p:sp>
              <p:nvSpPr>
                <p:cNvPr id="2162" name="Google Shape;2162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68" name="Google Shape;2168;p19"/>
              <p:cNvGrpSpPr/>
              <p:nvPr/>
            </p:nvGrpSpPr>
            <p:grpSpPr>
              <a:xfrm>
                <a:off x="9426102" y="5129158"/>
                <a:ext cx="762531" cy="125508"/>
                <a:chOff x="7276405" y="3017573"/>
                <a:chExt cx="762531" cy="125508"/>
              </a:xfrm>
            </p:grpSpPr>
            <p:sp>
              <p:nvSpPr>
                <p:cNvPr id="2169" name="Google Shape;2169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75" name="Google Shape;2175;p19"/>
              <p:cNvGrpSpPr/>
              <p:nvPr/>
            </p:nvGrpSpPr>
            <p:grpSpPr>
              <a:xfrm>
                <a:off x="7651656" y="5307248"/>
                <a:ext cx="762531" cy="125508"/>
                <a:chOff x="7276405" y="3017573"/>
                <a:chExt cx="762531" cy="125508"/>
              </a:xfrm>
            </p:grpSpPr>
            <p:sp>
              <p:nvSpPr>
                <p:cNvPr id="2176" name="Google Shape;2176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2" name="Google Shape;2182;p19"/>
              <p:cNvGrpSpPr/>
              <p:nvPr/>
            </p:nvGrpSpPr>
            <p:grpSpPr>
              <a:xfrm>
                <a:off x="7070339" y="5307248"/>
                <a:ext cx="469908" cy="125508"/>
                <a:chOff x="6695088" y="3017573"/>
                <a:chExt cx="469908" cy="125508"/>
              </a:xfrm>
            </p:grpSpPr>
            <p:sp>
              <p:nvSpPr>
                <p:cNvPr id="2183" name="Google Shape;2183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7" name="Google Shape;2187;p19"/>
              <p:cNvGrpSpPr/>
              <p:nvPr/>
            </p:nvGrpSpPr>
            <p:grpSpPr>
              <a:xfrm>
                <a:off x="8525596" y="5300608"/>
                <a:ext cx="762531" cy="125508"/>
                <a:chOff x="7276405" y="3017573"/>
                <a:chExt cx="762531" cy="125508"/>
              </a:xfrm>
            </p:grpSpPr>
            <p:sp>
              <p:nvSpPr>
                <p:cNvPr id="2188" name="Google Shape;2188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4" name="Google Shape;2194;p19"/>
              <p:cNvGrpSpPr/>
              <p:nvPr/>
            </p:nvGrpSpPr>
            <p:grpSpPr>
              <a:xfrm>
                <a:off x="9429173" y="5300608"/>
                <a:ext cx="762531" cy="125508"/>
                <a:chOff x="7276405" y="3017573"/>
                <a:chExt cx="762531" cy="125508"/>
              </a:xfrm>
            </p:grpSpPr>
            <p:sp>
              <p:nvSpPr>
                <p:cNvPr id="2195" name="Google Shape;2195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1" name="Google Shape;2201;p19"/>
              <p:cNvGrpSpPr/>
              <p:nvPr/>
            </p:nvGrpSpPr>
            <p:grpSpPr>
              <a:xfrm>
                <a:off x="7648585" y="5478698"/>
                <a:ext cx="762531" cy="125508"/>
                <a:chOff x="7276405" y="3017573"/>
                <a:chExt cx="762531" cy="125508"/>
              </a:xfrm>
            </p:grpSpPr>
            <p:sp>
              <p:nvSpPr>
                <p:cNvPr id="2202" name="Google Shape;2202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7" name="Google Shape;2207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8" name="Google Shape;2208;p19"/>
              <p:cNvGrpSpPr/>
              <p:nvPr/>
            </p:nvGrpSpPr>
            <p:grpSpPr>
              <a:xfrm>
                <a:off x="7067268" y="5478698"/>
                <a:ext cx="469908" cy="125508"/>
                <a:chOff x="6695088" y="3017573"/>
                <a:chExt cx="469908" cy="125508"/>
              </a:xfrm>
            </p:grpSpPr>
            <p:sp>
              <p:nvSpPr>
                <p:cNvPr id="2209" name="Google Shape;2209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0" name="Google Shape;2210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1" name="Google Shape;2211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2" name="Google Shape;2212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13" name="Google Shape;2213;p19"/>
              <p:cNvGrpSpPr/>
              <p:nvPr/>
            </p:nvGrpSpPr>
            <p:grpSpPr>
              <a:xfrm>
                <a:off x="8522525" y="5472058"/>
                <a:ext cx="762531" cy="125508"/>
                <a:chOff x="7276405" y="3017573"/>
                <a:chExt cx="762531" cy="125508"/>
              </a:xfrm>
            </p:grpSpPr>
            <p:sp>
              <p:nvSpPr>
                <p:cNvPr id="2214" name="Google Shape;2214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7" name="Google Shape;2217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8" name="Google Shape;2218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9" name="Google Shape;2219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20" name="Google Shape;2220;p19"/>
              <p:cNvGrpSpPr/>
              <p:nvPr/>
            </p:nvGrpSpPr>
            <p:grpSpPr>
              <a:xfrm>
                <a:off x="9426102" y="5472058"/>
                <a:ext cx="762531" cy="125508"/>
                <a:chOff x="7276405" y="3017573"/>
                <a:chExt cx="762531" cy="125508"/>
              </a:xfrm>
            </p:grpSpPr>
            <p:sp>
              <p:nvSpPr>
                <p:cNvPr id="2221" name="Google Shape;2221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2" name="Google Shape;2222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3" name="Google Shape;2223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4" name="Google Shape;2224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5" name="Google Shape;2225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6" name="Google Shape;2226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27" name="Google Shape;2227;p19"/>
              <p:cNvGrpSpPr/>
              <p:nvPr/>
            </p:nvGrpSpPr>
            <p:grpSpPr>
              <a:xfrm>
                <a:off x="7651656" y="5650148"/>
                <a:ext cx="762531" cy="125508"/>
                <a:chOff x="7276405" y="3017573"/>
                <a:chExt cx="762531" cy="125508"/>
              </a:xfrm>
            </p:grpSpPr>
            <p:sp>
              <p:nvSpPr>
                <p:cNvPr id="2228" name="Google Shape;2228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9" name="Google Shape;2229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0" name="Google Shape;2230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1" name="Google Shape;2231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2" name="Google Shape;2232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3" name="Google Shape;2233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34" name="Google Shape;2234;p19"/>
              <p:cNvGrpSpPr/>
              <p:nvPr/>
            </p:nvGrpSpPr>
            <p:grpSpPr>
              <a:xfrm>
                <a:off x="7070339" y="5650148"/>
                <a:ext cx="469908" cy="125508"/>
                <a:chOff x="6695088" y="3017573"/>
                <a:chExt cx="469908" cy="125508"/>
              </a:xfrm>
            </p:grpSpPr>
            <p:sp>
              <p:nvSpPr>
                <p:cNvPr id="2235" name="Google Shape;2235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6" name="Google Shape;2236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7" name="Google Shape;2237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8" name="Google Shape;2238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39" name="Google Shape;2239;p19"/>
              <p:cNvGrpSpPr/>
              <p:nvPr/>
            </p:nvGrpSpPr>
            <p:grpSpPr>
              <a:xfrm>
                <a:off x="8525596" y="5643508"/>
                <a:ext cx="762531" cy="125508"/>
                <a:chOff x="7276405" y="3017573"/>
                <a:chExt cx="762531" cy="125508"/>
              </a:xfrm>
            </p:grpSpPr>
            <p:sp>
              <p:nvSpPr>
                <p:cNvPr id="2240" name="Google Shape;2240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1" name="Google Shape;2241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2" name="Google Shape;2242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3" name="Google Shape;2243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4" name="Google Shape;2244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5" name="Google Shape;2245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46" name="Google Shape;2246;p19"/>
              <p:cNvGrpSpPr/>
              <p:nvPr/>
            </p:nvGrpSpPr>
            <p:grpSpPr>
              <a:xfrm>
                <a:off x="9429173" y="5643508"/>
                <a:ext cx="762531" cy="125508"/>
                <a:chOff x="7276405" y="3017573"/>
                <a:chExt cx="762531" cy="125508"/>
              </a:xfrm>
            </p:grpSpPr>
            <p:sp>
              <p:nvSpPr>
                <p:cNvPr id="2247" name="Google Shape;2247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8" name="Google Shape;2248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9" name="Google Shape;2249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0" name="Google Shape;2250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1" name="Google Shape;2251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2" name="Google Shape;2252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53" name="Google Shape;2253;p19"/>
              <p:cNvGrpSpPr/>
              <p:nvPr/>
            </p:nvGrpSpPr>
            <p:grpSpPr>
              <a:xfrm>
                <a:off x="7648585" y="5821598"/>
                <a:ext cx="762531" cy="125508"/>
                <a:chOff x="7276405" y="3017573"/>
                <a:chExt cx="762531" cy="125508"/>
              </a:xfrm>
            </p:grpSpPr>
            <p:sp>
              <p:nvSpPr>
                <p:cNvPr id="2254" name="Google Shape;2254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5" name="Google Shape;2255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6" name="Google Shape;2256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7" name="Google Shape;2257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8" name="Google Shape;2258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9" name="Google Shape;2259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60" name="Google Shape;2260;p19"/>
              <p:cNvGrpSpPr/>
              <p:nvPr/>
            </p:nvGrpSpPr>
            <p:grpSpPr>
              <a:xfrm>
                <a:off x="7067268" y="5821598"/>
                <a:ext cx="469908" cy="125508"/>
                <a:chOff x="6695088" y="3017573"/>
                <a:chExt cx="469908" cy="125508"/>
              </a:xfrm>
            </p:grpSpPr>
            <p:sp>
              <p:nvSpPr>
                <p:cNvPr id="2261" name="Google Shape;2261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2" name="Google Shape;2262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3" name="Google Shape;2263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4" name="Google Shape;2264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65" name="Google Shape;2265;p19"/>
              <p:cNvGrpSpPr/>
              <p:nvPr/>
            </p:nvGrpSpPr>
            <p:grpSpPr>
              <a:xfrm>
                <a:off x="8522525" y="5814958"/>
                <a:ext cx="762531" cy="125508"/>
                <a:chOff x="7276405" y="3017573"/>
                <a:chExt cx="762531" cy="125508"/>
              </a:xfrm>
            </p:grpSpPr>
            <p:sp>
              <p:nvSpPr>
                <p:cNvPr id="2266" name="Google Shape;2266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7" name="Google Shape;2267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8" name="Google Shape;2268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9" name="Google Shape;2269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0" name="Google Shape;2270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1" name="Google Shape;2271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72" name="Google Shape;2272;p19"/>
              <p:cNvGrpSpPr/>
              <p:nvPr/>
            </p:nvGrpSpPr>
            <p:grpSpPr>
              <a:xfrm>
                <a:off x="9426102" y="5814958"/>
                <a:ext cx="762531" cy="125508"/>
                <a:chOff x="7276405" y="3017573"/>
                <a:chExt cx="762531" cy="125508"/>
              </a:xfrm>
            </p:grpSpPr>
            <p:sp>
              <p:nvSpPr>
                <p:cNvPr id="2273" name="Google Shape;2273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4" name="Google Shape;2274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5" name="Google Shape;2275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6" name="Google Shape;2276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7" name="Google Shape;2277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8" name="Google Shape;2278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79" name="Google Shape;2279;p19"/>
              <p:cNvGrpSpPr/>
              <p:nvPr/>
            </p:nvGrpSpPr>
            <p:grpSpPr>
              <a:xfrm>
                <a:off x="7651656" y="5993048"/>
                <a:ext cx="762531" cy="125508"/>
                <a:chOff x="7276405" y="3017573"/>
                <a:chExt cx="762531" cy="125508"/>
              </a:xfrm>
            </p:grpSpPr>
            <p:sp>
              <p:nvSpPr>
                <p:cNvPr id="2280" name="Google Shape;2280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1" name="Google Shape;2281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2" name="Google Shape;2282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3" name="Google Shape;2283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4" name="Google Shape;2284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5" name="Google Shape;2285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86" name="Google Shape;2286;p19"/>
              <p:cNvGrpSpPr/>
              <p:nvPr/>
            </p:nvGrpSpPr>
            <p:grpSpPr>
              <a:xfrm>
                <a:off x="7070339" y="5993048"/>
                <a:ext cx="469908" cy="125508"/>
                <a:chOff x="6695088" y="3017573"/>
                <a:chExt cx="469908" cy="125508"/>
              </a:xfrm>
            </p:grpSpPr>
            <p:sp>
              <p:nvSpPr>
                <p:cNvPr id="2287" name="Google Shape;2287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8" name="Google Shape;2288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9" name="Google Shape;2289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0" name="Google Shape;2290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91" name="Google Shape;2291;p19"/>
              <p:cNvGrpSpPr/>
              <p:nvPr/>
            </p:nvGrpSpPr>
            <p:grpSpPr>
              <a:xfrm>
                <a:off x="8525596" y="5986408"/>
                <a:ext cx="762531" cy="125508"/>
                <a:chOff x="7276405" y="3017573"/>
                <a:chExt cx="762531" cy="125508"/>
              </a:xfrm>
            </p:grpSpPr>
            <p:sp>
              <p:nvSpPr>
                <p:cNvPr id="2292" name="Google Shape;2292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3" name="Google Shape;2293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4" name="Google Shape;2294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5" name="Google Shape;2295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6" name="Google Shape;2296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7" name="Google Shape;2297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98" name="Google Shape;2298;p19"/>
              <p:cNvGrpSpPr/>
              <p:nvPr/>
            </p:nvGrpSpPr>
            <p:grpSpPr>
              <a:xfrm>
                <a:off x="9429173" y="5986408"/>
                <a:ext cx="762531" cy="125508"/>
                <a:chOff x="7276405" y="3017573"/>
                <a:chExt cx="762531" cy="125508"/>
              </a:xfrm>
            </p:grpSpPr>
            <p:sp>
              <p:nvSpPr>
                <p:cNvPr id="2299" name="Google Shape;2299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0" name="Google Shape;2300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1" name="Google Shape;2301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2" name="Google Shape;2302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3" name="Google Shape;2303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4" name="Google Shape;2304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05" name="Google Shape;2305;p19"/>
              <p:cNvGrpSpPr/>
              <p:nvPr/>
            </p:nvGrpSpPr>
            <p:grpSpPr>
              <a:xfrm>
                <a:off x="7648585" y="6164498"/>
                <a:ext cx="762531" cy="125508"/>
                <a:chOff x="7276405" y="3017573"/>
                <a:chExt cx="762531" cy="125508"/>
              </a:xfrm>
            </p:grpSpPr>
            <p:sp>
              <p:nvSpPr>
                <p:cNvPr id="2306" name="Google Shape;2306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7" name="Google Shape;2307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8" name="Google Shape;2308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9" name="Google Shape;2309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0" name="Google Shape;2310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1" name="Google Shape;2311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12" name="Google Shape;2312;p19"/>
              <p:cNvGrpSpPr/>
              <p:nvPr/>
            </p:nvGrpSpPr>
            <p:grpSpPr>
              <a:xfrm>
                <a:off x="7067268" y="6164498"/>
                <a:ext cx="469908" cy="125508"/>
                <a:chOff x="6695088" y="3017573"/>
                <a:chExt cx="469908" cy="125508"/>
              </a:xfrm>
            </p:grpSpPr>
            <p:sp>
              <p:nvSpPr>
                <p:cNvPr id="2313" name="Google Shape;2313;p19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4" name="Google Shape;2314;p19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5" name="Google Shape;2315;p19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6" name="Google Shape;2316;p19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17" name="Google Shape;2317;p19"/>
              <p:cNvGrpSpPr/>
              <p:nvPr/>
            </p:nvGrpSpPr>
            <p:grpSpPr>
              <a:xfrm>
                <a:off x="8522525" y="6157858"/>
                <a:ext cx="762531" cy="125508"/>
                <a:chOff x="7276405" y="3017573"/>
                <a:chExt cx="762531" cy="125508"/>
              </a:xfrm>
            </p:grpSpPr>
            <p:sp>
              <p:nvSpPr>
                <p:cNvPr id="2318" name="Google Shape;2318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9" name="Google Shape;2319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0" name="Google Shape;2320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1" name="Google Shape;2321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2" name="Google Shape;2322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3" name="Google Shape;2323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24" name="Google Shape;2324;p19"/>
              <p:cNvGrpSpPr/>
              <p:nvPr/>
            </p:nvGrpSpPr>
            <p:grpSpPr>
              <a:xfrm>
                <a:off x="9426102" y="6157858"/>
                <a:ext cx="762531" cy="125508"/>
                <a:chOff x="7276405" y="3017573"/>
                <a:chExt cx="762531" cy="125508"/>
              </a:xfrm>
            </p:grpSpPr>
            <p:sp>
              <p:nvSpPr>
                <p:cNvPr id="2325" name="Google Shape;2325;p19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6" name="Google Shape;2326;p19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7" name="Google Shape;2327;p19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8" name="Google Shape;2328;p19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9" name="Google Shape;2329;p19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0" name="Google Shape;2330;p19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31" name="Google Shape;2331;p19"/>
              <p:cNvGrpSpPr/>
              <p:nvPr/>
            </p:nvGrpSpPr>
            <p:grpSpPr>
              <a:xfrm>
                <a:off x="7061691" y="2381195"/>
                <a:ext cx="469908" cy="125508"/>
                <a:chOff x="6700312" y="2817548"/>
                <a:chExt cx="469908" cy="125508"/>
              </a:xfrm>
            </p:grpSpPr>
            <p:sp>
              <p:nvSpPr>
                <p:cNvPr id="2332" name="Google Shape;2332;p19"/>
                <p:cNvSpPr/>
                <p:nvPr/>
              </p:nvSpPr>
              <p:spPr>
                <a:xfrm>
                  <a:off x="6700312" y="2817548"/>
                  <a:ext cx="469908" cy="125508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3" name="Google Shape;2333;p19"/>
                <p:cNvSpPr/>
                <p:nvPr/>
              </p:nvSpPr>
              <p:spPr>
                <a:xfrm>
                  <a:off x="6734179" y="2817548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4" name="Google Shape;2334;p19"/>
                <p:cNvSpPr/>
                <p:nvPr/>
              </p:nvSpPr>
              <p:spPr>
                <a:xfrm>
                  <a:off x="6882347" y="2817548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5" name="Google Shape;2335;p19"/>
                <p:cNvSpPr/>
                <p:nvPr/>
              </p:nvSpPr>
              <p:spPr>
                <a:xfrm>
                  <a:off x="7026283" y="2817548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36" name="Google Shape;2336;p19"/>
              <p:cNvGrpSpPr/>
              <p:nvPr/>
            </p:nvGrpSpPr>
            <p:grpSpPr>
              <a:xfrm>
                <a:off x="9432556" y="2216385"/>
                <a:ext cx="762531" cy="125508"/>
                <a:chOff x="9432116" y="2038295"/>
                <a:chExt cx="762531" cy="125508"/>
              </a:xfrm>
            </p:grpSpPr>
            <p:sp>
              <p:nvSpPr>
                <p:cNvPr id="2337" name="Google Shape;2337;p19"/>
                <p:cNvSpPr/>
                <p:nvPr/>
              </p:nvSpPr>
              <p:spPr>
                <a:xfrm>
                  <a:off x="9432116" y="2038295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8" name="Google Shape;2338;p19"/>
                <p:cNvSpPr/>
                <p:nvPr/>
              </p:nvSpPr>
              <p:spPr>
                <a:xfrm>
                  <a:off x="9465984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9" name="Google Shape;2339;p19"/>
                <p:cNvSpPr/>
                <p:nvPr/>
              </p:nvSpPr>
              <p:spPr>
                <a:xfrm>
                  <a:off x="9614152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0" name="Google Shape;2340;p19"/>
                <p:cNvSpPr/>
                <p:nvPr/>
              </p:nvSpPr>
              <p:spPr>
                <a:xfrm>
                  <a:off x="9758088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1" name="Google Shape;2341;p19"/>
                <p:cNvSpPr/>
                <p:nvPr/>
              </p:nvSpPr>
              <p:spPr>
                <a:xfrm>
                  <a:off x="9902024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2" name="Google Shape;2342;p19"/>
                <p:cNvSpPr/>
                <p:nvPr/>
              </p:nvSpPr>
              <p:spPr>
                <a:xfrm>
                  <a:off x="10045960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43" name="Google Shape;2343;p19"/>
              <p:cNvGrpSpPr/>
              <p:nvPr/>
            </p:nvGrpSpPr>
            <p:grpSpPr>
              <a:xfrm>
                <a:off x="7655040" y="2390216"/>
                <a:ext cx="762531" cy="125508"/>
                <a:chOff x="7658111" y="2223025"/>
                <a:chExt cx="762531" cy="125508"/>
              </a:xfrm>
            </p:grpSpPr>
            <p:sp>
              <p:nvSpPr>
                <p:cNvPr id="2344" name="Google Shape;2344;p19"/>
                <p:cNvSpPr/>
                <p:nvPr/>
              </p:nvSpPr>
              <p:spPr>
                <a:xfrm>
                  <a:off x="7658111" y="2223025"/>
                  <a:ext cx="762531" cy="125508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5" name="Google Shape;2345;p19"/>
                <p:cNvSpPr/>
                <p:nvPr/>
              </p:nvSpPr>
              <p:spPr>
                <a:xfrm>
                  <a:off x="7691979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6" name="Google Shape;2346;p19"/>
                <p:cNvSpPr/>
                <p:nvPr/>
              </p:nvSpPr>
              <p:spPr>
                <a:xfrm>
                  <a:off x="7840147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7" name="Google Shape;2347;p19"/>
                <p:cNvSpPr/>
                <p:nvPr/>
              </p:nvSpPr>
              <p:spPr>
                <a:xfrm>
                  <a:off x="7984083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8" name="Google Shape;2348;p19"/>
                <p:cNvSpPr/>
                <p:nvPr/>
              </p:nvSpPr>
              <p:spPr>
                <a:xfrm>
                  <a:off x="8128019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9" name="Google Shape;2349;p19"/>
                <p:cNvSpPr/>
                <p:nvPr/>
              </p:nvSpPr>
              <p:spPr>
                <a:xfrm>
                  <a:off x="8271955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50" name="Google Shape;2350;p19"/>
              <p:cNvGrpSpPr/>
              <p:nvPr/>
            </p:nvGrpSpPr>
            <p:grpSpPr>
              <a:xfrm>
                <a:off x="8528980" y="2383576"/>
                <a:ext cx="762531" cy="125508"/>
                <a:chOff x="8532051" y="2216385"/>
                <a:chExt cx="762531" cy="125508"/>
              </a:xfrm>
            </p:grpSpPr>
            <p:sp>
              <p:nvSpPr>
                <p:cNvPr id="2351" name="Google Shape;2351;p19"/>
                <p:cNvSpPr/>
                <p:nvPr/>
              </p:nvSpPr>
              <p:spPr>
                <a:xfrm>
                  <a:off x="8532051" y="2216385"/>
                  <a:ext cx="762531" cy="125508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2" name="Google Shape;2352;p19"/>
                <p:cNvSpPr/>
                <p:nvPr/>
              </p:nvSpPr>
              <p:spPr>
                <a:xfrm>
                  <a:off x="8565919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3" name="Google Shape;2353;p19"/>
                <p:cNvSpPr/>
                <p:nvPr/>
              </p:nvSpPr>
              <p:spPr>
                <a:xfrm>
                  <a:off x="8714087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4" name="Google Shape;2354;p19"/>
                <p:cNvSpPr/>
                <p:nvPr/>
              </p:nvSpPr>
              <p:spPr>
                <a:xfrm>
                  <a:off x="8858023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5" name="Google Shape;2355;p19"/>
                <p:cNvSpPr/>
                <p:nvPr/>
              </p:nvSpPr>
              <p:spPr>
                <a:xfrm>
                  <a:off x="9001959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6" name="Google Shape;2356;p19"/>
                <p:cNvSpPr/>
                <p:nvPr/>
              </p:nvSpPr>
              <p:spPr>
                <a:xfrm>
                  <a:off x="9145895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cxnSp>
        <p:nvCxnSpPr>
          <p:cNvPr id="2357" name="Google Shape;2357;p19"/>
          <p:cNvCxnSpPr/>
          <p:nvPr/>
        </p:nvCxnSpPr>
        <p:spPr>
          <a:xfrm flipH="1" rot="10800000">
            <a:off x="3433148" y="1475929"/>
            <a:ext cx="387927" cy="1385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8" name="Google Shape;2358;p19"/>
          <p:cNvCxnSpPr/>
          <p:nvPr/>
        </p:nvCxnSpPr>
        <p:spPr>
          <a:xfrm rot="10800000">
            <a:off x="3802044" y="1115724"/>
            <a:ext cx="35139" cy="43540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9" name="Google Shape;2359;p19"/>
          <p:cNvCxnSpPr/>
          <p:nvPr/>
        </p:nvCxnSpPr>
        <p:spPr>
          <a:xfrm flipH="1" rot="10800000">
            <a:off x="3480059" y="5448557"/>
            <a:ext cx="354555" cy="806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0" name="Google Shape;2360;p19"/>
          <p:cNvCxnSpPr/>
          <p:nvPr/>
        </p:nvCxnSpPr>
        <p:spPr>
          <a:xfrm flipH="1" rot="10800000">
            <a:off x="3429082" y="3190058"/>
            <a:ext cx="387927" cy="1385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1" name="Google Shape;2361;p19"/>
          <p:cNvCxnSpPr/>
          <p:nvPr/>
        </p:nvCxnSpPr>
        <p:spPr>
          <a:xfrm>
            <a:off x="3344087" y="947814"/>
            <a:ext cx="1335" cy="15982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2" name="Google Shape;2362;p19"/>
          <p:cNvCxnSpPr/>
          <p:nvPr/>
        </p:nvCxnSpPr>
        <p:spPr>
          <a:xfrm flipH="1" rot="10800000">
            <a:off x="8706323" y="1471204"/>
            <a:ext cx="387927" cy="1385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3" name="Google Shape;2363;p19"/>
          <p:cNvCxnSpPr/>
          <p:nvPr/>
        </p:nvCxnSpPr>
        <p:spPr>
          <a:xfrm rot="10800000">
            <a:off x="8676053" y="1124827"/>
            <a:ext cx="42234" cy="431649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4" name="Google Shape;2364;p19"/>
          <p:cNvCxnSpPr/>
          <p:nvPr/>
        </p:nvCxnSpPr>
        <p:spPr>
          <a:xfrm>
            <a:off x="7364546" y="5435086"/>
            <a:ext cx="1738489" cy="1347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5" name="Google Shape;2365;p19"/>
          <p:cNvCxnSpPr/>
          <p:nvPr/>
        </p:nvCxnSpPr>
        <p:spPr>
          <a:xfrm>
            <a:off x="8697170" y="3263326"/>
            <a:ext cx="436282" cy="87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6" name="Google Shape;2366;p19"/>
          <p:cNvCxnSpPr/>
          <p:nvPr/>
        </p:nvCxnSpPr>
        <p:spPr>
          <a:xfrm flipH="1" rot="10800000">
            <a:off x="3330482" y="1125667"/>
            <a:ext cx="5366688" cy="320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7" name="Google Shape;2367;p19"/>
          <p:cNvCxnSpPr/>
          <p:nvPr/>
        </p:nvCxnSpPr>
        <p:spPr>
          <a:xfrm>
            <a:off x="6109795" y="931348"/>
            <a:ext cx="1335" cy="15982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8" name="Google Shape;2368;p19"/>
          <p:cNvCxnSpPr/>
          <p:nvPr/>
        </p:nvCxnSpPr>
        <p:spPr>
          <a:xfrm flipH="1">
            <a:off x="8687750" y="941238"/>
            <a:ext cx="135431" cy="18358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9" name="Google Shape;2369;p19"/>
          <p:cNvCxnSpPr/>
          <p:nvPr/>
        </p:nvCxnSpPr>
        <p:spPr>
          <a:xfrm rot="10800000">
            <a:off x="3998606" y="1328399"/>
            <a:ext cx="16381" cy="459437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0" name="Google Shape;2370;p19"/>
          <p:cNvCxnSpPr/>
          <p:nvPr/>
        </p:nvCxnSpPr>
        <p:spPr>
          <a:xfrm rot="10800000">
            <a:off x="8467540" y="1328399"/>
            <a:ext cx="36592" cy="458983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1" name="Google Shape;2371;p19"/>
          <p:cNvCxnSpPr/>
          <p:nvPr/>
        </p:nvCxnSpPr>
        <p:spPr>
          <a:xfrm flipH="1">
            <a:off x="3489334" y="5892694"/>
            <a:ext cx="512589" cy="170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2" name="Google Shape;2372;p19"/>
          <p:cNvCxnSpPr/>
          <p:nvPr/>
        </p:nvCxnSpPr>
        <p:spPr>
          <a:xfrm flipH="1">
            <a:off x="3380323" y="1932202"/>
            <a:ext cx="606412" cy="1522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3" name="Google Shape;2373;p19"/>
          <p:cNvCxnSpPr/>
          <p:nvPr/>
        </p:nvCxnSpPr>
        <p:spPr>
          <a:xfrm flipH="1">
            <a:off x="3400593" y="3346388"/>
            <a:ext cx="614393" cy="256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4" name="Google Shape;2374;p19"/>
          <p:cNvCxnSpPr/>
          <p:nvPr/>
        </p:nvCxnSpPr>
        <p:spPr>
          <a:xfrm rot="10800000">
            <a:off x="8464821" y="1934460"/>
            <a:ext cx="72382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5" name="Google Shape;2375;p19"/>
          <p:cNvCxnSpPr/>
          <p:nvPr/>
        </p:nvCxnSpPr>
        <p:spPr>
          <a:xfrm flipH="1">
            <a:off x="8464821" y="5905758"/>
            <a:ext cx="591880" cy="1701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6" name="Google Shape;2376;p19"/>
          <p:cNvCxnSpPr/>
          <p:nvPr/>
        </p:nvCxnSpPr>
        <p:spPr>
          <a:xfrm flipH="1">
            <a:off x="8486561" y="3424091"/>
            <a:ext cx="685045" cy="1330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7" name="Google Shape;2377;p19"/>
          <p:cNvCxnSpPr/>
          <p:nvPr/>
        </p:nvCxnSpPr>
        <p:spPr>
          <a:xfrm flipH="1">
            <a:off x="3979848" y="1316404"/>
            <a:ext cx="4498028" cy="1199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8" name="Google Shape;2378;p19"/>
          <p:cNvCxnSpPr/>
          <p:nvPr/>
        </p:nvCxnSpPr>
        <p:spPr>
          <a:xfrm>
            <a:off x="6554475" y="906183"/>
            <a:ext cx="22748" cy="42585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9" name="Google Shape;2379;p19"/>
          <p:cNvCxnSpPr/>
          <p:nvPr/>
        </p:nvCxnSpPr>
        <p:spPr>
          <a:xfrm flipH="1">
            <a:off x="8426006" y="979611"/>
            <a:ext cx="853207" cy="351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0" name="Google Shape;2380;p19"/>
          <p:cNvCxnSpPr/>
          <p:nvPr/>
        </p:nvCxnSpPr>
        <p:spPr>
          <a:xfrm>
            <a:off x="3802044" y="992484"/>
            <a:ext cx="212942" cy="33591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1" name="Google Shape;2381;p19"/>
          <p:cNvSpPr txBox="1"/>
          <p:nvPr/>
        </p:nvSpPr>
        <p:spPr>
          <a:xfrm>
            <a:off x="9198175" y="1470537"/>
            <a:ext cx="341760" cy="461665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2" name="Google Shape;2382;p19"/>
          <p:cNvSpPr txBox="1"/>
          <p:nvPr/>
        </p:nvSpPr>
        <p:spPr>
          <a:xfrm>
            <a:off x="9204754" y="5423674"/>
            <a:ext cx="341760" cy="461665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2383" name="Google Shape;2383;p19"/>
          <p:cNvSpPr txBox="1"/>
          <p:nvPr/>
        </p:nvSpPr>
        <p:spPr>
          <a:xfrm>
            <a:off x="6072056" y="532035"/>
            <a:ext cx="545342" cy="27699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28-29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4" name="Google Shape;2384;p19"/>
          <p:cNvSpPr txBox="1"/>
          <p:nvPr/>
        </p:nvSpPr>
        <p:spPr>
          <a:xfrm>
            <a:off x="8783114" y="478617"/>
            <a:ext cx="545342" cy="27699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26-27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5" name="Google Shape;2385;p19"/>
          <p:cNvSpPr txBox="1"/>
          <p:nvPr/>
        </p:nvSpPr>
        <p:spPr>
          <a:xfrm>
            <a:off x="3308962" y="475937"/>
            <a:ext cx="545342" cy="276999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30-31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6" name="Google Shape;2386;p19"/>
          <p:cNvSpPr txBox="1"/>
          <p:nvPr/>
        </p:nvSpPr>
        <p:spPr>
          <a:xfrm>
            <a:off x="2962181" y="1517063"/>
            <a:ext cx="341760" cy="461665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7" name="Google Shape;2387;p19"/>
          <p:cNvSpPr txBox="1"/>
          <p:nvPr/>
        </p:nvSpPr>
        <p:spPr>
          <a:xfrm>
            <a:off x="2932584" y="5452406"/>
            <a:ext cx="341760" cy="461665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8" name="Google Shape;2388;p19"/>
          <p:cNvSpPr txBox="1"/>
          <p:nvPr/>
        </p:nvSpPr>
        <p:spPr>
          <a:xfrm>
            <a:off x="2954459" y="3396332"/>
            <a:ext cx="413896" cy="461665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Sd0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9" name="Google Shape;2389;p19"/>
          <p:cNvSpPr txBox="1"/>
          <p:nvPr/>
        </p:nvSpPr>
        <p:spPr>
          <a:xfrm>
            <a:off x="9297862" y="3420541"/>
            <a:ext cx="413896" cy="461665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Sd1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0" name="Google Shape;23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5219" y="3650467"/>
            <a:ext cx="585138" cy="778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"/>
          <p:cNvGrpSpPr/>
          <p:nvPr/>
        </p:nvGrpSpPr>
        <p:grpSpPr>
          <a:xfrm>
            <a:off x="1576119" y="963622"/>
            <a:ext cx="4588934" cy="4085351"/>
            <a:chOff x="4305464" y="963622"/>
            <a:chExt cx="4588934" cy="4085351"/>
          </a:xfrm>
        </p:grpSpPr>
        <p:sp>
          <p:nvSpPr>
            <p:cNvPr id="92" name="Google Shape;92;p2"/>
            <p:cNvSpPr/>
            <p:nvPr/>
          </p:nvSpPr>
          <p:spPr>
            <a:xfrm>
              <a:off x="4820194" y="1448973"/>
              <a:ext cx="3600000" cy="3600000"/>
            </a:xfrm>
            <a:prstGeom prst="rect">
              <a:avLst/>
            </a:prstGeom>
            <a:noFill/>
            <a:ln cap="flat" cmpd="sng" w="508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5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FD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8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178075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 rot="5400000">
              <a:off x="4478194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 rot="5400000">
              <a:off x="4492262" y="4448769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7834019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DF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7827705" y="4453587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DT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8462398" y="2002431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462398" y="4448769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 rot="-5400000">
              <a:off x="504593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 rot="-5400000">
              <a:off x="6412075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 rot="-5400000">
              <a:off x="775419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 flipH="1">
              <a:off x="4305465" y="2008431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flipH="1">
              <a:off x="4305464" y="4465837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07" name="Google Shape;107;p2"/>
          <p:cNvGraphicFramePr/>
          <p:nvPr/>
        </p:nvGraphicFramePr>
        <p:xfrm>
          <a:off x="6705401" y="14489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{6056D249-41F8-4FB5-92AD-6A2B0B9539E7}</a:tableStyleId>
              </a:tblPr>
              <a:tblGrid>
                <a:gridCol w="2050475"/>
                <a:gridCol w="1316175"/>
                <a:gridCol w="1440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u="none" cap="none" strike="noStrike"/>
                        <a:t>Sensor de distancia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Valor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Valor</a:t>
                      </a:r>
                      <a:r>
                        <a:rPr lang="es-MX" sz="1800"/>
                        <a:t> Lógico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FI,FC,FD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&gt;70</a:t>
                      </a:r>
                      <a:r>
                        <a:rPr lang="es-MX" sz="1800"/>
                        <a:t> mm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FI,FC,FD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&lt;=70 mm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IF,IT,DF,DT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&gt;70 mm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1800"/>
                        <a:t>IF,IT,DF,DT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MX" sz="1800"/>
                        <a:t>&lt;=70 mm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20"/>
          <p:cNvSpPr/>
          <p:nvPr/>
        </p:nvSpPr>
        <p:spPr>
          <a:xfrm>
            <a:off x="2569084" y="214748"/>
            <a:ext cx="7355924" cy="6269447"/>
          </a:xfrm>
          <a:prstGeom prst="rect">
            <a:avLst/>
          </a:prstGeom>
          <a:noFill/>
          <a:ln cap="flat" cmpd="sng" w="508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6" name="Google Shape;2396;p20"/>
          <p:cNvSpPr/>
          <p:nvPr/>
        </p:nvSpPr>
        <p:spPr>
          <a:xfrm>
            <a:off x="8136295" y="218696"/>
            <a:ext cx="1838981" cy="3761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7" name="Google Shape;2397;p20"/>
          <p:cNvSpPr/>
          <p:nvPr/>
        </p:nvSpPr>
        <p:spPr>
          <a:xfrm>
            <a:off x="2619352" y="218696"/>
            <a:ext cx="1838981" cy="3761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8" name="Google Shape;2398;p20"/>
          <p:cNvSpPr/>
          <p:nvPr/>
        </p:nvSpPr>
        <p:spPr>
          <a:xfrm rot="5400000">
            <a:off x="2056349" y="1510817"/>
            <a:ext cx="1567362" cy="4413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9" name="Google Shape;2399;p20"/>
          <p:cNvSpPr/>
          <p:nvPr/>
        </p:nvSpPr>
        <p:spPr>
          <a:xfrm rot="5400000">
            <a:off x="2085094" y="5449474"/>
            <a:ext cx="1567362" cy="4413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0" name="Google Shape;2400;p20"/>
          <p:cNvSpPr/>
          <p:nvPr/>
        </p:nvSpPr>
        <p:spPr>
          <a:xfrm rot="-5400000">
            <a:off x="8900445" y="1504241"/>
            <a:ext cx="1567362" cy="4413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1" name="Google Shape;2401;p20"/>
          <p:cNvSpPr/>
          <p:nvPr/>
        </p:nvSpPr>
        <p:spPr>
          <a:xfrm rot="-5400000">
            <a:off x="8900445" y="5366425"/>
            <a:ext cx="1567362" cy="4413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2" name="Google Shape;2402;p20"/>
          <p:cNvGrpSpPr/>
          <p:nvPr/>
        </p:nvGrpSpPr>
        <p:grpSpPr>
          <a:xfrm>
            <a:off x="3060708" y="1489391"/>
            <a:ext cx="392098" cy="471055"/>
            <a:chOff x="1298423" y="2201060"/>
            <a:chExt cx="392098" cy="471055"/>
          </a:xfrm>
        </p:grpSpPr>
        <p:cxnSp>
          <p:nvCxnSpPr>
            <p:cNvPr id="2403" name="Google Shape;2403;p20"/>
            <p:cNvCxnSpPr/>
            <p:nvPr/>
          </p:nvCxnSpPr>
          <p:spPr>
            <a:xfrm flipH="1" rot="10800000">
              <a:off x="1302594" y="22010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4" name="Google Shape;2404;p20"/>
            <p:cNvCxnSpPr/>
            <p:nvPr/>
          </p:nvCxnSpPr>
          <p:spPr>
            <a:xfrm flipH="1" rot="10800000">
              <a:off x="1302593" y="23534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5" name="Google Shape;2405;p20"/>
            <p:cNvCxnSpPr/>
            <p:nvPr/>
          </p:nvCxnSpPr>
          <p:spPr>
            <a:xfrm flipH="1" rot="10800000">
              <a:off x="1302593" y="25058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6" name="Google Shape;2406;p20"/>
            <p:cNvCxnSpPr/>
            <p:nvPr/>
          </p:nvCxnSpPr>
          <p:spPr>
            <a:xfrm flipH="1" rot="10800000">
              <a:off x="1298423" y="26582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07" name="Google Shape;2407;p20"/>
          <p:cNvGrpSpPr/>
          <p:nvPr/>
        </p:nvGrpSpPr>
        <p:grpSpPr>
          <a:xfrm>
            <a:off x="9071350" y="1461681"/>
            <a:ext cx="392098" cy="471055"/>
            <a:chOff x="1298423" y="2201060"/>
            <a:chExt cx="392098" cy="471055"/>
          </a:xfrm>
        </p:grpSpPr>
        <p:cxnSp>
          <p:nvCxnSpPr>
            <p:cNvPr id="2408" name="Google Shape;2408;p20"/>
            <p:cNvCxnSpPr/>
            <p:nvPr/>
          </p:nvCxnSpPr>
          <p:spPr>
            <a:xfrm flipH="1" rot="10800000">
              <a:off x="1302594" y="22010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9" name="Google Shape;2409;p20"/>
            <p:cNvCxnSpPr/>
            <p:nvPr/>
          </p:nvCxnSpPr>
          <p:spPr>
            <a:xfrm flipH="1" rot="10800000">
              <a:off x="1302593" y="23534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0" name="Google Shape;2410;p20"/>
            <p:cNvCxnSpPr/>
            <p:nvPr/>
          </p:nvCxnSpPr>
          <p:spPr>
            <a:xfrm flipH="1" rot="10800000">
              <a:off x="1302593" y="25058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1" name="Google Shape;2411;p20"/>
            <p:cNvCxnSpPr/>
            <p:nvPr/>
          </p:nvCxnSpPr>
          <p:spPr>
            <a:xfrm flipH="1" rot="10800000">
              <a:off x="1298423" y="26582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12" name="Google Shape;2412;p20"/>
          <p:cNvGrpSpPr/>
          <p:nvPr/>
        </p:nvGrpSpPr>
        <p:grpSpPr>
          <a:xfrm>
            <a:off x="3095382" y="5443016"/>
            <a:ext cx="392098" cy="471055"/>
            <a:chOff x="1298423" y="2201060"/>
            <a:chExt cx="392098" cy="471055"/>
          </a:xfrm>
        </p:grpSpPr>
        <p:cxnSp>
          <p:nvCxnSpPr>
            <p:cNvPr id="2413" name="Google Shape;2413;p20"/>
            <p:cNvCxnSpPr/>
            <p:nvPr/>
          </p:nvCxnSpPr>
          <p:spPr>
            <a:xfrm flipH="1" rot="10800000">
              <a:off x="1302594" y="22010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4" name="Google Shape;2414;p20"/>
            <p:cNvCxnSpPr/>
            <p:nvPr/>
          </p:nvCxnSpPr>
          <p:spPr>
            <a:xfrm flipH="1" rot="10800000">
              <a:off x="1302593" y="23534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5" name="Google Shape;2415;p20"/>
            <p:cNvCxnSpPr/>
            <p:nvPr/>
          </p:nvCxnSpPr>
          <p:spPr>
            <a:xfrm flipH="1" rot="10800000">
              <a:off x="1302593" y="25058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6" name="Google Shape;2416;p20"/>
            <p:cNvCxnSpPr/>
            <p:nvPr/>
          </p:nvCxnSpPr>
          <p:spPr>
            <a:xfrm flipH="1" rot="10800000">
              <a:off x="1298423" y="26582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17" name="Google Shape;2417;p20"/>
          <p:cNvGrpSpPr/>
          <p:nvPr/>
        </p:nvGrpSpPr>
        <p:grpSpPr>
          <a:xfrm>
            <a:off x="9067179" y="5434702"/>
            <a:ext cx="392098" cy="471055"/>
            <a:chOff x="1298423" y="2201060"/>
            <a:chExt cx="392098" cy="471055"/>
          </a:xfrm>
        </p:grpSpPr>
        <p:cxnSp>
          <p:nvCxnSpPr>
            <p:cNvPr id="2418" name="Google Shape;2418;p20"/>
            <p:cNvCxnSpPr/>
            <p:nvPr/>
          </p:nvCxnSpPr>
          <p:spPr>
            <a:xfrm flipH="1" rot="10800000">
              <a:off x="1302594" y="22010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9" name="Google Shape;2419;p20"/>
            <p:cNvCxnSpPr/>
            <p:nvPr/>
          </p:nvCxnSpPr>
          <p:spPr>
            <a:xfrm flipH="1" rot="10800000">
              <a:off x="1302593" y="23534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0" name="Google Shape;2420;p20"/>
            <p:cNvCxnSpPr/>
            <p:nvPr/>
          </p:nvCxnSpPr>
          <p:spPr>
            <a:xfrm flipH="1" rot="10800000">
              <a:off x="1302593" y="25058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1" name="Google Shape;2421;p20"/>
            <p:cNvCxnSpPr/>
            <p:nvPr/>
          </p:nvCxnSpPr>
          <p:spPr>
            <a:xfrm flipH="1" rot="10800000">
              <a:off x="1298423" y="26582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22" name="Google Shape;2422;p20"/>
          <p:cNvGrpSpPr/>
          <p:nvPr/>
        </p:nvGrpSpPr>
        <p:grpSpPr>
          <a:xfrm rot="-5400000">
            <a:off x="3371045" y="552205"/>
            <a:ext cx="392098" cy="471055"/>
            <a:chOff x="1298423" y="2201060"/>
            <a:chExt cx="392098" cy="471055"/>
          </a:xfrm>
        </p:grpSpPr>
        <p:cxnSp>
          <p:nvCxnSpPr>
            <p:cNvPr id="2423" name="Google Shape;2423;p20"/>
            <p:cNvCxnSpPr/>
            <p:nvPr/>
          </p:nvCxnSpPr>
          <p:spPr>
            <a:xfrm flipH="1" rot="10800000">
              <a:off x="1302594" y="22010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4" name="Google Shape;2424;p20"/>
            <p:cNvCxnSpPr/>
            <p:nvPr/>
          </p:nvCxnSpPr>
          <p:spPr>
            <a:xfrm flipH="1" rot="10800000">
              <a:off x="1302593" y="23534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5" name="Google Shape;2425;p20"/>
            <p:cNvCxnSpPr/>
            <p:nvPr/>
          </p:nvCxnSpPr>
          <p:spPr>
            <a:xfrm flipH="1" rot="10800000">
              <a:off x="1302593" y="25058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6" name="Google Shape;2426;p20"/>
            <p:cNvCxnSpPr/>
            <p:nvPr/>
          </p:nvCxnSpPr>
          <p:spPr>
            <a:xfrm flipH="1" rot="10800000">
              <a:off x="1298423" y="26582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27" name="Google Shape;2427;p20"/>
          <p:cNvGrpSpPr/>
          <p:nvPr/>
        </p:nvGrpSpPr>
        <p:grpSpPr>
          <a:xfrm rot="-5400000">
            <a:off x="8837907" y="565078"/>
            <a:ext cx="392098" cy="471055"/>
            <a:chOff x="1298423" y="2201060"/>
            <a:chExt cx="392098" cy="471055"/>
          </a:xfrm>
        </p:grpSpPr>
        <p:cxnSp>
          <p:nvCxnSpPr>
            <p:cNvPr id="2428" name="Google Shape;2428;p20"/>
            <p:cNvCxnSpPr/>
            <p:nvPr/>
          </p:nvCxnSpPr>
          <p:spPr>
            <a:xfrm flipH="1" rot="10800000">
              <a:off x="1302594" y="22010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9" name="Google Shape;2429;p20"/>
            <p:cNvCxnSpPr/>
            <p:nvPr/>
          </p:nvCxnSpPr>
          <p:spPr>
            <a:xfrm flipH="1" rot="10800000">
              <a:off x="1302593" y="23534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0" name="Google Shape;2430;p20"/>
            <p:cNvCxnSpPr/>
            <p:nvPr/>
          </p:nvCxnSpPr>
          <p:spPr>
            <a:xfrm flipH="1" rot="10800000">
              <a:off x="1302593" y="25058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1" name="Google Shape;2431;p20"/>
            <p:cNvCxnSpPr/>
            <p:nvPr/>
          </p:nvCxnSpPr>
          <p:spPr>
            <a:xfrm flipH="1" rot="10800000">
              <a:off x="1298423" y="2658260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32" name="Google Shape;2432;p20"/>
          <p:cNvSpPr/>
          <p:nvPr/>
        </p:nvSpPr>
        <p:spPr>
          <a:xfrm rot="5400000">
            <a:off x="2441100" y="3247297"/>
            <a:ext cx="797859" cy="441356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3" name="Google Shape;2433;p20"/>
          <p:cNvSpPr/>
          <p:nvPr/>
        </p:nvSpPr>
        <p:spPr>
          <a:xfrm rot="5400000">
            <a:off x="9345972" y="3242726"/>
            <a:ext cx="797859" cy="441356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4" name="Google Shape;2434;p20"/>
          <p:cNvGrpSpPr/>
          <p:nvPr/>
        </p:nvGrpSpPr>
        <p:grpSpPr>
          <a:xfrm>
            <a:off x="3060708" y="3197072"/>
            <a:ext cx="392098" cy="471055"/>
            <a:chOff x="3060708" y="3197072"/>
            <a:chExt cx="392098" cy="471055"/>
          </a:xfrm>
        </p:grpSpPr>
        <p:cxnSp>
          <p:nvCxnSpPr>
            <p:cNvPr id="2435" name="Google Shape;2435;p20"/>
            <p:cNvCxnSpPr/>
            <p:nvPr/>
          </p:nvCxnSpPr>
          <p:spPr>
            <a:xfrm flipH="1" rot="10800000">
              <a:off x="3064879" y="3197072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6" name="Google Shape;2436;p20"/>
            <p:cNvCxnSpPr/>
            <p:nvPr/>
          </p:nvCxnSpPr>
          <p:spPr>
            <a:xfrm flipH="1" rot="10800000">
              <a:off x="3064878" y="3349472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7" name="Google Shape;2437;p20"/>
            <p:cNvCxnSpPr/>
            <p:nvPr/>
          </p:nvCxnSpPr>
          <p:spPr>
            <a:xfrm flipH="1" rot="10800000">
              <a:off x="3064878" y="3501872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8" name="Google Shape;2438;p20"/>
            <p:cNvCxnSpPr/>
            <p:nvPr/>
          </p:nvCxnSpPr>
          <p:spPr>
            <a:xfrm flipH="1" rot="10800000">
              <a:off x="3060708" y="3654272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39" name="Google Shape;2439;p20"/>
          <p:cNvGrpSpPr/>
          <p:nvPr/>
        </p:nvGrpSpPr>
        <p:grpSpPr>
          <a:xfrm>
            <a:off x="9130483" y="3256399"/>
            <a:ext cx="392098" cy="471055"/>
            <a:chOff x="9130483" y="3256399"/>
            <a:chExt cx="392098" cy="471055"/>
          </a:xfrm>
        </p:grpSpPr>
        <p:cxnSp>
          <p:nvCxnSpPr>
            <p:cNvPr id="2440" name="Google Shape;2440;p20"/>
            <p:cNvCxnSpPr/>
            <p:nvPr/>
          </p:nvCxnSpPr>
          <p:spPr>
            <a:xfrm flipH="1" rot="10800000">
              <a:off x="9134654" y="3256399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1" name="Google Shape;2441;p20"/>
            <p:cNvCxnSpPr/>
            <p:nvPr/>
          </p:nvCxnSpPr>
          <p:spPr>
            <a:xfrm flipH="1" rot="10800000">
              <a:off x="9134653" y="3408799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2" name="Google Shape;2442;p20"/>
            <p:cNvCxnSpPr/>
            <p:nvPr/>
          </p:nvCxnSpPr>
          <p:spPr>
            <a:xfrm flipH="1" rot="10800000">
              <a:off x="9134653" y="3561199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3" name="Google Shape;2443;p20"/>
            <p:cNvCxnSpPr/>
            <p:nvPr/>
          </p:nvCxnSpPr>
          <p:spPr>
            <a:xfrm flipH="1" rot="10800000">
              <a:off x="9130483" y="3713599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44" name="Google Shape;2444;p20"/>
          <p:cNvSpPr/>
          <p:nvPr/>
        </p:nvSpPr>
        <p:spPr>
          <a:xfrm rot="5400000">
            <a:off x="661991" y="2929375"/>
            <a:ext cx="1567362" cy="98655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I1</a:t>
            </a:r>
            <a:endParaRPr/>
          </a:p>
        </p:txBody>
      </p:sp>
      <p:sp>
        <p:nvSpPr>
          <p:cNvPr id="2445" name="Google Shape;2445;p20"/>
          <p:cNvSpPr/>
          <p:nvPr/>
        </p:nvSpPr>
        <p:spPr>
          <a:xfrm rot="5400000">
            <a:off x="661991" y="1138175"/>
            <a:ext cx="1567362" cy="98655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I2</a:t>
            </a:r>
            <a:endParaRPr/>
          </a:p>
        </p:txBody>
      </p:sp>
      <p:sp>
        <p:nvSpPr>
          <p:cNvPr id="2446" name="Google Shape;2446;p20"/>
          <p:cNvSpPr/>
          <p:nvPr/>
        </p:nvSpPr>
        <p:spPr>
          <a:xfrm rot="5400000">
            <a:off x="10254433" y="2944115"/>
            <a:ext cx="1567362" cy="98655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d2</a:t>
            </a:r>
            <a:endParaRPr/>
          </a:p>
        </p:txBody>
      </p:sp>
      <p:sp>
        <p:nvSpPr>
          <p:cNvPr id="2447" name="Google Shape;2447;p20"/>
          <p:cNvSpPr/>
          <p:nvPr/>
        </p:nvSpPr>
        <p:spPr>
          <a:xfrm rot="5400000">
            <a:off x="10254433" y="1152915"/>
            <a:ext cx="1567362" cy="98655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D1</a:t>
            </a:r>
            <a:endParaRPr/>
          </a:p>
        </p:txBody>
      </p:sp>
      <p:grpSp>
        <p:nvGrpSpPr>
          <p:cNvPr id="2448" name="Google Shape;2448;p20"/>
          <p:cNvGrpSpPr/>
          <p:nvPr/>
        </p:nvGrpSpPr>
        <p:grpSpPr>
          <a:xfrm>
            <a:off x="1946705" y="1564130"/>
            <a:ext cx="387929" cy="317708"/>
            <a:chOff x="935881" y="5847754"/>
            <a:chExt cx="387929" cy="317708"/>
          </a:xfrm>
        </p:grpSpPr>
        <p:cxnSp>
          <p:nvCxnSpPr>
            <p:cNvPr id="2449" name="Google Shape;2449;p20"/>
            <p:cNvCxnSpPr/>
            <p:nvPr/>
          </p:nvCxnSpPr>
          <p:spPr>
            <a:xfrm flipH="1" rot="10800000">
              <a:off x="935883" y="5999208"/>
              <a:ext cx="387927" cy="13855"/>
            </a:xfrm>
            <a:prstGeom prst="straightConnector1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0" name="Google Shape;2450;p20"/>
            <p:cNvCxnSpPr/>
            <p:nvPr/>
          </p:nvCxnSpPr>
          <p:spPr>
            <a:xfrm flipH="1" rot="10800000">
              <a:off x="935881" y="5847754"/>
              <a:ext cx="387927" cy="13855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1" name="Google Shape;2451;p20"/>
            <p:cNvCxnSpPr/>
            <p:nvPr/>
          </p:nvCxnSpPr>
          <p:spPr>
            <a:xfrm flipH="1" rot="10800000">
              <a:off x="935881" y="6151607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52" name="Google Shape;2452;p20"/>
          <p:cNvGrpSpPr/>
          <p:nvPr/>
        </p:nvGrpSpPr>
        <p:grpSpPr>
          <a:xfrm>
            <a:off x="1946705" y="3256399"/>
            <a:ext cx="387929" cy="317708"/>
            <a:chOff x="935881" y="5847754"/>
            <a:chExt cx="387929" cy="317708"/>
          </a:xfrm>
        </p:grpSpPr>
        <p:cxnSp>
          <p:nvCxnSpPr>
            <p:cNvPr id="2453" name="Google Shape;2453;p20"/>
            <p:cNvCxnSpPr/>
            <p:nvPr/>
          </p:nvCxnSpPr>
          <p:spPr>
            <a:xfrm flipH="1" rot="10800000">
              <a:off x="935883" y="5999208"/>
              <a:ext cx="387927" cy="13855"/>
            </a:xfrm>
            <a:prstGeom prst="straightConnector1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4" name="Google Shape;2454;p20"/>
            <p:cNvCxnSpPr/>
            <p:nvPr/>
          </p:nvCxnSpPr>
          <p:spPr>
            <a:xfrm flipH="1" rot="10800000">
              <a:off x="935881" y="5847754"/>
              <a:ext cx="387927" cy="13855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5" name="Google Shape;2455;p20"/>
            <p:cNvCxnSpPr/>
            <p:nvPr/>
          </p:nvCxnSpPr>
          <p:spPr>
            <a:xfrm flipH="1" rot="10800000">
              <a:off x="935881" y="6151607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56" name="Google Shape;2456;p20"/>
          <p:cNvGrpSpPr/>
          <p:nvPr/>
        </p:nvGrpSpPr>
        <p:grpSpPr>
          <a:xfrm>
            <a:off x="10147177" y="1533093"/>
            <a:ext cx="387929" cy="317708"/>
            <a:chOff x="935881" y="5847754"/>
            <a:chExt cx="387929" cy="317708"/>
          </a:xfrm>
        </p:grpSpPr>
        <p:cxnSp>
          <p:nvCxnSpPr>
            <p:cNvPr id="2457" name="Google Shape;2457;p20"/>
            <p:cNvCxnSpPr/>
            <p:nvPr/>
          </p:nvCxnSpPr>
          <p:spPr>
            <a:xfrm flipH="1" rot="10800000">
              <a:off x="935883" y="5999208"/>
              <a:ext cx="387927" cy="13855"/>
            </a:xfrm>
            <a:prstGeom prst="straightConnector1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8" name="Google Shape;2458;p20"/>
            <p:cNvCxnSpPr/>
            <p:nvPr/>
          </p:nvCxnSpPr>
          <p:spPr>
            <a:xfrm flipH="1" rot="10800000">
              <a:off x="935881" y="5847754"/>
              <a:ext cx="387927" cy="13855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9" name="Google Shape;2459;p20"/>
            <p:cNvCxnSpPr/>
            <p:nvPr/>
          </p:nvCxnSpPr>
          <p:spPr>
            <a:xfrm flipH="1" rot="10800000">
              <a:off x="935881" y="6151607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60" name="Google Shape;2460;p20"/>
          <p:cNvGrpSpPr/>
          <p:nvPr/>
        </p:nvGrpSpPr>
        <p:grpSpPr>
          <a:xfrm>
            <a:off x="10147177" y="3395891"/>
            <a:ext cx="387929" cy="317708"/>
            <a:chOff x="935881" y="5847754"/>
            <a:chExt cx="387929" cy="317708"/>
          </a:xfrm>
        </p:grpSpPr>
        <p:cxnSp>
          <p:nvCxnSpPr>
            <p:cNvPr id="2461" name="Google Shape;2461;p20"/>
            <p:cNvCxnSpPr/>
            <p:nvPr/>
          </p:nvCxnSpPr>
          <p:spPr>
            <a:xfrm flipH="1" rot="10800000">
              <a:off x="935883" y="5999208"/>
              <a:ext cx="387927" cy="13855"/>
            </a:xfrm>
            <a:prstGeom prst="straightConnector1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2" name="Google Shape;2462;p20"/>
            <p:cNvCxnSpPr/>
            <p:nvPr/>
          </p:nvCxnSpPr>
          <p:spPr>
            <a:xfrm flipH="1" rot="10800000">
              <a:off x="935881" y="5847754"/>
              <a:ext cx="387927" cy="13855"/>
            </a:xfrm>
            <a:prstGeom prst="straightConnector1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3" name="Google Shape;2463;p20"/>
            <p:cNvCxnSpPr/>
            <p:nvPr/>
          </p:nvCxnSpPr>
          <p:spPr>
            <a:xfrm flipH="1" rot="10800000">
              <a:off x="935881" y="6151607"/>
              <a:ext cx="387927" cy="13855"/>
            </a:xfrm>
            <a:prstGeom prst="straightConnector1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64" name="Google Shape;2464;p20"/>
          <p:cNvSpPr/>
          <p:nvPr/>
        </p:nvSpPr>
        <p:spPr>
          <a:xfrm>
            <a:off x="4638034" y="1569264"/>
            <a:ext cx="384277" cy="931284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5" name="Google Shape;2465;p20"/>
          <p:cNvCxnSpPr/>
          <p:nvPr/>
        </p:nvCxnSpPr>
        <p:spPr>
          <a:xfrm flipH="1" rot="5400000">
            <a:off x="4655165" y="2684113"/>
            <a:ext cx="387927" cy="1385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6" name="Google Shape;2466;p20"/>
          <p:cNvCxnSpPr/>
          <p:nvPr/>
        </p:nvCxnSpPr>
        <p:spPr>
          <a:xfrm flipH="1" rot="5400000">
            <a:off x="4807565" y="2684114"/>
            <a:ext cx="387927" cy="13855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7" name="Google Shape;2467;p20"/>
          <p:cNvCxnSpPr/>
          <p:nvPr/>
        </p:nvCxnSpPr>
        <p:spPr>
          <a:xfrm flipH="1" rot="5400000">
            <a:off x="4516620" y="2684112"/>
            <a:ext cx="387927" cy="1385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8" name="Google Shape;2468;p20"/>
          <p:cNvSpPr/>
          <p:nvPr/>
        </p:nvSpPr>
        <p:spPr>
          <a:xfrm>
            <a:off x="7492159" y="1583892"/>
            <a:ext cx="384277" cy="931284"/>
          </a:xfrm>
          <a:prstGeom prst="rect">
            <a:avLst/>
          </a:prstGeom>
          <a:solidFill>
            <a:srgbClr val="00B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Ng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9" name="Google Shape;2469;p20"/>
          <p:cNvCxnSpPr/>
          <p:nvPr/>
        </p:nvCxnSpPr>
        <p:spPr>
          <a:xfrm flipH="1" rot="5400000">
            <a:off x="7509290" y="2698741"/>
            <a:ext cx="387927" cy="1385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0" name="Google Shape;2470;p20"/>
          <p:cNvCxnSpPr/>
          <p:nvPr/>
        </p:nvCxnSpPr>
        <p:spPr>
          <a:xfrm flipH="1" rot="5400000">
            <a:off x="7661690" y="2698742"/>
            <a:ext cx="387927" cy="13855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1" name="Google Shape;2471;p20"/>
          <p:cNvCxnSpPr/>
          <p:nvPr/>
        </p:nvCxnSpPr>
        <p:spPr>
          <a:xfrm flipH="1" rot="5400000">
            <a:off x="7370745" y="2698740"/>
            <a:ext cx="387927" cy="1385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472" name="Google Shape;2472;p20"/>
          <p:cNvGrpSpPr/>
          <p:nvPr/>
        </p:nvGrpSpPr>
        <p:grpSpPr>
          <a:xfrm rot="10800000">
            <a:off x="5402715" y="2952481"/>
            <a:ext cx="1970744" cy="3270900"/>
            <a:chOff x="1774100" y="497822"/>
            <a:chExt cx="3242037" cy="5720098"/>
          </a:xfrm>
        </p:grpSpPr>
        <p:sp>
          <p:nvSpPr>
            <p:cNvPr id="2473" name="Google Shape;2473;p20"/>
            <p:cNvSpPr/>
            <p:nvPr/>
          </p:nvSpPr>
          <p:spPr>
            <a:xfrm>
              <a:off x="1774100" y="497822"/>
              <a:ext cx="3242037" cy="572009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4" name="Google Shape;2474;p20"/>
            <p:cNvGrpSpPr/>
            <p:nvPr/>
          </p:nvGrpSpPr>
          <p:grpSpPr>
            <a:xfrm>
              <a:off x="1774100" y="631940"/>
              <a:ext cx="3136468" cy="5451861"/>
              <a:chOff x="7061691" y="838145"/>
              <a:chExt cx="3136468" cy="5451861"/>
            </a:xfrm>
          </p:grpSpPr>
          <p:grpSp>
            <p:nvGrpSpPr>
              <p:cNvPr id="2475" name="Google Shape;2475;p20"/>
              <p:cNvGrpSpPr/>
              <p:nvPr/>
            </p:nvGrpSpPr>
            <p:grpSpPr>
              <a:xfrm>
                <a:off x="7083910" y="2038295"/>
                <a:ext cx="469908" cy="125508"/>
                <a:chOff x="6701354" y="2617523"/>
                <a:chExt cx="469908" cy="125508"/>
              </a:xfrm>
            </p:grpSpPr>
            <p:sp>
              <p:nvSpPr>
                <p:cNvPr id="2476" name="Google Shape;2476;p20"/>
                <p:cNvSpPr/>
                <p:nvPr/>
              </p:nvSpPr>
              <p:spPr>
                <a:xfrm>
                  <a:off x="6701354" y="2617523"/>
                  <a:ext cx="469908" cy="125508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7" name="Google Shape;2477;p20"/>
                <p:cNvSpPr/>
                <p:nvPr/>
              </p:nvSpPr>
              <p:spPr>
                <a:xfrm>
                  <a:off x="6735221" y="261752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8" name="Google Shape;2478;p20"/>
                <p:cNvSpPr/>
                <p:nvPr/>
              </p:nvSpPr>
              <p:spPr>
                <a:xfrm>
                  <a:off x="6883389" y="261752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9" name="Google Shape;2479;p20"/>
                <p:cNvSpPr/>
                <p:nvPr/>
              </p:nvSpPr>
              <p:spPr>
                <a:xfrm>
                  <a:off x="7027325" y="261752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0" name="Google Shape;2480;p20"/>
              <p:cNvGrpSpPr/>
              <p:nvPr/>
            </p:nvGrpSpPr>
            <p:grpSpPr>
              <a:xfrm>
                <a:off x="7067268" y="2216385"/>
                <a:ext cx="469908" cy="125508"/>
                <a:chOff x="6700312" y="2817548"/>
                <a:chExt cx="469908" cy="125508"/>
              </a:xfrm>
            </p:grpSpPr>
            <p:sp>
              <p:nvSpPr>
                <p:cNvPr id="2481" name="Google Shape;2481;p20"/>
                <p:cNvSpPr/>
                <p:nvPr/>
              </p:nvSpPr>
              <p:spPr>
                <a:xfrm>
                  <a:off x="6700312" y="2817548"/>
                  <a:ext cx="469908" cy="125508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2" name="Google Shape;2482;p20"/>
                <p:cNvSpPr/>
                <p:nvPr/>
              </p:nvSpPr>
              <p:spPr>
                <a:xfrm>
                  <a:off x="6734179" y="2817548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3" name="Google Shape;2483;p20"/>
                <p:cNvSpPr/>
                <p:nvPr/>
              </p:nvSpPr>
              <p:spPr>
                <a:xfrm>
                  <a:off x="6882347" y="2817548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4" name="Google Shape;2484;p20"/>
                <p:cNvSpPr/>
                <p:nvPr/>
              </p:nvSpPr>
              <p:spPr>
                <a:xfrm>
                  <a:off x="7026283" y="2817548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85" name="Google Shape;2485;p20"/>
              <p:cNvGrpSpPr/>
              <p:nvPr/>
            </p:nvGrpSpPr>
            <p:grpSpPr>
              <a:xfrm>
                <a:off x="7657670" y="844785"/>
                <a:ext cx="762531" cy="125508"/>
                <a:chOff x="7276405" y="3017573"/>
                <a:chExt cx="762531" cy="125508"/>
              </a:xfrm>
            </p:grpSpPr>
            <p:sp>
              <p:nvSpPr>
                <p:cNvPr id="2486" name="Google Shape;2486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7" name="Google Shape;2487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8" name="Google Shape;2488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9" name="Google Shape;2489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0" name="Google Shape;2490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1" name="Google Shape;2491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2" name="Google Shape;2492;p20"/>
              <p:cNvGrpSpPr/>
              <p:nvPr/>
            </p:nvGrpSpPr>
            <p:grpSpPr>
              <a:xfrm>
                <a:off x="7076353" y="844785"/>
                <a:ext cx="469908" cy="125508"/>
                <a:chOff x="6695088" y="3017573"/>
                <a:chExt cx="469908" cy="125508"/>
              </a:xfrm>
            </p:grpSpPr>
            <p:sp>
              <p:nvSpPr>
                <p:cNvPr id="2493" name="Google Shape;2493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4" name="Google Shape;2494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5" name="Google Shape;2495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6" name="Google Shape;2496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7" name="Google Shape;2497;p20"/>
              <p:cNvGrpSpPr/>
              <p:nvPr/>
            </p:nvGrpSpPr>
            <p:grpSpPr>
              <a:xfrm>
                <a:off x="8531610" y="838145"/>
                <a:ext cx="762531" cy="125508"/>
                <a:chOff x="7276405" y="3017573"/>
                <a:chExt cx="762531" cy="125508"/>
              </a:xfrm>
            </p:grpSpPr>
            <p:sp>
              <p:nvSpPr>
                <p:cNvPr id="2498" name="Google Shape;2498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9" name="Google Shape;2499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0" name="Google Shape;2500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1" name="Google Shape;2501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2" name="Google Shape;2502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3" name="Google Shape;2503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04" name="Google Shape;2504;p20"/>
              <p:cNvGrpSpPr/>
              <p:nvPr/>
            </p:nvGrpSpPr>
            <p:grpSpPr>
              <a:xfrm>
                <a:off x="9435187" y="838145"/>
                <a:ext cx="762531" cy="125508"/>
                <a:chOff x="7276405" y="3017573"/>
                <a:chExt cx="762531" cy="125508"/>
              </a:xfrm>
            </p:grpSpPr>
            <p:sp>
              <p:nvSpPr>
                <p:cNvPr id="2505" name="Google Shape;2505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6" name="Google Shape;2506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7" name="Google Shape;2507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8" name="Google Shape;2508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9" name="Google Shape;2509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0" name="Google Shape;2510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1" name="Google Shape;2511;p20"/>
              <p:cNvGrpSpPr/>
              <p:nvPr/>
            </p:nvGrpSpPr>
            <p:grpSpPr>
              <a:xfrm>
                <a:off x="7654599" y="1016235"/>
                <a:ext cx="762531" cy="125508"/>
                <a:chOff x="7276405" y="3017573"/>
                <a:chExt cx="762531" cy="125508"/>
              </a:xfrm>
            </p:grpSpPr>
            <p:sp>
              <p:nvSpPr>
                <p:cNvPr id="2512" name="Google Shape;2512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3" name="Google Shape;2513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4" name="Google Shape;2514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5" name="Google Shape;2515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6" name="Google Shape;2516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7" name="Google Shape;2517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18" name="Google Shape;2518;p20"/>
              <p:cNvGrpSpPr/>
              <p:nvPr/>
            </p:nvGrpSpPr>
            <p:grpSpPr>
              <a:xfrm>
                <a:off x="7073282" y="1016235"/>
                <a:ext cx="469908" cy="125508"/>
                <a:chOff x="6695088" y="3017573"/>
                <a:chExt cx="469908" cy="125508"/>
              </a:xfrm>
            </p:grpSpPr>
            <p:sp>
              <p:nvSpPr>
                <p:cNvPr id="2519" name="Google Shape;2519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0" name="Google Shape;2520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1" name="Google Shape;2521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2" name="Google Shape;2522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23" name="Google Shape;2523;p20"/>
              <p:cNvGrpSpPr/>
              <p:nvPr/>
            </p:nvGrpSpPr>
            <p:grpSpPr>
              <a:xfrm>
                <a:off x="8528539" y="1009595"/>
                <a:ext cx="762531" cy="125508"/>
                <a:chOff x="7276405" y="3017573"/>
                <a:chExt cx="762531" cy="125508"/>
              </a:xfrm>
            </p:grpSpPr>
            <p:sp>
              <p:nvSpPr>
                <p:cNvPr id="2524" name="Google Shape;2524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5" name="Google Shape;2525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6" name="Google Shape;2526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7" name="Google Shape;2527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8" name="Google Shape;2528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9" name="Google Shape;2529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0" name="Google Shape;2530;p20"/>
              <p:cNvGrpSpPr/>
              <p:nvPr/>
            </p:nvGrpSpPr>
            <p:grpSpPr>
              <a:xfrm>
                <a:off x="9432116" y="1009595"/>
                <a:ext cx="762531" cy="125508"/>
                <a:chOff x="7276405" y="3017573"/>
                <a:chExt cx="762531" cy="125508"/>
              </a:xfrm>
            </p:grpSpPr>
            <p:sp>
              <p:nvSpPr>
                <p:cNvPr id="2531" name="Google Shape;2531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2" name="Google Shape;2532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3" name="Google Shape;2533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4" name="Google Shape;2534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5" name="Google Shape;2535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6" name="Google Shape;2536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37" name="Google Shape;2537;p20"/>
              <p:cNvGrpSpPr/>
              <p:nvPr/>
            </p:nvGrpSpPr>
            <p:grpSpPr>
              <a:xfrm>
                <a:off x="7657670" y="1187685"/>
                <a:ext cx="762531" cy="125508"/>
                <a:chOff x="7276405" y="3017573"/>
                <a:chExt cx="762531" cy="125508"/>
              </a:xfrm>
            </p:grpSpPr>
            <p:sp>
              <p:nvSpPr>
                <p:cNvPr id="2538" name="Google Shape;2538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9" name="Google Shape;2539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0" name="Google Shape;2540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1" name="Google Shape;2541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2" name="Google Shape;2542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3" name="Google Shape;2543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4" name="Google Shape;2544;p20"/>
              <p:cNvGrpSpPr/>
              <p:nvPr/>
            </p:nvGrpSpPr>
            <p:grpSpPr>
              <a:xfrm>
                <a:off x="7076353" y="1187685"/>
                <a:ext cx="469908" cy="125508"/>
                <a:chOff x="6695088" y="3017573"/>
                <a:chExt cx="469908" cy="125508"/>
              </a:xfrm>
            </p:grpSpPr>
            <p:sp>
              <p:nvSpPr>
                <p:cNvPr id="2545" name="Google Shape;2545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6" name="Google Shape;2546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7" name="Google Shape;2547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8" name="Google Shape;2548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49" name="Google Shape;2549;p20"/>
              <p:cNvGrpSpPr/>
              <p:nvPr/>
            </p:nvGrpSpPr>
            <p:grpSpPr>
              <a:xfrm>
                <a:off x="8531610" y="1181045"/>
                <a:ext cx="762531" cy="125508"/>
                <a:chOff x="7276405" y="3017573"/>
                <a:chExt cx="762531" cy="125508"/>
              </a:xfrm>
            </p:grpSpPr>
            <p:sp>
              <p:nvSpPr>
                <p:cNvPr id="2550" name="Google Shape;2550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1" name="Google Shape;2551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2" name="Google Shape;2552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3" name="Google Shape;2553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4" name="Google Shape;2554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5" name="Google Shape;2555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56" name="Google Shape;2556;p20"/>
              <p:cNvGrpSpPr/>
              <p:nvPr/>
            </p:nvGrpSpPr>
            <p:grpSpPr>
              <a:xfrm>
                <a:off x="9435187" y="1181045"/>
                <a:ext cx="762531" cy="125508"/>
                <a:chOff x="7276405" y="3017573"/>
                <a:chExt cx="762531" cy="125508"/>
              </a:xfrm>
            </p:grpSpPr>
            <p:sp>
              <p:nvSpPr>
                <p:cNvPr id="2557" name="Google Shape;2557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8" name="Google Shape;2558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9" name="Google Shape;2559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0" name="Google Shape;2560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1" name="Google Shape;2561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2" name="Google Shape;2562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63" name="Google Shape;2563;p20"/>
              <p:cNvGrpSpPr/>
              <p:nvPr/>
            </p:nvGrpSpPr>
            <p:grpSpPr>
              <a:xfrm>
                <a:off x="7654599" y="1359135"/>
                <a:ext cx="762531" cy="125508"/>
                <a:chOff x="7276405" y="3017573"/>
                <a:chExt cx="762531" cy="125508"/>
              </a:xfrm>
            </p:grpSpPr>
            <p:sp>
              <p:nvSpPr>
                <p:cNvPr id="2564" name="Google Shape;2564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5" name="Google Shape;2565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6" name="Google Shape;2566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7" name="Google Shape;2567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8" name="Google Shape;2568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9" name="Google Shape;2569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70" name="Google Shape;2570;p20"/>
              <p:cNvGrpSpPr/>
              <p:nvPr/>
            </p:nvGrpSpPr>
            <p:grpSpPr>
              <a:xfrm>
                <a:off x="7073282" y="1359135"/>
                <a:ext cx="469908" cy="125508"/>
                <a:chOff x="6695088" y="3017573"/>
                <a:chExt cx="469908" cy="125508"/>
              </a:xfrm>
            </p:grpSpPr>
            <p:sp>
              <p:nvSpPr>
                <p:cNvPr id="2571" name="Google Shape;2571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2" name="Google Shape;2572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3" name="Google Shape;2573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4" name="Google Shape;2574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75" name="Google Shape;2575;p20"/>
              <p:cNvGrpSpPr/>
              <p:nvPr/>
            </p:nvGrpSpPr>
            <p:grpSpPr>
              <a:xfrm>
                <a:off x="8528539" y="1352495"/>
                <a:ext cx="762531" cy="125508"/>
                <a:chOff x="7276405" y="3017573"/>
                <a:chExt cx="762531" cy="125508"/>
              </a:xfrm>
            </p:grpSpPr>
            <p:sp>
              <p:nvSpPr>
                <p:cNvPr id="2576" name="Google Shape;2576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7" name="Google Shape;2577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8" name="Google Shape;2578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9" name="Google Shape;2579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0" name="Google Shape;2580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1" name="Google Shape;2581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82" name="Google Shape;2582;p20"/>
              <p:cNvGrpSpPr/>
              <p:nvPr/>
            </p:nvGrpSpPr>
            <p:grpSpPr>
              <a:xfrm>
                <a:off x="9432116" y="1352495"/>
                <a:ext cx="762531" cy="125508"/>
                <a:chOff x="7276405" y="3017573"/>
                <a:chExt cx="762531" cy="125508"/>
              </a:xfrm>
            </p:grpSpPr>
            <p:sp>
              <p:nvSpPr>
                <p:cNvPr id="2583" name="Google Shape;2583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4" name="Google Shape;2584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5" name="Google Shape;2585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6" name="Google Shape;2586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7" name="Google Shape;2587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8" name="Google Shape;2588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89" name="Google Shape;2589;p20"/>
              <p:cNvGrpSpPr/>
              <p:nvPr/>
            </p:nvGrpSpPr>
            <p:grpSpPr>
              <a:xfrm>
                <a:off x="7657670" y="1530585"/>
                <a:ext cx="762531" cy="125508"/>
                <a:chOff x="7276405" y="3017573"/>
                <a:chExt cx="762531" cy="125508"/>
              </a:xfrm>
            </p:grpSpPr>
            <p:sp>
              <p:nvSpPr>
                <p:cNvPr id="2590" name="Google Shape;2590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1" name="Google Shape;2591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2" name="Google Shape;2592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3" name="Google Shape;2593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4" name="Google Shape;2594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5" name="Google Shape;2595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596" name="Google Shape;2596;p20"/>
              <p:cNvGrpSpPr/>
              <p:nvPr/>
            </p:nvGrpSpPr>
            <p:grpSpPr>
              <a:xfrm>
                <a:off x="7076353" y="1530585"/>
                <a:ext cx="469908" cy="125508"/>
                <a:chOff x="6695088" y="3017573"/>
                <a:chExt cx="469908" cy="125508"/>
              </a:xfrm>
            </p:grpSpPr>
            <p:sp>
              <p:nvSpPr>
                <p:cNvPr id="2597" name="Google Shape;2597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8" name="Google Shape;2598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9" name="Google Shape;2599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0" name="Google Shape;2600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01" name="Google Shape;2601;p20"/>
              <p:cNvGrpSpPr/>
              <p:nvPr/>
            </p:nvGrpSpPr>
            <p:grpSpPr>
              <a:xfrm>
                <a:off x="8531610" y="1523945"/>
                <a:ext cx="762531" cy="125508"/>
                <a:chOff x="7276405" y="3017573"/>
                <a:chExt cx="762531" cy="125508"/>
              </a:xfrm>
            </p:grpSpPr>
            <p:sp>
              <p:nvSpPr>
                <p:cNvPr id="2602" name="Google Shape;2602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3" name="Google Shape;2603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4" name="Google Shape;2604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5" name="Google Shape;2605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6" name="Google Shape;2606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7" name="Google Shape;2607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08" name="Google Shape;2608;p20"/>
              <p:cNvGrpSpPr/>
              <p:nvPr/>
            </p:nvGrpSpPr>
            <p:grpSpPr>
              <a:xfrm>
                <a:off x="9435187" y="1523945"/>
                <a:ext cx="762531" cy="125508"/>
                <a:chOff x="7276405" y="3017573"/>
                <a:chExt cx="762531" cy="125508"/>
              </a:xfrm>
            </p:grpSpPr>
            <p:sp>
              <p:nvSpPr>
                <p:cNvPr id="2609" name="Google Shape;2609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0" name="Google Shape;2610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1" name="Google Shape;2611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2" name="Google Shape;2612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3" name="Google Shape;2613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4" name="Google Shape;2614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15" name="Google Shape;2615;p20"/>
              <p:cNvGrpSpPr/>
              <p:nvPr/>
            </p:nvGrpSpPr>
            <p:grpSpPr>
              <a:xfrm>
                <a:off x="7654599" y="1702035"/>
                <a:ext cx="762531" cy="125508"/>
                <a:chOff x="7276405" y="3017573"/>
                <a:chExt cx="762531" cy="125508"/>
              </a:xfrm>
            </p:grpSpPr>
            <p:sp>
              <p:nvSpPr>
                <p:cNvPr id="2616" name="Google Shape;2616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7" name="Google Shape;2617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8" name="Google Shape;2618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9" name="Google Shape;2619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0" name="Google Shape;2620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1" name="Google Shape;2621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22" name="Google Shape;2622;p20"/>
              <p:cNvGrpSpPr/>
              <p:nvPr/>
            </p:nvGrpSpPr>
            <p:grpSpPr>
              <a:xfrm>
                <a:off x="7073282" y="1702035"/>
                <a:ext cx="469908" cy="125508"/>
                <a:chOff x="6695088" y="3017573"/>
                <a:chExt cx="469908" cy="125508"/>
              </a:xfrm>
            </p:grpSpPr>
            <p:sp>
              <p:nvSpPr>
                <p:cNvPr id="2623" name="Google Shape;2623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4" name="Google Shape;2624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5" name="Google Shape;2625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6" name="Google Shape;2626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27" name="Google Shape;2627;p20"/>
              <p:cNvGrpSpPr/>
              <p:nvPr/>
            </p:nvGrpSpPr>
            <p:grpSpPr>
              <a:xfrm>
                <a:off x="8528539" y="1695395"/>
                <a:ext cx="762531" cy="125508"/>
                <a:chOff x="7276405" y="3017573"/>
                <a:chExt cx="762531" cy="125508"/>
              </a:xfrm>
            </p:grpSpPr>
            <p:sp>
              <p:nvSpPr>
                <p:cNvPr id="2628" name="Google Shape;2628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9" name="Google Shape;2629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0" name="Google Shape;2630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1" name="Google Shape;2631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2" name="Google Shape;2632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3" name="Google Shape;2633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34" name="Google Shape;2634;p20"/>
              <p:cNvGrpSpPr/>
              <p:nvPr/>
            </p:nvGrpSpPr>
            <p:grpSpPr>
              <a:xfrm>
                <a:off x="9432116" y="1695395"/>
                <a:ext cx="762531" cy="125508"/>
                <a:chOff x="7276405" y="3017573"/>
                <a:chExt cx="762531" cy="125508"/>
              </a:xfrm>
            </p:grpSpPr>
            <p:sp>
              <p:nvSpPr>
                <p:cNvPr id="2635" name="Google Shape;2635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6" name="Google Shape;2636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7" name="Google Shape;2637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8" name="Google Shape;2638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9" name="Google Shape;2639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0" name="Google Shape;2640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41" name="Google Shape;2641;p20"/>
              <p:cNvSpPr/>
              <p:nvPr/>
            </p:nvSpPr>
            <p:spPr>
              <a:xfrm>
                <a:off x="7657670" y="1873485"/>
                <a:ext cx="762531" cy="125508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2" name="Google Shape;2642;p20"/>
              <p:cNvSpPr/>
              <p:nvPr/>
            </p:nvSpPr>
            <p:spPr>
              <a:xfrm>
                <a:off x="7691538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3" name="Google Shape;2643;p20"/>
              <p:cNvSpPr/>
              <p:nvPr/>
            </p:nvSpPr>
            <p:spPr>
              <a:xfrm>
                <a:off x="7839706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4" name="Google Shape;2644;p20"/>
              <p:cNvSpPr/>
              <p:nvPr/>
            </p:nvSpPr>
            <p:spPr>
              <a:xfrm>
                <a:off x="7983642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5" name="Google Shape;2645;p20"/>
              <p:cNvSpPr/>
              <p:nvPr/>
            </p:nvSpPr>
            <p:spPr>
              <a:xfrm>
                <a:off x="8127578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646;p20"/>
              <p:cNvSpPr/>
              <p:nvPr/>
            </p:nvSpPr>
            <p:spPr>
              <a:xfrm>
                <a:off x="8271514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7" name="Google Shape;2647;p20"/>
              <p:cNvSpPr/>
              <p:nvPr/>
            </p:nvSpPr>
            <p:spPr>
              <a:xfrm>
                <a:off x="7076353" y="1873485"/>
                <a:ext cx="469908" cy="125508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8" name="Google Shape;2648;p20"/>
              <p:cNvSpPr/>
              <p:nvPr/>
            </p:nvSpPr>
            <p:spPr>
              <a:xfrm>
                <a:off x="7110220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9" name="Google Shape;2649;p20"/>
              <p:cNvSpPr/>
              <p:nvPr/>
            </p:nvSpPr>
            <p:spPr>
              <a:xfrm>
                <a:off x="7258388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2650;p20"/>
              <p:cNvSpPr/>
              <p:nvPr/>
            </p:nvSpPr>
            <p:spPr>
              <a:xfrm>
                <a:off x="7402324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1" name="Google Shape;2651;p20"/>
              <p:cNvSpPr/>
              <p:nvPr/>
            </p:nvSpPr>
            <p:spPr>
              <a:xfrm>
                <a:off x="8531610" y="1866845"/>
                <a:ext cx="762531" cy="125508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2" name="Google Shape;2652;p20"/>
              <p:cNvSpPr/>
              <p:nvPr/>
            </p:nvSpPr>
            <p:spPr>
              <a:xfrm>
                <a:off x="8565478" y="186684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3" name="Google Shape;2653;p20"/>
              <p:cNvSpPr/>
              <p:nvPr/>
            </p:nvSpPr>
            <p:spPr>
              <a:xfrm>
                <a:off x="8713646" y="186684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4" name="Google Shape;2654;p20"/>
              <p:cNvSpPr/>
              <p:nvPr/>
            </p:nvSpPr>
            <p:spPr>
              <a:xfrm>
                <a:off x="8857582" y="186684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5" name="Google Shape;2655;p20"/>
              <p:cNvSpPr/>
              <p:nvPr/>
            </p:nvSpPr>
            <p:spPr>
              <a:xfrm>
                <a:off x="9001518" y="186684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6" name="Google Shape;2656;p20"/>
              <p:cNvSpPr/>
              <p:nvPr/>
            </p:nvSpPr>
            <p:spPr>
              <a:xfrm>
                <a:off x="9145454" y="186684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7" name="Google Shape;2657;p20"/>
              <p:cNvGrpSpPr/>
              <p:nvPr/>
            </p:nvGrpSpPr>
            <p:grpSpPr>
              <a:xfrm>
                <a:off x="9435187" y="1866845"/>
                <a:ext cx="762531" cy="125508"/>
                <a:chOff x="7276405" y="3017573"/>
                <a:chExt cx="762531" cy="125508"/>
              </a:xfrm>
            </p:grpSpPr>
            <p:sp>
              <p:nvSpPr>
                <p:cNvPr id="2658" name="Google Shape;2658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9" name="Google Shape;2659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0" name="Google Shape;2660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1" name="Google Shape;2661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2" name="Google Shape;2662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3" name="Google Shape;2663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64" name="Google Shape;2664;p20"/>
              <p:cNvSpPr/>
              <p:nvPr/>
            </p:nvSpPr>
            <p:spPr>
              <a:xfrm>
                <a:off x="7654599" y="2044935"/>
                <a:ext cx="762531" cy="125508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5" name="Google Shape;2665;p20"/>
              <p:cNvSpPr/>
              <p:nvPr/>
            </p:nvSpPr>
            <p:spPr>
              <a:xfrm>
                <a:off x="7688467" y="204493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6" name="Google Shape;2666;p20"/>
              <p:cNvSpPr/>
              <p:nvPr/>
            </p:nvSpPr>
            <p:spPr>
              <a:xfrm>
                <a:off x="7836635" y="204493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7" name="Google Shape;2667;p20"/>
              <p:cNvSpPr/>
              <p:nvPr/>
            </p:nvSpPr>
            <p:spPr>
              <a:xfrm>
                <a:off x="7980571" y="204493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8" name="Google Shape;2668;p20"/>
              <p:cNvSpPr/>
              <p:nvPr/>
            </p:nvSpPr>
            <p:spPr>
              <a:xfrm>
                <a:off x="8124507" y="204493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9" name="Google Shape;2669;p20"/>
              <p:cNvSpPr/>
              <p:nvPr/>
            </p:nvSpPr>
            <p:spPr>
              <a:xfrm>
                <a:off x="8268443" y="204493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0" name="Google Shape;2670;p20"/>
              <p:cNvSpPr/>
              <p:nvPr/>
            </p:nvSpPr>
            <p:spPr>
              <a:xfrm>
                <a:off x="8528539" y="2038295"/>
                <a:ext cx="762531" cy="125508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1" name="Google Shape;2671;p20"/>
              <p:cNvSpPr/>
              <p:nvPr/>
            </p:nvSpPr>
            <p:spPr>
              <a:xfrm>
                <a:off x="8562407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2" name="Google Shape;2672;p20"/>
              <p:cNvSpPr/>
              <p:nvPr/>
            </p:nvSpPr>
            <p:spPr>
              <a:xfrm>
                <a:off x="8710575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3" name="Google Shape;2673;p20"/>
              <p:cNvSpPr/>
              <p:nvPr/>
            </p:nvSpPr>
            <p:spPr>
              <a:xfrm>
                <a:off x="8854511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4" name="Google Shape;2674;p20"/>
              <p:cNvSpPr/>
              <p:nvPr/>
            </p:nvSpPr>
            <p:spPr>
              <a:xfrm>
                <a:off x="8998447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5" name="Google Shape;2675;p20"/>
              <p:cNvSpPr/>
              <p:nvPr/>
            </p:nvSpPr>
            <p:spPr>
              <a:xfrm>
                <a:off x="9142383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76" name="Google Shape;2676;p20"/>
              <p:cNvGrpSpPr/>
              <p:nvPr/>
            </p:nvGrpSpPr>
            <p:grpSpPr>
              <a:xfrm>
                <a:off x="9432116" y="2038295"/>
                <a:ext cx="762531" cy="125508"/>
                <a:chOff x="9432116" y="2038295"/>
                <a:chExt cx="762531" cy="125508"/>
              </a:xfrm>
            </p:grpSpPr>
            <p:sp>
              <p:nvSpPr>
                <p:cNvPr id="2677" name="Google Shape;2677;p20"/>
                <p:cNvSpPr/>
                <p:nvPr/>
              </p:nvSpPr>
              <p:spPr>
                <a:xfrm>
                  <a:off x="9432116" y="2038295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8" name="Google Shape;2678;p20"/>
                <p:cNvSpPr/>
                <p:nvPr/>
              </p:nvSpPr>
              <p:spPr>
                <a:xfrm>
                  <a:off x="9465984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9" name="Google Shape;2679;p20"/>
                <p:cNvSpPr/>
                <p:nvPr/>
              </p:nvSpPr>
              <p:spPr>
                <a:xfrm>
                  <a:off x="9614152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0" name="Google Shape;2680;p20"/>
                <p:cNvSpPr/>
                <p:nvPr/>
              </p:nvSpPr>
              <p:spPr>
                <a:xfrm>
                  <a:off x="9758088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1" name="Google Shape;2681;p20"/>
                <p:cNvSpPr/>
                <p:nvPr/>
              </p:nvSpPr>
              <p:spPr>
                <a:xfrm>
                  <a:off x="9902024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2" name="Google Shape;2682;p20"/>
                <p:cNvSpPr/>
                <p:nvPr/>
              </p:nvSpPr>
              <p:spPr>
                <a:xfrm>
                  <a:off x="10045960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83" name="Google Shape;2683;p20"/>
              <p:cNvGrpSpPr/>
              <p:nvPr/>
            </p:nvGrpSpPr>
            <p:grpSpPr>
              <a:xfrm>
                <a:off x="7658111" y="2223025"/>
                <a:ext cx="762531" cy="125508"/>
                <a:chOff x="7658111" y="2223025"/>
                <a:chExt cx="762531" cy="125508"/>
              </a:xfrm>
            </p:grpSpPr>
            <p:sp>
              <p:nvSpPr>
                <p:cNvPr id="2684" name="Google Shape;2684;p20"/>
                <p:cNvSpPr/>
                <p:nvPr/>
              </p:nvSpPr>
              <p:spPr>
                <a:xfrm>
                  <a:off x="7658111" y="2223025"/>
                  <a:ext cx="762531" cy="125508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5" name="Google Shape;2685;p20"/>
                <p:cNvSpPr/>
                <p:nvPr/>
              </p:nvSpPr>
              <p:spPr>
                <a:xfrm>
                  <a:off x="7691979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6" name="Google Shape;2686;p20"/>
                <p:cNvSpPr/>
                <p:nvPr/>
              </p:nvSpPr>
              <p:spPr>
                <a:xfrm>
                  <a:off x="7840147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7" name="Google Shape;2687;p20"/>
                <p:cNvSpPr/>
                <p:nvPr/>
              </p:nvSpPr>
              <p:spPr>
                <a:xfrm>
                  <a:off x="7984083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8" name="Google Shape;2688;p20"/>
                <p:cNvSpPr/>
                <p:nvPr/>
              </p:nvSpPr>
              <p:spPr>
                <a:xfrm>
                  <a:off x="8128019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9" name="Google Shape;2689;p20"/>
                <p:cNvSpPr/>
                <p:nvPr/>
              </p:nvSpPr>
              <p:spPr>
                <a:xfrm>
                  <a:off x="8271955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90" name="Google Shape;2690;p20"/>
              <p:cNvGrpSpPr/>
              <p:nvPr/>
            </p:nvGrpSpPr>
            <p:grpSpPr>
              <a:xfrm>
                <a:off x="8532051" y="2216385"/>
                <a:ext cx="762531" cy="125508"/>
                <a:chOff x="8532051" y="2216385"/>
                <a:chExt cx="762531" cy="125508"/>
              </a:xfrm>
            </p:grpSpPr>
            <p:sp>
              <p:nvSpPr>
                <p:cNvPr id="2691" name="Google Shape;2691;p20"/>
                <p:cNvSpPr/>
                <p:nvPr/>
              </p:nvSpPr>
              <p:spPr>
                <a:xfrm>
                  <a:off x="8532051" y="2216385"/>
                  <a:ext cx="762531" cy="125508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2" name="Google Shape;2692;p20"/>
                <p:cNvSpPr/>
                <p:nvPr/>
              </p:nvSpPr>
              <p:spPr>
                <a:xfrm>
                  <a:off x="8565919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3" name="Google Shape;2693;p20"/>
                <p:cNvSpPr/>
                <p:nvPr/>
              </p:nvSpPr>
              <p:spPr>
                <a:xfrm>
                  <a:off x="8714087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4" name="Google Shape;2694;p20"/>
                <p:cNvSpPr/>
                <p:nvPr/>
              </p:nvSpPr>
              <p:spPr>
                <a:xfrm>
                  <a:off x="8858023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5" name="Google Shape;2695;p20"/>
                <p:cNvSpPr/>
                <p:nvPr/>
              </p:nvSpPr>
              <p:spPr>
                <a:xfrm>
                  <a:off x="9001959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6" name="Google Shape;2696;p20"/>
                <p:cNvSpPr/>
                <p:nvPr/>
              </p:nvSpPr>
              <p:spPr>
                <a:xfrm>
                  <a:off x="9145895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97" name="Google Shape;2697;p20"/>
              <p:cNvGrpSpPr/>
              <p:nvPr/>
            </p:nvGrpSpPr>
            <p:grpSpPr>
              <a:xfrm>
                <a:off x="9432557" y="2387835"/>
                <a:ext cx="762531" cy="125508"/>
                <a:chOff x="7276405" y="3017573"/>
                <a:chExt cx="762531" cy="125508"/>
              </a:xfrm>
            </p:grpSpPr>
            <p:sp>
              <p:nvSpPr>
                <p:cNvPr id="2698" name="Google Shape;2698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9" name="Google Shape;2699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0" name="Google Shape;2700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1" name="Google Shape;2701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2" name="Google Shape;2702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3" name="Google Shape;2703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04" name="Google Shape;2704;p20"/>
              <p:cNvGrpSpPr/>
              <p:nvPr/>
            </p:nvGrpSpPr>
            <p:grpSpPr>
              <a:xfrm>
                <a:off x="7658111" y="2565925"/>
                <a:ext cx="762531" cy="125508"/>
                <a:chOff x="7276405" y="3017573"/>
                <a:chExt cx="762531" cy="125508"/>
              </a:xfrm>
            </p:grpSpPr>
            <p:sp>
              <p:nvSpPr>
                <p:cNvPr id="2705" name="Google Shape;2705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6" name="Google Shape;2706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7" name="Google Shape;2707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8" name="Google Shape;2708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9" name="Google Shape;2709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0" name="Google Shape;2710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11" name="Google Shape;2711;p20"/>
              <p:cNvGrpSpPr/>
              <p:nvPr/>
            </p:nvGrpSpPr>
            <p:grpSpPr>
              <a:xfrm>
                <a:off x="7076794" y="2565925"/>
                <a:ext cx="469908" cy="125508"/>
                <a:chOff x="6695088" y="3017573"/>
                <a:chExt cx="469908" cy="125508"/>
              </a:xfrm>
            </p:grpSpPr>
            <p:sp>
              <p:nvSpPr>
                <p:cNvPr id="2712" name="Google Shape;2712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3" name="Google Shape;2713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4" name="Google Shape;2714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5" name="Google Shape;2715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16" name="Google Shape;2716;p20"/>
              <p:cNvGrpSpPr/>
              <p:nvPr/>
            </p:nvGrpSpPr>
            <p:grpSpPr>
              <a:xfrm>
                <a:off x="8532051" y="2559285"/>
                <a:ext cx="762531" cy="125508"/>
                <a:chOff x="7276405" y="3017573"/>
                <a:chExt cx="762531" cy="125508"/>
              </a:xfrm>
            </p:grpSpPr>
            <p:sp>
              <p:nvSpPr>
                <p:cNvPr id="2717" name="Google Shape;2717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8" name="Google Shape;2718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9" name="Google Shape;2719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0" name="Google Shape;2720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1" name="Google Shape;2721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2" name="Google Shape;2722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23" name="Google Shape;2723;p20"/>
              <p:cNvGrpSpPr/>
              <p:nvPr/>
            </p:nvGrpSpPr>
            <p:grpSpPr>
              <a:xfrm>
                <a:off x="9435628" y="2559285"/>
                <a:ext cx="762531" cy="125508"/>
                <a:chOff x="7276405" y="3017573"/>
                <a:chExt cx="762531" cy="125508"/>
              </a:xfrm>
            </p:grpSpPr>
            <p:sp>
              <p:nvSpPr>
                <p:cNvPr id="2724" name="Google Shape;2724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5" name="Google Shape;2725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6" name="Google Shape;2726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7" name="Google Shape;2727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8" name="Google Shape;2728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9" name="Google Shape;2729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30" name="Google Shape;2730;p20"/>
              <p:cNvGrpSpPr/>
              <p:nvPr/>
            </p:nvGrpSpPr>
            <p:grpSpPr>
              <a:xfrm>
                <a:off x="7655040" y="2737375"/>
                <a:ext cx="762531" cy="125508"/>
                <a:chOff x="7276405" y="3017573"/>
                <a:chExt cx="762531" cy="125508"/>
              </a:xfrm>
            </p:grpSpPr>
            <p:sp>
              <p:nvSpPr>
                <p:cNvPr id="2731" name="Google Shape;2731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2" name="Google Shape;2732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3" name="Google Shape;2733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4" name="Google Shape;2734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5" name="Google Shape;2735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6" name="Google Shape;2736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37" name="Google Shape;2737;p20"/>
              <p:cNvGrpSpPr/>
              <p:nvPr/>
            </p:nvGrpSpPr>
            <p:grpSpPr>
              <a:xfrm>
                <a:off x="7073723" y="2737375"/>
                <a:ext cx="469908" cy="125508"/>
                <a:chOff x="6695088" y="3017573"/>
                <a:chExt cx="469908" cy="125508"/>
              </a:xfrm>
            </p:grpSpPr>
            <p:sp>
              <p:nvSpPr>
                <p:cNvPr id="2738" name="Google Shape;2738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9" name="Google Shape;2739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0" name="Google Shape;2740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1" name="Google Shape;2741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42" name="Google Shape;2742;p20"/>
              <p:cNvGrpSpPr/>
              <p:nvPr/>
            </p:nvGrpSpPr>
            <p:grpSpPr>
              <a:xfrm>
                <a:off x="8528980" y="2730735"/>
                <a:ext cx="762531" cy="125508"/>
                <a:chOff x="7276405" y="3017573"/>
                <a:chExt cx="762531" cy="125508"/>
              </a:xfrm>
            </p:grpSpPr>
            <p:sp>
              <p:nvSpPr>
                <p:cNvPr id="2743" name="Google Shape;2743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4" name="Google Shape;2744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5" name="Google Shape;2745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6" name="Google Shape;2746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7" name="Google Shape;2747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8" name="Google Shape;2748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49" name="Google Shape;2749;p20"/>
              <p:cNvGrpSpPr/>
              <p:nvPr/>
            </p:nvGrpSpPr>
            <p:grpSpPr>
              <a:xfrm>
                <a:off x="9432557" y="2730735"/>
                <a:ext cx="762531" cy="125508"/>
                <a:chOff x="7276405" y="3017573"/>
                <a:chExt cx="762531" cy="125508"/>
              </a:xfrm>
            </p:grpSpPr>
            <p:sp>
              <p:nvSpPr>
                <p:cNvPr id="2750" name="Google Shape;2750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1" name="Google Shape;2751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2" name="Google Shape;2752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3" name="Google Shape;2753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4" name="Google Shape;2754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5" name="Google Shape;2755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56" name="Google Shape;2756;p20"/>
              <p:cNvGrpSpPr/>
              <p:nvPr/>
            </p:nvGrpSpPr>
            <p:grpSpPr>
              <a:xfrm>
                <a:off x="7658111" y="2908825"/>
                <a:ext cx="762531" cy="125508"/>
                <a:chOff x="7276405" y="3017573"/>
                <a:chExt cx="762531" cy="125508"/>
              </a:xfrm>
            </p:grpSpPr>
            <p:sp>
              <p:nvSpPr>
                <p:cNvPr id="2757" name="Google Shape;2757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8" name="Google Shape;2758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9" name="Google Shape;2759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0" name="Google Shape;2760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1" name="Google Shape;2761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2" name="Google Shape;2762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63" name="Google Shape;2763;p20"/>
              <p:cNvGrpSpPr/>
              <p:nvPr/>
            </p:nvGrpSpPr>
            <p:grpSpPr>
              <a:xfrm>
                <a:off x="7076794" y="2908825"/>
                <a:ext cx="469908" cy="125508"/>
                <a:chOff x="6695088" y="3017573"/>
                <a:chExt cx="469908" cy="125508"/>
              </a:xfrm>
            </p:grpSpPr>
            <p:sp>
              <p:nvSpPr>
                <p:cNvPr id="2764" name="Google Shape;2764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5" name="Google Shape;2765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6" name="Google Shape;2766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7" name="Google Shape;2767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68" name="Google Shape;2768;p20"/>
              <p:cNvGrpSpPr/>
              <p:nvPr/>
            </p:nvGrpSpPr>
            <p:grpSpPr>
              <a:xfrm>
                <a:off x="8532051" y="2902185"/>
                <a:ext cx="762531" cy="125508"/>
                <a:chOff x="7276405" y="3017573"/>
                <a:chExt cx="762531" cy="125508"/>
              </a:xfrm>
            </p:grpSpPr>
            <p:sp>
              <p:nvSpPr>
                <p:cNvPr id="2769" name="Google Shape;2769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0" name="Google Shape;2770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1" name="Google Shape;2771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2" name="Google Shape;2772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3" name="Google Shape;2773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4" name="Google Shape;2774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75" name="Google Shape;2775;p20"/>
              <p:cNvGrpSpPr/>
              <p:nvPr/>
            </p:nvGrpSpPr>
            <p:grpSpPr>
              <a:xfrm>
                <a:off x="9435628" y="2902185"/>
                <a:ext cx="762531" cy="125508"/>
                <a:chOff x="7276405" y="3017573"/>
                <a:chExt cx="762531" cy="125508"/>
              </a:xfrm>
            </p:grpSpPr>
            <p:sp>
              <p:nvSpPr>
                <p:cNvPr id="2776" name="Google Shape;2776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7" name="Google Shape;2777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8" name="Google Shape;2778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9" name="Google Shape;2779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0" name="Google Shape;2780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1" name="Google Shape;2781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2" name="Google Shape;2782;p20"/>
              <p:cNvGrpSpPr/>
              <p:nvPr/>
            </p:nvGrpSpPr>
            <p:grpSpPr>
              <a:xfrm>
                <a:off x="7655040" y="3080275"/>
                <a:ext cx="762531" cy="125508"/>
                <a:chOff x="7276405" y="3017573"/>
                <a:chExt cx="762531" cy="125508"/>
              </a:xfrm>
            </p:grpSpPr>
            <p:sp>
              <p:nvSpPr>
                <p:cNvPr id="2783" name="Google Shape;2783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4" name="Google Shape;2784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5" name="Google Shape;2785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6" name="Google Shape;2786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7" name="Google Shape;2787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8" name="Google Shape;2788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9" name="Google Shape;2789;p20"/>
              <p:cNvGrpSpPr/>
              <p:nvPr/>
            </p:nvGrpSpPr>
            <p:grpSpPr>
              <a:xfrm>
                <a:off x="7073723" y="3080275"/>
                <a:ext cx="469908" cy="125508"/>
                <a:chOff x="6695088" y="3017573"/>
                <a:chExt cx="469908" cy="125508"/>
              </a:xfrm>
            </p:grpSpPr>
            <p:sp>
              <p:nvSpPr>
                <p:cNvPr id="2790" name="Google Shape;2790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1" name="Google Shape;2791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2" name="Google Shape;2792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3" name="Google Shape;2793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94" name="Google Shape;2794;p20"/>
              <p:cNvGrpSpPr/>
              <p:nvPr/>
            </p:nvGrpSpPr>
            <p:grpSpPr>
              <a:xfrm>
                <a:off x="8528980" y="3073635"/>
                <a:ext cx="762531" cy="125508"/>
                <a:chOff x="7276405" y="3017573"/>
                <a:chExt cx="762531" cy="125508"/>
              </a:xfrm>
            </p:grpSpPr>
            <p:sp>
              <p:nvSpPr>
                <p:cNvPr id="2795" name="Google Shape;2795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6" name="Google Shape;2796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7" name="Google Shape;2797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8" name="Google Shape;2798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9" name="Google Shape;2799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0" name="Google Shape;2800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01" name="Google Shape;2801;p20"/>
              <p:cNvGrpSpPr/>
              <p:nvPr/>
            </p:nvGrpSpPr>
            <p:grpSpPr>
              <a:xfrm>
                <a:off x="9432557" y="3073635"/>
                <a:ext cx="762531" cy="125508"/>
                <a:chOff x="7276405" y="3017573"/>
                <a:chExt cx="762531" cy="125508"/>
              </a:xfrm>
            </p:grpSpPr>
            <p:sp>
              <p:nvSpPr>
                <p:cNvPr id="2802" name="Google Shape;2802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3" name="Google Shape;2803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4" name="Google Shape;2804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5" name="Google Shape;2805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6" name="Google Shape;2806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7" name="Google Shape;2807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08" name="Google Shape;2808;p20"/>
              <p:cNvGrpSpPr/>
              <p:nvPr/>
            </p:nvGrpSpPr>
            <p:grpSpPr>
              <a:xfrm>
                <a:off x="7658111" y="3251725"/>
                <a:ext cx="762531" cy="125508"/>
                <a:chOff x="7276405" y="3017573"/>
                <a:chExt cx="762531" cy="125508"/>
              </a:xfrm>
            </p:grpSpPr>
            <p:sp>
              <p:nvSpPr>
                <p:cNvPr id="2809" name="Google Shape;2809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0" name="Google Shape;2810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1" name="Google Shape;2811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2" name="Google Shape;2812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3" name="Google Shape;2813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4" name="Google Shape;2814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15" name="Google Shape;2815;p20"/>
              <p:cNvGrpSpPr/>
              <p:nvPr/>
            </p:nvGrpSpPr>
            <p:grpSpPr>
              <a:xfrm>
                <a:off x="7076794" y="3251725"/>
                <a:ext cx="469908" cy="125508"/>
                <a:chOff x="6695088" y="3017573"/>
                <a:chExt cx="469908" cy="125508"/>
              </a:xfrm>
            </p:grpSpPr>
            <p:sp>
              <p:nvSpPr>
                <p:cNvPr id="2816" name="Google Shape;2816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7" name="Google Shape;2817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8" name="Google Shape;2818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9" name="Google Shape;2819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20" name="Google Shape;2820;p20"/>
              <p:cNvGrpSpPr/>
              <p:nvPr/>
            </p:nvGrpSpPr>
            <p:grpSpPr>
              <a:xfrm>
                <a:off x="8532051" y="3245085"/>
                <a:ext cx="762531" cy="125508"/>
                <a:chOff x="7276405" y="3017573"/>
                <a:chExt cx="762531" cy="125508"/>
              </a:xfrm>
            </p:grpSpPr>
            <p:sp>
              <p:nvSpPr>
                <p:cNvPr id="2821" name="Google Shape;2821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2" name="Google Shape;2822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3" name="Google Shape;2823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4" name="Google Shape;2824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5" name="Google Shape;2825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6" name="Google Shape;2826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27" name="Google Shape;2827;p20"/>
              <p:cNvGrpSpPr/>
              <p:nvPr/>
            </p:nvGrpSpPr>
            <p:grpSpPr>
              <a:xfrm>
                <a:off x="9435628" y="3245085"/>
                <a:ext cx="762531" cy="125508"/>
                <a:chOff x="7276405" y="3017573"/>
                <a:chExt cx="762531" cy="125508"/>
              </a:xfrm>
            </p:grpSpPr>
            <p:sp>
              <p:nvSpPr>
                <p:cNvPr id="2828" name="Google Shape;2828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9" name="Google Shape;2829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0" name="Google Shape;2830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1" name="Google Shape;2831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2" name="Google Shape;2832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3" name="Google Shape;2833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34" name="Google Shape;2834;p20"/>
              <p:cNvGrpSpPr/>
              <p:nvPr/>
            </p:nvGrpSpPr>
            <p:grpSpPr>
              <a:xfrm>
                <a:off x="7655040" y="3423175"/>
                <a:ext cx="762531" cy="125508"/>
                <a:chOff x="7276405" y="3017573"/>
                <a:chExt cx="762531" cy="125508"/>
              </a:xfrm>
            </p:grpSpPr>
            <p:sp>
              <p:nvSpPr>
                <p:cNvPr id="2835" name="Google Shape;2835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6" name="Google Shape;2836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7" name="Google Shape;2837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8" name="Google Shape;2838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9" name="Google Shape;2839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0" name="Google Shape;2840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41" name="Google Shape;2841;p20"/>
              <p:cNvGrpSpPr/>
              <p:nvPr/>
            </p:nvGrpSpPr>
            <p:grpSpPr>
              <a:xfrm>
                <a:off x="7073723" y="3423175"/>
                <a:ext cx="469908" cy="125508"/>
                <a:chOff x="6695088" y="3017573"/>
                <a:chExt cx="469908" cy="125508"/>
              </a:xfrm>
            </p:grpSpPr>
            <p:sp>
              <p:nvSpPr>
                <p:cNvPr id="2842" name="Google Shape;2842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3" name="Google Shape;2843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4" name="Google Shape;2844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5" name="Google Shape;2845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46" name="Google Shape;2846;p20"/>
              <p:cNvGrpSpPr/>
              <p:nvPr/>
            </p:nvGrpSpPr>
            <p:grpSpPr>
              <a:xfrm>
                <a:off x="8528980" y="3416535"/>
                <a:ext cx="762531" cy="125508"/>
                <a:chOff x="7276405" y="3017573"/>
                <a:chExt cx="762531" cy="125508"/>
              </a:xfrm>
            </p:grpSpPr>
            <p:sp>
              <p:nvSpPr>
                <p:cNvPr id="2847" name="Google Shape;2847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8" name="Google Shape;2848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9" name="Google Shape;2849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0" name="Google Shape;2850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1" name="Google Shape;2851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2" name="Google Shape;2852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53" name="Google Shape;2853;p20"/>
              <p:cNvGrpSpPr/>
              <p:nvPr/>
            </p:nvGrpSpPr>
            <p:grpSpPr>
              <a:xfrm>
                <a:off x="9432557" y="3416535"/>
                <a:ext cx="762531" cy="125508"/>
                <a:chOff x="7276405" y="3017573"/>
                <a:chExt cx="762531" cy="125508"/>
              </a:xfrm>
            </p:grpSpPr>
            <p:sp>
              <p:nvSpPr>
                <p:cNvPr id="2854" name="Google Shape;2854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5" name="Google Shape;2855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6" name="Google Shape;2856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7" name="Google Shape;2857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8" name="Google Shape;2858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9" name="Google Shape;2859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60" name="Google Shape;2860;p20"/>
              <p:cNvGrpSpPr/>
              <p:nvPr/>
            </p:nvGrpSpPr>
            <p:grpSpPr>
              <a:xfrm>
                <a:off x="7654599" y="3594625"/>
                <a:ext cx="762531" cy="125508"/>
                <a:chOff x="7276405" y="3017573"/>
                <a:chExt cx="762531" cy="125508"/>
              </a:xfrm>
            </p:grpSpPr>
            <p:sp>
              <p:nvSpPr>
                <p:cNvPr id="2861" name="Google Shape;2861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2" name="Google Shape;2862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3" name="Google Shape;2863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4" name="Google Shape;2864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5" name="Google Shape;2865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6" name="Google Shape;2866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67" name="Google Shape;2867;p20"/>
              <p:cNvGrpSpPr/>
              <p:nvPr/>
            </p:nvGrpSpPr>
            <p:grpSpPr>
              <a:xfrm>
                <a:off x="7073282" y="3594625"/>
                <a:ext cx="469908" cy="125508"/>
                <a:chOff x="6695088" y="3017573"/>
                <a:chExt cx="469908" cy="125508"/>
              </a:xfrm>
            </p:grpSpPr>
            <p:sp>
              <p:nvSpPr>
                <p:cNvPr id="2868" name="Google Shape;2868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9" name="Google Shape;2869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0" name="Google Shape;2870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1" name="Google Shape;2871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72" name="Google Shape;2872;p20"/>
              <p:cNvGrpSpPr/>
              <p:nvPr/>
            </p:nvGrpSpPr>
            <p:grpSpPr>
              <a:xfrm>
                <a:off x="8528539" y="3587985"/>
                <a:ext cx="762531" cy="125508"/>
                <a:chOff x="7276405" y="3017573"/>
                <a:chExt cx="762531" cy="125508"/>
              </a:xfrm>
            </p:grpSpPr>
            <p:sp>
              <p:nvSpPr>
                <p:cNvPr id="2873" name="Google Shape;2873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4" name="Google Shape;2874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5" name="Google Shape;2875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6" name="Google Shape;2876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7" name="Google Shape;2877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8" name="Google Shape;2878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79" name="Google Shape;2879;p20"/>
              <p:cNvGrpSpPr/>
              <p:nvPr/>
            </p:nvGrpSpPr>
            <p:grpSpPr>
              <a:xfrm>
                <a:off x="9432116" y="3587985"/>
                <a:ext cx="762531" cy="125508"/>
                <a:chOff x="7276405" y="3017573"/>
                <a:chExt cx="762531" cy="125508"/>
              </a:xfrm>
            </p:grpSpPr>
            <p:sp>
              <p:nvSpPr>
                <p:cNvPr id="2880" name="Google Shape;2880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1" name="Google Shape;2881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2" name="Google Shape;2882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3" name="Google Shape;2883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4" name="Google Shape;2884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5" name="Google Shape;2885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86" name="Google Shape;2886;p20"/>
              <p:cNvGrpSpPr/>
              <p:nvPr/>
            </p:nvGrpSpPr>
            <p:grpSpPr>
              <a:xfrm>
                <a:off x="7651528" y="3766075"/>
                <a:ext cx="762531" cy="125508"/>
                <a:chOff x="7276405" y="3017573"/>
                <a:chExt cx="762531" cy="125508"/>
              </a:xfrm>
            </p:grpSpPr>
            <p:sp>
              <p:nvSpPr>
                <p:cNvPr id="2887" name="Google Shape;2887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8" name="Google Shape;2888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9" name="Google Shape;2889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0" name="Google Shape;2890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1" name="Google Shape;2891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2" name="Google Shape;2892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93" name="Google Shape;2893;p20"/>
              <p:cNvGrpSpPr/>
              <p:nvPr/>
            </p:nvGrpSpPr>
            <p:grpSpPr>
              <a:xfrm>
                <a:off x="7070211" y="3766075"/>
                <a:ext cx="469908" cy="125508"/>
                <a:chOff x="6695088" y="3017573"/>
                <a:chExt cx="469908" cy="125508"/>
              </a:xfrm>
            </p:grpSpPr>
            <p:sp>
              <p:nvSpPr>
                <p:cNvPr id="2894" name="Google Shape;2894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5" name="Google Shape;2895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6" name="Google Shape;2896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7" name="Google Shape;2897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98" name="Google Shape;2898;p20"/>
              <p:cNvGrpSpPr/>
              <p:nvPr/>
            </p:nvGrpSpPr>
            <p:grpSpPr>
              <a:xfrm>
                <a:off x="8525468" y="3759435"/>
                <a:ext cx="762531" cy="125508"/>
                <a:chOff x="7276405" y="3017573"/>
                <a:chExt cx="762531" cy="125508"/>
              </a:xfrm>
            </p:grpSpPr>
            <p:sp>
              <p:nvSpPr>
                <p:cNvPr id="2899" name="Google Shape;2899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0" name="Google Shape;2900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1" name="Google Shape;2901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2" name="Google Shape;2902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3" name="Google Shape;2903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4" name="Google Shape;2904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05" name="Google Shape;2905;p20"/>
              <p:cNvGrpSpPr/>
              <p:nvPr/>
            </p:nvGrpSpPr>
            <p:grpSpPr>
              <a:xfrm>
                <a:off x="9429045" y="3759435"/>
                <a:ext cx="762531" cy="125508"/>
                <a:chOff x="7276405" y="3017573"/>
                <a:chExt cx="762531" cy="125508"/>
              </a:xfrm>
            </p:grpSpPr>
            <p:sp>
              <p:nvSpPr>
                <p:cNvPr id="2906" name="Google Shape;2906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7" name="Google Shape;2907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8" name="Google Shape;2908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9" name="Google Shape;2909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0" name="Google Shape;2910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1" name="Google Shape;2911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12" name="Google Shape;2912;p20"/>
              <p:cNvGrpSpPr/>
              <p:nvPr/>
            </p:nvGrpSpPr>
            <p:grpSpPr>
              <a:xfrm>
                <a:off x="7654599" y="3937525"/>
                <a:ext cx="762531" cy="125508"/>
                <a:chOff x="7276405" y="3017573"/>
                <a:chExt cx="762531" cy="125508"/>
              </a:xfrm>
            </p:grpSpPr>
            <p:sp>
              <p:nvSpPr>
                <p:cNvPr id="2913" name="Google Shape;2913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4" name="Google Shape;2914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5" name="Google Shape;2915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6" name="Google Shape;2916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7" name="Google Shape;2917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8" name="Google Shape;2918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19" name="Google Shape;2919;p20"/>
              <p:cNvGrpSpPr/>
              <p:nvPr/>
            </p:nvGrpSpPr>
            <p:grpSpPr>
              <a:xfrm>
                <a:off x="7073282" y="3937525"/>
                <a:ext cx="469908" cy="125508"/>
                <a:chOff x="6695088" y="3017573"/>
                <a:chExt cx="469908" cy="125508"/>
              </a:xfrm>
            </p:grpSpPr>
            <p:sp>
              <p:nvSpPr>
                <p:cNvPr id="2920" name="Google Shape;2920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1" name="Google Shape;2921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2" name="Google Shape;2922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3" name="Google Shape;2923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24" name="Google Shape;2924;p20"/>
              <p:cNvGrpSpPr/>
              <p:nvPr/>
            </p:nvGrpSpPr>
            <p:grpSpPr>
              <a:xfrm>
                <a:off x="8528539" y="3930885"/>
                <a:ext cx="762531" cy="125508"/>
                <a:chOff x="7276405" y="3017573"/>
                <a:chExt cx="762531" cy="125508"/>
              </a:xfrm>
            </p:grpSpPr>
            <p:sp>
              <p:nvSpPr>
                <p:cNvPr id="2925" name="Google Shape;2925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6" name="Google Shape;2926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7" name="Google Shape;2927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8" name="Google Shape;2928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9" name="Google Shape;2929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0" name="Google Shape;2930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31" name="Google Shape;2931;p20"/>
              <p:cNvGrpSpPr/>
              <p:nvPr/>
            </p:nvGrpSpPr>
            <p:grpSpPr>
              <a:xfrm>
                <a:off x="9432116" y="3930885"/>
                <a:ext cx="762531" cy="125508"/>
                <a:chOff x="7276405" y="3017573"/>
                <a:chExt cx="762531" cy="125508"/>
              </a:xfrm>
            </p:grpSpPr>
            <p:sp>
              <p:nvSpPr>
                <p:cNvPr id="2932" name="Google Shape;2932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3" name="Google Shape;2933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4" name="Google Shape;2934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5" name="Google Shape;2935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6" name="Google Shape;2936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7" name="Google Shape;2937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38" name="Google Shape;2938;p20"/>
              <p:cNvGrpSpPr/>
              <p:nvPr/>
            </p:nvGrpSpPr>
            <p:grpSpPr>
              <a:xfrm>
                <a:off x="7651528" y="4108975"/>
                <a:ext cx="762531" cy="125508"/>
                <a:chOff x="7276405" y="3017573"/>
                <a:chExt cx="762531" cy="125508"/>
              </a:xfrm>
            </p:grpSpPr>
            <p:sp>
              <p:nvSpPr>
                <p:cNvPr id="2939" name="Google Shape;2939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0" name="Google Shape;2940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1" name="Google Shape;2941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2" name="Google Shape;2942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3" name="Google Shape;2943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4" name="Google Shape;2944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45" name="Google Shape;2945;p20"/>
              <p:cNvGrpSpPr/>
              <p:nvPr/>
            </p:nvGrpSpPr>
            <p:grpSpPr>
              <a:xfrm>
                <a:off x="7070211" y="4108975"/>
                <a:ext cx="469908" cy="125508"/>
                <a:chOff x="6695088" y="3017573"/>
                <a:chExt cx="469908" cy="125508"/>
              </a:xfrm>
            </p:grpSpPr>
            <p:sp>
              <p:nvSpPr>
                <p:cNvPr id="2946" name="Google Shape;2946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7" name="Google Shape;2947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8" name="Google Shape;2948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9" name="Google Shape;2949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50" name="Google Shape;2950;p20"/>
              <p:cNvGrpSpPr/>
              <p:nvPr/>
            </p:nvGrpSpPr>
            <p:grpSpPr>
              <a:xfrm>
                <a:off x="8525468" y="4102335"/>
                <a:ext cx="762531" cy="125508"/>
                <a:chOff x="7276405" y="3017573"/>
                <a:chExt cx="762531" cy="125508"/>
              </a:xfrm>
            </p:grpSpPr>
            <p:sp>
              <p:nvSpPr>
                <p:cNvPr id="2951" name="Google Shape;2951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2" name="Google Shape;2952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3" name="Google Shape;2953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4" name="Google Shape;2954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5" name="Google Shape;2955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6" name="Google Shape;2956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57" name="Google Shape;2957;p20"/>
              <p:cNvGrpSpPr/>
              <p:nvPr/>
            </p:nvGrpSpPr>
            <p:grpSpPr>
              <a:xfrm>
                <a:off x="9429045" y="4102335"/>
                <a:ext cx="762531" cy="125508"/>
                <a:chOff x="7276405" y="3017573"/>
                <a:chExt cx="762531" cy="125508"/>
              </a:xfrm>
            </p:grpSpPr>
            <p:sp>
              <p:nvSpPr>
                <p:cNvPr id="2958" name="Google Shape;2958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9" name="Google Shape;2959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0" name="Google Shape;2960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1" name="Google Shape;2961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2" name="Google Shape;2962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3" name="Google Shape;2963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64" name="Google Shape;2964;p20"/>
              <p:cNvGrpSpPr/>
              <p:nvPr/>
            </p:nvGrpSpPr>
            <p:grpSpPr>
              <a:xfrm>
                <a:off x="7654599" y="4280425"/>
                <a:ext cx="762531" cy="125508"/>
                <a:chOff x="7276405" y="3017573"/>
                <a:chExt cx="762531" cy="125508"/>
              </a:xfrm>
            </p:grpSpPr>
            <p:sp>
              <p:nvSpPr>
                <p:cNvPr id="2965" name="Google Shape;2965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6" name="Google Shape;2966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7" name="Google Shape;2967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8" name="Google Shape;2968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9" name="Google Shape;2969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0" name="Google Shape;2970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71" name="Google Shape;2971;p20"/>
              <p:cNvGrpSpPr/>
              <p:nvPr/>
            </p:nvGrpSpPr>
            <p:grpSpPr>
              <a:xfrm>
                <a:off x="7073282" y="4280425"/>
                <a:ext cx="469908" cy="125508"/>
                <a:chOff x="6695088" y="3017573"/>
                <a:chExt cx="469908" cy="125508"/>
              </a:xfrm>
            </p:grpSpPr>
            <p:sp>
              <p:nvSpPr>
                <p:cNvPr id="2972" name="Google Shape;2972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3" name="Google Shape;2973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4" name="Google Shape;2974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5" name="Google Shape;2975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76" name="Google Shape;2976;p20"/>
              <p:cNvGrpSpPr/>
              <p:nvPr/>
            </p:nvGrpSpPr>
            <p:grpSpPr>
              <a:xfrm>
                <a:off x="8528539" y="4273785"/>
                <a:ext cx="762531" cy="125508"/>
                <a:chOff x="7276405" y="3017573"/>
                <a:chExt cx="762531" cy="125508"/>
              </a:xfrm>
            </p:grpSpPr>
            <p:sp>
              <p:nvSpPr>
                <p:cNvPr id="2977" name="Google Shape;2977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8" name="Google Shape;2978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9" name="Google Shape;2979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0" name="Google Shape;2980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1" name="Google Shape;2981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2" name="Google Shape;2982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83" name="Google Shape;2983;p20"/>
              <p:cNvGrpSpPr/>
              <p:nvPr/>
            </p:nvGrpSpPr>
            <p:grpSpPr>
              <a:xfrm>
                <a:off x="9432116" y="4273785"/>
                <a:ext cx="762531" cy="125508"/>
                <a:chOff x="7276405" y="3017573"/>
                <a:chExt cx="762531" cy="125508"/>
              </a:xfrm>
            </p:grpSpPr>
            <p:sp>
              <p:nvSpPr>
                <p:cNvPr id="2984" name="Google Shape;2984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5" name="Google Shape;2985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6" name="Google Shape;2986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7" name="Google Shape;2987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8" name="Google Shape;2988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9" name="Google Shape;2989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90" name="Google Shape;2990;p20"/>
              <p:cNvGrpSpPr/>
              <p:nvPr/>
            </p:nvGrpSpPr>
            <p:grpSpPr>
              <a:xfrm>
                <a:off x="7651528" y="4451875"/>
                <a:ext cx="762531" cy="125508"/>
                <a:chOff x="7276405" y="3017573"/>
                <a:chExt cx="762531" cy="125508"/>
              </a:xfrm>
            </p:grpSpPr>
            <p:sp>
              <p:nvSpPr>
                <p:cNvPr id="2991" name="Google Shape;2991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2" name="Google Shape;2992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3" name="Google Shape;2993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4" name="Google Shape;2994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5" name="Google Shape;2995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6" name="Google Shape;2996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97" name="Google Shape;2997;p20"/>
              <p:cNvGrpSpPr/>
              <p:nvPr/>
            </p:nvGrpSpPr>
            <p:grpSpPr>
              <a:xfrm>
                <a:off x="7070211" y="4451875"/>
                <a:ext cx="469908" cy="125508"/>
                <a:chOff x="6695088" y="3017573"/>
                <a:chExt cx="469908" cy="125508"/>
              </a:xfrm>
            </p:grpSpPr>
            <p:sp>
              <p:nvSpPr>
                <p:cNvPr id="2998" name="Google Shape;2998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9" name="Google Shape;2999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0" name="Google Shape;3000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1" name="Google Shape;3001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02" name="Google Shape;3002;p20"/>
              <p:cNvGrpSpPr/>
              <p:nvPr/>
            </p:nvGrpSpPr>
            <p:grpSpPr>
              <a:xfrm>
                <a:off x="8525468" y="44452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003" name="Google Shape;3003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4" name="Google Shape;3004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5" name="Google Shape;3005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6" name="Google Shape;3006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7" name="Google Shape;3007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8" name="Google Shape;3008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09" name="Google Shape;3009;p20"/>
              <p:cNvGrpSpPr/>
              <p:nvPr/>
            </p:nvGrpSpPr>
            <p:grpSpPr>
              <a:xfrm>
                <a:off x="9429045" y="44452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010" name="Google Shape;3010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1" name="Google Shape;3011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2" name="Google Shape;3012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3" name="Google Shape;3013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4" name="Google Shape;3014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5" name="Google Shape;3015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16" name="Google Shape;3016;p20"/>
              <p:cNvGrpSpPr/>
              <p:nvPr/>
            </p:nvGrpSpPr>
            <p:grpSpPr>
              <a:xfrm>
                <a:off x="7654599" y="4623325"/>
                <a:ext cx="762531" cy="125508"/>
                <a:chOff x="7276405" y="3017573"/>
                <a:chExt cx="762531" cy="125508"/>
              </a:xfrm>
            </p:grpSpPr>
            <p:sp>
              <p:nvSpPr>
                <p:cNvPr id="3017" name="Google Shape;3017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8" name="Google Shape;3018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9" name="Google Shape;3019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0" name="Google Shape;3020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1" name="Google Shape;3021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2" name="Google Shape;3022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23" name="Google Shape;3023;p20"/>
              <p:cNvGrpSpPr/>
              <p:nvPr/>
            </p:nvGrpSpPr>
            <p:grpSpPr>
              <a:xfrm>
                <a:off x="7073282" y="4623325"/>
                <a:ext cx="469908" cy="125508"/>
                <a:chOff x="6695088" y="3017573"/>
                <a:chExt cx="469908" cy="125508"/>
              </a:xfrm>
            </p:grpSpPr>
            <p:sp>
              <p:nvSpPr>
                <p:cNvPr id="3024" name="Google Shape;3024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5" name="Google Shape;3025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6" name="Google Shape;3026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7" name="Google Shape;3027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28" name="Google Shape;3028;p20"/>
              <p:cNvGrpSpPr/>
              <p:nvPr/>
            </p:nvGrpSpPr>
            <p:grpSpPr>
              <a:xfrm>
                <a:off x="8528539" y="4616685"/>
                <a:ext cx="762531" cy="125508"/>
                <a:chOff x="7276405" y="3017573"/>
                <a:chExt cx="762531" cy="125508"/>
              </a:xfrm>
            </p:grpSpPr>
            <p:sp>
              <p:nvSpPr>
                <p:cNvPr id="3029" name="Google Shape;3029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0" name="Google Shape;3030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1" name="Google Shape;3031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2" name="Google Shape;3032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3" name="Google Shape;3033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4" name="Google Shape;3034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35" name="Google Shape;3035;p20"/>
              <p:cNvGrpSpPr/>
              <p:nvPr/>
            </p:nvGrpSpPr>
            <p:grpSpPr>
              <a:xfrm>
                <a:off x="9432116" y="4616685"/>
                <a:ext cx="762531" cy="125508"/>
                <a:chOff x="7276405" y="3017573"/>
                <a:chExt cx="762531" cy="125508"/>
              </a:xfrm>
            </p:grpSpPr>
            <p:sp>
              <p:nvSpPr>
                <p:cNvPr id="3036" name="Google Shape;3036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7" name="Google Shape;3037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8" name="Google Shape;3038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9" name="Google Shape;3039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0" name="Google Shape;3040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1" name="Google Shape;3041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42" name="Google Shape;3042;p20"/>
              <p:cNvGrpSpPr/>
              <p:nvPr/>
            </p:nvGrpSpPr>
            <p:grpSpPr>
              <a:xfrm>
                <a:off x="7651528" y="4794775"/>
                <a:ext cx="762531" cy="125508"/>
                <a:chOff x="7276405" y="3017573"/>
                <a:chExt cx="762531" cy="125508"/>
              </a:xfrm>
            </p:grpSpPr>
            <p:sp>
              <p:nvSpPr>
                <p:cNvPr id="3043" name="Google Shape;3043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4" name="Google Shape;3044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5" name="Google Shape;3045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6" name="Google Shape;3046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7" name="Google Shape;3047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8" name="Google Shape;3048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49" name="Google Shape;3049;p20"/>
              <p:cNvGrpSpPr/>
              <p:nvPr/>
            </p:nvGrpSpPr>
            <p:grpSpPr>
              <a:xfrm>
                <a:off x="7070211" y="4794775"/>
                <a:ext cx="469908" cy="125508"/>
                <a:chOff x="6695088" y="3017573"/>
                <a:chExt cx="469908" cy="125508"/>
              </a:xfrm>
            </p:grpSpPr>
            <p:sp>
              <p:nvSpPr>
                <p:cNvPr id="3050" name="Google Shape;3050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1" name="Google Shape;3051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2" name="Google Shape;3052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3" name="Google Shape;3053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54" name="Google Shape;3054;p20"/>
              <p:cNvGrpSpPr/>
              <p:nvPr/>
            </p:nvGrpSpPr>
            <p:grpSpPr>
              <a:xfrm>
                <a:off x="8525468" y="4788134"/>
                <a:ext cx="762531" cy="125509"/>
                <a:chOff x="7276405" y="3017572"/>
                <a:chExt cx="762531" cy="125509"/>
              </a:xfrm>
            </p:grpSpPr>
            <p:sp>
              <p:nvSpPr>
                <p:cNvPr id="3055" name="Google Shape;3055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6" name="Google Shape;3056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7" name="Google Shape;3057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8" name="Google Shape;3058;p20"/>
                <p:cNvSpPr/>
                <p:nvPr/>
              </p:nvSpPr>
              <p:spPr>
                <a:xfrm>
                  <a:off x="7602378" y="3017572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9" name="Google Shape;3059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0" name="Google Shape;3060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61" name="Google Shape;3061;p20"/>
              <p:cNvGrpSpPr/>
              <p:nvPr/>
            </p:nvGrpSpPr>
            <p:grpSpPr>
              <a:xfrm>
                <a:off x="9429045" y="47881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062" name="Google Shape;3062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3" name="Google Shape;3063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4" name="Google Shape;3064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5" name="Google Shape;3065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6" name="Google Shape;3066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7" name="Google Shape;3067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68" name="Google Shape;3068;p20"/>
              <p:cNvGrpSpPr/>
              <p:nvPr/>
            </p:nvGrpSpPr>
            <p:grpSpPr>
              <a:xfrm>
                <a:off x="7651656" y="4964348"/>
                <a:ext cx="762531" cy="125508"/>
                <a:chOff x="7276405" y="3017573"/>
                <a:chExt cx="762531" cy="125508"/>
              </a:xfrm>
            </p:grpSpPr>
            <p:sp>
              <p:nvSpPr>
                <p:cNvPr id="3069" name="Google Shape;3069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0" name="Google Shape;3070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1" name="Google Shape;3071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2" name="Google Shape;3072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3" name="Google Shape;3073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4" name="Google Shape;3074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75" name="Google Shape;3075;p20"/>
              <p:cNvGrpSpPr/>
              <p:nvPr/>
            </p:nvGrpSpPr>
            <p:grpSpPr>
              <a:xfrm>
                <a:off x="7070339" y="4964348"/>
                <a:ext cx="469908" cy="125508"/>
                <a:chOff x="6695088" y="3017573"/>
                <a:chExt cx="469908" cy="125508"/>
              </a:xfrm>
            </p:grpSpPr>
            <p:sp>
              <p:nvSpPr>
                <p:cNvPr id="3076" name="Google Shape;3076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7" name="Google Shape;3077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8" name="Google Shape;3078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9" name="Google Shape;3079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80" name="Google Shape;3080;p20"/>
              <p:cNvGrpSpPr/>
              <p:nvPr/>
            </p:nvGrpSpPr>
            <p:grpSpPr>
              <a:xfrm>
                <a:off x="8525596" y="4957708"/>
                <a:ext cx="762531" cy="125508"/>
                <a:chOff x="7276405" y="3017573"/>
                <a:chExt cx="762531" cy="125508"/>
              </a:xfrm>
            </p:grpSpPr>
            <p:sp>
              <p:nvSpPr>
                <p:cNvPr id="3081" name="Google Shape;3081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2" name="Google Shape;3082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3" name="Google Shape;3083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4" name="Google Shape;3084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5" name="Google Shape;3085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6" name="Google Shape;3086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87" name="Google Shape;3087;p20"/>
              <p:cNvGrpSpPr/>
              <p:nvPr/>
            </p:nvGrpSpPr>
            <p:grpSpPr>
              <a:xfrm>
                <a:off x="9429173" y="4957708"/>
                <a:ext cx="762531" cy="125508"/>
                <a:chOff x="7276405" y="3017573"/>
                <a:chExt cx="762531" cy="125508"/>
              </a:xfrm>
            </p:grpSpPr>
            <p:sp>
              <p:nvSpPr>
                <p:cNvPr id="3088" name="Google Shape;3088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9" name="Google Shape;3089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0" name="Google Shape;3090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1" name="Google Shape;3091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2" name="Google Shape;3092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3" name="Google Shape;3093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094" name="Google Shape;3094;p20"/>
              <p:cNvGrpSpPr/>
              <p:nvPr/>
            </p:nvGrpSpPr>
            <p:grpSpPr>
              <a:xfrm>
                <a:off x="7648585" y="5135798"/>
                <a:ext cx="762531" cy="125508"/>
                <a:chOff x="7276405" y="3017573"/>
                <a:chExt cx="762531" cy="125508"/>
              </a:xfrm>
            </p:grpSpPr>
            <p:sp>
              <p:nvSpPr>
                <p:cNvPr id="3095" name="Google Shape;3095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6" name="Google Shape;3096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7" name="Google Shape;3097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8" name="Google Shape;3098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9" name="Google Shape;3099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0" name="Google Shape;3100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01" name="Google Shape;3101;p20"/>
              <p:cNvGrpSpPr/>
              <p:nvPr/>
            </p:nvGrpSpPr>
            <p:grpSpPr>
              <a:xfrm>
                <a:off x="7067268" y="5135798"/>
                <a:ext cx="469908" cy="125508"/>
                <a:chOff x="6695088" y="3017573"/>
                <a:chExt cx="469908" cy="125508"/>
              </a:xfrm>
            </p:grpSpPr>
            <p:sp>
              <p:nvSpPr>
                <p:cNvPr id="3102" name="Google Shape;3102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3" name="Google Shape;3103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4" name="Google Shape;3104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5" name="Google Shape;3105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06" name="Google Shape;3106;p20"/>
              <p:cNvGrpSpPr/>
              <p:nvPr/>
            </p:nvGrpSpPr>
            <p:grpSpPr>
              <a:xfrm>
                <a:off x="8522525" y="5129158"/>
                <a:ext cx="762531" cy="125508"/>
                <a:chOff x="7276405" y="3017573"/>
                <a:chExt cx="762531" cy="125508"/>
              </a:xfrm>
            </p:grpSpPr>
            <p:sp>
              <p:nvSpPr>
                <p:cNvPr id="3107" name="Google Shape;3107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8" name="Google Shape;3108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9" name="Google Shape;3109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0" name="Google Shape;3110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1" name="Google Shape;3111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2" name="Google Shape;3112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13" name="Google Shape;3113;p20"/>
              <p:cNvGrpSpPr/>
              <p:nvPr/>
            </p:nvGrpSpPr>
            <p:grpSpPr>
              <a:xfrm>
                <a:off x="9426102" y="5129158"/>
                <a:ext cx="762531" cy="125508"/>
                <a:chOff x="7276405" y="3017573"/>
                <a:chExt cx="762531" cy="125508"/>
              </a:xfrm>
            </p:grpSpPr>
            <p:sp>
              <p:nvSpPr>
                <p:cNvPr id="3114" name="Google Shape;3114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5" name="Google Shape;3115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6" name="Google Shape;3116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7" name="Google Shape;3117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8" name="Google Shape;3118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9" name="Google Shape;3119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20" name="Google Shape;3120;p20"/>
              <p:cNvGrpSpPr/>
              <p:nvPr/>
            </p:nvGrpSpPr>
            <p:grpSpPr>
              <a:xfrm>
                <a:off x="7651656" y="5307248"/>
                <a:ext cx="762531" cy="125508"/>
                <a:chOff x="7276405" y="3017573"/>
                <a:chExt cx="762531" cy="125508"/>
              </a:xfrm>
            </p:grpSpPr>
            <p:sp>
              <p:nvSpPr>
                <p:cNvPr id="3121" name="Google Shape;3121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2" name="Google Shape;3122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3" name="Google Shape;3123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4" name="Google Shape;3124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5" name="Google Shape;3125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6" name="Google Shape;3126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27" name="Google Shape;3127;p20"/>
              <p:cNvGrpSpPr/>
              <p:nvPr/>
            </p:nvGrpSpPr>
            <p:grpSpPr>
              <a:xfrm>
                <a:off x="7070339" y="5307248"/>
                <a:ext cx="469908" cy="125508"/>
                <a:chOff x="6695088" y="3017573"/>
                <a:chExt cx="469908" cy="125508"/>
              </a:xfrm>
            </p:grpSpPr>
            <p:sp>
              <p:nvSpPr>
                <p:cNvPr id="3128" name="Google Shape;3128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9" name="Google Shape;3129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0" name="Google Shape;3130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1" name="Google Shape;3131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32" name="Google Shape;3132;p20"/>
              <p:cNvGrpSpPr/>
              <p:nvPr/>
            </p:nvGrpSpPr>
            <p:grpSpPr>
              <a:xfrm>
                <a:off x="8525596" y="5300608"/>
                <a:ext cx="762531" cy="125508"/>
                <a:chOff x="7276405" y="3017573"/>
                <a:chExt cx="762531" cy="125508"/>
              </a:xfrm>
            </p:grpSpPr>
            <p:sp>
              <p:nvSpPr>
                <p:cNvPr id="3133" name="Google Shape;3133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4" name="Google Shape;3134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5" name="Google Shape;3135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6" name="Google Shape;3136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7" name="Google Shape;3137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8" name="Google Shape;3138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39" name="Google Shape;3139;p20"/>
              <p:cNvGrpSpPr/>
              <p:nvPr/>
            </p:nvGrpSpPr>
            <p:grpSpPr>
              <a:xfrm>
                <a:off x="9429173" y="5300608"/>
                <a:ext cx="762531" cy="125508"/>
                <a:chOff x="7276405" y="3017573"/>
                <a:chExt cx="762531" cy="125508"/>
              </a:xfrm>
            </p:grpSpPr>
            <p:sp>
              <p:nvSpPr>
                <p:cNvPr id="3140" name="Google Shape;3140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1" name="Google Shape;3141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2" name="Google Shape;3142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3" name="Google Shape;3143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4" name="Google Shape;3144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5" name="Google Shape;3145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46" name="Google Shape;3146;p20"/>
              <p:cNvGrpSpPr/>
              <p:nvPr/>
            </p:nvGrpSpPr>
            <p:grpSpPr>
              <a:xfrm>
                <a:off x="7648585" y="5478698"/>
                <a:ext cx="762531" cy="125508"/>
                <a:chOff x="7276405" y="3017573"/>
                <a:chExt cx="762531" cy="125508"/>
              </a:xfrm>
            </p:grpSpPr>
            <p:sp>
              <p:nvSpPr>
                <p:cNvPr id="3147" name="Google Shape;3147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8" name="Google Shape;3148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9" name="Google Shape;3149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0" name="Google Shape;3150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1" name="Google Shape;3151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2" name="Google Shape;3152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53" name="Google Shape;3153;p20"/>
              <p:cNvGrpSpPr/>
              <p:nvPr/>
            </p:nvGrpSpPr>
            <p:grpSpPr>
              <a:xfrm>
                <a:off x="7067268" y="5478698"/>
                <a:ext cx="469908" cy="125508"/>
                <a:chOff x="6695088" y="3017573"/>
                <a:chExt cx="469908" cy="125508"/>
              </a:xfrm>
            </p:grpSpPr>
            <p:sp>
              <p:nvSpPr>
                <p:cNvPr id="3154" name="Google Shape;3154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5" name="Google Shape;3155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6" name="Google Shape;3156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7" name="Google Shape;3157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58" name="Google Shape;3158;p20"/>
              <p:cNvGrpSpPr/>
              <p:nvPr/>
            </p:nvGrpSpPr>
            <p:grpSpPr>
              <a:xfrm>
                <a:off x="8522525" y="5472058"/>
                <a:ext cx="762531" cy="125508"/>
                <a:chOff x="7276405" y="3017573"/>
                <a:chExt cx="762531" cy="125508"/>
              </a:xfrm>
            </p:grpSpPr>
            <p:sp>
              <p:nvSpPr>
                <p:cNvPr id="3159" name="Google Shape;3159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0" name="Google Shape;3160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1" name="Google Shape;3161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2" name="Google Shape;3162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3" name="Google Shape;3163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4" name="Google Shape;3164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65" name="Google Shape;3165;p20"/>
              <p:cNvGrpSpPr/>
              <p:nvPr/>
            </p:nvGrpSpPr>
            <p:grpSpPr>
              <a:xfrm>
                <a:off x="9426102" y="5472058"/>
                <a:ext cx="762531" cy="125508"/>
                <a:chOff x="7276405" y="3017573"/>
                <a:chExt cx="762531" cy="125508"/>
              </a:xfrm>
            </p:grpSpPr>
            <p:sp>
              <p:nvSpPr>
                <p:cNvPr id="3166" name="Google Shape;3166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7" name="Google Shape;3167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8" name="Google Shape;3168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9" name="Google Shape;3169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0" name="Google Shape;3170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1" name="Google Shape;3171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72" name="Google Shape;3172;p20"/>
              <p:cNvGrpSpPr/>
              <p:nvPr/>
            </p:nvGrpSpPr>
            <p:grpSpPr>
              <a:xfrm>
                <a:off x="7651656" y="5650148"/>
                <a:ext cx="762531" cy="125508"/>
                <a:chOff x="7276405" y="3017573"/>
                <a:chExt cx="762531" cy="125508"/>
              </a:xfrm>
            </p:grpSpPr>
            <p:sp>
              <p:nvSpPr>
                <p:cNvPr id="3173" name="Google Shape;3173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4" name="Google Shape;3174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5" name="Google Shape;3175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6" name="Google Shape;3176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7" name="Google Shape;3177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8" name="Google Shape;3178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79" name="Google Shape;3179;p20"/>
              <p:cNvGrpSpPr/>
              <p:nvPr/>
            </p:nvGrpSpPr>
            <p:grpSpPr>
              <a:xfrm>
                <a:off x="7070339" y="5650148"/>
                <a:ext cx="469908" cy="125508"/>
                <a:chOff x="6695088" y="3017573"/>
                <a:chExt cx="469908" cy="125508"/>
              </a:xfrm>
            </p:grpSpPr>
            <p:sp>
              <p:nvSpPr>
                <p:cNvPr id="3180" name="Google Shape;3180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1" name="Google Shape;3181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2" name="Google Shape;3182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3" name="Google Shape;3183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4" name="Google Shape;3184;p20"/>
              <p:cNvGrpSpPr/>
              <p:nvPr/>
            </p:nvGrpSpPr>
            <p:grpSpPr>
              <a:xfrm>
                <a:off x="8525596" y="5643508"/>
                <a:ext cx="762531" cy="125508"/>
                <a:chOff x="7276405" y="3017573"/>
                <a:chExt cx="762531" cy="125508"/>
              </a:xfrm>
            </p:grpSpPr>
            <p:sp>
              <p:nvSpPr>
                <p:cNvPr id="3185" name="Google Shape;3185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6" name="Google Shape;3186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7" name="Google Shape;3187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8" name="Google Shape;3188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9" name="Google Shape;3189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0" name="Google Shape;3190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91" name="Google Shape;3191;p20"/>
              <p:cNvGrpSpPr/>
              <p:nvPr/>
            </p:nvGrpSpPr>
            <p:grpSpPr>
              <a:xfrm>
                <a:off x="9429173" y="5643508"/>
                <a:ext cx="762531" cy="125508"/>
                <a:chOff x="7276405" y="3017573"/>
                <a:chExt cx="762531" cy="125508"/>
              </a:xfrm>
            </p:grpSpPr>
            <p:sp>
              <p:nvSpPr>
                <p:cNvPr id="3192" name="Google Shape;3192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3" name="Google Shape;3193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4" name="Google Shape;3194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5" name="Google Shape;3195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6" name="Google Shape;3196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7" name="Google Shape;3197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98" name="Google Shape;3198;p20"/>
              <p:cNvGrpSpPr/>
              <p:nvPr/>
            </p:nvGrpSpPr>
            <p:grpSpPr>
              <a:xfrm>
                <a:off x="7648585" y="5821598"/>
                <a:ext cx="762531" cy="125508"/>
                <a:chOff x="7276405" y="3017573"/>
                <a:chExt cx="762531" cy="125508"/>
              </a:xfrm>
            </p:grpSpPr>
            <p:sp>
              <p:nvSpPr>
                <p:cNvPr id="3199" name="Google Shape;3199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0" name="Google Shape;3200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1" name="Google Shape;3201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2" name="Google Shape;3202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3" name="Google Shape;3203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4" name="Google Shape;3204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05" name="Google Shape;3205;p20"/>
              <p:cNvGrpSpPr/>
              <p:nvPr/>
            </p:nvGrpSpPr>
            <p:grpSpPr>
              <a:xfrm>
                <a:off x="7067268" y="5821598"/>
                <a:ext cx="469908" cy="125508"/>
                <a:chOff x="6695088" y="3017573"/>
                <a:chExt cx="469908" cy="125508"/>
              </a:xfrm>
            </p:grpSpPr>
            <p:sp>
              <p:nvSpPr>
                <p:cNvPr id="3206" name="Google Shape;3206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7" name="Google Shape;3207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8" name="Google Shape;3208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9" name="Google Shape;3209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10" name="Google Shape;3210;p20"/>
              <p:cNvGrpSpPr/>
              <p:nvPr/>
            </p:nvGrpSpPr>
            <p:grpSpPr>
              <a:xfrm>
                <a:off x="8522525" y="5814958"/>
                <a:ext cx="762531" cy="125508"/>
                <a:chOff x="7276405" y="3017573"/>
                <a:chExt cx="762531" cy="125508"/>
              </a:xfrm>
            </p:grpSpPr>
            <p:sp>
              <p:nvSpPr>
                <p:cNvPr id="3211" name="Google Shape;3211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2" name="Google Shape;3212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3" name="Google Shape;3213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4" name="Google Shape;3214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5" name="Google Shape;3215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6" name="Google Shape;3216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17" name="Google Shape;3217;p20"/>
              <p:cNvGrpSpPr/>
              <p:nvPr/>
            </p:nvGrpSpPr>
            <p:grpSpPr>
              <a:xfrm>
                <a:off x="9426102" y="5814958"/>
                <a:ext cx="762531" cy="125508"/>
                <a:chOff x="7276405" y="3017573"/>
                <a:chExt cx="762531" cy="125508"/>
              </a:xfrm>
            </p:grpSpPr>
            <p:sp>
              <p:nvSpPr>
                <p:cNvPr id="3218" name="Google Shape;3218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9" name="Google Shape;3219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0" name="Google Shape;3220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1" name="Google Shape;3221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2" name="Google Shape;3222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3" name="Google Shape;3223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24" name="Google Shape;3224;p20"/>
              <p:cNvGrpSpPr/>
              <p:nvPr/>
            </p:nvGrpSpPr>
            <p:grpSpPr>
              <a:xfrm>
                <a:off x="7651656" y="5993048"/>
                <a:ext cx="762531" cy="125508"/>
                <a:chOff x="7276405" y="3017573"/>
                <a:chExt cx="762531" cy="125508"/>
              </a:xfrm>
            </p:grpSpPr>
            <p:sp>
              <p:nvSpPr>
                <p:cNvPr id="3225" name="Google Shape;3225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6" name="Google Shape;3226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7" name="Google Shape;3227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8" name="Google Shape;3228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9" name="Google Shape;3229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0" name="Google Shape;3230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31" name="Google Shape;3231;p20"/>
              <p:cNvGrpSpPr/>
              <p:nvPr/>
            </p:nvGrpSpPr>
            <p:grpSpPr>
              <a:xfrm>
                <a:off x="7070339" y="5993048"/>
                <a:ext cx="469908" cy="125508"/>
                <a:chOff x="6695088" y="3017573"/>
                <a:chExt cx="469908" cy="125508"/>
              </a:xfrm>
            </p:grpSpPr>
            <p:sp>
              <p:nvSpPr>
                <p:cNvPr id="3232" name="Google Shape;3232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3" name="Google Shape;3233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4" name="Google Shape;3234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5" name="Google Shape;3235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36" name="Google Shape;3236;p20"/>
              <p:cNvGrpSpPr/>
              <p:nvPr/>
            </p:nvGrpSpPr>
            <p:grpSpPr>
              <a:xfrm>
                <a:off x="8525596" y="5986408"/>
                <a:ext cx="762531" cy="125508"/>
                <a:chOff x="7276405" y="3017573"/>
                <a:chExt cx="762531" cy="125508"/>
              </a:xfrm>
            </p:grpSpPr>
            <p:sp>
              <p:nvSpPr>
                <p:cNvPr id="3237" name="Google Shape;3237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8" name="Google Shape;3238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9" name="Google Shape;3239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0" name="Google Shape;3240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1" name="Google Shape;3241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2" name="Google Shape;3242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43" name="Google Shape;3243;p20"/>
              <p:cNvGrpSpPr/>
              <p:nvPr/>
            </p:nvGrpSpPr>
            <p:grpSpPr>
              <a:xfrm>
                <a:off x="9429173" y="5986408"/>
                <a:ext cx="762531" cy="125508"/>
                <a:chOff x="7276405" y="3017573"/>
                <a:chExt cx="762531" cy="125508"/>
              </a:xfrm>
            </p:grpSpPr>
            <p:sp>
              <p:nvSpPr>
                <p:cNvPr id="3244" name="Google Shape;3244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5" name="Google Shape;3245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6" name="Google Shape;3246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7" name="Google Shape;3247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8" name="Google Shape;3248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9" name="Google Shape;3249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50" name="Google Shape;3250;p20"/>
              <p:cNvGrpSpPr/>
              <p:nvPr/>
            </p:nvGrpSpPr>
            <p:grpSpPr>
              <a:xfrm>
                <a:off x="7648585" y="6164498"/>
                <a:ext cx="762531" cy="125508"/>
                <a:chOff x="7276405" y="3017573"/>
                <a:chExt cx="762531" cy="125508"/>
              </a:xfrm>
            </p:grpSpPr>
            <p:sp>
              <p:nvSpPr>
                <p:cNvPr id="3251" name="Google Shape;3251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2" name="Google Shape;3252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3" name="Google Shape;3253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4" name="Google Shape;3254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5" name="Google Shape;3255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6" name="Google Shape;3256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57" name="Google Shape;3257;p20"/>
              <p:cNvGrpSpPr/>
              <p:nvPr/>
            </p:nvGrpSpPr>
            <p:grpSpPr>
              <a:xfrm>
                <a:off x="7067268" y="6164498"/>
                <a:ext cx="469908" cy="125508"/>
                <a:chOff x="6695088" y="3017573"/>
                <a:chExt cx="469908" cy="125508"/>
              </a:xfrm>
            </p:grpSpPr>
            <p:sp>
              <p:nvSpPr>
                <p:cNvPr id="3258" name="Google Shape;3258;p20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9" name="Google Shape;3259;p20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0" name="Google Shape;3260;p20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1" name="Google Shape;3261;p20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62" name="Google Shape;3262;p20"/>
              <p:cNvGrpSpPr/>
              <p:nvPr/>
            </p:nvGrpSpPr>
            <p:grpSpPr>
              <a:xfrm>
                <a:off x="8522525" y="6157858"/>
                <a:ext cx="762531" cy="125508"/>
                <a:chOff x="7276405" y="3017573"/>
                <a:chExt cx="762531" cy="125508"/>
              </a:xfrm>
            </p:grpSpPr>
            <p:sp>
              <p:nvSpPr>
                <p:cNvPr id="3263" name="Google Shape;3263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4" name="Google Shape;3264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5" name="Google Shape;3265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6" name="Google Shape;3266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7" name="Google Shape;3267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8" name="Google Shape;3268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69" name="Google Shape;3269;p20"/>
              <p:cNvGrpSpPr/>
              <p:nvPr/>
            </p:nvGrpSpPr>
            <p:grpSpPr>
              <a:xfrm>
                <a:off x="9426102" y="6157858"/>
                <a:ext cx="762531" cy="125508"/>
                <a:chOff x="7276405" y="3017573"/>
                <a:chExt cx="762531" cy="125508"/>
              </a:xfrm>
            </p:grpSpPr>
            <p:sp>
              <p:nvSpPr>
                <p:cNvPr id="3270" name="Google Shape;3270;p20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1" name="Google Shape;3271;p20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2" name="Google Shape;3272;p20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3" name="Google Shape;3273;p20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4" name="Google Shape;3274;p20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5" name="Google Shape;3275;p20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76" name="Google Shape;3276;p20"/>
              <p:cNvGrpSpPr/>
              <p:nvPr/>
            </p:nvGrpSpPr>
            <p:grpSpPr>
              <a:xfrm>
                <a:off x="7061691" y="2381195"/>
                <a:ext cx="469908" cy="125508"/>
                <a:chOff x="6700312" y="2817548"/>
                <a:chExt cx="469908" cy="125508"/>
              </a:xfrm>
            </p:grpSpPr>
            <p:sp>
              <p:nvSpPr>
                <p:cNvPr id="3277" name="Google Shape;3277;p20"/>
                <p:cNvSpPr/>
                <p:nvPr/>
              </p:nvSpPr>
              <p:spPr>
                <a:xfrm>
                  <a:off x="6700312" y="2817548"/>
                  <a:ext cx="469908" cy="125508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8" name="Google Shape;3278;p20"/>
                <p:cNvSpPr/>
                <p:nvPr/>
              </p:nvSpPr>
              <p:spPr>
                <a:xfrm>
                  <a:off x="6734179" y="2817548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9" name="Google Shape;3279;p20"/>
                <p:cNvSpPr/>
                <p:nvPr/>
              </p:nvSpPr>
              <p:spPr>
                <a:xfrm>
                  <a:off x="6882347" y="2817548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0" name="Google Shape;3280;p20"/>
                <p:cNvSpPr/>
                <p:nvPr/>
              </p:nvSpPr>
              <p:spPr>
                <a:xfrm>
                  <a:off x="7026283" y="2817548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81" name="Google Shape;3281;p20"/>
              <p:cNvGrpSpPr/>
              <p:nvPr/>
            </p:nvGrpSpPr>
            <p:grpSpPr>
              <a:xfrm>
                <a:off x="9432556" y="2216385"/>
                <a:ext cx="762531" cy="125508"/>
                <a:chOff x="9432116" y="2038295"/>
                <a:chExt cx="762531" cy="125508"/>
              </a:xfrm>
            </p:grpSpPr>
            <p:sp>
              <p:nvSpPr>
                <p:cNvPr id="3282" name="Google Shape;3282;p20"/>
                <p:cNvSpPr/>
                <p:nvPr/>
              </p:nvSpPr>
              <p:spPr>
                <a:xfrm>
                  <a:off x="9432116" y="2038295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3" name="Google Shape;3283;p20"/>
                <p:cNvSpPr/>
                <p:nvPr/>
              </p:nvSpPr>
              <p:spPr>
                <a:xfrm>
                  <a:off x="9465984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4" name="Google Shape;3284;p20"/>
                <p:cNvSpPr/>
                <p:nvPr/>
              </p:nvSpPr>
              <p:spPr>
                <a:xfrm>
                  <a:off x="9614152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5" name="Google Shape;3285;p20"/>
                <p:cNvSpPr/>
                <p:nvPr/>
              </p:nvSpPr>
              <p:spPr>
                <a:xfrm>
                  <a:off x="9758088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6" name="Google Shape;3286;p20"/>
                <p:cNvSpPr/>
                <p:nvPr/>
              </p:nvSpPr>
              <p:spPr>
                <a:xfrm>
                  <a:off x="9902024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7" name="Google Shape;3287;p20"/>
                <p:cNvSpPr/>
                <p:nvPr/>
              </p:nvSpPr>
              <p:spPr>
                <a:xfrm>
                  <a:off x="10045960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88" name="Google Shape;3288;p20"/>
              <p:cNvGrpSpPr/>
              <p:nvPr/>
            </p:nvGrpSpPr>
            <p:grpSpPr>
              <a:xfrm>
                <a:off x="7655040" y="2390216"/>
                <a:ext cx="762531" cy="125508"/>
                <a:chOff x="7658111" y="2223025"/>
                <a:chExt cx="762531" cy="125508"/>
              </a:xfrm>
            </p:grpSpPr>
            <p:sp>
              <p:nvSpPr>
                <p:cNvPr id="3289" name="Google Shape;3289;p20"/>
                <p:cNvSpPr/>
                <p:nvPr/>
              </p:nvSpPr>
              <p:spPr>
                <a:xfrm>
                  <a:off x="7658111" y="2223025"/>
                  <a:ext cx="762531" cy="125508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0" name="Google Shape;3290;p20"/>
                <p:cNvSpPr/>
                <p:nvPr/>
              </p:nvSpPr>
              <p:spPr>
                <a:xfrm>
                  <a:off x="7691979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1" name="Google Shape;3291;p20"/>
                <p:cNvSpPr/>
                <p:nvPr/>
              </p:nvSpPr>
              <p:spPr>
                <a:xfrm>
                  <a:off x="7840147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2" name="Google Shape;3292;p20"/>
                <p:cNvSpPr/>
                <p:nvPr/>
              </p:nvSpPr>
              <p:spPr>
                <a:xfrm>
                  <a:off x="7984083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3" name="Google Shape;3293;p20"/>
                <p:cNvSpPr/>
                <p:nvPr/>
              </p:nvSpPr>
              <p:spPr>
                <a:xfrm>
                  <a:off x="8128019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4" name="Google Shape;3294;p20"/>
                <p:cNvSpPr/>
                <p:nvPr/>
              </p:nvSpPr>
              <p:spPr>
                <a:xfrm>
                  <a:off x="8271955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95" name="Google Shape;3295;p20"/>
              <p:cNvGrpSpPr/>
              <p:nvPr/>
            </p:nvGrpSpPr>
            <p:grpSpPr>
              <a:xfrm>
                <a:off x="8528980" y="2383576"/>
                <a:ext cx="762531" cy="125508"/>
                <a:chOff x="8532051" y="2216385"/>
                <a:chExt cx="762531" cy="125508"/>
              </a:xfrm>
            </p:grpSpPr>
            <p:sp>
              <p:nvSpPr>
                <p:cNvPr id="3296" name="Google Shape;3296;p20"/>
                <p:cNvSpPr/>
                <p:nvPr/>
              </p:nvSpPr>
              <p:spPr>
                <a:xfrm>
                  <a:off x="8532051" y="2216385"/>
                  <a:ext cx="762531" cy="125508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7" name="Google Shape;3297;p20"/>
                <p:cNvSpPr/>
                <p:nvPr/>
              </p:nvSpPr>
              <p:spPr>
                <a:xfrm>
                  <a:off x="8565919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8" name="Google Shape;3298;p20"/>
                <p:cNvSpPr/>
                <p:nvPr/>
              </p:nvSpPr>
              <p:spPr>
                <a:xfrm>
                  <a:off x="8714087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9" name="Google Shape;3299;p20"/>
                <p:cNvSpPr/>
                <p:nvPr/>
              </p:nvSpPr>
              <p:spPr>
                <a:xfrm>
                  <a:off x="8858023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0" name="Google Shape;3300;p20"/>
                <p:cNvSpPr/>
                <p:nvPr/>
              </p:nvSpPr>
              <p:spPr>
                <a:xfrm>
                  <a:off x="9001959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1" name="Google Shape;3301;p20"/>
                <p:cNvSpPr/>
                <p:nvPr/>
              </p:nvSpPr>
              <p:spPr>
                <a:xfrm>
                  <a:off x="9145895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cxnSp>
        <p:nvCxnSpPr>
          <p:cNvPr id="3302" name="Google Shape;3302;p20"/>
          <p:cNvCxnSpPr/>
          <p:nvPr/>
        </p:nvCxnSpPr>
        <p:spPr>
          <a:xfrm flipH="1" rot="10800000">
            <a:off x="3433148" y="1475929"/>
            <a:ext cx="387927" cy="1385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3" name="Google Shape;3303;p20"/>
          <p:cNvCxnSpPr/>
          <p:nvPr/>
        </p:nvCxnSpPr>
        <p:spPr>
          <a:xfrm rot="10800000">
            <a:off x="3802044" y="1115724"/>
            <a:ext cx="35139" cy="43540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4" name="Google Shape;3304;p20"/>
          <p:cNvCxnSpPr/>
          <p:nvPr/>
        </p:nvCxnSpPr>
        <p:spPr>
          <a:xfrm flipH="1" rot="10800000">
            <a:off x="3480059" y="5448557"/>
            <a:ext cx="354555" cy="806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5" name="Google Shape;3305;p20"/>
          <p:cNvCxnSpPr/>
          <p:nvPr/>
        </p:nvCxnSpPr>
        <p:spPr>
          <a:xfrm flipH="1" rot="10800000">
            <a:off x="3429082" y="3190058"/>
            <a:ext cx="387927" cy="1385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6" name="Google Shape;3306;p20"/>
          <p:cNvCxnSpPr/>
          <p:nvPr/>
        </p:nvCxnSpPr>
        <p:spPr>
          <a:xfrm>
            <a:off x="3344087" y="947814"/>
            <a:ext cx="1335" cy="15982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7" name="Google Shape;3307;p20"/>
          <p:cNvCxnSpPr/>
          <p:nvPr/>
        </p:nvCxnSpPr>
        <p:spPr>
          <a:xfrm flipH="1" rot="10800000">
            <a:off x="8706323" y="1471204"/>
            <a:ext cx="387927" cy="1385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8" name="Google Shape;3308;p20"/>
          <p:cNvCxnSpPr/>
          <p:nvPr/>
        </p:nvCxnSpPr>
        <p:spPr>
          <a:xfrm rot="10800000">
            <a:off x="8676053" y="1124827"/>
            <a:ext cx="42234" cy="431649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9" name="Google Shape;3309;p20"/>
          <p:cNvCxnSpPr/>
          <p:nvPr/>
        </p:nvCxnSpPr>
        <p:spPr>
          <a:xfrm>
            <a:off x="7364546" y="5435086"/>
            <a:ext cx="1738489" cy="1347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0" name="Google Shape;3310;p20"/>
          <p:cNvCxnSpPr/>
          <p:nvPr/>
        </p:nvCxnSpPr>
        <p:spPr>
          <a:xfrm>
            <a:off x="8697170" y="3263326"/>
            <a:ext cx="436282" cy="87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1" name="Google Shape;3311;p20"/>
          <p:cNvCxnSpPr/>
          <p:nvPr/>
        </p:nvCxnSpPr>
        <p:spPr>
          <a:xfrm flipH="1" rot="10800000">
            <a:off x="3330482" y="1125667"/>
            <a:ext cx="5366688" cy="320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2" name="Google Shape;3312;p20"/>
          <p:cNvCxnSpPr/>
          <p:nvPr/>
        </p:nvCxnSpPr>
        <p:spPr>
          <a:xfrm flipH="1">
            <a:off x="8687750" y="941238"/>
            <a:ext cx="135431" cy="18358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3" name="Google Shape;3313;p20"/>
          <p:cNvCxnSpPr/>
          <p:nvPr/>
        </p:nvCxnSpPr>
        <p:spPr>
          <a:xfrm rot="10800000">
            <a:off x="3998606" y="1328399"/>
            <a:ext cx="16381" cy="459437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4" name="Google Shape;3314;p20"/>
          <p:cNvCxnSpPr/>
          <p:nvPr/>
        </p:nvCxnSpPr>
        <p:spPr>
          <a:xfrm rot="10800000">
            <a:off x="8467540" y="1328399"/>
            <a:ext cx="36592" cy="458983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5" name="Google Shape;3315;p20"/>
          <p:cNvCxnSpPr/>
          <p:nvPr/>
        </p:nvCxnSpPr>
        <p:spPr>
          <a:xfrm flipH="1">
            <a:off x="3489334" y="5892694"/>
            <a:ext cx="512589" cy="170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6" name="Google Shape;3316;p20"/>
          <p:cNvCxnSpPr/>
          <p:nvPr/>
        </p:nvCxnSpPr>
        <p:spPr>
          <a:xfrm flipH="1">
            <a:off x="3380323" y="1932202"/>
            <a:ext cx="606412" cy="1522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7" name="Google Shape;3317;p20"/>
          <p:cNvCxnSpPr/>
          <p:nvPr/>
        </p:nvCxnSpPr>
        <p:spPr>
          <a:xfrm flipH="1">
            <a:off x="3400593" y="3346388"/>
            <a:ext cx="614393" cy="256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8" name="Google Shape;3318;p20"/>
          <p:cNvCxnSpPr/>
          <p:nvPr/>
        </p:nvCxnSpPr>
        <p:spPr>
          <a:xfrm rot="10800000">
            <a:off x="8464821" y="1934460"/>
            <a:ext cx="72382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9" name="Google Shape;3319;p20"/>
          <p:cNvCxnSpPr/>
          <p:nvPr/>
        </p:nvCxnSpPr>
        <p:spPr>
          <a:xfrm flipH="1">
            <a:off x="8464821" y="5905758"/>
            <a:ext cx="591880" cy="1701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20" name="Google Shape;3320;p20"/>
          <p:cNvCxnSpPr/>
          <p:nvPr/>
        </p:nvCxnSpPr>
        <p:spPr>
          <a:xfrm flipH="1">
            <a:off x="8486561" y="3424091"/>
            <a:ext cx="685045" cy="1330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21" name="Google Shape;3321;p20"/>
          <p:cNvCxnSpPr/>
          <p:nvPr/>
        </p:nvCxnSpPr>
        <p:spPr>
          <a:xfrm flipH="1">
            <a:off x="3979848" y="1316404"/>
            <a:ext cx="4498028" cy="1199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22" name="Google Shape;3322;p20"/>
          <p:cNvCxnSpPr/>
          <p:nvPr/>
        </p:nvCxnSpPr>
        <p:spPr>
          <a:xfrm flipH="1">
            <a:off x="8426006" y="979611"/>
            <a:ext cx="853207" cy="351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23" name="Google Shape;3323;p20"/>
          <p:cNvCxnSpPr/>
          <p:nvPr/>
        </p:nvCxnSpPr>
        <p:spPr>
          <a:xfrm>
            <a:off x="3802044" y="992484"/>
            <a:ext cx="212942" cy="33591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24" name="Google Shape;3324;p20"/>
          <p:cNvSpPr txBox="1"/>
          <p:nvPr/>
        </p:nvSpPr>
        <p:spPr>
          <a:xfrm>
            <a:off x="9198175" y="1470537"/>
            <a:ext cx="463588" cy="461665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31-T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33-E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5" name="Google Shape;3325;p20"/>
          <p:cNvSpPr txBox="1"/>
          <p:nvPr/>
        </p:nvSpPr>
        <p:spPr>
          <a:xfrm>
            <a:off x="9204754" y="5423674"/>
            <a:ext cx="463588" cy="461665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35-T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37-E</a:t>
            </a:r>
            <a:endParaRPr/>
          </a:p>
        </p:txBody>
      </p:sp>
      <p:sp>
        <p:nvSpPr>
          <p:cNvPr id="3326" name="Google Shape;3326;p20"/>
          <p:cNvSpPr txBox="1"/>
          <p:nvPr/>
        </p:nvSpPr>
        <p:spPr>
          <a:xfrm>
            <a:off x="8783114" y="478617"/>
            <a:ext cx="463588" cy="461665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27-T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29-E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7" name="Google Shape;3327;p20"/>
          <p:cNvSpPr txBox="1"/>
          <p:nvPr/>
        </p:nvSpPr>
        <p:spPr>
          <a:xfrm>
            <a:off x="3308962" y="475937"/>
            <a:ext cx="463588" cy="461665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23-T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25-E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8" name="Google Shape;3328;p20"/>
          <p:cNvSpPr txBox="1"/>
          <p:nvPr/>
        </p:nvSpPr>
        <p:spPr>
          <a:xfrm>
            <a:off x="2962181" y="1517063"/>
            <a:ext cx="385042" cy="461665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2-E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3-T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9" name="Google Shape;3329;p20"/>
          <p:cNvSpPr txBox="1"/>
          <p:nvPr/>
        </p:nvSpPr>
        <p:spPr>
          <a:xfrm>
            <a:off x="2932584" y="5452406"/>
            <a:ext cx="385042" cy="461665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4-E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5-T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0" name="Google Shape;3330;p20"/>
          <p:cNvSpPr txBox="1"/>
          <p:nvPr/>
        </p:nvSpPr>
        <p:spPr>
          <a:xfrm>
            <a:off x="2954459" y="3396332"/>
            <a:ext cx="413896" cy="461665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Sd0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1" name="Google Shape;3331;p20"/>
          <p:cNvSpPr txBox="1"/>
          <p:nvPr/>
        </p:nvSpPr>
        <p:spPr>
          <a:xfrm>
            <a:off x="9297862" y="3420541"/>
            <a:ext cx="413896" cy="461665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Sd1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2" name="Google Shape;33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5219" y="3650467"/>
            <a:ext cx="585138" cy="778611"/>
          </a:xfrm>
          <a:prstGeom prst="rect">
            <a:avLst/>
          </a:prstGeom>
          <a:noFill/>
          <a:ln>
            <a:noFill/>
          </a:ln>
        </p:spPr>
      </p:pic>
      <p:sp>
        <p:nvSpPr>
          <p:cNvPr id="3333" name="Google Shape;3333;p20"/>
          <p:cNvSpPr txBox="1"/>
          <p:nvPr/>
        </p:nvSpPr>
        <p:spPr>
          <a:xfrm>
            <a:off x="379562" y="245968"/>
            <a:ext cx="1490152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En C. Impreso</a:t>
            </a:r>
            <a:endParaRPr b="1"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7" name="Shape 3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8" name="Google Shape;3338;p21"/>
          <p:cNvGrpSpPr/>
          <p:nvPr/>
        </p:nvGrpSpPr>
        <p:grpSpPr>
          <a:xfrm>
            <a:off x="8987754" y="1065970"/>
            <a:ext cx="1970744" cy="3270900"/>
            <a:chOff x="1774100" y="497822"/>
            <a:chExt cx="3242037" cy="5720098"/>
          </a:xfrm>
        </p:grpSpPr>
        <p:sp>
          <p:nvSpPr>
            <p:cNvPr id="3339" name="Google Shape;3339;p21"/>
            <p:cNvSpPr/>
            <p:nvPr/>
          </p:nvSpPr>
          <p:spPr>
            <a:xfrm>
              <a:off x="1774100" y="497822"/>
              <a:ext cx="3242037" cy="5720098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40" name="Google Shape;3340;p21"/>
            <p:cNvGrpSpPr/>
            <p:nvPr/>
          </p:nvGrpSpPr>
          <p:grpSpPr>
            <a:xfrm>
              <a:off x="1774100" y="631940"/>
              <a:ext cx="3136468" cy="5451861"/>
              <a:chOff x="7061691" y="838145"/>
              <a:chExt cx="3136468" cy="5451861"/>
            </a:xfrm>
          </p:grpSpPr>
          <p:grpSp>
            <p:nvGrpSpPr>
              <p:cNvPr id="3341" name="Google Shape;3341;p21"/>
              <p:cNvGrpSpPr/>
              <p:nvPr/>
            </p:nvGrpSpPr>
            <p:grpSpPr>
              <a:xfrm>
                <a:off x="7083910" y="2038295"/>
                <a:ext cx="469908" cy="125508"/>
                <a:chOff x="6701354" y="2617523"/>
                <a:chExt cx="469908" cy="125508"/>
              </a:xfrm>
            </p:grpSpPr>
            <p:sp>
              <p:nvSpPr>
                <p:cNvPr id="3342" name="Google Shape;3342;p21"/>
                <p:cNvSpPr/>
                <p:nvPr/>
              </p:nvSpPr>
              <p:spPr>
                <a:xfrm>
                  <a:off x="6701354" y="2617523"/>
                  <a:ext cx="469908" cy="125508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3" name="Google Shape;3343;p21"/>
                <p:cNvSpPr/>
                <p:nvPr/>
              </p:nvSpPr>
              <p:spPr>
                <a:xfrm>
                  <a:off x="6735221" y="261752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4" name="Google Shape;3344;p21"/>
                <p:cNvSpPr/>
                <p:nvPr/>
              </p:nvSpPr>
              <p:spPr>
                <a:xfrm>
                  <a:off x="6883389" y="261752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5" name="Google Shape;3345;p21"/>
                <p:cNvSpPr/>
                <p:nvPr/>
              </p:nvSpPr>
              <p:spPr>
                <a:xfrm>
                  <a:off x="7027325" y="261752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FF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46" name="Google Shape;3346;p21"/>
              <p:cNvGrpSpPr/>
              <p:nvPr/>
            </p:nvGrpSpPr>
            <p:grpSpPr>
              <a:xfrm>
                <a:off x="7067268" y="2216385"/>
                <a:ext cx="469908" cy="125508"/>
                <a:chOff x="6700312" y="2817548"/>
                <a:chExt cx="469908" cy="125508"/>
              </a:xfrm>
            </p:grpSpPr>
            <p:sp>
              <p:nvSpPr>
                <p:cNvPr id="3347" name="Google Shape;3347;p21"/>
                <p:cNvSpPr/>
                <p:nvPr/>
              </p:nvSpPr>
              <p:spPr>
                <a:xfrm>
                  <a:off x="6700312" y="2817548"/>
                  <a:ext cx="469908" cy="125508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8" name="Google Shape;3348;p21"/>
                <p:cNvSpPr/>
                <p:nvPr/>
              </p:nvSpPr>
              <p:spPr>
                <a:xfrm>
                  <a:off x="6734179" y="2817548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9" name="Google Shape;3349;p21"/>
                <p:cNvSpPr/>
                <p:nvPr/>
              </p:nvSpPr>
              <p:spPr>
                <a:xfrm>
                  <a:off x="6882347" y="2817548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0" name="Google Shape;3350;p21"/>
                <p:cNvSpPr/>
                <p:nvPr/>
              </p:nvSpPr>
              <p:spPr>
                <a:xfrm>
                  <a:off x="7026283" y="2817548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51" name="Google Shape;3351;p21"/>
              <p:cNvGrpSpPr/>
              <p:nvPr/>
            </p:nvGrpSpPr>
            <p:grpSpPr>
              <a:xfrm>
                <a:off x="7657670" y="844785"/>
                <a:ext cx="762531" cy="125508"/>
                <a:chOff x="7276405" y="3017573"/>
                <a:chExt cx="762531" cy="125508"/>
              </a:xfrm>
            </p:grpSpPr>
            <p:sp>
              <p:nvSpPr>
                <p:cNvPr id="3352" name="Google Shape;3352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3" name="Google Shape;3353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4" name="Google Shape;3354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5" name="Google Shape;3355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6" name="Google Shape;3356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7" name="Google Shape;3357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58" name="Google Shape;3358;p21"/>
              <p:cNvGrpSpPr/>
              <p:nvPr/>
            </p:nvGrpSpPr>
            <p:grpSpPr>
              <a:xfrm>
                <a:off x="7076353" y="844785"/>
                <a:ext cx="469908" cy="125508"/>
                <a:chOff x="6695088" y="3017573"/>
                <a:chExt cx="469908" cy="125508"/>
              </a:xfrm>
            </p:grpSpPr>
            <p:sp>
              <p:nvSpPr>
                <p:cNvPr id="3359" name="Google Shape;3359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0" name="Google Shape;3360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1" name="Google Shape;3361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2" name="Google Shape;3362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63" name="Google Shape;3363;p21"/>
              <p:cNvGrpSpPr/>
              <p:nvPr/>
            </p:nvGrpSpPr>
            <p:grpSpPr>
              <a:xfrm>
                <a:off x="8531610" y="838145"/>
                <a:ext cx="762531" cy="125508"/>
                <a:chOff x="7276405" y="3017573"/>
                <a:chExt cx="762531" cy="125508"/>
              </a:xfrm>
            </p:grpSpPr>
            <p:sp>
              <p:nvSpPr>
                <p:cNvPr id="3364" name="Google Shape;3364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5" name="Google Shape;3365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6" name="Google Shape;3366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7" name="Google Shape;3367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8" name="Google Shape;3368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9" name="Google Shape;3369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70" name="Google Shape;3370;p21"/>
              <p:cNvGrpSpPr/>
              <p:nvPr/>
            </p:nvGrpSpPr>
            <p:grpSpPr>
              <a:xfrm>
                <a:off x="9435187" y="838145"/>
                <a:ext cx="762531" cy="125508"/>
                <a:chOff x="7276405" y="3017573"/>
                <a:chExt cx="762531" cy="125508"/>
              </a:xfrm>
            </p:grpSpPr>
            <p:sp>
              <p:nvSpPr>
                <p:cNvPr id="3371" name="Google Shape;3371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2" name="Google Shape;3372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3" name="Google Shape;3373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4" name="Google Shape;3374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5" name="Google Shape;3375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6" name="Google Shape;3376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77" name="Google Shape;3377;p21"/>
              <p:cNvGrpSpPr/>
              <p:nvPr/>
            </p:nvGrpSpPr>
            <p:grpSpPr>
              <a:xfrm>
                <a:off x="7654599" y="10162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378" name="Google Shape;3378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9" name="Google Shape;3379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0" name="Google Shape;3380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1" name="Google Shape;3381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2" name="Google Shape;3382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3" name="Google Shape;3383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84" name="Google Shape;3384;p21"/>
              <p:cNvGrpSpPr/>
              <p:nvPr/>
            </p:nvGrpSpPr>
            <p:grpSpPr>
              <a:xfrm>
                <a:off x="7073282" y="1016235"/>
                <a:ext cx="469908" cy="125508"/>
                <a:chOff x="6695088" y="3017573"/>
                <a:chExt cx="469908" cy="125508"/>
              </a:xfrm>
            </p:grpSpPr>
            <p:sp>
              <p:nvSpPr>
                <p:cNvPr id="3385" name="Google Shape;3385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6" name="Google Shape;3386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7" name="Google Shape;3387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8" name="Google Shape;3388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89" name="Google Shape;3389;p21"/>
              <p:cNvGrpSpPr/>
              <p:nvPr/>
            </p:nvGrpSpPr>
            <p:grpSpPr>
              <a:xfrm>
                <a:off x="8528539" y="1009595"/>
                <a:ext cx="762531" cy="125508"/>
                <a:chOff x="7276405" y="3017573"/>
                <a:chExt cx="762531" cy="125508"/>
              </a:xfrm>
            </p:grpSpPr>
            <p:sp>
              <p:nvSpPr>
                <p:cNvPr id="3390" name="Google Shape;3390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1" name="Google Shape;3391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2" name="Google Shape;3392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3" name="Google Shape;3393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4" name="Google Shape;3394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5" name="Google Shape;3395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96" name="Google Shape;3396;p21"/>
              <p:cNvGrpSpPr/>
              <p:nvPr/>
            </p:nvGrpSpPr>
            <p:grpSpPr>
              <a:xfrm>
                <a:off x="9432116" y="1009595"/>
                <a:ext cx="762531" cy="125508"/>
                <a:chOff x="7276405" y="3017573"/>
                <a:chExt cx="762531" cy="125508"/>
              </a:xfrm>
            </p:grpSpPr>
            <p:sp>
              <p:nvSpPr>
                <p:cNvPr id="3397" name="Google Shape;3397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8" name="Google Shape;3398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9" name="Google Shape;3399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0" name="Google Shape;3400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1" name="Google Shape;3401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2" name="Google Shape;3402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03" name="Google Shape;3403;p21"/>
              <p:cNvGrpSpPr/>
              <p:nvPr/>
            </p:nvGrpSpPr>
            <p:grpSpPr>
              <a:xfrm>
                <a:off x="7657670" y="1187685"/>
                <a:ext cx="762531" cy="125508"/>
                <a:chOff x="7276405" y="3017573"/>
                <a:chExt cx="762531" cy="125508"/>
              </a:xfrm>
            </p:grpSpPr>
            <p:sp>
              <p:nvSpPr>
                <p:cNvPr id="3404" name="Google Shape;3404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5" name="Google Shape;3405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6" name="Google Shape;3406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7" name="Google Shape;3407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8" name="Google Shape;3408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9" name="Google Shape;3409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10" name="Google Shape;3410;p21"/>
              <p:cNvGrpSpPr/>
              <p:nvPr/>
            </p:nvGrpSpPr>
            <p:grpSpPr>
              <a:xfrm>
                <a:off x="7076353" y="1187685"/>
                <a:ext cx="469908" cy="125508"/>
                <a:chOff x="6695088" y="3017573"/>
                <a:chExt cx="469908" cy="125508"/>
              </a:xfrm>
            </p:grpSpPr>
            <p:sp>
              <p:nvSpPr>
                <p:cNvPr id="3411" name="Google Shape;3411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2" name="Google Shape;3412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3" name="Google Shape;3413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4" name="Google Shape;3414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15" name="Google Shape;3415;p21"/>
              <p:cNvGrpSpPr/>
              <p:nvPr/>
            </p:nvGrpSpPr>
            <p:grpSpPr>
              <a:xfrm>
                <a:off x="8531610" y="1181045"/>
                <a:ext cx="762531" cy="125508"/>
                <a:chOff x="7276405" y="3017573"/>
                <a:chExt cx="762531" cy="125508"/>
              </a:xfrm>
            </p:grpSpPr>
            <p:sp>
              <p:nvSpPr>
                <p:cNvPr id="3416" name="Google Shape;3416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7" name="Google Shape;3417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8" name="Google Shape;3418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9" name="Google Shape;3419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0" name="Google Shape;3420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1" name="Google Shape;3421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22" name="Google Shape;3422;p21"/>
              <p:cNvGrpSpPr/>
              <p:nvPr/>
            </p:nvGrpSpPr>
            <p:grpSpPr>
              <a:xfrm>
                <a:off x="9435187" y="1181045"/>
                <a:ext cx="762531" cy="125508"/>
                <a:chOff x="7276405" y="3017573"/>
                <a:chExt cx="762531" cy="125508"/>
              </a:xfrm>
            </p:grpSpPr>
            <p:sp>
              <p:nvSpPr>
                <p:cNvPr id="3423" name="Google Shape;3423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4" name="Google Shape;3424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5" name="Google Shape;3425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6" name="Google Shape;3426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7" name="Google Shape;3427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8" name="Google Shape;3428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29" name="Google Shape;3429;p21"/>
              <p:cNvGrpSpPr/>
              <p:nvPr/>
            </p:nvGrpSpPr>
            <p:grpSpPr>
              <a:xfrm>
                <a:off x="7654599" y="13591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430" name="Google Shape;3430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1" name="Google Shape;3431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2" name="Google Shape;3432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3" name="Google Shape;3433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4" name="Google Shape;3434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5" name="Google Shape;3435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36" name="Google Shape;3436;p21"/>
              <p:cNvGrpSpPr/>
              <p:nvPr/>
            </p:nvGrpSpPr>
            <p:grpSpPr>
              <a:xfrm>
                <a:off x="7073282" y="1359135"/>
                <a:ext cx="469908" cy="125508"/>
                <a:chOff x="6695088" y="3017573"/>
                <a:chExt cx="469908" cy="125508"/>
              </a:xfrm>
            </p:grpSpPr>
            <p:sp>
              <p:nvSpPr>
                <p:cNvPr id="3437" name="Google Shape;3437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8" name="Google Shape;3438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9" name="Google Shape;3439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0" name="Google Shape;3440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41" name="Google Shape;3441;p21"/>
              <p:cNvGrpSpPr/>
              <p:nvPr/>
            </p:nvGrpSpPr>
            <p:grpSpPr>
              <a:xfrm>
                <a:off x="8528539" y="1352495"/>
                <a:ext cx="762531" cy="125508"/>
                <a:chOff x="7276405" y="3017573"/>
                <a:chExt cx="762531" cy="125508"/>
              </a:xfrm>
            </p:grpSpPr>
            <p:sp>
              <p:nvSpPr>
                <p:cNvPr id="3442" name="Google Shape;3442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3" name="Google Shape;3443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4" name="Google Shape;3444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5" name="Google Shape;3445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6" name="Google Shape;3446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7" name="Google Shape;3447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48" name="Google Shape;3448;p21"/>
              <p:cNvGrpSpPr/>
              <p:nvPr/>
            </p:nvGrpSpPr>
            <p:grpSpPr>
              <a:xfrm>
                <a:off x="9432116" y="1352495"/>
                <a:ext cx="762531" cy="125508"/>
                <a:chOff x="7276405" y="3017573"/>
                <a:chExt cx="762531" cy="125508"/>
              </a:xfrm>
            </p:grpSpPr>
            <p:sp>
              <p:nvSpPr>
                <p:cNvPr id="3449" name="Google Shape;3449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0" name="Google Shape;3450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1" name="Google Shape;3451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2" name="Google Shape;3452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3" name="Google Shape;3453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4" name="Google Shape;3454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55" name="Google Shape;3455;p21"/>
              <p:cNvGrpSpPr/>
              <p:nvPr/>
            </p:nvGrpSpPr>
            <p:grpSpPr>
              <a:xfrm>
                <a:off x="7657670" y="1530585"/>
                <a:ext cx="762531" cy="125508"/>
                <a:chOff x="7276405" y="3017573"/>
                <a:chExt cx="762531" cy="125508"/>
              </a:xfrm>
            </p:grpSpPr>
            <p:sp>
              <p:nvSpPr>
                <p:cNvPr id="3456" name="Google Shape;3456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7" name="Google Shape;3457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8" name="Google Shape;3458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9" name="Google Shape;3459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0" name="Google Shape;3460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1" name="Google Shape;3461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62" name="Google Shape;3462;p21"/>
              <p:cNvGrpSpPr/>
              <p:nvPr/>
            </p:nvGrpSpPr>
            <p:grpSpPr>
              <a:xfrm>
                <a:off x="7076353" y="1530585"/>
                <a:ext cx="469908" cy="125508"/>
                <a:chOff x="6695088" y="3017573"/>
                <a:chExt cx="469908" cy="125508"/>
              </a:xfrm>
            </p:grpSpPr>
            <p:sp>
              <p:nvSpPr>
                <p:cNvPr id="3463" name="Google Shape;3463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4" name="Google Shape;3464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5" name="Google Shape;3465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6" name="Google Shape;3466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67" name="Google Shape;3467;p21"/>
              <p:cNvGrpSpPr/>
              <p:nvPr/>
            </p:nvGrpSpPr>
            <p:grpSpPr>
              <a:xfrm>
                <a:off x="8531610" y="1523945"/>
                <a:ext cx="762531" cy="125508"/>
                <a:chOff x="7276405" y="3017573"/>
                <a:chExt cx="762531" cy="125508"/>
              </a:xfrm>
            </p:grpSpPr>
            <p:sp>
              <p:nvSpPr>
                <p:cNvPr id="3468" name="Google Shape;3468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9" name="Google Shape;3469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0" name="Google Shape;3470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1" name="Google Shape;3471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2" name="Google Shape;3472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3" name="Google Shape;3473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74" name="Google Shape;3474;p21"/>
              <p:cNvGrpSpPr/>
              <p:nvPr/>
            </p:nvGrpSpPr>
            <p:grpSpPr>
              <a:xfrm>
                <a:off x="9435187" y="1523945"/>
                <a:ext cx="762531" cy="125508"/>
                <a:chOff x="7276405" y="3017573"/>
                <a:chExt cx="762531" cy="125508"/>
              </a:xfrm>
            </p:grpSpPr>
            <p:sp>
              <p:nvSpPr>
                <p:cNvPr id="3475" name="Google Shape;3475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6" name="Google Shape;3476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7" name="Google Shape;3477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8" name="Google Shape;3478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9" name="Google Shape;3479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0" name="Google Shape;3480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81" name="Google Shape;3481;p21"/>
              <p:cNvGrpSpPr/>
              <p:nvPr/>
            </p:nvGrpSpPr>
            <p:grpSpPr>
              <a:xfrm>
                <a:off x="7654599" y="17020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482" name="Google Shape;3482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3" name="Google Shape;3483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4" name="Google Shape;3484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5" name="Google Shape;3485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6" name="Google Shape;3486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7" name="Google Shape;3487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88" name="Google Shape;3488;p21"/>
              <p:cNvGrpSpPr/>
              <p:nvPr/>
            </p:nvGrpSpPr>
            <p:grpSpPr>
              <a:xfrm>
                <a:off x="7073282" y="1702035"/>
                <a:ext cx="469908" cy="125508"/>
                <a:chOff x="6695088" y="3017573"/>
                <a:chExt cx="469908" cy="125508"/>
              </a:xfrm>
            </p:grpSpPr>
            <p:sp>
              <p:nvSpPr>
                <p:cNvPr id="3489" name="Google Shape;3489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0" name="Google Shape;3490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1" name="Google Shape;3491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2" name="Google Shape;3492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93" name="Google Shape;3493;p21"/>
              <p:cNvGrpSpPr/>
              <p:nvPr/>
            </p:nvGrpSpPr>
            <p:grpSpPr>
              <a:xfrm>
                <a:off x="8528539" y="1695395"/>
                <a:ext cx="762531" cy="125508"/>
                <a:chOff x="7276405" y="3017573"/>
                <a:chExt cx="762531" cy="125508"/>
              </a:xfrm>
            </p:grpSpPr>
            <p:sp>
              <p:nvSpPr>
                <p:cNvPr id="3494" name="Google Shape;3494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5" name="Google Shape;3495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6" name="Google Shape;3496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7" name="Google Shape;3497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8" name="Google Shape;3498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9" name="Google Shape;3499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00" name="Google Shape;3500;p21"/>
              <p:cNvGrpSpPr/>
              <p:nvPr/>
            </p:nvGrpSpPr>
            <p:grpSpPr>
              <a:xfrm>
                <a:off x="9432116" y="1695395"/>
                <a:ext cx="762531" cy="125508"/>
                <a:chOff x="7276405" y="3017573"/>
                <a:chExt cx="762531" cy="125508"/>
              </a:xfrm>
            </p:grpSpPr>
            <p:sp>
              <p:nvSpPr>
                <p:cNvPr id="3501" name="Google Shape;3501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2" name="Google Shape;3502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3" name="Google Shape;3503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4" name="Google Shape;3504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5" name="Google Shape;3505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6" name="Google Shape;3506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07" name="Google Shape;3507;p21"/>
              <p:cNvSpPr/>
              <p:nvPr/>
            </p:nvSpPr>
            <p:spPr>
              <a:xfrm>
                <a:off x="7657670" y="1873485"/>
                <a:ext cx="762531" cy="125508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8" name="Google Shape;3508;p21"/>
              <p:cNvSpPr/>
              <p:nvPr/>
            </p:nvSpPr>
            <p:spPr>
              <a:xfrm>
                <a:off x="7691538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9" name="Google Shape;3509;p21"/>
              <p:cNvSpPr/>
              <p:nvPr/>
            </p:nvSpPr>
            <p:spPr>
              <a:xfrm>
                <a:off x="7839706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0" name="Google Shape;3510;p21"/>
              <p:cNvSpPr/>
              <p:nvPr/>
            </p:nvSpPr>
            <p:spPr>
              <a:xfrm>
                <a:off x="7983642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1" name="Google Shape;3511;p21"/>
              <p:cNvSpPr/>
              <p:nvPr/>
            </p:nvSpPr>
            <p:spPr>
              <a:xfrm>
                <a:off x="8127578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2" name="Google Shape;3512;p21"/>
              <p:cNvSpPr/>
              <p:nvPr/>
            </p:nvSpPr>
            <p:spPr>
              <a:xfrm>
                <a:off x="8271514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3" name="Google Shape;3513;p21"/>
              <p:cNvSpPr/>
              <p:nvPr/>
            </p:nvSpPr>
            <p:spPr>
              <a:xfrm>
                <a:off x="7076353" y="1873485"/>
                <a:ext cx="469908" cy="125508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4" name="Google Shape;3514;p21"/>
              <p:cNvSpPr/>
              <p:nvPr/>
            </p:nvSpPr>
            <p:spPr>
              <a:xfrm>
                <a:off x="7110220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5" name="Google Shape;3515;p21"/>
              <p:cNvSpPr/>
              <p:nvPr/>
            </p:nvSpPr>
            <p:spPr>
              <a:xfrm>
                <a:off x="7258388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6" name="Google Shape;3516;p21"/>
              <p:cNvSpPr/>
              <p:nvPr/>
            </p:nvSpPr>
            <p:spPr>
              <a:xfrm>
                <a:off x="7402324" y="18734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7" name="Google Shape;3517;p21"/>
              <p:cNvSpPr/>
              <p:nvPr/>
            </p:nvSpPr>
            <p:spPr>
              <a:xfrm>
                <a:off x="8531610" y="1866845"/>
                <a:ext cx="762531" cy="125508"/>
              </a:xfrm>
              <a:prstGeom prst="rect">
                <a:avLst/>
              </a:prstGeom>
              <a:solidFill>
                <a:srgbClr val="FFC000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8" name="Google Shape;3518;p21"/>
              <p:cNvSpPr/>
              <p:nvPr/>
            </p:nvSpPr>
            <p:spPr>
              <a:xfrm>
                <a:off x="8565478" y="186684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9" name="Google Shape;3519;p21"/>
              <p:cNvSpPr/>
              <p:nvPr/>
            </p:nvSpPr>
            <p:spPr>
              <a:xfrm>
                <a:off x="8713646" y="186684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0" name="Google Shape;3520;p21"/>
              <p:cNvSpPr/>
              <p:nvPr/>
            </p:nvSpPr>
            <p:spPr>
              <a:xfrm>
                <a:off x="8857582" y="186684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1" name="Google Shape;3521;p21"/>
              <p:cNvSpPr/>
              <p:nvPr/>
            </p:nvSpPr>
            <p:spPr>
              <a:xfrm>
                <a:off x="9001518" y="186684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2" name="Google Shape;3522;p21"/>
              <p:cNvSpPr/>
              <p:nvPr/>
            </p:nvSpPr>
            <p:spPr>
              <a:xfrm>
                <a:off x="9145454" y="186684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23" name="Google Shape;3523;p21"/>
              <p:cNvGrpSpPr/>
              <p:nvPr/>
            </p:nvGrpSpPr>
            <p:grpSpPr>
              <a:xfrm>
                <a:off x="9435187" y="1866845"/>
                <a:ext cx="762531" cy="125508"/>
                <a:chOff x="7276405" y="3017573"/>
                <a:chExt cx="762531" cy="125508"/>
              </a:xfrm>
            </p:grpSpPr>
            <p:sp>
              <p:nvSpPr>
                <p:cNvPr id="3524" name="Google Shape;3524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5" name="Google Shape;3525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6" name="Google Shape;3526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7" name="Google Shape;3527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8" name="Google Shape;3528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9" name="Google Shape;3529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30" name="Google Shape;3530;p21"/>
              <p:cNvSpPr/>
              <p:nvPr/>
            </p:nvSpPr>
            <p:spPr>
              <a:xfrm>
                <a:off x="7654599" y="2044935"/>
                <a:ext cx="762531" cy="125508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1" name="Google Shape;3531;p21"/>
              <p:cNvSpPr/>
              <p:nvPr/>
            </p:nvSpPr>
            <p:spPr>
              <a:xfrm>
                <a:off x="7688467" y="204493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2" name="Google Shape;3532;p21"/>
              <p:cNvSpPr/>
              <p:nvPr/>
            </p:nvSpPr>
            <p:spPr>
              <a:xfrm>
                <a:off x="7836635" y="204493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3" name="Google Shape;3533;p21"/>
              <p:cNvSpPr/>
              <p:nvPr/>
            </p:nvSpPr>
            <p:spPr>
              <a:xfrm>
                <a:off x="7980571" y="204493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4" name="Google Shape;3534;p21"/>
              <p:cNvSpPr/>
              <p:nvPr/>
            </p:nvSpPr>
            <p:spPr>
              <a:xfrm>
                <a:off x="8124507" y="204493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5" name="Google Shape;3535;p21"/>
              <p:cNvSpPr/>
              <p:nvPr/>
            </p:nvSpPr>
            <p:spPr>
              <a:xfrm>
                <a:off x="8268443" y="204493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6" name="Google Shape;3536;p21"/>
              <p:cNvSpPr/>
              <p:nvPr/>
            </p:nvSpPr>
            <p:spPr>
              <a:xfrm>
                <a:off x="8528539" y="2038295"/>
                <a:ext cx="762531" cy="125508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7" name="Google Shape;3537;p21"/>
              <p:cNvSpPr/>
              <p:nvPr/>
            </p:nvSpPr>
            <p:spPr>
              <a:xfrm>
                <a:off x="8562407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8" name="Google Shape;3538;p21"/>
              <p:cNvSpPr/>
              <p:nvPr/>
            </p:nvSpPr>
            <p:spPr>
              <a:xfrm>
                <a:off x="8710575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9" name="Google Shape;3539;p21"/>
              <p:cNvSpPr/>
              <p:nvPr/>
            </p:nvSpPr>
            <p:spPr>
              <a:xfrm>
                <a:off x="8854511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0" name="Google Shape;3540;p21"/>
              <p:cNvSpPr/>
              <p:nvPr/>
            </p:nvSpPr>
            <p:spPr>
              <a:xfrm>
                <a:off x="8998447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1" name="Google Shape;3541;p21"/>
              <p:cNvSpPr/>
              <p:nvPr/>
            </p:nvSpPr>
            <p:spPr>
              <a:xfrm>
                <a:off x="9142383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42" name="Google Shape;3542;p21"/>
              <p:cNvGrpSpPr/>
              <p:nvPr/>
            </p:nvGrpSpPr>
            <p:grpSpPr>
              <a:xfrm>
                <a:off x="9432116" y="2038295"/>
                <a:ext cx="762531" cy="125508"/>
                <a:chOff x="9432116" y="2038295"/>
                <a:chExt cx="762531" cy="125508"/>
              </a:xfrm>
            </p:grpSpPr>
            <p:sp>
              <p:nvSpPr>
                <p:cNvPr id="3543" name="Google Shape;3543;p21"/>
                <p:cNvSpPr/>
                <p:nvPr/>
              </p:nvSpPr>
              <p:spPr>
                <a:xfrm>
                  <a:off x="9432116" y="2038295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4" name="Google Shape;3544;p21"/>
                <p:cNvSpPr/>
                <p:nvPr/>
              </p:nvSpPr>
              <p:spPr>
                <a:xfrm>
                  <a:off x="9465984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5" name="Google Shape;3545;p21"/>
                <p:cNvSpPr/>
                <p:nvPr/>
              </p:nvSpPr>
              <p:spPr>
                <a:xfrm>
                  <a:off x="9614152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6" name="Google Shape;3546;p21"/>
                <p:cNvSpPr/>
                <p:nvPr/>
              </p:nvSpPr>
              <p:spPr>
                <a:xfrm>
                  <a:off x="9758088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7" name="Google Shape;3547;p21"/>
                <p:cNvSpPr/>
                <p:nvPr/>
              </p:nvSpPr>
              <p:spPr>
                <a:xfrm>
                  <a:off x="9902024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8" name="Google Shape;3548;p21"/>
                <p:cNvSpPr/>
                <p:nvPr/>
              </p:nvSpPr>
              <p:spPr>
                <a:xfrm>
                  <a:off x="10045960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49" name="Google Shape;3549;p21"/>
              <p:cNvGrpSpPr/>
              <p:nvPr/>
            </p:nvGrpSpPr>
            <p:grpSpPr>
              <a:xfrm>
                <a:off x="7658111" y="2223025"/>
                <a:ext cx="762531" cy="125508"/>
                <a:chOff x="7658111" y="2223025"/>
                <a:chExt cx="762531" cy="125508"/>
              </a:xfrm>
            </p:grpSpPr>
            <p:sp>
              <p:nvSpPr>
                <p:cNvPr id="3550" name="Google Shape;3550;p21"/>
                <p:cNvSpPr/>
                <p:nvPr/>
              </p:nvSpPr>
              <p:spPr>
                <a:xfrm>
                  <a:off x="7658111" y="2223025"/>
                  <a:ext cx="762531" cy="125508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1" name="Google Shape;3551;p21"/>
                <p:cNvSpPr/>
                <p:nvPr/>
              </p:nvSpPr>
              <p:spPr>
                <a:xfrm>
                  <a:off x="7691979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2" name="Google Shape;3552;p21"/>
                <p:cNvSpPr/>
                <p:nvPr/>
              </p:nvSpPr>
              <p:spPr>
                <a:xfrm>
                  <a:off x="7840147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3" name="Google Shape;3553;p21"/>
                <p:cNvSpPr/>
                <p:nvPr/>
              </p:nvSpPr>
              <p:spPr>
                <a:xfrm>
                  <a:off x="7984083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4" name="Google Shape;3554;p21"/>
                <p:cNvSpPr/>
                <p:nvPr/>
              </p:nvSpPr>
              <p:spPr>
                <a:xfrm>
                  <a:off x="8128019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5" name="Google Shape;3555;p21"/>
                <p:cNvSpPr/>
                <p:nvPr/>
              </p:nvSpPr>
              <p:spPr>
                <a:xfrm>
                  <a:off x="8271955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56" name="Google Shape;3556;p21"/>
              <p:cNvGrpSpPr/>
              <p:nvPr/>
            </p:nvGrpSpPr>
            <p:grpSpPr>
              <a:xfrm>
                <a:off x="8532051" y="2216385"/>
                <a:ext cx="762531" cy="125508"/>
                <a:chOff x="8532051" y="2216385"/>
                <a:chExt cx="762531" cy="125508"/>
              </a:xfrm>
            </p:grpSpPr>
            <p:sp>
              <p:nvSpPr>
                <p:cNvPr id="3557" name="Google Shape;3557;p21"/>
                <p:cNvSpPr/>
                <p:nvPr/>
              </p:nvSpPr>
              <p:spPr>
                <a:xfrm>
                  <a:off x="8532051" y="2216385"/>
                  <a:ext cx="762531" cy="125508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8" name="Google Shape;3558;p21"/>
                <p:cNvSpPr/>
                <p:nvPr/>
              </p:nvSpPr>
              <p:spPr>
                <a:xfrm>
                  <a:off x="8565919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9" name="Google Shape;3559;p21"/>
                <p:cNvSpPr/>
                <p:nvPr/>
              </p:nvSpPr>
              <p:spPr>
                <a:xfrm>
                  <a:off x="8714087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0" name="Google Shape;3560;p21"/>
                <p:cNvSpPr/>
                <p:nvPr/>
              </p:nvSpPr>
              <p:spPr>
                <a:xfrm>
                  <a:off x="8858023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1" name="Google Shape;3561;p21"/>
                <p:cNvSpPr/>
                <p:nvPr/>
              </p:nvSpPr>
              <p:spPr>
                <a:xfrm>
                  <a:off x="9001959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2" name="Google Shape;3562;p21"/>
                <p:cNvSpPr/>
                <p:nvPr/>
              </p:nvSpPr>
              <p:spPr>
                <a:xfrm>
                  <a:off x="9145895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63" name="Google Shape;3563;p21"/>
              <p:cNvGrpSpPr/>
              <p:nvPr/>
            </p:nvGrpSpPr>
            <p:grpSpPr>
              <a:xfrm>
                <a:off x="9432557" y="23878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564" name="Google Shape;3564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5" name="Google Shape;3565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6" name="Google Shape;3566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7" name="Google Shape;3567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8" name="Google Shape;3568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9" name="Google Shape;3569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70" name="Google Shape;3570;p21"/>
              <p:cNvGrpSpPr/>
              <p:nvPr/>
            </p:nvGrpSpPr>
            <p:grpSpPr>
              <a:xfrm>
                <a:off x="7658111" y="2565925"/>
                <a:ext cx="762531" cy="125508"/>
                <a:chOff x="7276405" y="3017573"/>
                <a:chExt cx="762531" cy="125508"/>
              </a:xfrm>
            </p:grpSpPr>
            <p:sp>
              <p:nvSpPr>
                <p:cNvPr id="3571" name="Google Shape;3571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2" name="Google Shape;3572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3" name="Google Shape;3573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4" name="Google Shape;3574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5" name="Google Shape;3575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6" name="Google Shape;3576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77" name="Google Shape;3577;p21"/>
              <p:cNvGrpSpPr/>
              <p:nvPr/>
            </p:nvGrpSpPr>
            <p:grpSpPr>
              <a:xfrm>
                <a:off x="7076794" y="2565925"/>
                <a:ext cx="469908" cy="125508"/>
                <a:chOff x="6695088" y="3017573"/>
                <a:chExt cx="469908" cy="125508"/>
              </a:xfrm>
            </p:grpSpPr>
            <p:sp>
              <p:nvSpPr>
                <p:cNvPr id="3578" name="Google Shape;3578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9" name="Google Shape;3579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0" name="Google Shape;3580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1" name="Google Shape;3581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82" name="Google Shape;3582;p21"/>
              <p:cNvGrpSpPr/>
              <p:nvPr/>
            </p:nvGrpSpPr>
            <p:grpSpPr>
              <a:xfrm>
                <a:off x="8532051" y="2559285"/>
                <a:ext cx="762531" cy="125508"/>
                <a:chOff x="7276405" y="3017573"/>
                <a:chExt cx="762531" cy="125508"/>
              </a:xfrm>
            </p:grpSpPr>
            <p:sp>
              <p:nvSpPr>
                <p:cNvPr id="3583" name="Google Shape;3583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4" name="Google Shape;3584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5" name="Google Shape;3585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6" name="Google Shape;3586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7" name="Google Shape;3587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8" name="Google Shape;3588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89" name="Google Shape;3589;p21"/>
              <p:cNvGrpSpPr/>
              <p:nvPr/>
            </p:nvGrpSpPr>
            <p:grpSpPr>
              <a:xfrm>
                <a:off x="9435628" y="2559285"/>
                <a:ext cx="762531" cy="125508"/>
                <a:chOff x="7276405" y="3017573"/>
                <a:chExt cx="762531" cy="125508"/>
              </a:xfrm>
            </p:grpSpPr>
            <p:sp>
              <p:nvSpPr>
                <p:cNvPr id="3590" name="Google Shape;3590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1" name="Google Shape;3591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2" name="Google Shape;3592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3" name="Google Shape;3593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4" name="Google Shape;3594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5" name="Google Shape;3595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596" name="Google Shape;3596;p21"/>
              <p:cNvGrpSpPr/>
              <p:nvPr/>
            </p:nvGrpSpPr>
            <p:grpSpPr>
              <a:xfrm>
                <a:off x="7655040" y="2737375"/>
                <a:ext cx="762531" cy="125508"/>
                <a:chOff x="7276405" y="3017573"/>
                <a:chExt cx="762531" cy="125508"/>
              </a:xfrm>
            </p:grpSpPr>
            <p:sp>
              <p:nvSpPr>
                <p:cNvPr id="3597" name="Google Shape;3597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8" name="Google Shape;3598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9" name="Google Shape;3599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0" name="Google Shape;3600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1" name="Google Shape;3601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2" name="Google Shape;3602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03" name="Google Shape;3603;p21"/>
              <p:cNvGrpSpPr/>
              <p:nvPr/>
            </p:nvGrpSpPr>
            <p:grpSpPr>
              <a:xfrm>
                <a:off x="7073723" y="2737375"/>
                <a:ext cx="469908" cy="125508"/>
                <a:chOff x="6695088" y="3017573"/>
                <a:chExt cx="469908" cy="125508"/>
              </a:xfrm>
            </p:grpSpPr>
            <p:sp>
              <p:nvSpPr>
                <p:cNvPr id="3604" name="Google Shape;3604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5" name="Google Shape;3605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6" name="Google Shape;3606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7" name="Google Shape;3607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08" name="Google Shape;3608;p21"/>
              <p:cNvGrpSpPr/>
              <p:nvPr/>
            </p:nvGrpSpPr>
            <p:grpSpPr>
              <a:xfrm>
                <a:off x="8528980" y="27307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609" name="Google Shape;3609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0" name="Google Shape;3610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1" name="Google Shape;3611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2" name="Google Shape;3612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3" name="Google Shape;3613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4" name="Google Shape;3614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15" name="Google Shape;3615;p21"/>
              <p:cNvGrpSpPr/>
              <p:nvPr/>
            </p:nvGrpSpPr>
            <p:grpSpPr>
              <a:xfrm>
                <a:off x="9432557" y="27307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616" name="Google Shape;3616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7" name="Google Shape;3617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8" name="Google Shape;3618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9" name="Google Shape;3619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0" name="Google Shape;3620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1" name="Google Shape;3621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22" name="Google Shape;3622;p21"/>
              <p:cNvGrpSpPr/>
              <p:nvPr/>
            </p:nvGrpSpPr>
            <p:grpSpPr>
              <a:xfrm>
                <a:off x="7658111" y="2908825"/>
                <a:ext cx="762531" cy="125508"/>
                <a:chOff x="7276405" y="3017573"/>
                <a:chExt cx="762531" cy="125508"/>
              </a:xfrm>
            </p:grpSpPr>
            <p:sp>
              <p:nvSpPr>
                <p:cNvPr id="3623" name="Google Shape;3623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4" name="Google Shape;3624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5" name="Google Shape;3625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6" name="Google Shape;3626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7" name="Google Shape;3627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8" name="Google Shape;3628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29" name="Google Shape;3629;p21"/>
              <p:cNvGrpSpPr/>
              <p:nvPr/>
            </p:nvGrpSpPr>
            <p:grpSpPr>
              <a:xfrm>
                <a:off x="7076794" y="2908825"/>
                <a:ext cx="469908" cy="125508"/>
                <a:chOff x="6695088" y="3017573"/>
                <a:chExt cx="469908" cy="125508"/>
              </a:xfrm>
            </p:grpSpPr>
            <p:sp>
              <p:nvSpPr>
                <p:cNvPr id="3630" name="Google Shape;3630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1" name="Google Shape;3631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2" name="Google Shape;3632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3" name="Google Shape;3633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34" name="Google Shape;3634;p21"/>
              <p:cNvGrpSpPr/>
              <p:nvPr/>
            </p:nvGrpSpPr>
            <p:grpSpPr>
              <a:xfrm>
                <a:off x="8532051" y="2902185"/>
                <a:ext cx="762531" cy="125508"/>
                <a:chOff x="7276405" y="3017573"/>
                <a:chExt cx="762531" cy="125508"/>
              </a:xfrm>
            </p:grpSpPr>
            <p:sp>
              <p:nvSpPr>
                <p:cNvPr id="3635" name="Google Shape;3635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6" name="Google Shape;3636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7" name="Google Shape;3637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8" name="Google Shape;3638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9" name="Google Shape;3639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0" name="Google Shape;3640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41" name="Google Shape;3641;p21"/>
              <p:cNvGrpSpPr/>
              <p:nvPr/>
            </p:nvGrpSpPr>
            <p:grpSpPr>
              <a:xfrm>
                <a:off x="9435628" y="2902185"/>
                <a:ext cx="762531" cy="125508"/>
                <a:chOff x="7276405" y="3017573"/>
                <a:chExt cx="762531" cy="125508"/>
              </a:xfrm>
            </p:grpSpPr>
            <p:sp>
              <p:nvSpPr>
                <p:cNvPr id="3642" name="Google Shape;3642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3" name="Google Shape;3643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4" name="Google Shape;3644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5" name="Google Shape;3645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6" name="Google Shape;3646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7" name="Google Shape;3647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48" name="Google Shape;3648;p21"/>
              <p:cNvGrpSpPr/>
              <p:nvPr/>
            </p:nvGrpSpPr>
            <p:grpSpPr>
              <a:xfrm>
                <a:off x="7655040" y="3080275"/>
                <a:ext cx="762531" cy="125508"/>
                <a:chOff x="7276405" y="3017573"/>
                <a:chExt cx="762531" cy="125508"/>
              </a:xfrm>
            </p:grpSpPr>
            <p:sp>
              <p:nvSpPr>
                <p:cNvPr id="3649" name="Google Shape;3649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0" name="Google Shape;3650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1" name="Google Shape;3651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2" name="Google Shape;3652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3" name="Google Shape;3653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4" name="Google Shape;3654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55" name="Google Shape;3655;p21"/>
              <p:cNvGrpSpPr/>
              <p:nvPr/>
            </p:nvGrpSpPr>
            <p:grpSpPr>
              <a:xfrm>
                <a:off x="7073723" y="3080275"/>
                <a:ext cx="469908" cy="125508"/>
                <a:chOff x="6695088" y="3017573"/>
                <a:chExt cx="469908" cy="125508"/>
              </a:xfrm>
            </p:grpSpPr>
            <p:sp>
              <p:nvSpPr>
                <p:cNvPr id="3656" name="Google Shape;3656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7" name="Google Shape;3657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8" name="Google Shape;3658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9" name="Google Shape;3659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60" name="Google Shape;3660;p21"/>
              <p:cNvGrpSpPr/>
              <p:nvPr/>
            </p:nvGrpSpPr>
            <p:grpSpPr>
              <a:xfrm>
                <a:off x="8528980" y="30736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661" name="Google Shape;3661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2" name="Google Shape;3662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3" name="Google Shape;3663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4" name="Google Shape;3664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5" name="Google Shape;3665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6" name="Google Shape;3666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67" name="Google Shape;3667;p21"/>
              <p:cNvGrpSpPr/>
              <p:nvPr/>
            </p:nvGrpSpPr>
            <p:grpSpPr>
              <a:xfrm>
                <a:off x="9432557" y="30736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668" name="Google Shape;3668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9" name="Google Shape;3669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0" name="Google Shape;3670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1" name="Google Shape;3671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2" name="Google Shape;3672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3" name="Google Shape;3673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74" name="Google Shape;3674;p21"/>
              <p:cNvGrpSpPr/>
              <p:nvPr/>
            </p:nvGrpSpPr>
            <p:grpSpPr>
              <a:xfrm>
                <a:off x="7658111" y="3251725"/>
                <a:ext cx="762531" cy="125508"/>
                <a:chOff x="7276405" y="3017573"/>
                <a:chExt cx="762531" cy="125508"/>
              </a:xfrm>
            </p:grpSpPr>
            <p:sp>
              <p:nvSpPr>
                <p:cNvPr id="3675" name="Google Shape;3675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6" name="Google Shape;3676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7" name="Google Shape;3677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8" name="Google Shape;3678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9" name="Google Shape;3679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0" name="Google Shape;3680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81" name="Google Shape;3681;p21"/>
              <p:cNvGrpSpPr/>
              <p:nvPr/>
            </p:nvGrpSpPr>
            <p:grpSpPr>
              <a:xfrm>
                <a:off x="7076794" y="3251725"/>
                <a:ext cx="469908" cy="125508"/>
                <a:chOff x="6695088" y="3017573"/>
                <a:chExt cx="469908" cy="125508"/>
              </a:xfrm>
            </p:grpSpPr>
            <p:sp>
              <p:nvSpPr>
                <p:cNvPr id="3682" name="Google Shape;3682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3" name="Google Shape;3683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4" name="Google Shape;3684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5" name="Google Shape;3685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86" name="Google Shape;3686;p21"/>
              <p:cNvGrpSpPr/>
              <p:nvPr/>
            </p:nvGrpSpPr>
            <p:grpSpPr>
              <a:xfrm>
                <a:off x="8532051" y="3245085"/>
                <a:ext cx="762531" cy="125508"/>
                <a:chOff x="7276405" y="3017573"/>
                <a:chExt cx="762531" cy="125508"/>
              </a:xfrm>
            </p:grpSpPr>
            <p:sp>
              <p:nvSpPr>
                <p:cNvPr id="3687" name="Google Shape;3687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8" name="Google Shape;3688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9" name="Google Shape;3689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0" name="Google Shape;3690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1" name="Google Shape;3691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2" name="Google Shape;3692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93" name="Google Shape;3693;p21"/>
              <p:cNvGrpSpPr/>
              <p:nvPr/>
            </p:nvGrpSpPr>
            <p:grpSpPr>
              <a:xfrm>
                <a:off x="9435628" y="3245085"/>
                <a:ext cx="762531" cy="125508"/>
                <a:chOff x="7276405" y="3017573"/>
                <a:chExt cx="762531" cy="125508"/>
              </a:xfrm>
            </p:grpSpPr>
            <p:sp>
              <p:nvSpPr>
                <p:cNvPr id="3694" name="Google Shape;3694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5" name="Google Shape;3695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6" name="Google Shape;3696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7" name="Google Shape;3697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8" name="Google Shape;3698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9" name="Google Shape;3699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00" name="Google Shape;3700;p21"/>
              <p:cNvGrpSpPr/>
              <p:nvPr/>
            </p:nvGrpSpPr>
            <p:grpSpPr>
              <a:xfrm>
                <a:off x="7655040" y="3423175"/>
                <a:ext cx="762531" cy="125508"/>
                <a:chOff x="7276405" y="3017573"/>
                <a:chExt cx="762531" cy="125508"/>
              </a:xfrm>
            </p:grpSpPr>
            <p:sp>
              <p:nvSpPr>
                <p:cNvPr id="3701" name="Google Shape;3701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2" name="Google Shape;3702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3" name="Google Shape;3703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4" name="Google Shape;3704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5" name="Google Shape;3705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6" name="Google Shape;3706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07" name="Google Shape;3707;p21"/>
              <p:cNvGrpSpPr/>
              <p:nvPr/>
            </p:nvGrpSpPr>
            <p:grpSpPr>
              <a:xfrm>
                <a:off x="7073723" y="3423175"/>
                <a:ext cx="469908" cy="125508"/>
                <a:chOff x="6695088" y="3017573"/>
                <a:chExt cx="469908" cy="125508"/>
              </a:xfrm>
            </p:grpSpPr>
            <p:sp>
              <p:nvSpPr>
                <p:cNvPr id="3708" name="Google Shape;3708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9" name="Google Shape;3709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0" name="Google Shape;3710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1" name="Google Shape;3711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12" name="Google Shape;3712;p21"/>
              <p:cNvGrpSpPr/>
              <p:nvPr/>
            </p:nvGrpSpPr>
            <p:grpSpPr>
              <a:xfrm>
                <a:off x="8528980" y="34165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713" name="Google Shape;3713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4" name="Google Shape;3714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5" name="Google Shape;3715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6" name="Google Shape;3716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7" name="Google Shape;3717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8" name="Google Shape;3718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19" name="Google Shape;3719;p21"/>
              <p:cNvGrpSpPr/>
              <p:nvPr/>
            </p:nvGrpSpPr>
            <p:grpSpPr>
              <a:xfrm>
                <a:off x="9432557" y="34165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720" name="Google Shape;3720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1" name="Google Shape;3721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2" name="Google Shape;3722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3" name="Google Shape;3723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4" name="Google Shape;3724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5" name="Google Shape;3725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26" name="Google Shape;3726;p21"/>
              <p:cNvGrpSpPr/>
              <p:nvPr/>
            </p:nvGrpSpPr>
            <p:grpSpPr>
              <a:xfrm>
                <a:off x="7654599" y="3594625"/>
                <a:ext cx="762531" cy="125508"/>
                <a:chOff x="7276405" y="3017573"/>
                <a:chExt cx="762531" cy="125508"/>
              </a:xfrm>
            </p:grpSpPr>
            <p:sp>
              <p:nvSpPr>
                <p:cNvPr id="3727" name="Google Shape;3727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8" name="Google Shape;3728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9" name="Google Shape;3729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0" name="Google Shape;3730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1" name="Google Shape;3731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2" name="Google Shape;3732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33" name="Google Shape;3733;p21"/>
              <p:cNvGrpSpPr/>
              <p:nvPr/>
            </p:nvGrpSpPr>
            <p:grpSpPr>
              <a:xfrm>
                <a:off x="7073282" y="3594625"/>
                <a:ext cx="469908" cy="125508"/>
                <a:chOff x="6695088" y="3017573"/>
                <a:chExt cx="469908" cy="125508"/>
              </a:xfrm>
            </p:grpSpPr>
            <p:sp>
              <p:nvSpPr>
                <p:cNvPr id="3734" name="Google Shape;3734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5" name="Google Shape;3735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6" name="Google Shape;3736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7" name="Google Shape;3737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38" name="Google Shape;3738;p21"/>
              <p:cNvGrpSpPr/>
              <p:nvPr/>
            </p:nvGrpSpPr>
            <p:grpSpPr>
              <a:xfrm>
                <a:off x="8528539" y="3587985"/>
                <a:ext cx="762531" cy="125508"/>
                <a:chOff x="7276405" y="3017573"/>
                <a:chExt cx="762531" cy="125508"/>
              </a:xfrm>
            </p:grpSpPr>
            <p:sp>
              <p:nvSpPr>
                <p:cNvPr id="3739" name="Google Shape;3739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0" name="Google Shape;3740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1" name="Google Shape;3741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2" name="Google Shape;3742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3" name="Google Shape;3743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4" name="Google Shape;3744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45" name="Google Shape;3745;p21"/>
              <p:cNvGrpSpPr/>
              <p:nvPr/>
            </p:nvGrpSpPr>
            <p:grpSpPr>
              <a:xfrm>
                <a:off x="9432116" y="3587985"/>
                <a:ext cx="762531" cy="125508"/>
                <a:chOff x="7276405" y="3017573"/>
                <a:chExt cx="762531" cy="125508"/>
              </a:xfrm>
            </p:grpSpPr>
            <p:sp>
              <p:nvSpPr>
                <p:cNvPr id="3746" name="Google Shape;3746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7" name="Google Shape;3747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8" name="Google Shape;3748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9" name="Google Shape;3749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0" name="Google Shape;3750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1" name="Google Shape;3751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52" name="Google Shape;3752;p21"/>
              <p:cNvGrpSpPr/>
              <p:nvPr/>
            </p:nvGrpSpPr>
            <p:grpSpPr>
              <a:xfrm>
                <a:off x="7651528" y="3766075"/>
                <a:ext cx="762531" cy="125508"/>
                <a:chOff x="7276405" y="3017573"/>
                <a:chExt cx="762531" cy="125508"/>
              </a:xfrm>
            </p:grpSpPr>
            <p:sp>
              <p:nvSpPr>
                <p:cNvPr id="3753" name="Google Shape;3753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4" name="Google Shape;3754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5" name="Google Shape;3755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6" name="Google Shape;3756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7" name="Google Shape;3757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8" name="Google Shape;3758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59" name="Google Shape;3759;p21"/>
              <p:cNvGrpSpPr/>
              <p:nvPr/>
            </p:nvGrpSpPr>
            <p:grpSpPr>
              <a:xfrm>
                <a:off x="7070211" y="3766075"/>
                <a:ext cx="469908" cy="125508"/>
                <a:chOff x="6695088" y="3017573"/>
                <a:chExt cx="469908" cy="125508"/>
              </a:xfrm>
            </p:grpSpPr>
            <p:sp>
              <p:nvSpPr>
                <p:cNvPr id="3760" name="Google Shape;3760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1" name="Google Shape;3761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2" name="Google Shape;3762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3" name="Google Shape;3763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64" name="Google Shape;3764;p21"/>
              <p:cNvGrpSpPr/>
              <p:nvPr/>
            </p:nvGrpSpPr>
            <p:grpSpPr>
              <a:xfrm>
                <a:off x="8525468" y="37594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765" name="Google Shape;3765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6" name="Google Shape;3766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7" name="Google Shape;3767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8" name="Google Shape;3768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9" name="Google Shape;3769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0" name="Google Shape;3770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71" name="Google Shape;3771;p21"/>
              <p:cNvGrpSpPr/>
              <p:nvPr/>
            </p:nvGrpSpPr>
            <p:grpSpPr>
              <a:xfrm>
                <a:off x="9429045" y="37594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772" name="Google Shape;3772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3" name="Google Shape;3773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4" name="Google Shape;3774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5" name="Google Shape;3775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6" name="Google Shape;3776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7" name="Google Shape;3777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78" name="Google Shape;3778;p21"/>
              <p:cNvGrpSpPr/>
              <p:nvPr/>
            </p:nvGrpSpPr>
            <p:grpSpPr>
              <a:xfrm>
                <a:off x="7654599" y="3937525"/>
                <a:ext cx="762531" cy="125508"/>
                <a:chOff x="7276405" y="3017573"/>
                <a:chExt cx="762531" cy="125508"/>
              </a:xfrm>
            </p:grpSpPr>
            <p:sp>
              <p:nvSpPr>
                <p:cNvPr id="3779" name="Google Shape;3779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0" name="Google Shape;3780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1" name="Google Shape;3781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2" name="Google Shape;3782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3" name="Google Shape;3783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4" name="Google Shape;3784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85" name="Google Shape;3785;p21"/>
              <p:cNvGrpSpPr/>
              <p:nvPr/>
            </p:nvGrpSpPr>
            <p:grpSpPr>
              <a:xfrm>
                <a:off x="7073282" y="3937525"/>
                <a:ext cx="469908" cy="125508"/>
                <a:chOff x="6695088" y="3017573"/>
                <a:chExt cx="469908" cy="125508"/>
              </a:xfrm>
            </p:grpSpPr>
            <p:sp>
              <p:nvSpPr>
                <p:cNvPr id="3786" name="Google Shape;3786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7" name="Google Shape;3787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8" name="Google Shape;3788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9" name="Google Shape;3789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90" name="Google Shape;3790;p21"/>
              <p:cNvGrpSpPr/>
              <p:nvPr/>
            </p:nvGrpSpPr>
            <p:grpSpPr>
              <a:xfrm>
                <a:off x="8528539" y="3930885"/>
                <a:ext cx="762531" cy="125508"/>
                <a:chOff x="7276405" y="3017573"/>
                <a:chExt cx="762531" cy="125508"/>
              </a:xfrm>
            </p:grpSpPr>
            <p:sp>
              <p:nvSpPr>
                <p:cNvPr id="3791" name="Google Shape;3791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2" name="Google Shape;3792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3" name="Google Shape;3793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4" name="Google Shape;3794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5" name="Google Shape;3795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6" name="Google Shape;3796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97" name="Google Shape;3797;p21"/>
              <p:cNvGrpSpPr/>
              <p:nvPr/>
            </p:nvGrpSpPr>
            <p:grpSpPr>
              <a:xfrm>
                <a:off x="9432116" y="3930885"/>
                <a:ext cx="762531" cy="125508"/>
                <a:chOff x="7276405" y="3017573"/>
                <a:chExt cx="762531" cy="125508"/>
              </a:xfrm>
            </p:grpSpPr>
            <p:sp>
              <p:nvSpPr>
                <p:cNvPr id="3798" name="Google Shape;3798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9" name="Google Shape;3799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0" name="Google Shape;3800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1" name="Google Shape;3801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2" name="Google Shape;3802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3" name="Google Shape;3803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04" name="Google Shape;3804;p21"/>
              <p:cNvGrpSpPr/>
              <p:nvPr/>
            </p:nvGrpSpPr>
            <p:grpSpPr>
              <a:xfrm>
                <a:off x="7651528" y="4108975"/>
                <a:ext cx="762531" cy="125508"/>
                <a:chOff x="7276405" y="3017573"/>
                <a:chExt cx="762531" cy="125508"/>
              </a:xfrm>
            </p:grpSpPr>
            <p:sp>
              <p:nvSpPr>
                <p:cNvPr id="3805" name="Google Shape;3805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6" name="Google Shape;3806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7" name="Google Shape;3807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8" name="Google Shape;3808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9" name="Google Shape;3809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0" name="Google Shape;3810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11" name="Google Shape;3811;p21"/>
              <p:cNvGrpSpPr/>
              <p:nvPr/>
            </p:nvGrpSpPr>
            <p:grpSpPr>
              <a:xfrm>
                <a:off x="7070211" y="4108975"/>
                <a:ext cx="469908" cy="125508"/>
                <a:chOff x="6695088" y="3017573"/>
                <a:chExt cx="469908" cy="125508"/>
              </a:xfrm>
            </p:grpSpPr>
            <p:sp>
              <p:nvSpPr>
                <p:cNvPr id="3812" name="Google Shape;3812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3" name="Google Shape;3813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4" name="Google Shape;3814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5" name="Google Shape;3815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16" name="Google Shape;3816;p21"/>
              <p:cNvGrpSpPr/>
              <p:nvPr/>
            </p:nvGrpSpPr>
            <p:grpSpPr>
              <a:xfrm>
                <a:off x="8525468" y="41023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817" name="Google Shape;3817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8" name="Google Shape;3818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9" name="Google Shape;3819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0" name="Google Shape;3820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1" name="Google Shape;3821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2" name="Google Shape;3822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23" name="Google Shape;3823;p21"/>
              <p:cNvGrpSpPr/>
              <p:nvPr/>
            </p:nvGrpSpPr>
            <p:grpSpPr>
              <a:xfrm>
                <a:off x="9429045" y="41023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824" name="Google Shape;3824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5" name="Google Shape;3825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6" name="Google Shape;3826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7" name="Google Shape;3827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8" name="Google Shape;3828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9" name="Google Shape;3829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30" name="Google Shape;3830;p21"/>
              <p:cNvGrpSpPr/>
              <p:nvPr/>
            </p:nvGrpSpPr>
            <p:grpSpPr>
              <a:xfrm>
                <a:off x="7654599" y="4280425"/>
                <a:ext cx="762531" cy="125508"/>
                <a:chOff x="7276405" y="3017573"/>
                <a:chExt cx="762531" cy="125508"/>
              </a:xfrm>
            </p:grpSpPr>
            <p:sp>
              <p:nvSpPr>
                <p:cNvPr id="3831" name="Google Shape;3831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2" name="Google Shape;3832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3" name="Google Shape;3833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4" name="Google Shape;3834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5" name="Google Shape;3835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6" name="Google Shape;3836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37" name="Google Shape;3837;p21"/>
              <p:cNvGrpSpPr/>
              <p:nvPr/>
            </p:nvGrpSpPr>
            <p:grpSpPr>
              <a:xfrm>
                <a:off x="7073282" y="4280425"/>
                <a:ext cx="469908" cy="125508"/>
                <a:chOff x="6695088" y="3017573"/>
                <a:chExt cx="469908" cy="125508"/>
              </a:xfrm>
            </p:grpSpPr>
            <p:sp>
              <p:nvSpPr>
                <p:cNvPr id="3838" name="Google Shape;3838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9" name="Google Shape;3839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0" name="Google Shape;3840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1" name="Google Shape;3841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42" name="Google Shape;3842;p21"/>
              <p:cNvGrpSpPr/>
              <p:nvPr/>
            </p:nvGrpSpPr>
            <p:grpSpPr>
              <a:xfrm>
                <a:off x="8528539" y="4273785"/>
                <a:ext cx="762531" cy="125508"/>
                <a:chOff x="7276405" y="3017573"/>
                <a:chExt cx="762531" cy="125508"/>
              </a:xfrm>
            </p:grpSpPr>
            <p:sp>
              <p:nvSpPr>
                <p:cNvPr id="3843" name="Google Shape;3843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4" name="Google Shape;3844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5" name="Google Shape;3845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6" name="Google Shape;3846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7" name="Google Shape;3847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8" name="Google Shape;3848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49" name="Google Shape;3849;p21"/>
              <p:cNvGrpSpPr/>
              <p:nvPr/>
            </p:nvGrpSpPr>
            <p:grpSpPr>
              <a:xfrm>
                <a:off x="9432116" y="4273785"/>
                <a:ext cx="762531" cy="125508"/>
                <a:chOff x="7276405" y="3017573"/>
                <a:chExt cx="762531" cy="125508"/>
              </a:xfrm>
            </p:grpSpPr>
            <p:sp>
              <p:nvSpPr>
                <p:cNvPr id="3850" name="Google Shape;3850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1" name="Google Shape;3851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2" name="Google Shape;3852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3" name="Google Shape;3853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4" name="Google Shape;3854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5" name="Google Shape;3855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56" name="Google Shape;3856;p21"/>
              <p:cNvGrpSpPr/>
              <p:nvPr/>
            </p:nvGrpSpPr>
            <p:grpSpPr>
              <a:xfrm>
                <a:off x="7651528" y="4451875"/>
                <a:ext cx="762531" cy="125508"/>
                <a:chOff x="7276405" y="3017573"/>
                <a:chExt cx="762531" cy="125508"/>
              </a:xfrm>
            </p:grpSpPr>
            <p:sp>
              <p:nvSpPr>
                <p:cNvPr id="3857" name="Google Shape;3857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8" name="Google Shape;3858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9" name="Google Shape;3859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0" name="Google Shape;3860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1" name="Google Shape;3861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2" name="Google Shape;3862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63" name="Google Shape;3863;p21"/>
              <p:cNvGrpSpPr/>
              <p:nvPr/>
            </p:nvGrpSpPr>
            <p:grpSpPr>
              <a:xfrm>
                <a:off x="7070211" y="4451875"/>
                <a:ext cx="469908" cy="125508"/>
                <a:chOff x="6695088" y="3017573"/>
                <a:chExt cx="469908" cy="125508"/>
              </a:xfrm>
            </p:grpSpPr>
            <p:sp>
              <p:nvSpPr>
                <p:cNvPr id="3864" name="Google Shape;3864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5" name="Google Shape;3865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6" name="Google Shape;3866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7" name="Google Shape;3867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68" name="Google Shape;3868;p21"/>
              <p:cNvGrpSpPr/>
              <p:nvPr/>
            </p:nvGrpSpPr>
            <p:grpSpPr>
              <a:xfrm>
                <a:off x="8525468" y="44452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869" name="Google Shape;3869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0" name="Google Shape;3870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1" name="Google Shape;3871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2" name="Google Shape;3872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3" name="Google Shape;3873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4" name="Google Shape;3874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75" name="Google Shape;3875;p21"/>
              <p:cNvGrpSpPr/>
              <p:nvPr/>
            </p:nvGrpSpPr>
            <p:grpSpPr>
              <a:xfrm>
                <a:off x="9429045" y="44452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876" name="Google Shape;3876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7" name="Google Shape;3877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8" name="Google Shape;3878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9" name="Google Shape;3879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0" name="Google Shape;3880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1" name="Google Shape;3881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82" name="Google Shape;3882;p21"/>
              <p:cNvGrpSpPr/>
              <p:nvPr/>
            </p:nvGrpSpPr>
            <p:grpSpPr>
              <a:xfrm>
                <a:off x="7654599" y="4623325"/>
                <a:ext cx="762531" cy="125508"/>
                <a:chOff x="7276405" y="3017573"/>
                <a:chExt cx="762531" cy="125508"/>
              </a:xfrm>
            </p:grpSpPr>
            <p:sp>
              <p:nvSpPr>
                <p:cNvPr id="3883" name="Google Shape;3883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4" name="Google Shape;3884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5" name="Google Shape;3885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6" name="Google Shape;3886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7" name="Google Shape;3887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8" name="Google Shape;3888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89" name="Google Shape;3889;p21"/>
              <p:cNvGrpSpPr/>
              <p:nvPr/>
            </p:nvGrpSpPr>
            <p:grpSpPr>
              <a:xfrm>
                <a:off x="7073282" y="4623325"/>
                <a:ext cx="469908" cy="125508"/>
                <a:chOff x="6695088" y="3017573"/>
                <a:chExt cx="469908" cy="125508"/>
              </a:xfrm>
            </p:grpSpPr>
            <p:sp>
              <p:nvSpPr>
                <p:cNvPr id="3890" name="Google Shape;3890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1" name="Google Shape;3891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2" name="Google Shape;3892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3" name="Google Shape;3893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94" name="Google Shape;3894;p21"/>
              <p:cNvGrpSpPr/>
              <p:nvPr/>
            </p:nvGrpSpPr>
            <p:grpSpPr>
              <a:xfrm>
                <a:off x="8528539" y="4616685"/>
                <a:ext cx="762531" cy="125508"/>
                <a:chOff x="7276405" y="3017573"/>
                <a:chExt cx="762531" cy="125508"/>
              </a:xfrm>
            </p:grpSpPr>
            <p:sp>
              <p:nvSpPr>
                <p:cNvPr id="3895" name="Google Shape;3895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6" name="Google Shape;3896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7" name="Google Shape;3897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8" name="Google Shape;3898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9" name="Google Shape;3899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0" name="Google Shape;3900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01" name="Google Shape;3901;p21"/>
              <p:cNvGrpSpPr/>
              <p:nvPr/>
            </p:nvGrpSpPr>
            <p:grpSpPr>
              <a:xfrm>
                <a:off x="9432116" y="4616685"/>
                <a:ext cx="762531" cy="125508"/>
                <a:chOff x="7276405" y="3017573"/>
                <a:chExt cx="762531" cy="125508"/>
              </a:xfrm>
            </p:grpSpPr>
            <p:sp>
              <p:nvSpPr>
                <p:cNvPr id="3902" name="Google Shape;3902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3" name="Google Shape;3903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4" name="Google Shape;3904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5" name="Google Shape;3905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6" name="Google Shape;3906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7" name="Google Shape;3907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08" name="Google Shape;3908;p21"/>
              <p:cNvGrpSpPr/>
              <p:nvPr/>
            </p:nvGrpSpPr>
            <p:grpSpPr>
              <a:xfrm>
                <a:off x="7651528" y="4794775"/>
                <a:ext cx="762531" cy="125508"/>
                <a:chOff x="7276405" y="3017573"/>
                <a:chExt cx="762531" cy="125508"/>
              </a:xfrm>
            </p:grpSpPr>
            <p:sp>
              <p:nvSpPr>
                <p:cNvPr id="3909" name="Google Shape;3909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0" name="Google Shape;3910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1" name="Google Shape;3911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2" name="Google Shape;3912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3" name="Google Shape;3913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4" name="Google Shape;3914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15" name="Google Shape;3915;p21"/>
              <p:cNvGrpSpPr/>
              <p:nvPr/>
            </p:nvGrpSpPr>
            <p:grpSpPr>
              <a:xfrm>
                <a:off x="7070211" y="4794775"/>
                <a:ext cx="469908" cy="125508"/>
                <a:chOff x="6695088" y="3017573"/>
                <a:chExt cx="469908" cy="125508"/>
              </a:xfrm>
            </p:grpSpPr>
            <p:sp>
              <p:nvSpPr>
                <p:cNvPr id="3916" name="Google Shape;3916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7" name="Google Shape;3917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8" name="Google Shape;3918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9" name="Google Shape;3919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20" name="Google Shape;3920;p21"/>
              <p:cNvGrpSpPr/>
              <p:nvPr/>
            </p:nvGrpSpPr>
            <p:grpSpPr>
              <a:xfrm>
                <a:off x="8525468" y="4788134"/>
                <a:ext cx="762531" cy="125509"/>
                <a:chOff x="7276405" y="3017572"/>
                <a:chExt cx="762531" cy="125509"/>
              </a:xfrm>
            </p:grpSpPr>
            <p:sp>
              <p:nvSpPr>
                <p:cNvPr id="3921" name="Google Shape;3921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2" name="Google Shape;3922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3" name="Google Shape;3923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4" name="Google Shape;3924;p21"/>
                <p:cNvSpPr/>
                <p:nvPr/>
              </p:nvSpPr>
              <p:spPr>
                <a:xfrm>
                  <a:off x="7602378" y="3017572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5" name="Google Shape;3925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6" name="Google Shape;3926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27" name="Google Shape;3927;p21"/>
              <p:cNvGrpSpPr/>
              <p:nvPr/>
            </p:nvGrpSpPr>
            <p:grpSpPr>
              <a:xfrm>
                <a:off x="9429045" y="4788135"/>
                <a:ext cx="762531" cy="125508"/>
                <a:chOff x="7276405" y="3017573"/>
                <a:chExt cx="762531" cy="125508"/>
              </a:xfrm>
            </p:grpSpPr>
            <p:sp>
              <p:nvSpPr>
                <p:cNvPr id="3928" name="Google Shape;3928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9" name="Google Shape;3929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0" name="Google Shape;3930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1" name="Google Shape;3931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2" name="Google Shape;3932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3" name="Google Shape;3933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34" name="Google Shape;3934;p21"/>
              <p:cNvGrpSpPr/>
              <p:nvPr/>
            </p:nvGrpSpPr>
            <p:grpSpPr>
              <a:xfrm>
                <a:off x="7651656" y="4964348"/>
                <a:ext cx="762531" cy="125508"/>
                <a:chOff x="7276405" y="3017573"/>
                <a:chExt cx="762531" cy="125508"/>
              </a:xfrm>
            </p:grpSpPr>
            <p:sp>
              <p:nvSpPr>
                <p:cNvPr id="3935" name="Google Shape;3935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6" name="Google Shape;3936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7" name="Google Shape;3937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8" name="Google Shape;3938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9" name="Google Shape;3939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0" name="Google Shape;3940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41" name="Google Shape;3941;p21"/>
              <p:cNvGrpSpPr/>
              <p:nvPr/>
            </p:nvGrpSpPr>
            <p:grpSpPr>
              <a:xfrm>
                <a:off x="7070339" y="4964348"/>
                <a:ext cx="469908" cy="125508"/>
                <a:chOff x="6695088" y="3017573"/>
                <a:chExt cx="469908" cy="125508"/>
              </a:xfrm>
            </p:grpSpPr>
            <p:sp>
              <p:nvSpPr>
                <p:cNvPr id="3942" name="Google Shape;3942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3" name="Google Shape;3943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4" name="Google Shape;3944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5" name="Google Shape;3945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46" name="Google Shape;3946;p21"/>
              <p:cNvGrpSpPr/>
              <p:nvPr/>
            </p:nvGrpSpPr>
            <p:grpSpPr>
              <a:xfrm>
                <a:off x="8525596" y="4957708"/>
                <a:ext cx="762531" cy="125508"/>
                <a:chOff x="7276405" y="3017573"/>
                <a:chExt cx="762531" cy="125508"/>
              </a:xfrm>
            </p:grpSpPr>
            <p:sp>
              <p:nvSpPr>
                <p:cNvPr id="3947" name="Google Shape;3947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8" name="Google Shape;3948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9" name="Google Shape;3949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0" name="Google Shape;3950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1" name="Google Shape;3951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2" name="Google Shape;3952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53" name="Google Shape;3953;p21"/>
              <p:cNvGrpSpPr/>
              <p:nvPr/>
            </p:nvGrpSpPr>
            <p:grpSpPr>
              <a:xfrm>
                <a:off x="9429173" y="4957708"/>
                <a:ext cx="762531" cy="125508"/>
                <a:chOff x="7276405" y="3017573"/>
                <a:chExt cx="762531" cy="125508"/>
              </a:xfrm>
            </p:grpSpPr>
            <p:sp>
              <p:nvSpPr>
                <p:cNvPr id="3954" name="Google Shape;3954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5" name="Google Shape;3955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6" name="Google Shape;3956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7" name="Google Shape;3957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8" name="Google Shape;3958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9" name="Google Shape;3959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60" name="Google Shape;3960;p21"/>
              <p:cNvGrpSpPr/>
              <p:nvPr/>
            </p:nvGrpSpPr>
            <p:grpSpPr>
              <a:xfrm>
                <a:off x="7648585" y="5135798"/>
                <a:ext cx="762531" cy="125508"/>
                <a:chOff x="7276405" y="3017573"/>
                <a:chExt cx="762531" cy="125508"/>
              </a:xfrm>
            </p:grpSpPr>
            <p:sp>
              <p:nvSpPr>
                <p:cNvPr id="3961" name="Google Shape;3961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2" name="Google Shape;3962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3" name="Google Shape;3963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4" name="Google Shape;3964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5" name="Google Shape;3965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6" name="Google Shape;3966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67" name="Google Shape;3967;p21"/>
              <p:cNvGrpSpPr/>
              <p:nvPr/>
            </p:nvGrpSpPr>
            <p:grpSpPr>
              <a:xfrm>
                <a:off x="7067268" y="5135798"/>
                <a:ext cx="469908" cy="125508"/>
                <a:chOff x="6695088" y="3017573"/>
                <a:chExt cx="469908" cy="125508"/>
              </a:xfrm>
            </p:grpSpPr>
            <p:sp>
              <p:nvSpPr>
                <p:cNvPr id="3968" name="Google Shape;3968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9" name="Google Shape;3969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0" name="Google Shape;3970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1" name="Google Shape;3971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2" name="Google Shape;3972;p21"/>
              <p:cNvGrpSpPr/>
              <p:nvPr/>
            </p:nvGrpSpPr>
            <p:grpSpPr>
              <a:xfrm>
                <a:off x="8522525" y="5129158"/>
                <a:ext cx="762531" cy="125508"/>
                <a:chOff x="7276405" y="3017573"/>
                <a:chExt cx="762531" cy="125508"/>
              </a:xfrm>
            </p:grpSpPr>
            <p:sp>
              <p:nvSpPr>
                <p:cNvPr id="3973" name="Google Shape;3973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4" name="Google Shape;3974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5" name="Google Shape;3975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6" name="Google Shape;3976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7" name="Google Shape;3977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8" name="Google Shape;3978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9" name="Google Shape;3979;p21"/>
              <p:cNvGrpSpPr/>
              <p:nvPr/>
            </p:nvGrpSpPr>
            <p:grpSpPr>
              <a:xfrm>
                <a:off x="9426102" y="5129158"/>
                <a:ext cx="762531" cy="125508"/>
                <a:chOff x="7276405" y="3017573"/>
                <a:chExt cx="762531" cy="125508"/>
              </a:xfrm>
            </p:grpSpPr>
            <p:sp>
              <p:nvSpPr>
                <p:cNvPr id="3980" name="Google Shape;3980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1" name="Google Shape;3981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2" name="Google Shape;3982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3" name="Google Shape;3983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4" name="Google Shape;3984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5" name="Google Shape;3985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86" name="Google Shape;3986;p21"/>
              <p:cNvGrpSpPr/>
              <p:nvPr/>
            </p:nvGrpSpPr>
            <p:grpSpPr>
              <a:xfrm>
                <a:off x="7651656" y="5307248"/>
                <a:ext cx="762531" cy="125508"/>
                <a:chOff x="7276405" y="3017573"/>
                <a:chExt cx="762531" cy="125508"/>
              </a:xfrm>
            </p:grpSpPr>
            <p:sp>
              <p:nvSpPr>
                <p:cNvPr id="3987" name="Google Shape;3987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8" name="Google Shape;3988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9" name="Google Shape;3989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0" name="Google Shape;3990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1" name="Google Shape;3991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2" name="Google Shape;3992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93" name="Google Shape;3993;p21"/>
              <p:cNvGrpSpPr/>
              <p:nvPr/>
            </p:nvGrpSpPr>
            <p:grpSpPr>
              <a:xfrm>
                <a:off x="7070339" y="5307248"/>
                <a:ext cx="469908" cy="125508"/>
                <a:chOff x="6695088" y="3017573"/>
                <a:chExt cx="469908" cy="125508"/>
              </a:xfrm>
            </p:grpSpPr>
            <p:sp>
              <p:nvSpPr>
                <p:cNvPr id="3994" name="Google Shape;3994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5" name="Google Shape;3995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6" name="Google Shape;3996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7" name="Google Shape;3997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98" name="Google Shape;3998;p21"/>
              <p:cNvGrpSpPr/>
              <p:nvPr/>
            </p:nvGrpSpPr>
            <p:grpSpPr>
              <a:xfrm>
                <a:off x="8525596" y="5300608"/>
                <a:ext cx="762531" cy="125508"/>
                <a:chOff x="7276405" y="3017573"/>
                <a:chExt cx="762531" cy="125508"/>
              </a:xfrm>
            </p:grpSpPr>
            <p:sp>
              <p:nvSpPr>
                <p:cNvPr id="3999" name="Google Shape;3999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0" name="Google Shape;4000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1" name="Google Shape;4001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2" name="Google Shape;4002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3" name="Google Shape;4003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4" name="Google Shape;4004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05" name="Google Shape;4005;p21"/>
              <p:cNvGrpSpPr/>
              <p:nvPr/>
            </p:nvGrpSpPr>
            <p:grpSpPr>
              <a:xfrm>
                <a:off x="9429173" y="5300608"/>
                <a:ext cx="762531" cy="125508"/>
                <a:chOff x="7276405" y="3017573"/>
                <a:chExt cx="762531" cy="125508"/>
              </a:xfrm>
            </p:grpSpPr>
            <p:sp>
              <p:nvSpPr>
                <p:cNvPr id="4006" name="Google Shape;4006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7" name="Google Shape;4007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8" name="Google Shape;4008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9" name="Google Shape;4009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0" name="Google Shape;4010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1" name="Google Shape;4011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12" name="Google Shape;4012;p21"/>
              <p:cNvGrpSpPr/>
              <p:nvPr/>
            </p:nvGrpSpPr>
            <p:grpSpPr>
              <a:xfrm>
                <a:off x="7648585" y="5478698"/>
                <a:ext cx="762531" cy="125508"/>
                <a:chOff x="7276405" y="3017573"/>
                <a:chExt cx="762531" cy="125508"/>
              </a:xfrm>
            </p:grpSpPr>
            <p:sp>
              <p:nvSpPr>
                <p:cNvPr id="4013" name="Google Shape;4013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4" name="Google Shape;4014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5" name="Google Shape;4015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6" name="Google Shape;4016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7" name="Google Shape;4017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8" name="Google Shape;4018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19" name="Google Shape;4019;p21"/>
              <p:cNvGrpSpPr/>
              <p:nvPr/>
            </p:nvGrpSpPr>
            <p:grpSpPr>
              <a:xfrm>
                <a:off x="7067268" y="5478698"/>
                <a:ext cx="469908" cy="125508"/>
                <a:chOff x="6695088" y="3017573"/>
                <a:chExt cx="469908" cy="125508"/>
              </a:xfrm>
            </p:grpSpPr>
            <p:sp>
              <p:nvSpPr>
                <p:cNvPr id="4020" name="Google Shape;4020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1" name="Google Shape;4021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2" name="Google Shape;4022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3" name="Google Shape;4023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24" name="Google Shape;4024;p21"/>
              <p:cNvGrpSpPr/>
              <p:nvPr/>
            </p:nvGrpSpPr>
            <p:grpSpPr>
              <a:xfrm>
                <a:off x="8522525" y="5472058"/>
                <a:ext cx="762531" cy="125508"/>
                <a:chOff x="7276405" y="3017573"/>
                <a:chExt cx="762531" cy="125508"/>
              </a:xfrm>
            </p:grpSpPr>
            <p:sp>
              <p:nvSpPr>
                <p:cNvPr id="4025" name="Google Shape;4025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6" name="Google Shape;4026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7" name="Google Shape;4027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8" name="Google Shape;4028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9" name="Google Shape;4029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0" name="Google Shape;4030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31" name="Google Shape;4031;p21"/>
              <p:cNvGrpSpPr/>
              <p:nvPr/>
            </p:nvGrpSpPr>
            <p:grpSpPr>
              <a:xfrm>
                <a:off x="9426102" y="5472058"/>
                <a:ext cx="762531" cy="125508"/>
                <a:chOff x="7276405" y="3017573"/>
                <a:chExt cx="762531" cy="125508"/>
              </a:xfrm>
            </p:grpSpPr>
            <p:sp>
              <p:nvSpPr>
                <p:cNvPr id="4032" name="Google Shape;4032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3" name="Google Shape;4033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4" name="Google Shape;4034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5" name="Google Shape;4035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6" name="Google Shape;4036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7" name="Google Shape;4037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38" name="Google Shape;4038;p21"/>
              <p:cNvGrpSpPr/>
              <p:nvPr/>
            </p:nvGrpSpPr>
            <p:grpSpPr>
              <a:xfrm>
                <a:off x="7651656" y="5650148"/>
                <a:ext cx="762531" cy="125508"/>
                <a:chOff x="7276405" y="3017573"/>
                <a:chExt cx="762531" cy="125508"/>
              </a:xfrm>
            </p:grpSpPr>
            <p:sp>
              <p:nvSpPr>
                <p:cNvPr id="4039" name="Google Shape;4039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0" name="Google Shape;4040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1" name="Google Shape;4041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2" name="Google Shape;4042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3" name="Google Shape;4043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4" name="Google Shape;4044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45" name="Google Shape;4045;p21"/>
              <p:cNvGrpSpPr/>
              <p:nvPr/>
            </p:nvGrpSpPr>
            <p:grpSpPr>
              <a:xfrm>
                <a:off x="7070339" y="5650148"/>
                <a:ext cx="469908" cy="125508"/>
                <a:chOff x="6695088" y="3017573"/>
                <a:chExt cx="469908" cy="125508"/>
              </a:xfrm>
            </p:grpSpPr>
            <p:sp>
              <p:nvSpPr>
                <p:cNvPr id="4046" name="Google Shape;4046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7" name="Google Shape;4047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8" name="Google Shape;4048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9" name="Google Shape;4049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50" name="Google Shape;4050;p21"/>
              <p:cNvGrpSpPr/>
              <p:nvPr/>
            </p:nvGrpSpPr>
            <p:grpSpPr>
              <a:xfrm>
                <a:off x="8525596" y="5643508"/>
                <a:ext cx="762531" cy="125508"/>
                <a:chOff x="7276405" y="3017573"/>
                <a:chExt cx="762531" cy="125508"/>
              </a:xfrm>
            </p:grpSpPr>
            <p:sp>
              <p:nvSpPr>
                <p:cNvPr id="4051" name="Google Shape;4051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2" name="Google Shape;4052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3" name="Google Shape;4053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4" name="Google Shape;4054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5" name="Google Shape;4055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6" name="Google Shape;4056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57" name="Google Shape;4057;p21"/>
              <p:cNvGrpSpPr/>
              <p:nvPr/>
            </p:nvGrpSpPr>
            <p:grpSpPr>
              <a:xfrm>
                <a:off x="9429173" y="5643508"/>
                <a:ext cx="762531" cy="125508"/>
                <a:chOff x="7276405" y="3017573"/>
                <a:chExt cx="762531" cy="125508"/>
              </a:xfrm>
            </p:grpSpPr>
            <p:sp>
              <p:nvSpPr>
                <p:cNvPr id="4058" name="Google Shape;4058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9" name="Google Shape;4059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0" name="Google Shape;4060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1" name="Google Shape;4061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2" name="Google Shape;4062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3" name="Google Shape;4063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64" name="Google Shape;4064;p21"/>
              <p:cNvGrpSpPr/>
              <p:nvPr/>
            </p:nvGrpSpPr>
            <p:grpSpPr>
              <a:xfrm>
                <a:off x="7648585" y="5821598"/>
                <a:ext cx="762531" cy="125508"/>
                <a:chOff x="7276405" y="3017573"/>
                <a:chExt cx="762531" cy="125508"/>
              </a:xfrm>
            </p:grpSpPr>
            <p:sp>
              <p:nvSpPr>
                <p:cNvPr id="4065" name="Google Shape;4065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6" name="Google Shape;4066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7" name="Google Shape;4067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8" name="Google Shape;4068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9" name="Google Shape;4069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0" name="Google Shape;4070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71" name="Google Shape;4071;p21"/>
              <p:cNvGrpSpPr/>
              <p:nvPr/>
            </p:nvGrpSpPr>
            <p:grpSpPr>
              <a:xfrm>
                <a:off x="7067268" y="5821598"/>
                <a:ext cx="469908" cy="125508"/>
                <a:chOff x="6695088" y="3017573"/>
                <a:chExt cx="469908" cy="125508"/>
              </a:xfrm>
            </p:grpSpPr>
            <p:sp>
              <p:nvSpPr>
                <p:cNvPr id="4072" name="Google Shape;4072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3" name="Google Shape;4073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4" name="Google Shape;4074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5" name="Google Shape;4075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76" name="Google Shape;4076;p21"/>
              <p:cNvGrpSpPr/>
              <p:nvPr/>
            </p:nvGrpSpPr>
            <p:grpSpPr>
              <a:xfrm>
                <a:off x="8522525" y="5814958"/>
                <a:ext cx="762531" cy="125508"/>
                <a:chOff x="7276405" y="3017573"/>
                <a:chExt cx="762531" cy="125508"/>
              </a:xfrm>
            </p:grpSpPr>
            <p:sp>
              <p:nvSpPr>
                <p:cNvPr id="4077" name="Google Shape;4077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8" name="Google Shape;4078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9" name="Google Shape;4079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0" name="Google Shape;4080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1" name="Google Shape;4081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2" name="Google Shape;4082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83" name="Google Shape;4083;p21"/>
              <p:cNvGrpSpPr/>
              <p:nvPr/>
            </p:nvGrpSpPr>
            <p:grpSpPr>
              <a:xfrm>
                <a:off x="9426102" y="5814958"/>
                <a:ext cx="762531" cy="125508"/>
                <a:chOff x="7276405" y="3017573"/>
                <a:chExt cx="762531" cy="125508"/>
              </a:xfrm>
            </p:grpSpPr>
            <p:sp>
              <p:nvSpPr>
                <p:cNvPr id="4084" name="Google Shape;4084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5" name="Google Shape;4085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6" name="Google Shape;4086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7" name="Google Shape;4087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8" name="Google Shape;4088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9" name="Google Shape;4089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90" name="Google Shape;4090;p21"/>
              <p:cNvGrpSpPr/>
              <p:nvPr/>
            </p:nvGrpSpPr>
            <p:grpSpPr>
              <a:xfrm>
                <a:off x="7651656" y="5993048"/>
                <a:ext cx="762531" cy="125508"/>
                <a:chOff x="7276405" y="3017573"/>
                <a:chExt cx="762531" cy="125508"/>
              </a:xfrm>
            </p:grpSpPr>
            <p:sp>
              <p:nvSpPr>
                <p:cNvPr id="4091" name="Google Shape;4091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2" name="Google Shape;4092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3" name="Google Shape;4093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4" name="Google Shape;4094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5" name="Google Shape;4095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6" name="Google Shape;4096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97" name="Google Shape;4097;p21"/>
              <p:cNvGrpSpPr/>
              <p:nvPr/>
            </p:nvGrpSpPr>
            <p:grpSpPr>
              <a:xfrm>
                <a:off x="7070339" y="5993048"/>
                <a:ext cx="469908" cy="125508"/>
                <a:chOff x="6695088" y="3017573"/>
                <a:chExt cx="469908" cy="125508"/>
              </a:xfrm>
            </p:grpSpPr>
            <p:sp>
              <p:nvSpPr>
                <p:cNvPr id="4098" name="Google Shape;4098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9" name="Google Shape;4099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0" name="Google Shape;4100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1" name="Google Shape;4101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02" name="Google Shape;4102;p21"/>
              <p:cNvGrpSpPr/>
              <p:nvPr/>
            </p:nvGrpSpPr>
            <p:grpSpPr>
              <a:xfrm>
                <a:off x="8525596" y="5986408"/>
                <a:ext cx="762531" cy="125508"/>
                <a:chOff x="7276405" y="3017573"/>
                <a:chExt cx="762531" cy="125508"/>
              </a:xfrm>
            </p:grpSpPr>
            <p:sp>
              <p:nvSpPr>
                <p:cNvPr id="4103" name="Google Shape;4103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4" name="Google Shape;4104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5" name="Google Shape;4105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6" name="Google Shape;4106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7" name="Google Shape;4107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8" name="Google Shape;4108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09" name="Google Shape;4109;p21"/>
              <p:cNvGrpSpPr/>
              <p:nvPr/>
            </p:nvGrpSpPr>
            <p:grpSpPr>
              <a:xfrm>
                <a:off x="9429173" y="5986408"/>
                <a:ext cx="762531" cy="125508"/>
                <a:chOff x="7276405" y="3017573"/>
                <a:chExt cx="762531" cy="125508"/>
              </a:xfrm>
            </p:grpSpPr>
            <p:sp>
              <p:nvSpPr>
                <p:cNvPr id="4110" name="Google Shape;4110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1" name="Google Shape;4111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2" name="Google Shape;4112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3" name="Google Shape;4113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4" name="Google Shape;4114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5" name="Google Shape;4115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16" name="Google Shape;4116;p21"/>
              <p:cNvGrpSpPr/>
              <p:nvPr/>
            </p:nvGrpSpPr>
            <p:grpSpPr>
              <a:xfrm>
                <a:off x="7648585" y="6164498"/>
                <a:ext cx="762531" cy="125508"/>
                <a:chOff x="7276405" y="3017573"/>
                <a:chExt cx="762531" cy="125508"/>
              </a:xfrm>
            </p:grpSpPr>
            <p:sp>
              <p:nvSpPr>
                <p:cNvPr id="4117" name="Google Shape;4117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8" name="Google Shape;4118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9" name="Google Shape;4119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0" name="Google Shape;4120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1" name="Google Shape;4121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2" name="Google Shape;4122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3" name="Google Shape;4123;p21"/>
              <p:cNvGrpSpPr/>
              <p:nvPr/>
            </p:nvGrpSpPr>
            <p:grpSpPr>
              <a:xfrm>
                <a:off x="7067268" y="6164498"/>
                <a:ext cx="469908" cy="125508"/>
                <a:chOff x="6695088" y="3017573"/>
                <a:chExt cx="469908" cy="125508"/>
              </a:xfrm>
            </p:grpSpPr>
            <p:sp>
              <p:nvSpPr>
                <p:cNvPr id="4124" name="Google Shape;4124;p21"/>
                <p:cNvSpPr/>
                <p:nvPr/>
              </p:nvSpPr>
              <p:spPr>
                <a:xfrm>
                  <a:off x="6695088" y="3017573"/>
                  <a:ext cx="469908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5" name="Google Shape;4125;p21"/>
                <p:cNvSpPr/>
                <p:nvPr/>
              </p:nvSpPr>
              <p:spPr>
                <a:xfrm>
                  <a:off x="6728955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6" name="Google Shape;4126;p21"/>
                <p:cNvSpPr/>
                <p:nvPr/>
              </p:nvSpPr>
              <p:spPr>
                <a:xfrm>
                  <a:off x="687712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7" name="Google Shape;4127;p21"/>
                <p:cNvSpPr/>
                <p:nvPr/>
              </p:nvSpPr>
              <p:spPr>
                <a:xfrm>
                  <a:off x="702105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8" name="Google Shape;4128;p21"/>
              <p:cNvGrpSpPr/>
              <p:nvPr/>
            </p:nvGrpSpPr>
            <p:grpSpPr>
              <a:xfrm>
                <a:off x="8522525" y="6157858"/>
                <a:ext cx="762531" cy="125508"/>
                <a:chOff x="7276405" y="3017573"/>
                <a:chExt cx="762531" cy="125508"/>
              </a:xfrm>
            </p:grpSpPr>
            <p:sp>
              <p:nvSpPr>
                <p:cNvPr id="4129" name="Google Shape;4129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0" name="Google Shape;4130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1" name="Google Shape;4131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2" name="Google Shape;4132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3" name="Google Shape;4133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4" name="Google Shape;4134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35" name="Google Shape;4135;p21"/>
              <p:cNvGrpSpPr/>
              <p:nvPr/>
            </p:nvGrpSpPr>
            <p:grpSpPr>
              <a:xfrm>
                <a:off x="9426102" y="6157858"/>
                <a:ext cx="762531" cy="125508"/>
                <a:chOff x="7276405" y="3017573"/>
                <a:chExt cx="762531" cy="125508"/>
              </a:xfrm>
            </p:grpSpPr>
            <p:sp>
              <p:nvSpPr>
                <p:cNvPr id="4136" name="Google Shape;4136;p21"/>
                <p:cNvSpPr/>
                <p:nvPr/>
              </p:nvSpPr>
              <p:spPr>
                <a:xfrm>
                  <a:off x="7276405" y="3017573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7" name="Google Shape;4137;p21"/>
                <p:cNvSpPr/>
                <p:nvPr/>
              </p:nvSpPr>
              <p:spPr>
                <a:xfrm>
                  <a:off x="731027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8" name="Google Shape;4138;p21"/>
                <p:cNvSpPr/>
                <p:nvPr/>
              </p:nvSpPr>
              <p:spPr>
                <a:xfrm>
                  <a:off x="7458441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9" name="Google Shape;4139;p21"/>
                <p:cNvSpPr/>
                <p:nvPr/>
              </p:nvSpPr>
              <p:spPr>
                <a:xfrm>
                  <a:off x="7602377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0" name="Google Shape;4140;p21"/>
                <p:cNvSpPr/>
                <p:nvPr/>
              </p:nvSpPr>
              <p:spPr>
                <a:xfrm>
                  <a:off x="7746313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1" name="Google Shape;4141;p21"/>
                <p:cNvSpPr/>
                <p:nvPr/>
              </p:nvSpPr>
              <p:spPr>
                <a:xfrm>
                  <a:off x="7890249" y="3017573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42" name="Google Shape;4142;p21"/>
              <p:cNvGrpSpPr/>
              <p:nvPr/>
            </p:nvGrpSpPr>
            <p:grpSpPr>
              <a:xfrm>
                <a:off x="7061691" y="2381195"/>
                <a:ext cx="469908" cy="125508"/>
                <a:chOff x="6700312" y="2817548"/>
                <a:chExt cx="469908" cy="125508"/>
              </a:xfrm>
            </p:grpSpPr>
            <p:sp>
              <p:nvSpPr>
                <p:cNvPr id="4143" name="Google Shape;4143;p21"/>
                <p:cNvSpPr/>
                <p:nvPr/>
              </p:nvSpPr>
              <p:spPr>
                <a:xfrm>
                  <a:off x="6700312" y="2817548"/>
                  <a:ext cx="469908" cy="125508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4" name="Google Shape;4144;p21"/>
                <p:cNvSpPr/>
                <p:nvPr/>
              </p:nvSpPr>
              <p:spPr>
                <a:xfrm>
                  <a:off x="6734179" y="2817548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5" name="Google Shape;4145;p21"/>
                <p:cNvSpPr/>
                <p:nvPr/>
              </p:nvSpPr>
              <p:spPr>
                <a:xfrm>
                  <a:off x="6882347" y="2817548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6" name="Google Shape;4146;p21"/>
                <p:cNvSpPr/>
                <p:nvPr/>
              </p:nvSpPr>
              <p:spPr>
                <a:xfrm>
                  <a:off x="7026283" y="2817548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47" name="Google Shape;4147;p21"/>
              <p:cNvGrpSpPr/>
              <p:nvPr/>
            </p:nvGrpSpPr>
            <p:grpSpPr>
              <a:xfrm>
                <a:off x="9432556" y="2216385"/>
                <a:ext cx="762531" cy="125508"/>
                <a:chOff x="9432116" y="2038295"/>
                <a:chExt cx="762531" cy="125508"/>
              </a:xfrm>
            </p:grpSpPr>
            <p:sp>
              <p:nvSpPr>
                <p:cNvPr id="4148" name="Google Shape;4148;p21"/>
                <p:cNvSpPr/>
                <p:nvPr/>
              </p:nvSpPr>
              <p:spPr>
                <a:xfrm>
                  <a:off x="9432116" y="2038295"/>
                  <a:ext cx="762531" cy="125508"/>
                </a:xfrm>
                <a:prstGeom prst="rect">
                  <a:avLst/>
                </a:prstGeom>
                <a:solidFill>
                  <a:srgbClr val="00B050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9" name="Google Shape;4149;p21"/>
                <p:cNvSpPr/>
                <p:nvPr/>
              </p:nvSpPr>
              <p:spPr>
                <a:xfrm>
                  <a:off x="9465984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0" name="Google Shape;4150;p21"/>
                <p:cNvSpPr/>
                <p:nvPr/>
              </p:nvSpPr>
              <p:spPr>
                <a:xfrm>
                  <a:off x="9614152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1" name="Google Shape;4151;p21"/>
                <p:cNvSpPr/>
                <p:nvPr/>
              </p:nvSpPr>
              <p:spPr>
                <a:xfrm>
                  <a:off x="9758088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2" name="Google Shape;4152;p21"/>
                <p:cNvSpPr/>
                <p:nvPr/>
              </p:nvSpPr>
              <p:spPr>
                <a:xfrm>
                  <a:off x="9902024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3" name="Google Shape;4153;p21"/>
                <p:cNvSpPr/>
                <p:nvPr/>
              </p:nvSpPr>
              <p:spPr>
                <a:xfrm>
                  <a:off x="10045960" y="203829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rgbClr val="00B05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54" name="Google Shape;4154;p21"/>
              <p:cNvGrpSpPr/>
              <p:nvPr/>
            </p:nvGrpSpPr>
            <p:grpSpPr>
              <a:xfrm>
                <a:off x="7655040" y="2390216"/>
                <a:ext cx="762531" cy="125508"/>
                <a:chOff x="7658111" y="2223025"/>
                <a:chExt cx="762531" cy="125508"/>
              </a:xfrm>
            </p:grpSpPr>
            <p:sp>
              <p:nvSpPr>
                <p:cNvPr id="4155" name="Google Shape;4155;p21"/>
                <p:cNvSpPr/>
                <p:nvPr/>
              </p:nvSpPr>
              <p:spPr>
                <a:xfrm>
                  <a:off x="7658111" y="2223025"/>
                  <a:ext cx="762531" cy="125508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6" name="Google Shape;4156;p21"/>
                <p:cNvSpPr/>
                <p:nvPr/>
              </p:nvSpPr>
              <p:spPr>
                <a:xfrm>
                  <a:off x="7691979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7" name="Google Shape;4157;p21"/>
                <p:cNvSpPr/>
                <p:nvPr/>
              </p:nvSpPr>
              <p:spPr>
                <a:xfrm>
                  <a:off x="7840147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8" name="Google Shape;4158;p21"/>
                <p:cNvSpPr/>
                <p:nvPr/>
              </p:nvSpPr>
              <p:spPr>
                <a:xfrm>
                  <a:off x="7984083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9" name="Google Shape;4159;p21"/>
                <p:cNvSpPr/>
                <p:nvPr/>
              </p:nvSpPr>
              <p:spPr>
                <a:xfrm>
                  <a:off x="8128019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0" name="Google Shape;4160;p21"/>
                <p:cNvSpPr/>
                <p:nvPr/>
              </p:nvSpPr>
              <p:spPr>
                <a:xfrm>
                  <a:off x="8271955" y="222302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61" name="Google Shape;4161;p21"/>
              <p:cNvGrpSpPr/>
              <p:nvPr/>
            </p:nvGrpSpPr>
            <p:grpSpPr>
              <a:xfrm>
                <a:off x="8528980" y="2383576"/>
                <a:ext cx="762531" cy="125508"/>
                <a:chOff x="8532051" y="2216385"/>
                <a:chExt cx="762531" cy="125508"/>
              </a:xfrm>
            </p:grpSpPr>
            <p:sp>
              <p:nvSpPr>
                <p:cNvPr id="4162" name="Google Shape;4162;p21"/>
                <p:cNvSpPr/>
                <p:nvPr/>
              </p:nvSpPr>
              <p:spPr>
                <a:xfrm>
                  <a:off x="8532051" y="2216385"/>
                  <a:ext cx="762531" cy="125508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3" name="Google Shape;4163;p21"/>
                <p:cNvSpPr/>
                <p:nvPr/>
              </p:nvSpPr>
              <p:spPr>
                <a:xfrm>
                  <a:off x="8565919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4" name="Google Shape;4164;p21"/>
                <p:cNvSpPr/>
                <p:nvPr/>
              </p:nvSpPr>
              <p:spPr>
                <a:xfrm>
                  <a:off x="8714087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5" name="Google Shape;4165;p21"/>
                <p:cNvSpPr/>
                <p:nvPr/>
              </p:nvSpPr>
              <p:spPr>
                <a:xfrm>
                  <a:off x="8858023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6" name="Google Shape;4166;p21"/>
                <p:cNvSpPr/>
                <p:nvPr/>
              </p:nvSpPr>
              <p:spPr>
                <a:xfrm>
                  <a:off x="9001959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7" name="Google Shape;4167;p21"/>
                <p:cNvSpPr/>
                <p:nvPr/>
              </p:nvSpPr>
              <p:spPr>
                <a:xfrm>
                  <a:off x="9145895" y="2216385"/>
                  <a:ext cx="114300" cy="125508"/>
                </a:xfrm>
                <a:prstGeom prst="ellipse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4168" name="Google Shape;4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7400" y="1989795"/>
            <a:ext cx="4070601" cy="2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2" name="Shape 4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3" name="Google Shape;41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565943"/>
            <a:ext cx="11521440" cy="5706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7" name="Shape 4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8" name="Google Shape;4178;p23"/>
          <p:cNvSpPr/>
          <p:nvPr/>
        </p:nvSpPr>
        <p:spPr>
          <a:xfrm rot="-5400000">
            <a:off x="3139277" y="-1354346"/>
            <a:ext cx="5768971" cy="950618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79" name="Google Shape;4179;p23"/>
          <p:cNvGrpSpPr/>
          <p:nvPr/>
        </p:nvGrpSpPr>
        <p:grpSpPr>
          <a:xfrm rot="-5400000">
            <a:off x="3233202" y="-1037529"/>
            <a:ext cx="5581119" cy="9060407"/>
            <a:chOff x="7061691" y="838145"/>
            <a:chExt cx="3136468" cy="5451861"/>
          </a:xfrm>
        </p:grpSpPr>
        <p:grpSp>
          <p:nvGrpSpPr>
            <p:cNvPr id="4180" name="Google Shape;4180;p23"/>
            <p:cNvGrpSpPr/>
            <p:nvPr/>
          </p:nvGrpSpPr>
          <p:grpSpPr>
            <a:xfrm>
              <a:off x="7083910" y="2038295"/>
              <a:ext cx="469908" cy="125508"/>
              <a:chOff x="6701354" y="2617523"/>
              <a:chExt cx="469908" cy="125508"/>
            </a:xfrm>
          </p:grpSpPr>
          <p:sp>
            <p:nvSpPr>
              <p:cNvPr id="4181" name="Google Shape;4181;p23"/>
              <p:cNvSpPr/>
              <p:nvPr/>
            </p:nvSpPr>
            <p:spPr>
              <a:xfrm>
                <a:off x="6701354" y="2617523"/>
                <a:ext cx="469908" cy="125508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2" name="Google Shape;4182;p23"/>
              <p:cNvSpPr/>
              <p:nvPr/>
            </p:nvSpPr>
            <p:spPr>
              <a:xfrm>
                <a:off x="6735221" y="261752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3" name="Google Shape;4183;p23"/>
              <p:cNvSpPr/>
              <p:nvPr/>
            </p:nvSpPr>
            <p:spPr>
              <a:xfrm>
                <a:off x="6883389" y="261752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4" name="Google Shape;4184;p23"/>
              <p:cNvSpPr/>
              <p:nvPr/>
            </p:nvSpPr>
            <p:spPr>
              <a:xfrm>
                <a:off x="7027325" y="261752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5" name="Google Shape;4185;p23"/>
            <p:cNvGrpSpPr/>
            <p:nvPr/>
          </p:nvGrpSpPr>
          <p:grpSpPr>
            <a:xfrm>
              <a:off x="7067268" y="2216385"/>
              <a:ext cx="469908" cy="125508"/>
              <a:chOff x="6700312" y="2817548"/>
              <a:chExt cx="469908" cy="125508"/>
            </a:xfrm>
          </p:grpSpPr>
          <p:sp>
            <p:nvSpPr>
              <p:cNvPr id="4186" name="Google Shape;4186;p23"/>
              <p:cNvSpPr/>
              <p:nvPr/>
            </p:nvSpPr>
            <p:spPr>
              <a:xfrm>
                <a:off x="6700312" y="2817548"/>
                <a:ext cx="469908" cy="125508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7" name="Google Shape;4187;p23"/>
              <p:cNvSpPr/>
              <p:nvPr/>
            </p:nvSpPr>
            <p:spPr>
              <a:xfrm>
                <a:off x="6734179" y="2817548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8" name="Google Shape;4188;p23"/>
              <p:cNvSpPr/>
              <p:nvPr/>
            </p:nvSpPr>
            <p:spPr>
              <a:xfrm>
                <a:off x="6882347" y="2817548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9" name="Google Shape;4189;p23"/>
              <p:cNvSpPr/>
              <p:nvPr/>
            </p:nvSpPr>
            <p:spPr>
              <a:xfrm>
                <a:off x="7026283" y="2817548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90" name="Google Shape;4190;p23"/>
            <p:cNvGrpSpPr/>
            <p:nvPr/>
          </p:nvGrpSpPr>
          <p:grpSpPr>
            <a:xfrm>
              <a:off x="7657670" y="844785"/>
              <a:ext cx="762531" cy="125508"/>
              <a:chOff x="7276405" y="3017573"/>
              <a:chExt cx="762531" cy="125508"/>
            </a:xfrm>
          </p:grpSpPr>
          <p:sp>
            <p:nvSpPr>
              <p:cNvPr id="4191" name="Google Shape;4191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2" name="Google Shape;4192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3" name="Google Shape;4193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4" name="Google Shape;4194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5" name="Google Shape;4195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6" name="Google Shape;4196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97" name="Google Shape;4197;p23"/>
            <p:cNvGrpSpPr/>
            <p:nvPr/>
          </p:nvGrpSpPr>
          <p:grpSpPr>
            <a:xfrm>
              <a:off x="7076353" y="844785"/>
              <a:ext cx="469908" cy="125508"/>
              <a:chOff x="6695088" y="3017573"/>
              <a:chExt cx="469908" cy="125508"/>
            </a:xfrm>
          </p:grpSpPr>
          <p:sp>
            <p:nvSpPr>
              <p:cNvPr id="4198" name="Google Shape;4198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9" name="Google Shape;4199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0" name="Google Shape;4200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1" name="Google Shape;4201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02" name="Google Shape;4202;p23"/>
            <p:cNvGrpSpPr/>
            <p:nvPr/>
          </p:nvGrpSpPr>
          <p:grpSpPr>
            <a:xfrm>
              <a:off x="8531610" y="838145"/>
              <a:ext cx="762531" cy="125508"/>
              <a:chOff x="7276405" y="3017573"/>
              <a:chExt cx="762531" cy="125508"/>
            </a:xfrm>
          </p:grpSpPr>
          <p:sp>
            <p:nvSpPr>
              <p:cNvPr id="4203" name="Google Shape;4203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4" name="Google Shape;4204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5" name="Google Shape;4205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6" name="Google Shape;4206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7" name="Google Shape;4207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8" name="Google Shape;4208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09" name="Google Shape;4209;p23"/>
            <p:cNvGrpSpPr/>
            <p:nvPr/>
          </p:nvGrpSpPr>
          <p:grpSpPr>
            <a:xfrm>
              <a:off x="9435187" y="838145"/>
              <a:ext cx="762531" cy="125508"/>
              <a:chOff x="7276405" y="3017573"/>
              <a:chExt cx="762531" cy="125508"/>
            </a:xfrm>
          </p:grpSpPr>
          <p:sp>
            <p:nvSpPr>
              <p:cNvPr id="4210" name="Google Shape;4210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1" name="Google Shape;4211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2" name="Google Shape;4212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3" name="Google Shape;4213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4" name="Google Shape;4214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5" name="Google Shape;4215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6" name="Google Shape;4216;p23"/>
            <p:cNvGrpSpPr/>
            <p:nvPr/>
          </p:nvGrpSpPr>
          <p:grpSpPr>
            <a:xfrm>
              <a:off x="7654599" y="1016235"/>
              <a:ext cx="762531" cy="125508"/>
              <a:chOff x="7276405" y="3017573"/>
              <a:chExt cx="762531" cy="125508"/>
            </a:xfrm>
          </p:grpSpPr>
          <p:sp>
            <p:nvSpPr>
              <p:cNvPr id="4217" name="Google Shape;4217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8" name="Google Shape;4218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9" name="Google Shape;4219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0" name="Google Shape;4220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1" name="Google Shape;4221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2" name="Google Shape;4222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23" name="Google Shape;4223;p23"/>
            <p:cNvGrpSpPr/>
            <p:nvPr/>
          </p:nvGrpSpPr>
          <p:grpSpPr>
            <a:xfrm>
              <a:off x="7073282" y="1016235"/>
              <a:ext cx="469908" cy="125508"/>
              <a:chOff x="6695088" y="3017573"/>
              <a:chExt cx="469908" cy="125508"/>
            </a:xfrm>
          </p:grpSpPr>
          <p:sp>
            <p:nvSpPr>
              <p:cNvPr id="4224" name="Google Shape;4224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5" name="Google Shape;4225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6" name="Google Shape;4226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7" name="Google Shape;4227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28" name="Google Shape;4228;p23"/>
            <p:cNvGrpSpPr/>
            <p:nvPr/>
          </p:nvGrpSpPr>
          <p:grpSpPr>
            <a:xfrm>
              <a:off x="8528539" y="1009595"/>
              <a:ext cx="762531" cy="125508"/>
              <a:chOff x="7276405" y="3017573"/>
              <a:chExt cx="762531" cy="125508"/>
            </a:xfrm>
          </p:grpSpPr>
          <p:sp>
            <p:nvSpPr>
              <p:cNvPr id="4229" name="Google Shape;4229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0" name="Google Shape;4230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1" name="Google Shape;4231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2" name="Google Shape;4232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3" name="Google Shape;4233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4" name="Google Shape;4234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35" name="Google Shape;4235;p23"/>
            <p:cNvGrpSpPr/>
            <p:nvPr/>
          </p:nvGrpSpPr>
          <p:grpSpPr>
            <a:xfrm>
              <a:off x="9432116" y="1009595"/>
              <a:ext cx="762531" cy="125508"/>
              <a:chOff x="7276405" y="3017573"/>
              <a:chExt cx="762531" cy="125508"/>
            </a:xfrm>
          </p:grpSpPr>
          <p:sp>
            <p:nvSpPr>
              <p:cNvPr id="4236" name="Google Shape;4236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7" name="Google Shape;4237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8" name="Google Shape;4238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9" name="Google Shape;4239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0" name="Google Shape;4240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1" name="Google Shape;4241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2" name="Google Shape;4242;p23"/>
            <p:cNvGrpSpPr/>
            <p:nvPr/>
          </p:nvGrpSpPr>
          <p:grpSpPr>
            <a:xfrm>
              <a:off x="7657670" y="1187685"/>
              <a:ext cx="762531" cy="125508"/>
              <a:chOff x="7276405" y="3017573"/>
              <a:chExt cx="762531" cy="125508"/>
            </a:xfrm>
          </p:grpSpPr>
          <p:sp>
            <p:nvSpPr>
              <p:cNvPr id="4243" name="Google Shape;4243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4" name="Google Shape;4244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5" name="Google Shape;4245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6" name="Google Shape;4246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7" name="Google Shape;4247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8" name="Google Shape;4248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9" name="Google Shape;4249;p23"/>
            <p:cNvGrpSpPr/>
            <p:nvPr/>
          </p:nvGrpSpPr>
          <p:grpSpPr>
            <a:xfrm>
              <a:off x="7076353" y="1187685"/>
              <a:ext cx="469908" cy="125508"/>
              <a:chOff x="6695088" y="3017573"/>
              <a:chExt cx="469908" cy="125508"/>
            </a:xfrm>
          </p:grpSpPr>
          <p:sp>
            <p:nvSpPr>
              <p:cNvPr id="4250" name="Google Shape;4250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1" name="Google Shape;4251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2" name="Google Shape;4252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3" name="Google Shape;4253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54" name="Google Shape;4254;p23"/>
            <p:cNvGrpSpPr/>
            <p:nvPr/>
          </p:nvGrpSpPr>
          <p:grpSpPr>
            <a:xfrm>
              <a:off x="8531610" y="1181045"/>
              <a:ext cx="762531" cy="125508"/>
              <a:chOff x="7276405" y="3017573"/>
              <a:chExt cx="762531" cy="125508"/>
            </a:xfrm>
          </p:grpSpPr>
          <p:sp>
            <p:nvSpPr>
              <p:cNvPr id="4255" name="Google Shape;4255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6" name="Google Shape;4256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7" name="Google Shape;4257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8" name="Google Shape;4258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9" name="Google Shape;4259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0" name="Google Shape;4260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1" name="Google Shape;4261;p23"/>
            <p:cNvGrpSpPr/>
            <p:nvPr/>
          </p:nvGrpSpPr>
          <p:grpSpPr>
            <a:xfrm>
              <a:off x="9435187" y="1181045"/>
              <a:ext cx="762531" cy="125508"/>
              <a:chOff x="7276405" y="3017573"/>
              <a:chExt cx="762531" cy="125508"/>
            </a:xfrm>
          </p:grpSpPr>
          <p:sp>
            <p:nvSpPr>
              <p:cNvPr id="4262" name="Google Shape;4262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3" name="Google Shape;4263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4" name="Google Shape;4264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5" name="Google Shape;4265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6" name="Google Shape;4266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7" name="Google Shape;4267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68" name="Google Shape;4268;p23"/>
            <p:cNvGrpSpPr/>
            <p:nvPr/>
          </p:nvGrpSpPr>
          <p:grpSpPr>
            <a:xfrm>
              <a:off x="7654599" y="1359135"/>
              <a:ext cx="762531" cy="125508"/>
              <a:chOff x="7276405" y="3017573"/>
              <a:chExt cx="762531" cy="125508"/>
            </a:xfrm>
          </p:grpSpPr>
          <p:sp>
            <p:nvSpPr>
              <p:cNvPr id="4269" name="Google Shape;4269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0" name="Google Shape;4270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1" name="Google Shape;4271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2" name="Google Shape;4272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3" name="Google Shape;4273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4" name="Google Shape;4274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75" name="Google Shape;4275;p23"/>
            <p:cNvGrpSpPr/>
            <p:nvPr/>
          </p:nvGrpSpPr>
          <p:grpSpPr>
            <a:xfrm>
              <a:off x="7073282" y="1359135"/>
              <a:ext cx="469908" cy="125508"/>
              <a:chOff x="6695088" y="3017573"/>
              <a:chExt cx="469908" cy="125508"/>
            </a:xfrm>
          </p:grpSpPr>
          <p:sp>
            <p:nvSpPr>
              <p:cNvPr id="4276" name="Google Shape;4276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7" name="Google Shape;4277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8" name="Google Shape;4278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9" name="Google Shape;4279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0" name="Google Shape;4280;p23"/>
            <p:cNvGrpSpPr/>
            <p:nvPr/>
          </p:nvGrpSpPr>
          <p:grpSpPr>
            <a:xfrm>
              <a:off x="8528539" y="1352495"/>
              <a:ext cx="762531" cy="125508"/>
              <a:chOff x="7276405" y="3017573"/>
              <a:chExt cx="762531" cy="125508"/>
            </a:xfrm>
          </p:grpSpPr>
          <p:sp>
            <p:nvSpPr>
              <p:cNvPr id="4281" name="Google Shape;4281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2" name="Google Shape;4282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3" name="Google Shape;4283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4" name="Google Shape;4284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5" name="Google Shape;4285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6" name="Google Shape;4286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87" name="Google Shape;4287;p23"/>
            <p:cNvGrpSpPr/>
            <p:nvPr/>
          </p:nvGrpSpPr>
          <p:grpSpPr>
            <a:xfrm>
              <a:off x="9432116" y="1352495"/>
              <a:ext cx="762531" cy="125508"/>
              <a:chOff x="7276405" y="3017573"/>
              <a:chExt cx="762531" cy="125508"/>
            </a:xfrm>
          </p:grpSpPr>
          <p:sp>
            <p:nvSpPr>
              <p:cNvPr id="4288" name="Google Shape;4288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9" name="Google Shape;4289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0" name="Google Shape;4290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1" name="Google Shape;4291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2" name="Google Shape;4292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3" name="Google Shape;4293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94" name="Google Shape;4294;p23"/>
            <p:cNvGrpSpPr/>
            <p:nvPr/>
          </p:nvGrpSpPr>
          <p:grpSpPr>
            <a:xfrm>
              <a:off x="7657670" y="1530585"/>
              <a:ext cx="762531" cy="125508"/>
              <a:chOff x="7276405" y="3017573"/>
              <a:chExt cx="762531" cy="125508"/>
            </a:xfrm>
          </p:grpSpPr>
          <p:sp>
            <p:nvSpPr>
              <p:cNvPr id="4295" name="Google Shape;4295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6" name="Google Shape;4296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7" name="Google Shape;4297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8" name="Google Shape;4298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9" name="Google Shape;4299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0" name="Google Shape;4300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01" name="Google Shape;4301;p23"/>
            <p:cNvGrpSpPr/>
            <p:nvPr/>
          </p:nvGrpSpPr>
          <p:grpSpPr>
            <a:xfrm>
              <a:off x="7076353" y="1530585"/>
              <a:ext cx="469908" cy="125508"/>
              <a:chOff x="6695088" y="3017573"/>
              <a:chExt cx="469908" cy="125508"/>
            </a:xfrm>
          </p:grpSpPr>
          <p:sp>
            <p:nvSpPr>
              <p:cNvPr id="4302" name="Google Shape;4302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3" name="Google Shape;4303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4" name="Google Shape;4304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5" name="Google Shape;4305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06" name="Google Shape;4306;p23"/>
            <p:cNvGrpSpPr/>
            <p:nvPr/>
          </p:nvGrpSpPr>
          <p:grpSpPr>
            <a:xfrm>
              <a:off x="8531610" y="1523945"/>
              <a:ext cx="762531" cy="125508"/>
              <a:chOff x="7276405" y="3017573"/>
              <a:chExt cx="762531" cy="125508"/>
            </a:xfrm>
          </p:grpSpPr>
          <p:sp>
            <p:nvSpPr>
              <p:cNvPr id="4307" name="Google Shape;4307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8" name="Google Shape;4308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9" name="Google Shape;4309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0" name="Google Shape;4310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1" name="Google Shape;4311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2" name="Google Shape;4312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3" name="Google Shape;4313;p23"/>
            <p:cNvGrpSpPr/>
            <p:nvPr/>
          </p:nvGrpSpPr>
          <p:grpSpPr>
            <a:xfrm>
              <a:off x="9435187" y="1523945"/>
              <a:ext cx="762531" cy="125508"/>
              <a:chOff x="7276405" y="3017573"/>
              <a:chExt cx="762531" cy="125508"/>
            </a:xfrm>
          </p:grpSpPr>
          <p:sp>
            <p:nvSpPr>
              <p:cNvPr id="4314" name="Google Shape;4314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5" name="Google Shape;4315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6" name="Google Shape;4316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7" name="Google Shape;4317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8" name="Google Shape;4318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9" name="Google Shape;4319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20" name="Google Shape;4320;p23"/>
            <p:cNvGrpSpPr/>
            <p:nvPr/>
          </p:nvGrpSpPr>
          <p:grpSpPr>
            <a:xfrm>
              <a:off x="7654599" y="1702035"/>
              <a:ext cx="762531" cy="125508"/>
              <a:chOff x="7276405" y="3017573"/>
              <a:chExt cx="762531" cy="125508"/>
            </a:xfrm>
          </p:grpSpPr>
          <p:sp>
            <p:nvSpPr>
              <p:cNvPr id="4321" name="Google Shape;4321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2" name="Google Shape;4322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3" name="Google Shape;4323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4" name="Google Shape;4324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5" name="Google Shape;4325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6" name="Google Shape;4326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27" name="Google Shape;4327;p23"/>
            <p:cNvGrpSpPr/>
            <p:nvPr/>
          </p:nvGrpSpPr>
          <p:grpSpPr>
            <a:xfrm>
              <a:off x="7073282" y="1702035"/>
              <a:ext cx="469908" cy="125508"/>
              <a:chOff x="6695088" y="3017573"/>
              <a:chExt cx="469908" cy="125508"/>
            </a:xfrm>
          </p:grpSpPr>
          <p:sp>
            <p:nvSpPr>
              <p:cNvPr id="4328" name="Google Shape;4328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9" name="Google Shape;4329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0" name="Google Shape;4330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1" name="Google Shape;4331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32" name="Google Shape;4332;p23"/>
            <p:cNvGrpSpPr/>
            <p:nvPr/>
          </p:nvGrpSpPr>
          <p:grpSpPr>
            <a:xfrm>
              <a:off x="8528539" y="1695395"/>
              <a:ext cx="762531" cy="125508"/>
              <a:chOff x="7276405" y="3017573"/>
              <a:chExt cx="762531" cy="125508"/>
            </a:xfrm>
          </p:grpSpPr>
          <p:sp>
            <p:nvSpPr>
              <p:cNvPr id="4333" name="Google Shape;4333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4" name="Google Shape;4334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5" name="Google Shape;4335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6" name="Google Shape;4336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7" name="Google Shape;4337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8" name="Google Shape;4338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39" name="Google Shape;4339;p23"/>
            <p:cNvGrpSpPr/>
            <p:nvPr/>
          </p:nvGrpSpPr>
          <p:grpSpPr>
            <a:xfrm>
              <a:off x="9432116" y="1695395"/>
              <a:ext cx="762531" cy="125508"/>
              <a:chOff x="7276405" y="3017573"/>
              <a:chExt cx="762531" cy="125508"/>
            </a:xfrm>
          </p:grpSpPr>
          <p:sp>
            <p:nvSpPr>
              <p:cNvPr id="4340" name="Google Shape;4340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1" name="Google Shape;4341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2" name="Google Shape;4342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3" name="Google Shape;4343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4" name="Google Shape;4344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5" name="Google Shape;4345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6" name="Google Shape;4346;p23"/>
            <p:cNvSpPr/>
            <p:nvPr/>
          </p:nvSpPr>
          <p:spPr>
            <a:xfrm>
              <a:off x="7657670" y="1873485"/>
              <a:ext cx="762531" cy="125508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7" name="Google Shape;4347;p23"/>
            <p:cNvSpPr/>
            <p:nvPr/>
          </p:nvSpPr>
          <p:spPr>
            <a:xfrm>
              <a:off x="7691538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8" name="Google Shape;4348;p23"/>
            <p:cNvSpPr/>
            <p:nvPr/>
          </p:nvSpPr>
          <p:spPr>
            <a:xfrm>
              <a:off x="7839706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9" name="Google Shape;4349;p23"/>
            <p:cNvSpPr/>
            <p:nvPr/>
          </p:nvSpPr>
          <p:spPr>
            <a:xfrm>
              <a:off x="7983642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0" name="Google Shape;4350;p23"/>
            <p:cNvSpPr/>
            <p:nvPr/>
          </p:nvSpPr>
          <p:spPr>
            <a:xfrm>
              <a:off x="8127578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1" name="Google Shape;4351;p23"/>
            <p:cNvSpPr/>
            <p:nvPr/>
          </p:nvSpPr>
          <p:spPr>
            <a:xfrm>
              <a:off x="8271514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2" name="Google Shape;4352;p23"/>
            <p:cNvSpPr/>
            <p:nvPr/>
          </p:nvSpPr>
          <p:spPr>
            <a:xfrm>
              <a:off x="7076353" y="1873485"/>
              <a:ext cx="469908" cy="125508"/>
            </a:xfrm>
            <a:prstGeom prst="rect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3" name="Google Shape;4353;p23"/>
            <p:cNvSpPr/>
            <p:nvPr/>
          </p:nvSpPr>
          <p:spPr>
            <a:xfrm>
              <a:off x="7110220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4" name="Google Shape;4354;p23"/>
            <p:cNvSpPr/>
            <p:nvPr/>
          </p:nvSpPr>
          <p:spPr>
            <a:xfrm>
              <a:off x="7258388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5" name="Google Shape;4355;p23"/>
            <p:cNvSpPr/>
            <p:nvPr/>
          </p:nvSpPr>
          <p:spPr>
            <a:xfrm>
              <a:off x="7402324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6" name="Google Shape;4356;p23"/>
            <p:cNvSpPr/>
            <p:nvPr/>
          </p:nvSpPr>
          <p:spPr>
            <a:xfrm>
              <a:off x="8531610" y="1866845"/>
              <a:ext cx="762531" cy="125508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7" name="Google Shape;4357;p23"/>
            <p:cNvSpPr/>
            <p:nvPr/>
          </p:nvSpPr>
          <p:spPr>
            <a:xfrm>
              <a:off x="8565478" y="186684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8" name="Google Shape;4358;p23"/>
            <p:cNvSpPr/>
            <p:nvPr/>
          </p:nvSpPr>
          <p:spPr>
            <a:xfrm>
              <a:off x="8713646" y="186684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9" name="Google Shape;4359;p23"/>
            <p:cNvSpPr/>
            <p:nvPr/>
          </p:nvSpPr>
          <p:spPr>
            <a:xfrm>
              <a:off x="8857582" y="186684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0" name="Google Shape;4360;p23"/>
            <p:cNvSpPr/>
            <p:nvPr/>
          </p:nvSpPr>
          <p:spPr>
            <a:xfrm>
              <a:off x="9001518" y="186684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1" name="Google Shape;4361;p23"/>
            <p:cNvSpPr/>
            <p:nvPr/>
          </p:nvSpPr>
          <p:spPr>
            <a:xfrm>
              <a:off x="9145454" y="186684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62" name="Google Shape;4362;p23"/>
            <p:cNvGrpSpPr/>
            <p:nvPr/>
          </p:nvGrpSpPr>
          <p:grpSpPr>
            <a:xfrm>
              <a:off x="9435187" y="1866845"/>
              <a:ext cx="762531" cy="125508"/>
              <a:chOff x="7276405" y="3017573"/>
              <a:chExt cx="762531" cy="125508"/>
            </a:xfrm>
          </p:grpSpPr>
          <p:sp>
            <p:nvSpPr>
              <p:cNvPr id="4363" name="Google Shape;4363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4" name="Google Shape;4364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5" name="Google Shape;4365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6" name="Google Shape;4366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7" name="Google Shape;4367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8" name="Google Shape;4368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69" name="Google Shape;4369;p23"/>
            <p:cNvSpPr/>
            <p:nvPr/>
          </p:nvSpPr>
          <p:spPr>
            <a:xfrm>
              <a:off x="7654599" y="2044935"/>
              <a:ext cx="762531" cy="125508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0" name="Google Shape;4370;p23"/>
            <p:cNvSpPr/>
            <p:nvPr/>
          </p:nvSpPr>
          <p:spPr>
            <a:xfrm>
              <a:off x="7688467" y="204493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1" name="Google Shape;4371;p23"/>
            <p:cNvSpPr/>
            <p:nvPr/>
          </p:nvSpPr>
          <p:spPr>
            <a:xfrm>
              <a:off x="7836635" y="204493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2" name="Google Shape;4372;p23"/>
            <p:cNvSpPr/>
            <p:nvPr/>
          </p:nvSpPr>
          <p:spPr>
            <a:xfrm>
              <a:off x="7980571" y="204493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3" name="Google Shape;4373;p23"/>
            <p:cNvSpPr/>
            <p:nvPr/>
          </p:nvSpPr>
          <p:spPr>
            <a:xfrm>
              <a:off x="8124507" y="204493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4" name="Google Shape;4374;p23"/>
            <p:cNvSpPr/>
            <p:nvPr/>
          </p:nvSpPr>
          <p:spPr>
            <a:xfrm>
              <a:off x="8268443" y="204493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5" name="Google Shape;4375;p23"/>
            <p:cNvSpPr/>
            <p:nvPr/>
          </p:nvSpPr>
          <p:spPr>
            <a:xfrm>
              <a:off x="8528539" y="2038295"/>
              <a:ext cx="762531" cy="125508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6" name="Google Shape;4376;p23"/>
            <p:cNvSpPr/>
            <p:nvPr/>
          </p:nvSpPr>
          <p:spPr>
            <a:xfrm>
              <a:off x="8562407" y="203829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7" name="Google Shape;4377;p23"/>
            <p:cNvSpPr/>
            <p:nvPr/>
          </p:nvSpPr>
          <p:spPr>
            <a:xfrm>
              <a:off x="8710575" y="203829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8" name="Google Shape;4378;p23"/>
            <p:cNvSpPr/>
            <p:nvPr/>
          </p:nvSpPr>
          <p:spPr>
            <a:xfrm>
              <a:off x="8854511" y="203829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9" name="Google Shape;4379;p23"/>
            <p:cNvSpPr/>
            <p:nvPr/>
          </p:nvSpPr>
          <p:spPr>
            <a:xfrm>
              <a:off x="8998447" y="203829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0" name="Google Shape;4380;p23"/>
            <p:cNvSpPr/>
            <p:nvPr/>
          </p:nvSpPr>
          <p:spPr>
            <a:xfrm>
              <a:off x="9142383" y="203829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81" name="Google Shape;4381;p23"/>
            <p:cNvGrpSpPr/>
            <p:nvPr/>
          </p:nvGrpSpPr>
          <p:grpSpPr>
            <a:xfrm>
              <a:off x="9432116" y="2038295"/>
              <a:ext cx="762531" cy="125508"/>
              <a:chOff x="9432116" y="2038295"/>
              <a:chExt cx="762531" cy="125508"/>
            </a:xfrm>
          </p:grpSpPr>
          <p:sp>
            <p:nvSpPr>
              <p:cNvPr id="4382" name="Google Shape;4382;p23"/>
              <p:cNvSpPr/>
              <p:nvPr/>
            </p:nvSpPr>
            <p:spPr>
              <a:xfrm>
                <a:off x="9432116" y="2038295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3" name="Google Shape;4383;p23"/>
              <p:cNvSpPr/>
              <p:nvPr/>
            </p:nvSpPr>
            <p:spPr>
              <a:xfrm>
                <a:off x="9465984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4" name="Google Shape;4384;p23"/>
              <p:cNvSpPr/>
              <p:nvPr/>
            </p:nvSpPr>
            <p:spPr>
              <a:xfrm>
                <a:off x="9614152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5" name="Google Shape;4385;p23"/>
              <p:cNvSpPr/>
              <p:nvPr/>
            </p:nvSpPr>
            <p:spPr>
              <a:xfrm>
                <a:off x="9758088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6" name="Google Shape;4386;p23"/>
              <p:cNvSpPr/>
              <p:nvPr/>
            </p:nvSpPr>
            <p:spPr>
              <a:xfrm>
                <a:off x="9902024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7" name="Google Shape;4387;p23"/>
              <p:cNvSpPr/>
              <p:nvPr/>
            </p:nvSpPr>
            <p:spPr>
              <a:xfrm>
                <a:off x="10045960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88" name="Google Shape;4388;p23"/>
            <p:cNvGrpSpPr/>
            <p:nvPr/>
          </p:nvGrpSpPr>
          <p:grpSpPr>
            <a:xfrm>
              <a:off x="7658111" y="2223025"/>
              <a:ext cx="762531" cy="125508"/>
              <a:chOff x="7658111" y="2223025"/>
              <a:chExt cx="762531" cy="125508"/>
            </a:xfrm>
          </p:grpSpPr>
          <p:sp>
            <p:nvSpPr>
              <p:cNvPr id="4389" name="Google Shape;4389;p23"/>
              <p:cNvSpPr/>
              <p:nvPr/>
            </p:nvSpPr>
            <p:spPr>
              <a:xfrm>
                <a:off x="7658111" y="2223025"/>
                <a:ext cx="762531" cy="125508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0" name="Google Shape;4390;p23"/>
              <p:cNvSpPr/>
              <p:nvPr/>
            </p:nvSpPr>
            <p:spPr>
              <a:xfrm>
                <a:off x="7691979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1" name="Google Shape;4391;p23"/>
              <p:cNvSpPr/>
              <p:nvPr/>
            </p:nvSpPr>
            <p:spPr>
              <a:xfrm>
                <a:off x="7840147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2" name="Google Shape;4392;p23"/>
              <p:cNvSpPr/>
              <p:nvPr/>
            </p:nvSpPr>
            <p:spPr>
              <a:xfrm>
                <a:off x="7984083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3" name="Google Shape;4393;p23"/>
              <p:cNvSpPr/>
              <p:nvPr/>
            </p:nvSpPr>
            <p:spPr>
              <a:xfrm>
                <a:off x="8128019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4" name="Google Shape;4394;p23"/>
              <p:cNvSpPr/>
              <p:nvPr/>
            </p:nvSpPr>
            <p:spPr>
              <a:xfrm>
                <a:off x="8271955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5" name="Google Shape;4395;p23"/>
            <p:cNvGrpSpPr/>
            <p:nvPr/>
          </p:nvGrpSpPr>
          <p:grpSpPr>
            <a:xfrm>
              <a:off x="8532051" y="2216385"/>
              <a:ext cx="762531" cy="125508"/>
              <a:chOff x="8532051" y="2216385"/>
              <a:chExt cx="762531" cy="125508"/>
            </a:xfrm>
          </p:grpSpPr>
          <p:sp>
            <p:nvSpPr>
              <p:cNvPr id="4396" name="Google Shape;4396;p23"/>
              <p:cNvSpPr/>
              <p:nvPr/>
            </p:nvSpPr>
            <p:spPr>
              <a:xfrm>
                <a:off x="8532051" y="2216385"/>
                <a:ext cx="762531" cy="125508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7" name="Google Shape;4397;p23"/>
              <p:cNvSpPr/>
              <p:nvPr/>
            </p:nvSpPr>
            <p:spPr>
              <a:xfrm>
                <a:off x="8565919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8" name="Google Shape;4398;p23"/>
              <p:cNvSpPr/>
              <p:nvPr/>
            </p:nvSpPr>
            <p:spPr>
              <a:xfrm>
                <a:off x="8714087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9" name="Google Shape;4399;p23"/>
              <p:cNvSpPr/>
              <p:nvPr/>
            </p:nvSpPr>
            <p:spPr>
              <a:xfrm>
                <a:off x="8858023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0" name="Google Shape;4400;p23"/>
              <p:cNvSpPr/>
              <p:nvPr/>
            </p:nvSpPr>
            <p:spPr>
              <a:xfrm>
                <a:off x="9001959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1" name="Google Shape;4401;p23"/>
              <p:cNvSpPr/>
              <p:nvPr/>
            </p:nvSpPr>
            <p:spPr>
              <a:xfrm>
                <a:off x="9145895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2" name="Google Shape;4402;p23"/>
            <p:cNvGrpSpPr/>
            <p:nvPr/>
          </p:nvGrpSpPr>
          <p:grpSpPr>
            <a:xfrm>
              <a:off x="9432557" y="2387835"/>
              <a:ext cx="762531" cy="125508"/>
              <a:chOff x="7276405" y="3017573"/>
              <a:chExt cx="762531" cy="125508"/>
            </a:xfrm>
          </p:grpSpPr>
          <p:sp>
            <p:nvSpPr>
              <p:cNvPr id="4403" name="Google Shape;4403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4" name="Google Shape;4404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5" name="Google Shape;4405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6" name="Google Shape;4406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7" name="Google Shape;4407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8" name="Google Shape;4408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9" name="Google Shape;4409;p23"/>
            <p:cNvGrpSpPr/>
            <p:nvPr/>
          </p:nvGrpSpPr>
          <p:grpSpPr>
            <a:xfrm>
              <a:off x="7658111" y="2565925"/>
              <a:ext cx="762531" cy="125508"/>
              <a:chOff x="7276405" y="3017573"/>
              <a:chExt cx="762531" cy="125508"/>
            </a:xfrm>
          </p:grpSpPr>
          <p:sp>
            <p:nvSpPr>
              <p:cNvPr id="4410" name="Google Shape;4410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1" name="Google Shape;4411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2" name="Google Shape;4412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3" name="Google Shape;4413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4" name="Google Shape;4414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5" name="Google Shape;4415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16" name="Google Shape;4416;p23"/>
            <p:cNvGrpSpPr/>
            <p:nvPr/>
          </p:nvGrpSpPr>
          <p:grpSpPr>
            <a:xfrm>
              <a:off x="8532051" y="2559285"/>
              <a:ext cx="762531" cy="125508"/>
              <a:chOff x="7276405" y="3017573"/>
              <a:chExt cx="762531" cy="125508"/>
            </a:xfrm>
          </p:grpSpPr>
          <p:sp>
            <p:nvSpPr>
              <p:cNvPr id="4417" name="Google Shape;4417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8" name="Google Shape;4418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9" name="Google Shape;4419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0" name="Google Shape;4420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1" name="Google Shape;4421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2" name="Google Shape;4422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3" name="Google Shape;4423;p23"/>
            <p:cNvGrpSpPr/>
            <p:nvPr/>
          </p:nvGrpSpPr>
          <p:grpSpPr>
            <a:xfrm>
              <a:off x="9435628" y="2559285"/>
              <a:ext cx="762531" cy="125508"/>
              <a:chOff x="7276405" y="3017573"/>
              <a:chExt cx="762531" cy="125508"/>
            </a:xfrm>
          </p:grpSpPr>
          <p:sp>
            <p:nvSpPr>
              <p:cNvPr id="4424" name="Google Shape;4424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5" name="Google Shape;4425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6" name="Google Shape;4426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7" name="Google Shape;4427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8" name="Google Shape;4428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9" name="Google Shape;4429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0" name="Google Shape;4430;p23"/>
            <p:cNvGrpSpPr/>
            <p:nvPr/>
          </p:nvGrpSpPr>
          <p:grpSpPr>
            <a:xfrm>
              <a:off x="7655040" y="2737375"/>
              <a:ext cx="762531" cy="125508"/>
              <a:chOff x="7276405" y="3017573"/>
              <a:chExt cx="762531" cy="125508"/>
            </a:xfrm>
          </p:grpSpPr>
          <p:sp>
            <p:nvSpPr>
              <p:cNvPr id="4431" name="Google Shape;4431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2" name="Google Shape;4432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3" name="Google Shape;4433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4" name="Google Shape;4434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5" name="Google Shape;4435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6" name="Google Shape;4436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7" name="Google Shape;4437;p23"/>
            <p:cNvGrpSpPr/>
            <p:nvPr/>
          </p:nvGrpSpPr>
          <p:grpSpPr>
            <a:xfrm>
              <a:off x="7073723" y="2737375"/>
              <a:ext cx="469908" cy="125508"/>
              <a:chOff x="6695088" y="3017573"/>
              <a:chExt cx="469908" cy="125508"/>
            </a:xfrm>
          </p:grpSpPr>
          <p:sp>
            <p:nvSpPr>
              <p:cNvPr id="4438" name="Google Shape;4438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9" name="Google Shape;4439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0" name="Google Shape;4440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1" name="Google Shape;4441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42" name="Google Shape;4442;p23"/>
            <p:cNvGrpSpPr/>
            <p:nvPr/>
          </p:nvGrpSpPr>
          <p:grpSpPr>
            <a:xfrm>
              <a:off x="8528980" y="2730735"/>
              <a:ext cx="762531" cy="125508"/>
              <a:chOff x="7276405" y="3017573"/>
              <a:chExt cx="762531" cy="125508"/>
            </a:xfrm>
          </p:grpSpPr>
          <p:sp>
            <p:nvSpPr>
              <p:cNvPr id="4443" name="Google Shape;4443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4" name="Google Shape;4444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5" name="Google Shape;4445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6" name="Google Shape;4446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7" name="Google Shape;4447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8" name="Google Shape;4448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49" name="Google Shape;4449;p23"/>
            <p:cNvGrpSpPr/>
            <p:nvPr/>
          </p:nvGrpSpPr>
          <p:grpSpPr>
            <a:xfrm>
              <a:off x="9432557" y="2730735"/>
              <a:ext cx="762531" cy="125508"/>
              <a:chOff x="7276405" y="3017573"/>
              <a:chExt cx="762531" cy="125508"/>
            </a:xfrm>
          </p:grpSpPr>
          <p:sp>
            <p:nvSpPr>
              <p:cNvPr id="4450" name="Google Shape;4450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1" name="Google Shape;4451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2" name="Google Shape;4452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3" name="Google Shape;4453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4" name="Google Shape;4454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5" name="Google Shape;4455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6" name="Google Shape;4456;p23"/>
            <p:cNvGrpSpPr/>
            <p:nvPr/>
          </p:nvGrpSpPr>
          <p:grpSpPr>
            <a:xfrm>
              <a:off x="7658111" y="2908825"/>
              <a:ext cx="762531" cy="125508"/>
              <a:chOff x="7276405" y="3017573"/>
              <a:chExt cx="762531" cy="125508"/>
            </a:xfrm>
          </p:grpSpPr>
          <p:sp>
            <p:nvSpPr>
              <p:cNvPr id="4457" name="Google Shape;4457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8" name="Google Shape;4458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9" name="Google Shape;4459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0" name="Google Shape;4460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1" name="Google Shape;4461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2" name="Google Shape;4462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3" name="Google Shape;4463;p23"/>
            <p:cNvGrpSpPr/>
            <p:nvPr/>
          </p:nvGrpSpPr>
          <p:grpSpPr>
            <a:xfrm>
              <a:off x="7076794" y="2908825"/>
              <a:ext cx="469908" cy="125508"/>
              <a:chOff x="6695088" y="3017573"/>
              <a:chExt cx="469908" cy="125508"/>
            </a:xfrm>
          </p:grpSpPr>
          <p:sp>
            <p:nvSpPr>
              <p:cNvPr id="4464" name="Google Shape;4464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5" name="Google Shape;4465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6" name="Google Shape;4466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7" name="Google Shape;4467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8" name="Google Shape;4468;p23"/>
            <p:cNvGrpSpPr/>
            <p:nvPr/>
          </p:nvGrpSpPr>
          <p:grpSpPr>
            <a:xfrm>
              <a:off x="8532051" y="2902185"/>
              <a:ext cx="762531" cy="125508"/>
              <a:chOff x="7276405" y="3017573"/>
              <a:chExt cx="762531" cy="125508"/>
            </a:xfrm>
          </p:grpSpPr>
          <p:sp>
            <p:nvSpPr>
              <p:cNvPr id="4469" name="Google Shape;4469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0" name="Google Shape;4470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1" name="Google Shape;4471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2" name="Google Shape;4472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3" name="Google Shape;4473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4" name="Google Shape;4474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75" name="Google Shape;4475;p23"/>
            <p:cNvGrpSpPr/>
            <p:nvPr/>
          </p:nvGrpSpPr>
          <p:grpSpPr>
            <a:xfrm>
              <a:off x="7655040" y="3080275"/>
              <a:ext cx="762531" cy="125508"/>
              <a:chOff x="7276405" y="3017573"/>
              <a:chExt cx="762531" cy="125508"/>
            </a:xfrm>
          </p:grpSpPr>
          <p:sp>
            <p:nvSpPr>
              <p:cNvPr id="4476" name="Google Shape;4476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7" name="Google Shape;4477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8" name="Google Shape;4478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9" name="Google Shape;4479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0" name="Google Shape;4480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1" name="Google Shape;4481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82" name="Google Shape;4482;p23"/>
            <p:cNvGrpSpPr/>
            <p:nvPr/>
          </p:nvGrpSpPr>
          <p:grpSpPr>
            <a:xfrm>
              <a:off x="7073723" y="3080275"/>
              <a:ext cx="469908" cy="125508"/>
              <a:chOff x="6695088" y="3017573"/>
              <a:chExt cx="469908" cy="125508"/>
            </a:xfrm>
          </p:grpSpPr>
          <p:sp>
            <p:nvSpPr>
              <p:cNvPr id="4483" name="Google Shape;4483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4" name="Google Shape;4484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5" name="Google Shape;4485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6" name="Google Shape;4486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87" name="Google Shape;4487;p23"/>
            <p:cNvGrpSpPr/>
            <p:nvPr/>
          </p:nvGrpSpPr>
          <p:grpSpPr>
            <a:xfrm>
              <a:off x="8528980" y="3073635"/>
              <a:ext cx="762531" cy="125508"/>
              <a:chOff x="7276405" y="3017573"/>
              <a:chExt cx="762531" cy="125508"/>
            </a:xfrm>
          </p:grpSpPr>
          <p:sp>
            <p:nvSpPr>
              <p:cNvPr id="4488" name="Google Shape;4488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9" name="Google Shape;4489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0" name="Google Shape;4490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1" name="Google Shape;4491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2" name="Google Shape;4492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3" name="Google Shape;4493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4" name="Google Shape;4494;p23"/>
            <p:cNvGrpSpPr/>
            <p:nvPr/>
          </p:nvGrpSpPr>
          <p:grpSpPr>
            <a:xfrm>
              <a:off x="9432557" y="3073635"/>
              <a:ext cx="762531" cy="125508"/>
              <a:chOff x="7276405" y="3017573"/>
              <a:chExt cx="762531" cy="125508"/>
            </a:xfrm>
          </p:grpSpPr>
          <p:sp>
            <p:nvSpPr>
              <p:cNvPr id="4495" name="Google Shape;4495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6" name="Google Shape;4496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7" name="Google Shape;4497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8" name="Google Shape;4498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9" name="Google Shape;4499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0" name="Google Shape;4500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01" name="Google Shape;4501;p23"/>
            <p:cNvGrpSpPr/>
            <p:nvPr/>
          </p:nvGrpSpPr>
          <p:grpSpPr>
            <a:xfrm>
              <a:off x="7658111" y="3251725"/>
              <a:ext cx="762531" cy="125508"/>
              <a:chOff x="7276405" y="3017573"/>
              <a:chExt cx="762531" cy="125508"/>
            </a:xfrm>
          </p:grpSpPr>
          <p:sp>
            <p:nvSpPr>
              <p:cNvPr id="4502" name="Google Shape;4502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3" name="Google Shape;4503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4" name="Google Shape;4504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5" name="Google Shape;4505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6" name="Google Shape;4506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7" name="Google Shape;4507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08" name="Google Shape;4508;p23"/>
            <p:cNvGrpSpPr/>
            <p:nvPr/>
          </p:nvGrpSpPr>
          <p:grpSpPr>
            <a:xfrm>
              <a:off x="7076794" y="3251725"/>
              <a:ext cx="469908" cy="125508"/>
              <a:chOff x="6695088" y="3017573"/>
              <a:chExt cx="469908" cy="125508"/>
            </a:xfrm>
          </p:grpSpPr>
          <p:sp>
            <p:nvSpPr>
              <p:cNvPr id="4509" name="Google Shape;4509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0" name="Google Shape;4510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1" name="Google Shape;4511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2" name="Google Shape;4512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13" name="Google Shape;4513;p23"/>
            <p:cNvGrpSpPr/>
            <p:nvPr/>
          </p:nvGrpSpPr>
          <p:grpSpPr>
            <a:xfrm>
              <a:off x="8532051" y="3245085"/>
              <a:ext cx="762531" cy="125508"/>
              <a:chOff x="7276405" y="3017573"/>
              <a:chExt cx="762531" cy="125508"/>
            </a:xfrm>
          </p:grpSpPr>
          <p:sp>
            <p:nvSpPr>
              <p:cNvPr id="4514" name="Google Shape;4514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5" name="Google Shape;4515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6" name="Google Shape;4516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7" name="Google Shape;4517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8" name="Google Shape;4518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9" name="Google Shape;4519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0" name="Google Shape;4520;p23"/>
            <p:cNvGrpSpPr/>
            <p:nvPr/>
          </p:nvGrpSpPr>
          <p:grpSpPr>
            <a:xfrm>
              <a:off x="9435628" y="3245085"/>
              <a:ext cx="762531" cy="125508"/>
              <a:chOff x="7276405" y="3017573"/>
              <a:chExt cx="762531" cy="125508"/>
            </a:xfrm>
          </p:grpSpPr>
          <p:sp>
            <p:nvSpPr>
              <p:cNvPr id="4521" name="Google Shape;4521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2" name="Google Shape;4522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3" name="Google Shape;4523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4" name="Google Shape;4524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5" name="Google Shape;4525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6" name="Google Shape;4526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7" name="Google Shape;4527;p23"/>
            <p:cNvGrpSpPr/>
            <p:nvPr/>
          </p:nvGrpSpPr>
          <p:grpSpPr>
            <a:xfrm>
              <a:off x="7655040" y="3423175"/>
              <a:ext cx="762531" cy="125508"/>
              <a:chOff x="7276405" y="3017573"/>
              <a:chExt cx="762531" cy="125508"/>
            </a:xfrm>
          </p:grpSpPr>
          <p:sp>
            <p:nvSpPr>
              <p:cNvPr id="4528" name="Google Shape;4528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9" name="Google Shape;4529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0" name="Google Shape;4530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1" name="Google Shape;4531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2" name="Google Shape;4532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3" name="Google Shape;4533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4" name="Google Shape;4534;p23"/>
            <p:cNvGrpSpPr/>
            <p:nvPr/>
          </p:nvGrpSpPr>
          <p:grpSpPr>
            <a:xfrm>
              <a:off x="7073723" y="3423175"/>
              <a:ext cx="469908" cy="125508"/>
              <a:chOff x="6695088" y="3017573"/>
              <a:chExt cx="469908" cy="125508"/>
            </a:xfrm>
          </p:grpSpPr>
          <p:sp>
            <p:nvSpPr>
              <p:cNvPr id="4535" name="Google Shape;4535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6" name="Google Shape;4536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7" name="Google Shape;4537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8" name="Google Shape;4538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9" name="Google Shape;4539;p23"/>
            <p:cNvGrpSpPr/>
            <p:nvPr/>
          </p:nvGrpSpPr>
          <p:grpSpPr>
            <a:xfrm>
              <a:off x="8528980" y="3416535"/>
              <a:ext cx="762531" cy="125508"/>
              <a:chOff x="7276405" y="3017573"/>
              <a:chExt cx="762531" cy="125508"/>
            </a:xfrm>
          </p:grpSpPr>
          <p:sp>
            <p:nvSpPr>
              <p:cNvPr id="4540" name="Google Shape;4540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1" name="Google Shape;4541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2" name="Google Shape;4542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3" name="Google Shape;4543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4" name="Google Shape;4544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5" name="Google Shape;4545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46" name="Google Shape;4546;p23"/>
            <p:cNvGrpSpPr/>
            <p:nvPr/>
          </p:nvGrpSpPr>
          <p:grpSpPr>
            <a:xfrm>
              <a:off x="9432557" y="3416535"/>
              <a:ext cx="762531" cy="125508"/>
              <a:chOff x="7276405" y="3017573"/>
              <a:chExt cx="762531" cy="125508"/>
            </a:xfrm>
          </p:grpSpPr>
          <p:sp>
            <p:nvSpPr>
              <p:cNvPr id="4547" name="Google Shape;4547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8" name="Google Shape;4548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9" name="Google Shape;4549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0" name="Google Shape;4550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1" name="Google Shape;4551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2" name="Google Shape;4552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3" name="Google Shape;4553;p23"/>
            <p:cNvGrpSpPr/>
            <p:nvPr/>
          </p:nvGrpSpPr>
          <p:grpSpPr>
            <a:xfrm>
              <a:off x="7654599" y="3594625"/>
              <a:ext cx="762531" cy="125508"/>
              <a:chOff x="7276405" y="3017573"/>
              <a:chExt cx="762531" cy="125508"/>
            </a:xfrm>
          </p:grpSpPr>
          <p:sp>
            <p:nvSpPr>
              <p:cNvPr id="4554" name="Google Shape;4554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5" name="Google Shape;4555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6" name="Google Shape;4556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7" name="Google Shape;4557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8" name="Google Shape;4558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9" name="Google Shape;4559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60" name="Google Shape;4560;p23"/>
            <p:cNvGrpSpPr/>
            <p:nvPr/>
          </p:nvGrpSpPr>
          <p:grpSpPr>
            <a:xfrm>
              <a:off x="7073282" y="3594625"/>
              <a:ext cx="469908" cy="125508"/>
              <a:chOff x="6695088" y="3017573"/>
              <a:chExt cx="469908" cy="125508"/>
            </a:xfrm>
          </p:grpSpPr>
          <p:sp>
            <p:nvSpPr>
              <p:cNvPr id="4561" name="Google Shape;4561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2" name="Google Shape;4562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3" name="Google Shape;4563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4" name="Google Shape;4564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65" name="Google Shape;4565;p23"/>
            <p:cNvGrpSpPr/>
            <p:nvPr/>
          </p:nvGrpSpPr>
          <p:grpSpPr>
            <a:xfrm>
              <a:off x="8528539" y="3587985"/>
              <a:ext cx="762531" cy="125508"/>
              <a:chOff x="7276405" y="3017573"/>
              <a:chExt cx="762531" cy="125508"/>
            </a:xfrm>
          </p:grpSpPr>
          <p:sp>
            <p:nvSpPr>
              <p:cNvPr id="4566" name="Google Shape;4566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7" name="Google Shape;4567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8" name="Google Shape;4568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9" name="Google Shape;4569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0" name="Google Shape;4570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1" name="Google Shape;4571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72" name="Google Shape;4572;p23"/>
            <p:cNvGrpSpPr/>
            <p:nvPr/>
          </p:nvGrpSpPr>
          <p:grpSpPr>
            <a:xfrm>
              <a:off x="9432116" y="3587985"/>
              <a:ext cx="762531" cy="125508"/>
              <a:chOff x="7276405" y="3017573"/>
              <a:chExt cx="762531" cy="125508"/>
            </a:xfrm>
          </p:grpSpPr>
          <p:sp>
            <p:nvSpPr>
              <p:cNvPr id="4573" name="Google Shape;4573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4" name="Google Shape;4574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5" name="Google Shape;4575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6" name="Google Shape;4576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7" name="Google Shape;4577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8" name="Google Shape;4578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79" name="Google Shape;4579;p23"/>
            <p:cNvGrpSpPr/>
            <p:nvPr/>
          </p:nvGrpSpPr>
          <p:grpSpPr>
            <a:xfrm>
              <a:off x="7651528" y="3766075"/>
              <a:ext cx="762531" cy="125508"/>
              <a:chOff x="7276405" y="3017573"/>
              <a:chExt cx="762531" cy="125508"/>
            </a:xfrm>
          </p:grpSpPr>
          <p:sp>
            <p:nvSpPr>
              <p:cNvPr id="4580" name="Google Shape;4580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1" name="Google Shape;4581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2" name="Google Shape;4582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3" name="Google Shape;4583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4" name="Google Shape;4584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5" name="Google Shape;4585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6" name="Google Shape;4586;p23"/>
            <p:cNvGrpSpPr/>
            <p:nvPr/>
          </p:nvGrpSpPr>
          <p:grpSpPr>
            <a:xfrm>
              <a:off x="7070211" y="3766075"/>
              <a:ext cx="469908" cy="125508"/>
              <a:chOff x="6695088" y="3017573"/>
              <a:chExt cx="469908" cy="125508"/>
            </a:xfrm>
          </p:grpSpPr>
          <p:sp>
            <p:nvSpPr>
              <p:cNvPr id="4587" name="Google Shape;4587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8" name="Google Shape;4588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9" name="Google Shape;4589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0" name="Google Shape;4590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91" name="Google Shape;4591;p23"/>
            <p:cNvGrpSpPr/>
            <p:nvPr/>
          </p:nvGrpSpPr>
          <p:grpSpPr>
            <a:xfrm>
              <a:off x="8525468" y="3759435"/>
              <a:ext cx="762531" cy="125508"/>
              <a:chOff x="7276405" y="3017573"/>
              <a:chExt cx="762531" cy="125508"/>
            </a:xfrm>
          </p:grpSpPr>
          <p:sp>
            <p:nvSpPr>
              <p:cNvPr id="4592" name="Google Shape;4592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3" name="Google Shape;4593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4" name="Google Shape;4594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5" name="Google Shape;4595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6" name="Google Shape;4596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7" name="Google Shape;4597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98" name="Google Shape;4598;p23"/>
            <p:cNvGrpSpPr/>
            <p:nvPr/>
          </p:nvGrpSpPr>
          <p:grpSpPr>
            <a:xfrm>
              <a:off x="9429045" y="3759435"/>
              <a:ext cx="762531" cy="125508"/>
              <a:chOff x="7276405" y="3017573"/>
              <a:chExt cx="762531" cy="125508"/>
            </a:xfrm>
          </p:grpSpPr>
          <p:sp>
            <p:nvSpPr>
              <p:cNvPr id="4599" name="Google Shape;4599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0" name="Google Shape;4600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1" name="Google Shape;4601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2" name="Google Shape;4602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3" name="Google Shape;4603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4" name="Google Shape;4604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05" name="Google Shape;4605;p23"/>
            <p:cNvGrpSpPr/>
            <p:nvPr/>
          </p:nvGrpSpPr>
          <p:grpSpPr>
            <a:xfrm>
              <a:off x="7654599" y="3937525"/>
              <a:ext cx="762531" cy="125508"/>
              <a:chOff x="7276405" y="3017573"/>
              <a:chExt cx="762531" cy="125508"/>
            </a:xfrm>
          </p:grpSpPr>
          <p:sp>
            <p:nvSpPr>
              <p:cNvPr id="4606" name="Google Shape;4606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7" name="Google Shape;4607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8" name="Google Shape;4608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9" name="Google Shape;4609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0" name="Google Shape;4610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1" name="Google Shape;4611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2" name="Google Shape;4612;p23"/>
            <p:cNvGrpSpPr/>
            <p:nvPr/>
          </p:nvGrpSpPr>
          <p:grpSpPr>
            <a:xfrm>
              <a:off x="7073282" y="3937525"/>
              <a:ext cx="469908" cy="125508"/>
              <a:chOff x="6695088" y="3017573"/>
              <a:chExt cx="469908" cy="125508"/>
            </a:xfrm>
          </p:grpSpPr>
          <p:sp>
            <p:nvSpPr>
              <p:cNvPr id="4613" name="Google Shape;4613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4" name="Google Shape;4614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5" name="Google Shape;4615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6" name="Google Shape;4616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17" name="Google Shape;4617;p23"/>
            <p:cNvGrpSpPr/>
            <p:nvPr/>
          </p:nvGrpSpPr>
          <p:grpSpPr>
            <a:xfrm>
              <a:off x="8528539" y="3930885"/>
              <a:ext cx="762531" cy="125508"/>
              <a:chOff x="7276405" y="3017573"/>
              <a:chExt cx="762531" cy="125508"/>
            </a:xfrm>
          </p:grpSpPr>
          <p:sp>
            <p:nvSpPr>
              <p:cNvPr id="4618" name="Google Shape;4618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9" name="Google Shape;4619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0" name="Google Shape;4620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1" name="Google Shape;4621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2" name="Google Shape;4622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3" name="Google Shape;4623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24" name="Google Shape;4624;p23"/>
            <p:cNvGrpSpPr/>
            <p:nvPr/>
          </p:nvGrpSpPr>
          <p:grpSpPr>
            <a:xfrm>
              <a:off x="9432116" y="3930885"/>
              <a:ext cx="762531" cy="125508"/>
              <a:chOff x="7276405" y="3017573"/>
              <a:chExt cx="762531" cy="125508"/>
            </a:xfrm>
          </p:grpSpPr>
          <p:sp>
            <p:nvSpPr>
              <p:cNvPr id="4625" name="Google Shape;4625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6" name="Google Shape;4626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7" name="Google Shape;4627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8" name="Google Shape;4628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9" name="Google Shape;4629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0" name="Google Shape;4630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31" name="Google Shape;4631;p23"/>
            <p:cNvGrpSpPr/>
            <p:nvPr/>
          </p:nvGrpSpPr>
          <p:grpSpPr>
            <a:xfrm>
              <a:off x="7651528" y="4108975"/>
              <a:ext cx="762531" cy="125508"/>
              <a:chOff x="7276405" y="3017573"/>
              <a:chExt cx="762531" cy="125508"/>
            </a:xfrm>
          </p:grpSpPr>
          <p:sp>
            <p:nvSpPr>
              <p:cNvPr id="4632" name="Google Shape;4632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3" name="Google Shape;4633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4" name="Google Shape;4634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5" name="Google Shape;4635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6" name="Google Shape;4636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7" name="Google Shape;4637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38" name="Google Shape;4638;p23"/>
            <p:cNvGrpSpPr/>
            <p:nvPr/>
          </p:nvGrpSpPr>
          <p:grpSpPr>
            <a:xfrm>
              <a:off x="7070211" y="4108975"/>
              <a:ext cx="469908" cy="125508"/>
              <a:chOff x="6695088" y="3017573"/>
              <a:chExt cx="469908" cy="125508"/>
            </a:xfrm>
          </p:grpSpPr>
          <p:sp>
            <p:nvSpPr>
              <p:cNvPr id="4639" name="Google Shape;4639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0" name="Google Shape;4640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1" name="Google Shape;4641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2" name="Google Shape;4642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3" name="Google Shape;4643;p23"/>
            <p:cNvGrpSpPr/>
            <p:nvPr/>
          </p:nvGrpSpPr>
          <p:grpSpPr>
            <a:xfrm>
              <a:off x="8525468" y="4102335"/>
              <a:ext cx="762531" cy="125508"/>
              <a:chOff x="7276405" y="3017573"/>
              <a:chExt cx="762531" cy="125508"/>
            </a:xfrm>
          </p:grpSpPr>
          <p:sp>
            <p:nvSpPr>
              <p:cNvPr id="4644" name="Google Shape;4644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5" name="Google Shape;4645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6" name="Google Shape;4646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7" name="Google Shape;4647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8" name="Google Shape;4648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9" name="Google Shape;4649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0" name="Google Shape;4650;p23"/>
            <p:cNvGrpSpPr/>
            <p:nvPr/>
          </p:nvGrpSpPr>
          <p:grpSpPr>
            <a:xfrm>
              <a:off x="9429045" y="4102335"/>
              <a:ext cx="762531" cy="125508"/>
              <a:chOff x="7276405" y="3017573"/>
              <a:chExt cx="762531" cy="125508"/>
            </a:xfrm>
          </p:grpSpPr>
          <p:sp>
            <p:nvSpPr>
              <p:cNvPr id="4651" name="Google Shape;4651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2" name="Google Shape;4652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3" name="Google Shape;4653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4" name="Google Shape;4654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5" name="Google Shape;4655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6" name="Google Shape;4656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7" name="Google Shape;4657;p23"/>
            <p:cNvGrpSpPr/>
            <p:nvPr/>
          </p:nvGrpSpPr>
          <p:grpSpPr>
            <a:xfrm>
              <a:off x="7654599" y="4280425"/>
              <a:ext cx="762531" cy="125508"/>
              <a:chOff x="7276405" y="3017573"/>
              <a:chExt cx="762531" cy="125508"/>
            </a:xfrm>
          </p:grpSpPr>
          <p:sp>
            <p:nvSpPr>
              <p:cNvPr id="4658" name="Google Shape;4658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9" name="Google Shape;4659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0" name="Google Shape;4660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1" name="Google Shape;4661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2" name="Google Shape;4662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3" name="Google Shape;4663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64" name="Google Shape;4664;p23"/>
            <p:cNvGrpSpPr/>
            <p:nvPr/>
          </p:nvGrpSpPr>
          <p:grpSpPr>
            <a:xfrm>
              <a:off x="7073282" y="4280425"/>
              <a:ext cx="469908" cy="125508"/>
              <a:chOff x="6695088" y="3017573"/>
              <a:chExt cx="469908" cy="125508"/>
            </a:xfrm>
          </p:grpSpPr>
          <p:sp>
            <p:nvSpPr>
              <p:cNvPr id="4665" name="Google Shape;4665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6" name="Google Shape;4666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7" name="Google Shape;4667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8" name="Google Shape;4668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69" name="Google Shape;4669;p23"/>
            <p:cNvGrpSpPr/>
            <p:nvPr/>
          </p:nvGrpSpPr>
          <p:grpSpPr>
            <a:xfrm>
              <a:off x="8528539" y="4273785"/>
              <a:ext cx="762531" cy="125508"/>
              <a:chOff x="7276405" y="3017573"/>
              <a:chExt cx="762531" cy="125508"/>
            </a:xfrm>
          </p:grpSpPr>
          <p:sp>
            <p:nvSpPr>
              <p:cNvPr id="4670" name="Google Shape;4670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1" name="Google Shape;4671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2" name="Google Shape;4672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3" name="Google Shape;4673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4" name="Google Shape;4674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5" name="Google Shape;4675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76" name="Google Shape;4676;p23"/>
            <p:cNvGrpSpPr/>
            <p:nvPr/>
          </p:nvGrpSpPr>
          <p:grpSpPr>
            <a:xfrm>
              <a:off x="9432116" y="4273785"/>
              <a:ext cx="762531" cy="125508"/>
              <a:chOff x="7276405" y="3017573"/>
              <a:chExt cx="762531" cy="125508"/>
            </a:xfrm>
          </p:grpSpPr>
          <p:sp>
            <p:nvSpPr>
              <p:cNvPr id="4677" name="Google Shape;4677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8" name="Google Shape;4678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9" name="Google Shape;4679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0" name="Google Shape;4680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1" name="Google Shape;4681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2" name="Google Shape;4682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83" name="Google Shape;4683;p23"/>
            <p:cNvGrpSpPr/>
            <p:nvPr/>
          </p:nvGrpSpPr>
          <p:grpSpPr>
            <a:xfrm>
              <a:off x="7651528" y="4451875"/>
              <a:ext cx="762531" cy="125508"/>
              <a:chOff x="7276405" y="3017573"/>
              <a:chExt cx="762531" cy="125508"/>
            </a:xfrm>
          </p:grpSpPr>
          <p:sp>
            <p:nvSpPr>
              <p:cNvPr id="4684" name="Google Shape;4684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5" name="Google Shape;4685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6" name="Google Shape;4686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7" name="Google Shape;4687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8" name="Google Shape;4688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9" name="Google Shape;4689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0" name="Google Shape;4690;p23"/>
            <p:cNvGrpSpPr/>
            <p:nvPr/>
          </p:nvGrpSpPr>
          <p:grpSpPr>
            <a:xfrm>
              <a:off x="7070211" y="4451875"/>
              <a:ext cx="469908" cy="125508"/>
              <a:chOff x="6695088" y="3017573"/>
              <a:chExt cx="469908" cy="125508"/>
            </a:xfrm>
          </p:grpSpPr>
          <p:sp>
            <p:nvSpPr>
              <p:cNvPr id="4691" name="Google Shape;4691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2" name="Google Shape;4692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3" name="Google Shape;4693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4" name="Google Shape;4694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5" name="Google Shape;4695;p23"/>
            <p:cNvGrpSpPr/>
            <p:nvPr/>
          </p:nvGrpSpPr>
          <p:grpSpPr>
            <a:xfrm>
              <a:off x="8525468" y="4445235"/>
              <a:ext cx="762531" cy="125508"/>
              <a:chOff x="7276405" y="3017573"/>
              <a:chExt cx="762531" cy="125508"/>
            </a:xfrm>
          </p:grpSpPr>
          <p:sp>
            <p:nvSpPr>
              <p:cNvPr id="4696" name="Google Shape;4696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7" name="Google Shape;4697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8" name="Google Shape;4698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9" name="Google Shape;4699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0" name="Google Shape;4700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1" name="Google Shape;4701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2" name="Google Shape;4702;p23"/>
            <p:cNvGrpSpPr/>
            <p:nvPr/>
          </p:nvGrpSpPr>
          <p:grpSpPr>
            <a:xfrm>
              <a:off x="7654599" y="4623325"/>
              <a:ext cx="762531" cy="125508"/>
              <a:chOff x="7276405" y="3017573"/>
              <a:chExt cx="762531" cy="125508"/>
            </a:xfrm>
          </p:grpSpPr>
          <p:sp>
            <p:nvSpPr>
              <p:cNvPr id="4703" name="Google Shape;4703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4" name="Google Shape;4704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5" name="Google Shape;4705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6" name="Google Shape;4706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7" name="Google Shape;4707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8" name="Google Shape;4708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9" name="Google Shape;4709;p23"/>
            <p:cNvGrpSpPr/>
            <p:nvPr/>
          </p:nvGrpSpPr>
          <p:grpSpPr>
            <a:xfrm>
              <a:off x="7073282" y="4623325"/>
              <a:ext cx="469908" cy="125508"/>
              <a:chOff x="6695088" y="3017573"/>
              <a:chExt cx="469908" cy="125508"/>
            </a:xfrm>
          </p:grpSpPr>
          <p:sp>
            <p:nvSpPr>
              <p:cNvPr id="4710" name="Google Shape;4710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1" name="Google Shape;4711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2" name="Google Shape;4712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3" name="Google Shape;4713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14" name="Google Shape;4714;p23"/>
            <p:cNvGrpSpPr/>
            <p:nvPr/>
          </p:nvGrpSpPr>
          <p:grpSpPr>
            <a:xfrm>
              <a:off x="8528539" y="4616685"/>
              <a:ext cx="762531" cy="125508"/>
              <a:chOff x="7276405" y="3017573"/>
              <a:chExt cx="762531" cy="125508"/>
            </a:xfrm>
          </p:grpSpPr>
          <p:sp>
            <p:nvSpPr>
              <p:cNvPr id="4715" name="Google Shape;4715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6" name="Google Shape;4716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7" name="Google Shape;4717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8" name="Google Shape;4718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9" name="Google Shape;4719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0" name="Google Shape;4720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1" name="Google Shape;4721;p23"/>
            <p:cNvGrpSpPr/>
            <p:nvPr/>
          </p:nvGrpSpPr>
          <p:grpSpPr>
            <a:xfrm>
              <a:off x="9432116" y="4616685"/>
              <a:ext cx="762531" cy="125508"/>
              <a:chOff x="7276405" y="3017573"/>
              <a:chExt cx="762531" cy="125508"/>
            </a:xfrm>
          </p:grpSpPr>
          <p:sp>
            <p:nvSpPr>
              <p:cNvPr id="4722" name="Google Shape;4722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3" name="Google Shape;4723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4" name="Google Shape;4724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5" name="Google Shape;4725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6" name="Google Shape;4726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7" name="Google Shape;4727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8" name="Google Shape;4728;p23"/>
            <p:cNvGrpSpPr/>
            <p:nvPr/>
          </p:nvGrpSpPr>
          <p:grpSpPr>
            <a:xfrm>
              <a:off x="7651528" y="4794775"/>
              <a:ext cx="762531" cy="125508"/>
              <a:chOff x="7276405" y="3017573"/>
              <a:chExt cx="762531" cy="125508"/>
            </a:xfrm>
          </p:grpSpPr>
          <p:sp>
            <p:nvSpPr>
              <p:cNvPr id="4729" name="Google Shape;4729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0" name="Google Shape;4730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1" name="Google Shape;4731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2" name="Google Shape;4732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3" name="Google Shape;4733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4" name="Google Shape;4734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35" name="Google Shape;4735;p23"/>
            <p:cNvGrpSpPr/>
            <p:nvPr/>
          </p:nvGrpSpPr>
          <p:grpSpPr>
            <a:xfrm>
              <a:off x="7070211" y="4794775"/>
              <a:ext cx="469908" cy="125508"/>
              <a:chOff x="6695088" y="3017573"/>
              <a:chExt cx="469908" cy="125508"/>
            </a:xfrm>
          </p:grpSpPr>
          <p:sp>
            <p:nvSpPr>
              <p:cNvPr id="4736" name="Google Shape;4736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7" name="Google Shape;4737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8" name="Google Shape;4738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9" name="Google Shape;4739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0" name="Google Shape;4740;p23"/>
            <p:cNvGrpSpPr/>
            <p:nvPr/>
          </p:nvGrpSpPr>
          <p:grpSpPr>
            <a:xfrm>
              <a:off x="8525468" y="4788134"/>
              <a:ext cx="762531" cy="125509"/>
              <a:chOff x="7276405" y="3017572"/>
              <a:chExt cx="762531" cy="125509"/>
            </a:xfrm>
          </p:grpSpPr>
          <p:sp>
            <p:nvSpPr>
              <p:cNvPr id="4741" name="Google Shape;4741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2" name="Google Shape;4742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3" name="Google Shape;4743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4" name="Google Shape;4744;p23"/>
              <p:cNvSpPr/>
              <p:nvPr/>
            </p:nvSpPr>
            <p:spPr>
              <a:xfrm>
                <a:off x="7602378" y="3017572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5" name="Google Shape;4745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6" name="Google Shape;4746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7" name="Google Shape;4747;p23"/>
            <p:cNvGrpSpPr/>
            <p:nvPr/>
          </p:nvGrpSpPr>
          <p:grpSpPr>
            <a:xfrm>
              <a:off x="9429045" y="4788135"/>
              <a:ext cx="762531" cy="125508"/>
              <a:chOff x="7276405" y="3017573"/>
              <a:chExt cx="762531" cy="125508"/>
            </a:xfrm>
          </p:grpSpPr>
          <p:sp>
            <p:nvSpPr>
              <p:cNvPr id="4748" name="Google Shape;4748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9" name="Google Shape;4749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0" name="Google Shape;4750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1" name="Google Shape;4751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2" name="Google Shape;4752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3" name="Google Shape;4753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4" name="Google Shape;4754;p23"/>
            <p:cNvGrpSpPr/>
            <p:nvPr/>
          </p:nvGrpSpPr>
          <p:grpSpPr>
            <a:xfrm>
              <a:off x="7651656" y="4964348"/>
              <a:ext cx="762531" cy="125508"/>
              <a:chOff x="7276405" y="3017573"/>
              <a:chExt cx="762531" cy="125508"/>
            </a:xfrm>
          </p:grpSpPr>
          <p:sp>
            <p:nvSpPr>
              <p:cNvPr id="4755" name="Google Shape;4755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6" name="Google Shape;4756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7" name="Google Shape;4757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8" name="Google Shape;4758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9" name="Google Shape;4759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0" name="Google Shape;4760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61" name="Google Shape;4761;p23"/>
            <p:cNvGrpSpPr/>
            <p:nvPr/>
          </p:nvGrpSpPr>
          <p:grpSpPr>
            <a:xfrm>
              <a:off x="7070339" y="4964348"/>
              <a:ext cx="469908" cy="125508"/>
              <a:chOff x="6695088" y="3017573"/>
              <a:chExt cx="469908" cy="125508"/>
            </a:xfrm>
          </p:grpSpPr>
          <p:sp>
            <p:nvSpPr>
              <p:cNvPr id="4762" name="Google Shape;4762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3" name="Google Shape;4763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4" name="Google Shape;4764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5" name="Google Shape;4765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66" name="Google Shape;4766;p23"/>
            <p:cNvGrpSpPr/>
            <p:nvPr/>
          </p:nvGrpSpPr>
          <p:grpSpPr>
            <a:xfrm>
              <a:off x="8525596" y="4957708"/>
              <a:ext cx="762531" cy="125508"/>
              <a:chOff x="7276405" y="3017573"/>
              <a:chExt cx="762531" cy="125508"/>
            </a:xfrm>
          </p:grpSpPr>
          <p:sp>
            <p:nvSpPr>
              <p:cNvPr id="4767" name="Google Shape;4767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8" name="Google Shape;4768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9" name="Google Shape;4769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0" name="Google Shape;4770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1" name="Google Shape;4771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2" name="Google Shape;4772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73" name="Google Shape;4773;p23"/>
            <p:cNvGrpSpPr/>
            <p:nvPr/>
          </p:nvGrpSpPr>
          <p:grpSpPr>
            <a:xfrm>
              <a:off x="9429173" y="4957708"/>
              <a:ext cx="762531" cy="125508"/>
              <a:chOff x="7276405" y="3017573"/>
              <a:chExt cx="762531" cy="125508"/>
            </a:xfrm>
          </p:grpSpPr>
          <p:sp>
            <p:nvSpPr>
              <p:cNvPr id="4774" name="Google Shape;4774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5" name="Google Shape;4775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6" name="Google Shape;4776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7" name="Google Shape;4777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8" name="Google Shape;4778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9" name="Google Shape;4779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0" name="Google Shape;4780;p23"/>
            <p:cNvGrpSpPr/>
            <p:nvPr/>
          </p:nvGrpSpPr>
          <p:grpSpPr>
            <a:xfrm>
              <a:off x="7648585" y="5135798"/>
              <a:ext cx="762531" cy="125508"/>
              <a:chOff x="7276405" y="3017573"/>
              <a:chExt cx="762531" cy="125508"/>
            </a:xfrm>
          </p:grpSpPr>
          <p:sp>
            <p:nvSpPr>
              <p:cNvPr id="4781" name="Google Shape;4781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2" name="Google Shape;4782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3" name="Google Shape;4783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4" name="Google Shape;4784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5" name="Google Shape;4785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6" name="Google Shape;4786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7" name="Google Shape;4787;p23"/>
            <p:cNvGrpSpPr/>
            <p:nvPr/>
          </p:nvGrpSpPr>
          <p:grpSpPr>
            <a:xfrm>
              <a:off x="7067268" y="5135798"/>
              <a:ext cx="469908" cy="125508"/>
              <a:chOff x="6695088" y="3017573"/>
              <a:chExt cx="469908" cy="125508"/>
            </a:xfrm>
          </p:grpSpPr>
          <p:sp>
            <p:nvSpPr>
              <p:cNvPr id="4788" name="Google Shape;4788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9" name="Google Shape;4789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0" name="Google Shape;4790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1" name="Google Shape;4791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2" name="Google Shape;4792;p23"/>
            <p:cNvGrpSpPr/>
            <p:nvPr/>
          </p:nvGrpSpPr>
          <p:grpSpPr>
            <a:xfrm>
              <a:off x="8522525" y="5129158"/>
              <a:ext cx="762531" cy="125508"/>
              <a:chOff x="7276405" y="3017573"/>
              <a:chExt cx="762531" cy="125508"/>
            </a:xfrm>
          </p:grpSpPr>
          <p:sp>
            <p:nvSpPr>
              <p:cNvPr id="4793" name="Google Shape;4793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4" name="Google Shape;4794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5" name="Google Shape;4795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6" name="Google Shape;4796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7" name="Google Shape;4797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8" name="Google Shape;4798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9" name="Google Shape;4799;p23"/>
            <p:cNvGrpSpPr/>
            <p:nvPr/>
          </p:nvGrpSpPr>
          <p:grpSpPr>
            <a:xfrm>
              <a:off x="9426102" y="5129158"/>
              <a:ext cx="762531" cy="125508"/>
              <a:chOff x="7276405" y="3017573"/>
              <a:chExt cx="762531" cy="125508"/>
            </a:xfrm>
          </p:grpSpPr>
          <p:sp>
            <p:nvSpPr>
              <p:cNvPr id="4800" name="Google Shape;4800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1" name="Google Shape;4801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2" name="Google Shape;4802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3" name="Google Shape;4803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4" name="Google Shape;4804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5" name="Google Shape;4805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06" name="Google Shape;4806;p23"/>
            <p:cNvGrpSpPr/>
            <p:nvPr/>
          </p:nvGrpSpPr>
          <p:grpSpPr>
            <a:xfrm>
              <a:off x="7651656" y="5307248"/>
              <a:ext cx="762531" cy="125508"/>
              <a:chOff x="7276405" y="3017573"/>
              <a:chExt cx="762531" cy="125508"/>
            </a:xfrm>
          </p:grpSpPr>
          <p:sp>
            <p:nvSpPr>
              <p:cNvPr id="4807" name="Google Shape;4807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8" name="Google Shape;4808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9" name="Google Shape;4809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0" name="Google Shape;4810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1" name="Google Shape;4811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2" name="Google Shape;4812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3" name="Google Shape;4813;p23"/>
            <p:cNvGrpSpPr/>
            <p:nvPr/>
          </p:nvGrpSpPr>
          <p:grpSpPr>
            <a:xfrm>
              <a:off x="7070339" y="5307248"/>
              <a:ext cx="469908" cy="125508"/>
              <a:chOff x="6695088" y="3017573"/>
              <a:chExt cx="469908" cy="125508"/>
            </a:xfrm>
          </p:grpSpPr>
          <p:sp>
            <p:nvSpPr>
              <p:cNvPr id="4814" name="Google Shape;4814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5" name="Google Shape;4815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6" name="Google Shape;4816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7" name="Google Shape;4817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8" name="Google Shape;4818;p23"/>
            <p:cNvGrpSpPr/>
            <p:nvPr/>
          </p:nvGrpSpPr>
          <p:grpSpPr>
            <a:xfrm>
              <a:off x="8525596" y="5300608"/>
              <a:ext cx="762531" cy="125508"/>
              <a:chOff x="7276405" y="3017573"/>
              <a:chExt cx="762531" cy="125508"/>
            </a:xfrm>
          </p:grpSpPr>
          <p:sp>
            <p:nvSpPr>
              <p:cNvPr id="4819" name="Google Shape;4819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0" name="Google Shape;4820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1" name="Google Shape;4821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2" name="Google Shape;4822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3" name="Google Shape;4823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4" name="Google Shape;4824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25" name="Google Shape;4825;p23"/>
            <p:cNvGrpSpPr/>
            <p:nvPr/>
          </p:nvGrpSpPr>
          <p:grpSpPr>
            <a:xfrm>
              <a:off x="9429173" y="5300608"/>
              <a:ext cx="762531" cy="125508"/>
              <a:chOff x="7276405" y="3017573"/>
              <a:chExt cx="762531" cy="125508"/>
            </a:xfrm>
          </p:grpSpPr>
          <p:sp>
            <p:nvSpPr>
              <p:cNvPr id="4826" name="Google Shape;4826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7" name="Google Shape;4827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8" name="Google Shape;4828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9" name="Google Shape;4829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0" name="Google Shape;4830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1" name="Google Shape;4831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32" name="Google Shape;4832;p23"/>
            <p:cNvGrpSpPr/>
            <p:nvPr/>
          </p:nvGrpSpPr>
          <p:grpSpPr>
            <a:xfrm>
              <a:off x="7648585" y="5478698"/>
              <a:ext cx="762531" cy="125508"/>
              <a:chOff x="7276405" y="3017573"/>
              <a:chExt cx="762531" cy="125508"/>
            </a:xfrm>
          </p:grpSpPr>
          <p:sp>
            <p:nvSpPr>
              <p:cNvPr id="4833" name="Google Shape;4833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4" name="Google Shape;4834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5" name="Google Shape;4835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6" name="Google Shape;4836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7" name="Google Shape;4837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8" name="Google Shape;4838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39" name="Google Shape;4839;p23"/>
            <p:cNvGrpSpPr/>
            <p:nvPr/>
          </p:nvGrpSpPr>
          <p:grpSpPr>
            <a:xfrm>
              <a:off x="7067268" y="5478698"/>
              <a:ext cx="469908" cy="125508"/>
              <a:chOff x="6695088" y="3017573"/>
              <a:chExt cx="469908" cy="125508"/>
            </a:xfrm>
          </p:grpSpPr>
          <p:sp>
            <p:nvSpPr>
              <p:cNvPr id="4840" name="Google Shape;4840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1" name="Google Shape;4841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2" name="Google Shape;4842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3" name="Google Shape;4843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4" name="Google Shape;4844;p23"/>
            <p:cNvGrpSpPr/>
            <p:nvPr/>
          </p:nvGrpSpPr>
          <p:grpSpPr>
            <a:xfrm>
              <a:off x="8522525" y="5472058"/>
              <a:ext cx="762531" cy="125508"/>
              <a:chOff x="7276405" y="3017573"/>
              <a:chExt cx="762531" cy="125508"/>
            </a:xfrm>
          </p:grpSpPr>
          <p:sp>
            <p:nvSpPr>
              <p:cNvPr id="4845" name="Google Shape;4845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6" name="Google Shape;4846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7" name="Google Shape;4847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8" name="Google Shape;4848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9" name="Google Shape;4849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0" name="Google Shape;4850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51" name="Google Shape;4851;p23"/>
            <p:cNvGrpSpPr/>
            <p:nvPr/>
          </p:nvGrpSpPr>
          <p:grpSpPr>
            <a:xfrm>
              <a:off x="9426102" y="5472058"/>
              <a:ext cx="762531" cy="125508"/>
              <a:chOff x="7276405" y="3017573"/>
              <a:chExt cx="762531" cy="125508"/>
            </a:xfrm>
          </p:grpSpPr>
          <p:sp>
            <p:nvSpPr>
              <p:cNvPr id="4852" name="Google Shape;4852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3" name="Google Shape;4853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4" name="Google Shape;4854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5" name="Google Shape;4855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6" name="Google Shape;4856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7" name="Google Shape;4857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58" name="Google Shape;4858;p23"/>
            <p:cNvGrpSpPr/>
            <p:nvPr/>
          </p:nvGrpSpPr>
          <p:grpSpPr>
            <a:xfrm>
              <a:off x="7651656" y="5650148"/>
              <a:ext cx="762531" cy="125508"/>
              <a:chOff x="7276405" y="3017573"/>
              <a:chExt cx="762531" cy="125508"/>
            </a:xfrm>
          </p:grpSpPr>
          <p:sp>
            <p:nvSpPr>
              <p:cNvPr id="4859" name="Google Shape;4859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0" name="Google Shape;4860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1" name="Google Shape;4861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2" name="Google Shape;4862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3" name="Google Shape;4863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4" name="Google Shape;4864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65" name="Google Shape;4865;p23"/>
            <p:cNvGrpSpPr/>
            <p:nvPr/>
          </p:nvGrpSpPr>
          <p:grpSpPr>
            <a:xfrm>
              <a:off x="7070339" y="5650148"/>
              <a:ext cx="469908" cy="125508"/>
              <a:chOff x="6695088" y="3017573"/>
              <a:chExt cx="469908" cy="125508"/>
            </a:xfrm>
          </p:grpSpPr>
          <p:sp>
            <p:nvSpPr>
              <p:cNvPr id="4866" name="Google Shape;4866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7" name="Google Shape;4867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8" name="Google Shape;4868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9" name="Google Shape;4869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0" name="Google Shape;4870;p23"/>
            <p:cNvGrpSpPr/>
            <p:nvPr/>
          </p:nvGrpSpPr>
          <p:grpSpPr>
            <a:xfrm>
              <a:off x="8525596" y="5643508"/>
              <a:ext cx="762531" cy="125508"/>
              <a:chOff x="7276405" y="3017573"/>
              <a:chExt cx="762531" cy="125508"/>
            </a:xfrm>
          </p:grpSpPr>
          <p:sp>
            <p:nvSpPr>
              <p:cNvPr id="4871" name="Google Shape;4871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2" name="Google Shape;4872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3" name="Google Shape;4873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4" name="Google Shape;4874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5" name="Google Shape;4875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6" name="Google Shape;4876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7" name="Google Shape;4877;p23"/>
            <p:cNvGrpSpPr/>
            <p:nvPr/>
          </p:nvGrpSpPr>
          <p:grpSpPr>
            <a:xfrm>
              <a:off x="9429173" y="5643508"/>
              <a:ext cx="762531" cy="125508"/>
              <a:chOff x="7276405" y="3017573"/>
              <a:chExt cx="762531" cy="125508"/>
            </a:xfrm>
          </p:grpSpPr>
          <p:sp>
            <p:nvSpPr>
              <p:cNvPr id="4878" name="Google Shape;4878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9" name="Google Shape;4879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0" name="Google Shape;4880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1" name="Google Shape;4881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2" name="Google Shape;4882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3" name="Google Shape;4883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84" name="Google Shape;4884;p23"/>
            <p:cNvGrpSpPr/>
            <p:nvPr/>
          </p:nvGrpSpPr>
          <p:grpSpPr>
            <a:xfrm>
              <a:off x="7648585" y="5821598"/>
              <a:ext cx="762531" cy="125508"/>
              <a:chOff x="7276405" y="3017573"/>
              <a:chExt cx="762531" cy="125508"/>
            </a:xfrm>
          </p:grpSpPr>
          <p:sp>
            <p:nvSpPr>
              <p:cNvPr id="4885" name="Google Shape;4885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6" name="Google Shape;4886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7" name="Google Shape;4887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8" name="Google Shape;4888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9" name="Google Shape;4889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0" name="Google Shape;4890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91" name="Google Shape;4891;p23"/>
            <p:cNvGrpSpPr/>
            <p:nvPr/>
          </p:nvGrpSpPr>
          <p:grpSpPr>
            <a:xfrm>
              <a:off x="7067268" y="5821598"/>
              <a:ext cx="469908" cy="125508"/>
              <a:chOff x="6695088" y="3017573"/>
              <a:chExt cx="469908" cy="125508"/>
            </a:xfrm>
          </p:grpSpPr>
          <p:sp>
            <p:nvSpPr>
              <p:cNvPr id="4892" name="Google Shape;4892;p23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3" name="Google Shape;4893;p23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4" name="Google Shape;4894;p23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5" name="Google Shape;4895;p23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96" name="Google Shape;4896;p23"/>
            <p:cNvGrpSpPr/>
            <p:nvPr/>
          </p:nvGrpSpPr>
          <p:grpSpPr>
            <a:xfrm>
              <a:off x="8522525" y="5814958"/>
              <a:ext cx="762531" cy="125508"/>
              <a:chOff x="7276405" y="3017573"/>
              <a:chExt cx="762531" cy="125508"/>
            </a:xfrm>
          </p:grpSpPr>
          <p:sp>
            <p:nvSpPr>
              <p:cNvPr id="4897" name="Google Shape;4897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8" name="Google Shape;4898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9" name="Google Shape;4899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0" name="Google Shape;4900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1" name="Google Shape;4901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2" name="Google Shape;4902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3" name="Google Shape;4903;p23"/>
            <p:cNvGrpSpPr/>
            <p:nvPr/>
          </p:nvGrpSpPr>
          <p:grpSpPr>
            <a:xfrm>
              <a:off x="9426102" y="5814958"/>
              <a:ext cx="762531" cy="125508"/>
              <a:chOff x="7276405" y="3017573"/>
              <a:chExt cx="762531" cy="125508"/>
            </a:xfrm>
          </p:grpSpPr>
          <p:sp>
            <p:nvSpPr>
              <p:cNvPr id="4904" name="Google Shape;4904;p23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5" name="Google Shape;4905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6" name="Google Shape;4906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7" name="Google Shape;4907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8" name="Google Shape;4908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9" name="Google Shape;4909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10" name="Google Shape;4910;p23"/>
            <p:cNvGrpSpPr/>
            <p:nvPr/>
          </p:nvGrpSpPr>
          <p:grpSpPr>
            <a:xfrm>
              <a:off x="7685524" y="5993048"/>
              <a:ext cx="694276" cy="125508"/>
              <a:chOff x="7310273" y="3017573"/>
              <a:chExt cx="694276" cy="125508"/>
            </a:xfrm>
          </p:grpSpPr>
          <p:sp>
            <p:nvSpPr>
              <p:cNvPr id="4911" name="Google Shape;4911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2" name="Google Shape;4912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3" name="Google Shape;4913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4" name="Google Shape;4914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5" name="Google Shape;4915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16" name="Google Shape;4916;p23"/>
            <p:cNvSpPr/>
            <p:nvPr/>
          </p:nvSpPr>
          <p:spPr>
            <a:xfrm>
              <a:off x="7396310" y="5993048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17" name="Google Shape;4917;p23"/>
            <p:cNvGrpSpPr/>
            <p:nvPr/>
          </p:nvGrpSpPr>
          <p:grpSpPr>
            <a:xfrm>
              <a:off x="8559464" y="5986408"/>
              <a:ext cx="694276" cy="125508"/>
              <a:chOff x="7310273" y="3017573"/>
              <a:chExt cx="694276" cy="125508"/>
            </a:xfrm>
          </p:grpSpPr>
          <p:sp>
            <p:nvSpPr>
              <p:cNvPr id="4918" name="Google Shape;4918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9" name="Google Shape;4919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0" name="Google Shape;4920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1" name="Google Shape;4921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2" name="Google Shape;4922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23" name="Google Shape;4923;p23"/>
            <p:cNvGrpSpPr/>
            <p:nvPr/>
          </p:nvGrpSpPr>
          <p:grpSpPr>
            <a:xfrm>
              <a:off x="9463041" y="5986408"/>
              <a:ext cx="694276" cy="125508"/>
              <a:chOff x="7310273" y="3017573"/>
              <a:chExt cx="694276" cy="125508"/>
            </a:xfrm>
          </p:grpSpPr>
          <p:sp>
            <p:nvSpPr>
              <p:cNvPr id="4924" name="Google Shape;4924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5" name="Google Shape;4925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6" name="Google Shape;4926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7" name="Google Shape;4927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8" name="Google Shape;4928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29" name="Google Shape;4929;p23"/>
            <p:cNvGrpSpPr/>
            <p:nvPr/>
          </p:nvGrpSpPr>
          <p:grpSpPr>
            <a:xfrm>
              <a:off x="7682453" y="6164498"/>
              <a:ext cx="694276" cy="125508"/>
              <a:chOff x="7310273" y="3017573"/>
              <a:chExt cx="694276" cy="125508"/>
            </a:xfrm>
          </p:grpSpPr>
          <p:sp>
            <p:nvSpPr>
              <p:cNvPr id="4930" name="Google Shape;4930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1" name="Google Shape;4931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2" name="Google Shape;4932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3" name="Google Shape;4933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4" name="Google Shape;4934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35" name="Google Shape;4935;p23"/>
            <p:cNvSpPr/>
            <p:nvPr/>
          </p:nvSpPr>
          <p:spPr>
            <a:xfrm>
              <a:off x="7393239" y="6164498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936" name="Google Shape;4936;p23"/>
            <p:cNvGrpSpPr/>
            <p:nvPr/>
          </p:nvGrpSpPr>
          <p:grpSpPr>
            <a:xfrm>
              <a:off x="8556393" y="6157858"/>
              <a:ext cx="694276" cy="125508"/>
              <a:chOff x="7310273" y="3017573"/>
              <a:chExt cx="694276" cy="125508"/>
            </a:xfrm>
          </p:grpSpPr>
          <p:sp>
            <p:nvSpPr>
              <p:cNvPr id="4937" name="Google Shape;4937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8" name="Google Shape;4938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9" name="Google Shape;4939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0" name="Google Shape;4940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1" name="Google Shape;4941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42" name="Google Shape;4942;p23"/>
            <p:cNvGrpSpPr/>
            <p:nvPr/>
          </p:nvGrpSpPr>
          <p:grpSpPr>
            <a:xfrm>
              <a:off x="9459970" y="6157858"/>
              <a:ext cx="694276" cy="125508"/>
              <a:chOff x="7310273" y="3017573"/>
              <a:chExt cx="694276" cy="125508"/>
            </a:xfrm>
          </p:grpSpPr>
          <p:sp>
            <p:nvSpPr>
              <p:cNvPr id="4943" name="Google Shape;4943;p23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4" name="Google Shape;4944;p23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5" name="Google Shape;4945;p23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6" name="Google Shape;4946;p23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7" name="Google Shape;4947;p23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48" name="Google Shape;4948;p23"/>
            <p:cNvGrpSpPr/>
            <p:nvPr/>
          </p:nvGrpSpPr>
          <p:grpSpPr>
            <a:xfrm>
              <a:off x="7061691" y="2381195"/>
              <a:ext cx="469908" cy="125508"/>
              <a:chOff x="6700312" y="2817548"/>
              <a:chExt cx="469908" cy="125508"/>
            </a:xfrm>
          </p:grpSpPr>
          <p:sp>
            <p:nvSpPr>
              <p:cNvPr id="4949" name="Google Shape;4949;p23"/>
              <p:cNvSpPr/>
              <p:nvPr/>
            </p:nvSpPr>
            <p:spPr>
              <a:xfrm>
                <a:off x="6700312" y="2817548"/>
                <a:ext cx="469908" cy="125508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0" name="Google Shape;4950;p23"/>
              <p:cNvSpPr/>
              <p:nvPr/>
            </p:nvSpPr>
            <p:spPr>
              <a:xfrm>
                <a:off x="6734179" y="2817548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1" name="Google Shape;4951;p23"/>
              <p:cNvSpPr/>
              <p:nvPr/>
            </p:nvSpPr>
            <p:spPr>
              <a:xfrm>
                <a:off x="6882347" y="2817548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2" name="Google Shape;4952;p23"/>
              <p:cNvSpPr/>
              <p:nvPr/>
            </p:nvSpPr>
            <p:spPr>
              <a:xfrm>
                <a:off x="7026283" y="2817548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53" name="Google Shape;4953;p23"/>
            <p:cNvGrpSpPr/>
            <p:nvPr/>
          </p:nvGrpSpPr>
          <p:grpSpPr>
            <a:xfrm>
              <a:off x="9432556" y="2216385"/>
              <a:ext cx="762531" cy="125508"/>
              <a:chOff x="9432116" y="2038295"/>
              <a:chExt cx="762531" cy="125508"/>
            </a:xfrm>
          </p:grpSpPr>
          <p:sp>
            <p:nvSpPr>
              <p:cNvPr id="4954" name="Google Shape;4954;p23"/>
              <p:cNvSpPr/>
              <p:nvPr/>
            </p:nvSpPr>
            <p:spPr>
              <a:xfrm>
                <a:off x="9432116" y="2038295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5" name="Google Shape;4955;p23"/>
              <p:cNvSpPr/>
              <p:nvPr/>
            </p:nvSpPr>
            <p:spPr>
              <a:xfrm>
                <a:off x="9465984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6" name="Google Shape;4956;p23"/>
              <p:cNvSpPr/>
              <p:nvPr/>
            </p:nvSpPr>
            <p:spPr>
              <a:xfrm>
                <a:off x="9614152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7" name="Google Shape;4957;p23"/>
              <p:cNvSpPr/>
              <p:nvPr/>
            </p:nvSpPr>
            <p:spPr>
              <a:xfrm>
                <a:off x="9758088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8" name="Google Shape;4958;p23"/>
              <p:cNvSpPr/>
              <p:nvPr/>
            </p:nvSpPr>
            <p:spPr>
              <a:xfrm>
                <a:off x="9902024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9" name="Google Shape;4959;p23"/>
              <p:cNvSpPr/>
              <p:nvPr/>
            </p:nvSpPr>
            <p:spPr>
              <a:xfrm>
                <a:off x="10045960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0" name="Google Shape;4960;p23"/>
            <p:cNvGrpSpPr/>
            <p:nvPr/>
          </p:nvGrpSpPr>
          <p:grpSpPr>
            <a:xfrm>
              <a:off x="7655040" y="2390216"/>
              <a:ext cx="762531" cy="125508"/>
              <a:chOff x="7658111" y="2223025"/>
              <a:chExt cx="762531" cy="125508"/>
            </a:xfrm>
          </p:grpSpPr>
          <p:sp>
            <p:nvSpPr>
              <p:cNvPr id="4961" name="Google Shape;4961;p23"/>
              <p:cNvSpPr/>
              <p:nvPr/>
            </p:nvSpPr>
            <p:spPr>
              <a:xfrm>
                <a:off x="7658111" y="2223025"/>
                <a:ext cx="762531" cy="125508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2" name="Google Shape;4962;p23"/>
              <p:cNvSpPr/>
              <p:nvPr/>
            </p:nvSpPr>
            <p:spPr>
              <a:xfrm>
                <a:off x="7691979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3" name="Google Shape;4963;p23"/>
              <p:cNvSpPr/>
              <p:nvPr/>
            </p:nvSpPr>
            <p:spPr>
              <a:xfrm>
                <a:off x="7840147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4" name="Google Shape;4964;p23"/>
              <p:cNvSpPr/>
              <p:nvPr/>
            </p:nvSpPr>
            <p:spPr>
              <a:xfrm>
                <a:off x="7984083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5" name="Google Shape;4965;p23"/>
              <p:cNvSpPr/>
              <p:nvPr/>
            </p:nvSpPr>
            <p:spPr>
              <a:xfrm>
                <a:off x="8128019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6" name="Google Shape;4966;p23"/>
              <p:cNvSpPr/>
              <p:nvPr/>
            </p:nvSpPr>
            <p:spPr>
              <a:xfrm>
                <a:off x="8271955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7" name="Google Shape;4967;p23"/>
            <p:cNvGrpSpPr/>
            <p:nvPr/>
          </p:nvGrpSpPr>
          <p:grpSpPr>
            <a:xfrm>
              <a:off x="8528980" y="2383576"/>
              <a:ext cx="762531" cy="125508"/>
              <a:chOff x="8532051" y="2216385"/>
              <a:chExt cx="762531" cy="125508"/>
            </a:xfrm>
          </p:grpSpPr>
          <p:sp>
            <p:nvSpPr>
              <p:cNvPr id="4968" name="Google Shape;4968;p23"/>
              <p:cNvSpPr/>
              <p:nvPr/>
            </p:nvSpPr>
            <p:spPr>
              <a:xfrm>
                <a:off x="8532051" y="2216385"/>
                <a:ext cx="762531" cy="125508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9" name="Google Shape;4969;p23"/>
              <p:cNvSpPr/>
              <p:nvPr/>
            </p:nvSpPr>
            <p:spPr>
              <a:xfrm>
                <a:off x="8565919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0" name="Google Shape;4970;p23"/>
              <p:cNvSpPr/>
              <p:nvPr/>
            </p:nvSpPr>
            <p:spPr>
              <a:xfrm>
                <a:off x="8714087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1" name="Google Shape;4971;p23"/>
              <p:cNvSpPr/>
              <p:nvPr/>
            </p:nvSpPr>
            <p:spPr>
              <a:xfrm>
                <a:off x="8858023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2" name="Google Shape;4972;p23"/>
              <p:cNvSpPr/>
              <p:nvPr/>
            </p:nvSpPr>
            <p:spPr>
              <a:xfrm>
                <a:off x="9001959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3" name="Google Shape;4973;p23"/>
              <p:cNvSpPr/>
              <p:nvPr/>
            </p:nvSpPr>
            <p:spPr>
              <a:xfrm>
                <a:off x="9145895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974" name="Google Shape;497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085352" y="1882601"/>
            <a:ext cx="220265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5" name="Google Shape;497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5455452" y="2282125"/>
            <a:ext cx="2119784" cy="27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6" name="Google Shape;497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7675405" y="2921580"/>
            <a:ext cx="2736000" cy="2064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7" name="Google Shape;4977;p23"/>
          <p:cNvCxnSpPr>
            <a:stCxn id="4184" idx="2"/>
          </p:cNvCxnSpPr>
          <p:nvPr/>
        </p:nvCxnSpPr>
        <p:spPr>
          <a:xfrm rot="10800000">
            <a:off x="1580869" y="4565955"/>
            <a:ext cx="2011500" cy="1097700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78" name="Google Shape;4978;p23"/>
          <p:cNvCxnSpPr>
            <a:stCxn id="4189" idx="7"/>
          </p:cNvCxnSpPr>
          <p:nvPr/>
        </p:nvCxnSpPr>
        <p:spPr>
          <a:xfrm rot="10800000">
            <a:off x="1893691" y="4554865"/>
            <a:ext cx="1920900" cy="96480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79" name="Google Shape;4979;p23"/>
          <p:cNvSpPr txBox="1"/>
          <p:nvPr/>
        </p:nvSpPr>
        <p:spPr>
          <a:xfrm>
            <a:off x="10764563" y="703164"/>
            <a:ext cx="99738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5v-5v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22-23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24-25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26-27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28-29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30-31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32-33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34-35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36-37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38-39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40-41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42-43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44-45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46-47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48-49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50-51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52-53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Gnd-gnd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0" name="Google Shape;4980;p23"/>
          <p:cNvSpPr txBox="1"/>
          <p:nvPr/>
        </p:nvSpPr>
        <p:spPr>
          <a:xfrm>
            <a:off x="10994840" y="5792082"/>
            <a:ext cx="1155744" cy="10156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 MISO      D0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51 MOSI      D1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 SCK         SCK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53 SS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81" name="Google Shape;4981;p23"/>
          <p:cNvCxnSpPr>
            <a:stCxn id="4916" idx="7"/>
          </p:cNvCxnSpPr>
          <p:nvPr/>
        </p:nvCxnSpPr>
        <p:spPr>
          <a:xfrm rot="10800000">
            <a:off x="8257999" y="2779101"/>
            <a:ext cx="1833000" cy="273510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82" name="Google Shape;4982;p23"/>
          <p:cNvCxnSpPr>
            <a:stCxn id="4947" idx="6"/>
          </p:cNvCxnSpPr>
          <p:nvPr/>
        </p:nvCxnSpPr>
        <p:spPr>
          <a:xfrm flipH="1">
            <a:off x="9900140" y="780255"/>
            <a:ext cx="538500" cy="2011500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83" name="Google Shape;4983;p23"/>
          <p:cNvCxnSpPr/>
          <p:nvPr/>
        </p:nvCxnSpPr>
        <p:spPr>
          <a:xfrm>
            <a:off x="4741817" y="829715"/>
            <a:ext cx="4853063" cy="1876004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84" name="Google Shape;4984;p23"/>
          <p:cNvSpPr txBox="1"/>
          <p:nvPr/>
        </p:nvSpPr>
        <p:spPr>
          <a:xfrm>
            <a:off x="7675673" y="483743"/>
            <a:ext cx="24272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14 15 16 17 18 19 20 21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5" name="Google Shape;4985;p23"/>
          <p:cNvSpPr txBox="1"/>
          <p:nvPr/>
        </p:nvSpPr>
        <p:spPr>
          <a:xfrm>
            <a:off x="5229764" y="465047"/>
            <a:ext cx="22317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7   6   5   4   3   2   1   0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6" name="Google Shape;4986;p23"/>
          <p:cNvSpPr txBox="1"/>
          <p:nvPr/>
        </p:nvSpPr>
        <p:spPr>
          <a:xfrm>
            <a:off x="3096349" y="460383"/>
            <a:ext cx="18838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13  12  11  10  9  8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87" name="Google Shape;4987;p23"/>
          <p:cNvCxnSpPr>
            <a:stCxn id="4931" idx="7"/>
          </p:cNvCxnSpPr>
          <p:nvPr/>
        </p:nvCxnSpPr>
        <p:spPr>
          <a:xfrm rot="10800000">
            <a:off x="9300730" y="2779075"/>
            <a:ext cx="1075200" cy="1962300"/>
          </a:xfrm>
          <a:prstGeom prst="straightConnector1">
            <a:avLst/>
          </a:prstGeom>
          <a:noFill/>
          <a:ln cap="flat" cmpd="sng" w="635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88" name="Google Shape;4988;p23"/>
          <p:cNvCxnSpPr>
            <a:stCxn id="4911" idx="3"/>
          </p:cNvCxnSpPr>
          <p:nvPr/>
        </p:nvCxnSpPr>
        <p:spPr>
          <a:xfrm rot="10800000">
            <a:off x="9043288" y="2745183"/>
            <a:ext cx="1195200" cy="2398200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89" name="Google Shape;4989;p23"/>
          <p:cNvCxnSpPr>
            <a:stCxn id="4912" idx="3"/>
          </p:cNvCxnSpPr>
          <p:nvPr/>
        </p:nvCxnSpPr>
        <p:spPr>
          <a:xfrm rot="10800000">
            <a:off x="8736988" y="2806728"/>
            <a:ext cx="1501500" cy="2073000"/>
          </a:xfrm>
          <a:prstGeom prst="straightConnector1">
            <a:avLst/>
          </a:prstGeom>
          <a:noFill/>
          <a:ln cap="flat" cmpd="sng" w="635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90" name="Google Shape;4990;p23"/>
          <p:cNvCxnSpPr/>
          <p:nvPr/>
        </p:nvCxnSpPr>
        <p:spPr>
          <a:xfrm>
            <a:off x="5331100" y="858737"/>
            <a:ext cx="3148666" cy="1731496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91" name="Google Shape;4991;p23"/>
          <p:cNvCxnSpPr>
            <a:stCxn id="4883" idx="5"/>
          </p:cNvCxnSpPr>
          <p:nvPr/>
        </p:nvCxnSpPr>
        <p:spPr>
          <a:xfrm flipH="1">
            <a:off x="2194790" y="804576"/>
            <a:ext cx="7462800" cy="3755400"/>
          </a:xfrm>
          <a:prstGeom prst="straightConnector1">
            <a:avLst/>
          </a:prstGeom>
          <a:noFill/>
          <a:ln cap="flat" cmpd="sng" w="635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92" name="Google Shape;4992;p23"/>
          <p:cNvCxnSpPr>
            <a:stCxn id="4909" idx="4"/>
          </p:cNvCxnSpPr>
          <p:nvPr/>
        </p:nvCxnSpPr>
        <p:spPr>
          <a:xfrm flipH="1">
            <a:off x="2557067" y="881949"/>
            <a:ext cx="7416000" cy="36840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93" name="Google Shape;4993;p23"/>
          <p:cNvCxnSpPr/>
          <p:nvPr/>
        </p:nvCxnSpPr>
        <p:spPr>
          <a:xfrm>
            <a:off x="4458199" y="2181497"/>
            <a:ext cx="2471126" cy="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94" name="Google Shape;4994;p23"/>
          <p:cNvCxnSpPr>
            <a:endCxn id="4417" idx="3"/>
          </p:cNvCxnSpPr>
          <p:nvPr/>
        </p:nvCxnSpPr>
        <p:spPr>
          <a:xfrm>
            <a:off x="4458198" y="2181565"/>
            <a:ext cx="0" cy="1284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95" name="Google Shape;4995;p23"/>
          <p:cNvCxnSpPr>
            <a:endCxn id="4649" idx="7"/>
          </p:cNvCxnSpPr>
          <p:nvPr/>
        </p:nvCxnSpPr>
        <p:spPr>
          <a:xfrm>
            <a:off x="6918237" y="2181354"/>
            <a:ext cx="30600" cy="2313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96" name="Google Shape;4996;p23"/>
          <p:cNvCxnSpPr/>
          <p:nvPr/>
        </p:nvCxnSpPr>
        <p:spPr>
          <a:xfrm>
            <a:off x="4666781" y="2309964"/>
            <a:ext cx="1977613" cy="0"/>
          </a:xfrm>
          <a:prstGeom prst="straightConnector1">
            <a:avLst/>
          </a:prstGeom>
          <a:noFill/>
          <a:ln cap="flat" cmpd="sng" w="635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97" name="Google Shape;4997;p23"/>
          <p:cNvCxnSpPr>
            <a:stCxn id="4928" idx="6"/>
          </p:cNvCxnSpPr>
          <p:nvPr/>
        </p:nvCxnSpPr>
        <p:spPr>
          <a:xfrm flipH="1">
            <a:off x="7675708" y="774790"/>
            <a:ext cx="2478000" cy="2004300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98" name="Google Shape;4998;p23"/>
          <p:cNvCxnSpPr>
            <a:stCxn id="4952" idx="5"/>
          </p:cNvCxnSpPr>
          <p:nvPr/>
        </p:nvCxnSpPr>
        <p:spPr>
          <a:xfrm flipH="1" rot="10800000">
            <a:off x="4235976" y="2773489"/>
            <a:ext cx="3039000" cy="275610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2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p24"/>
          <p:cNvSpPr/>
          <p:nvPr/>
        </p:nvSpPr>
        <p:spPr>
          <a:xfrm rot="-5400000">
            <a:off x="3139277" y="-1354346"/>
            <a:ext cx="5768971" cy="950618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04" name="Google Shape;5004;p24"/>
          <p:cNvGrpSpPr/>
          <p:nvPr/>
        </p:nvGrpSpPr>
        <p:grpSpPr>
          <a:xfrm rot="-5400000">
            <a:off x="3233202" y="-1037529"/>
            <a:ext cx="5581119" cy="9060407"/>
            <a:chOff x="7061691" y="838145"/>
            <a:chExt cx="3136468" cy="5451861"/>
          </a:xfrm>
        </p:grpSpPr>
        <p:grpSp>
          <p:nvGrpSpPr>
            <p:cNvPr id="5005" name="Google Shape;5005;p24"/>
            <p:cNvGrpSpPr/>
            <p:nvPr/>
          </p:nvGrpSpPr>
          <p:grpSpPr>
            <a:xfrm>
              <a:off x="7083910" y="2038295"/>
              <a:ext cx="469908" cy="125508"/>
              <a:chOff x="6701354" y="2617523"/>
              <a:chExt cx="469908" cy="125508"/>
            </a:xfrm>
          </p:grpSpPr>
          <p:sp>
            <p:nvSpPr>
              <p:cNvPr id="5006" name="Google Shape;5006;p24"/>
              <p:cNvSpPr/>
              <p:nvPr/>
            </p:nvSpPr>
            <p:spPr>
              <a:xfrm>
                <a:off x="6701354" y="2617523"/>
                <a:ext cx="469908" cy="125508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7" name="Google Shape;5007;p24"/>
              <p:cNvSpPr/>
              <p:nvPr/>
            </p:nvSpPr>
            <p:spPr>
              <a:xfrm>
                <a:off x="6735221" y="261752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8" name="Google Shape;5008;p24"/>
              <p:cNvSpPr/>
              <p:nvPr/>
            </p:nvSpPr>
            <p:spPr>
              <a:xfrm>
                <a:off x="6883389" y="261752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9" name="Google Shape;5009;p24"/>
              <p:cNvSpPr/>
              <p:nvPr/>
            </p:nvSpPr>
            <p:spPr>
              <a:xfrm>
                <a:off x="7027325" y="261752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10" name="Google Shape;5010;p24"/>
            <p:cNvGrpSpPr/>
            <p:nvPr/>
          </p:nvGrpSpPr>
          <p:grpSpPr>
            <a:xfrm>
              <a:off x="7067268" y="2216385"/>
              <a:ext cx="469908" cy="125508"/>
              <a:chOff x="6700312" y="2817548"/>
              <a:chExt cx="469908" cy="125508"/>
            </a:xfrm>
          </p:grpSpPr>
          <p:sp>
            <p:nvSpPr>
              <p:cNvPr id="5011" name="Google Shape;5011;p24"/>
              <p:cNvSpPr/>
              <p:nvPr/>
            </p:nvSpPr>
            <p:spPr>
              <a:xfrm>
                <a:off x="6700312" y="2817548"/>
                <a:ext cx="469908" cy="125508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2" name="Google Shape;5012;p24"/>
              <p:cNvSpPr/>
              <p:nvPr/>
            </p:nvSpPr>
            <p:spPr>
              <a:xfrm>
                <a:off x="6734179" y="2817548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3" name="Google Shape;5013;p24"/>
              <p:cNvSpPr/>
              <p:nvPr/>
            </p:nvSpPr>
            <p:spPr>
              <a:xfrm>
                <a:off x="6882347" y="2817548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4" name="Google Shape;5014;p24"/>
              <p:cNvSpPr/>
              <p:nvPr/>
            </p:nvSpPr>
            <p:spPr>
              <a:xfrm>
                <a:off x="7026283" y="2817548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15" name="Google Shape;5015;p24"/>
            <p:cNvGrpSpPr/>
            <p:nvPr/>
          </p:nvGrpSpPr>
          <p:grpSpPr>
            <a:xfrm>
              <a:off x="7657670" y="844785"/>
              <a:ext cx="762531" cy="125508"/>
              <a:chOff x="7276405" y="3017573"/>
              <a:chExt cx="762531" cy="125508"/>
            </a:xfrm>
          </p:grpSpPr>
          <p:sp>
            <p:nvSpPr>
              <p:cNvPr id="5016" name="Google Shape;5016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7" name="Google Shape;5017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8" name="Google Shape;5018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9" name="Google Shape;5019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0" name="Google Shape;5020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1" name="Google Shape;5021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22" name="Google Shape;5022;p24"/>
            <p:cNvGrpSpPr/>
            <p:nvPr/>
          </p:nvGrpSpPr>
          <p:grpSpPr>
            <a:xfrm>
              <a:off x="7076353" y="844785"/>
              <a:ext cx="469908" cy="125508"/>
              <a:chOff x="6695088" y="3017573"/>
              <a:chExt cx="469908" cy="125508"/>
            </a:xfrm>
          </p:grpSpPr>
          <p:sp>
            <p:nvSpPr>
              <p:cNvPr id="5023" name="Google Shape;5023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4" name="Google Shape;5024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5" name="Google Shape;5025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6" name="Google Shape;5026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27" name="Google Shape;5027;p24"/>
            <p:cNvGrpSpPr/>
            <p:nvPr/>
          </p:nvGrpSpPr>
          <p:grpSpPr>
            <a:xfrm>
              <a:off x="8531610" y="838145"/>
              <a:ext cx="762531" cy="125508"/>
              <a:chOff x="7276405" y="3017573"/>
              <a:chExt cx="762531" cy="125508"/>
            </a:xfrm>
          </p:grpSpPr>
          <p:sp>
            <p:nvSpPr>
              <p:cNvPr id="5028" name="Google Shape;5028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9" name="Google Shape;5029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0" name="Google Shape;5030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1" name="Google Shape;5031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2" name="Google Shape;5032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3" name="Google Shape;5033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4" name="Google Shape;5034;p24"/>
            <p:cNvGrpSpPr/>
            <p:nvPr/>
          </p:nvGrpSpPr>
          <p:grpSpPr>
            <a:xfrm>
              <a:off x="9435187" y="838145"/>
              <a:ext cx="762531" cy="125508"/>
              <a:chOff x="7276405" y="3017573"/>
              <a:chExt cx="762531" cy="125508"/>
            </a:xfrm>
          </p:grpSpPr>
          <p:sp>
            <p:nvSpPr>
              <p:cNvPr id="5035" name="Google Shape;5035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6" name="Google Shape;5036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7" name="Google Shape;5037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8" name="Google Shape;5038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9" name="Google Shape;5039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0" name="Google Shape;5040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1" name="Google Shape;5041;p24"/>
            <p:cNvGrpSpPr/>
            <p:nvPr/>
          </p:nvGrpSpPr>
          <p:grpSpPr>
            <a:xfrm>
              <a:off x="7654599" y="1016235"/>
              <a:ext cx="762531" cy="125508"/>
              <a:chOff x="7276405" y="3017573"/>
              <a:chExt cx="762531" cy="125508"/>
            </a:xfrm>
          </p:grpSpPr>
          <p:sp>
            <p:nvSpPr>
              <p:cNvPr id="5042" name="Google Shape;5042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3" name="Google Shape;5043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4" name="Google Shape;5044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5" name="Google Shape;5045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6" name="Google Shape;5046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7" name="Google Shape;5047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48" name="Google Shape;5048;p24"/>
            <p:cNvGrpSpPr/>
            <p:nvPr/>
          </p:nvGrpSpPr>
          <p:grpSpPr>
            <a:xfrm>
              <a:off x="7073282" y="1016235"/>
              <a:ext cx="469908" cy="125508"/>
              <a:chOff x="6695088" y="3017573"/>
              <a:chExt cx="469908" cy="125508"/>
            </a:xfrm>
          </p:grpSpPr>
          <p:sp>
            <p:nvSpPr>
              <p:cNvPr id="5049" name="Google Shape;5049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0" name="Google Shape;5050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1" name="Google Shape;5051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2" name="Google Shape;5052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53" name="Google Shape;5053;p24"/>
            <p:cNvGrpSpPr/>
            <p:nvPr/>
          </p:nvGrpSpPr>
          <p:grpSpPr>
            <a:xfrm>
              <a:off x="8528539" y="1009595"/>
              <a:ext cx="762531" cy="125508"/>
              <a:chOff x="7276405" y="3017573"/>
              <a:chExt cx="762531" cy="125508"/>
            </a:xfrm>
          </p:grpSpPr>
          <p:sp>
            <p:nvSpPr>
              <p:cNvPr id="5054" name="Google Shape;5054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5" name="Google Shape;5055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6" name="Google Shape;5056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7" name="Google Shape;5057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8" name="Google Shape;5058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9" name="Google Shape;5059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0" name="Google Shape;5060;p24"/>
            <p:cNvGrpSpPr/>
            <p:nvPr/>
          </p:nvGrpSpPr>
          <p:grpSpPr>
            <a:xfrm>
              <a:off x="9432116" y="1009595"/>
              <a:ext cx="762531" cy="125508"/>
              <a:chOff x="7276405" y="3017573"/>
              <a:chExt cx="762531" cy="125508"/>
            </a:xfrm>
          </p:grpSpPr>
          <p:sp>
            <p:nvSpPr>
              <p:cNvPr id="5061" name="Google Shape;5061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2" name="Google Shape;5062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3" name="Google Shape;5063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4" name="Google Shape;5064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5" name="Google Shape;5065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6" name="Google Shape;5066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7" name="Google Shape;5067;p24"/>
            <p:cNvGrpSpPr/>
            <p:nvPr/>
          </p:nvGrpSpPr>
          <p:grpSpPr>
            <a:xfrm>
              <a:off x="7657670" y="1187685"/>
              <a:ext cx="762531" cy="125508"/>
              <a:chOff x="7276405" y="3017573"/>
              <a:chExt cx="762531" cy="125508"/>
            </a:xfrm>
          </p:grpSpPr>
          <p:sp>
            <p:nvSpPr>
              <p:cNvPr id="5068" name="Google Shape;5068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9" name="Google Shape;5069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0" name="Google Shape;5070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1" name="Google Shape;5071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2" name="Google Shape;5072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3" name="Google Shape;5073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4" name="Google Shape;5074;p24"/>
            <p:cNvGrpSpPr/>
            <p:nvPr/>
          </p:nvGrpSpPr>
          <p:grpSpPr>
            <a:xfrm>
              <a:off x="7076353" y="1187685"/>
              <a:ext cx="469908" cy="125508"/>
              <a:chOff x="6695088" y="3017573"/>
              <a:chExt cx="469908" cy="125508"/>
            </a:xfrm>
          </p:grpSpPr>
          <p:sp>
            <p:nvSpPr>
              <p:cNvPr id="5075" name="Google Shape;5075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6" name="Google Shape;5076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7" name="Google Shape;5077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8" name="Google Shape;5078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9" name="Google Shape;5079;p24"/>
            <p:cNvGrpSpPr/>
            <p:nvPr/>
          </p:nvGrpSpPr>
          <p:grpSpPr>
            <a:xfrm>
              <a:off x="8531610" y="1181045"/>
              <a:ext cx="762531" cy="125508"/>
              <a:chOff x="7276405" y="3017573"/>
              <a:chExt cx="762531" cy="125508"/>
            </a:xfrm>
          </p:grpSpPr>
          <p:sp>
            <p:nvSpPr>
              <p:cNvPr id="5080" name="Google Shape;5080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1" name="Google Shape;5081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2" name="Google Shape;5082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3" name="Google Shape;5083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4" name="Google Shape;5084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5" name="Google Shape;5085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86" name="Google Shape;5086;p24"/>
            <p:cNvGrpSpPr/>
            <p:nvPr/>
          </p:nvGrpSpPr>
          <p:grpSpPr>
            <a:xfrm>
              <a:off x="9435187" y="1181045"/>
              <a:ext cx="762531" cy="125508"/>
              <a:chOff x="7276405" y="3017573"/>
              <a:chExt cx="762531" cy="125508"/>
            </a:xfrm>
          </p:grpSpPr>
          <p:sp>
            <p:nvSpPr>
              <p:cNvPr id="5087" name="Google Shape;5087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8" name="Google Shape;5088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9" name="Google Shape;5089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0" name="Google Shape;5090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1" name="Google Shape;5091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2" name="Google Shape;5092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3" name="Google Shape;5093;p24"/>
            <p:cNvGrpSpPr/>
            <p:nvPr/>
          </p:nvGrpSpPr>
          <p:grpSpPr>
            <a:xfrm>
              <a:off x="7654599" y="1359135"/>
              <a:ext cx="762531" cy="125508"/>
              <a:chOff x="7276405" y="3017573"/>
              <a:chExt cx="762531" cy="125508"/>
            </a:xfrm>
          </p:grpSpPr>
          <p:sp>
            <p:nvSpPr>
              <p:cNvPr id="5094" name="Google Shape;5094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5" name="Google Shape;5095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6" name="Google Shape;5096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7" name="Google Shape;5097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8" name="Google Shape;5098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9" name="Google Shape;5099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00" name="Google Shape;5100;p24"/>
            <p:cNvGrpSpPr/>
            <p:nvPr/>
          </p:nvGrpSpPr>
          <p:grpSpPr>
            <a:xfrm>
              <a:off x="7073282" y="1359135"/>
              <a:ext cx="469908" cy="125508"/>
              <a:chOff x="6695088" y="3017573"/>
              <a:chExt cx="469908" cy="125508"/>
            </a:xfrm>
          </p:grpSpPr>
          <p:sp>
            <p:nvSpPr>
              <p:cNvPr id="5101" name="Google Shape;5101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2" name="Google Shape;5102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3" name="Google Shape;5103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4" name="Google Shape;5104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05" name="Google Shape;5105;p24"/>
            <p:cNvGrpSpPr/>
            <p:nvPr/>
          </p:nvGrpSpPr>
          <p:grpSpPr>
            <a:xfrm>
              <a:off x="8528539" y="1352495"/>
              <a:ext cx="762531" cy="125508"/>
              <a:chOff x="7276405" y="3017573"/>
              <a:chExt cx="762531" cy="125508"/>
            </a:xfrm>
          </p:grpSpPr>
          <p:sp>
            <p:nvSpPr>
              <p:cNvPr id="5106" name="Google Shape;5106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7" name="Google Shape;5107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8" name="Google Shape;5108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9" name="Google Shape;5109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0" name="Google Shape;5110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1" name="Google Shape;5111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12" name="Google Shape;5112;p24"/>
            <p:cNvGrpSpPr/>
            <p:nvPr/>
          </p:nvGrpSpPr>
          <p:grpSpPr>
            <a:xfrm>
              <a:off x="9432116" y="1352495"/>
              <a:ext cx="762531" cy="125508"/>
              <a:chOff x="7276405" y="3017573"/>
              <a:chExt cx="762531" cy="125508"/>
            </a:xfrm>
          </p:grpSpPr>
          <p:sp>
            <p:nvSpPr>
              <p:cNvPr id="5113" name="Google Shape;5113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4" name="Google Shape;5114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5" name="Google Shape;5115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6" name="Google Shape;5116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7" name="Google Shape;5117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8" name="Google Shape;5118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19" name="Google Shape;5119;p24"/>
            <p:cNvGrpSpPr/>
            <p:nvPr/>
          </p:nvGrpSpPr>
          <p:grpSpPr>
            <a:xfrm>
              <a:off x="7657670" y="1530585"/>
              <a:ext cx="762531" cy="125508"/>
              <a:chOff x="7276405" y="3017573"/>
              <a:chExt cx="762531" cy="125508"/>
            </a:xfrm>
          </p:grpSpPr>
          <p:sp>
            <p:nvSpPr>
              <p:cNvPr id="5120" name="Google Shape;5120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1" name="Google Shape;5121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2" name="Google Shape;5122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3" name="Google Shape;5123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4" name="Google Shape;5124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5" name="Google Shape;5125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6" name="Google Shape;5126;p24"/>
            <p:cNvGrpSpPr/>
            <p:nvPr/>
          </p:nvGrpSpPr>
          <p:grpSpPr>
            <a:xfrm>
              <a:off x="7076353" y="1530585"/>
              <a:ext cx="469908" cy="125508"/>
              <a:chOff x="6695088" y="3017573"/>
              <a:chExt cx="469908" cy="125508"/>
            </a:xfrm>
          </p:grpSpPr>
          <p:sp>
            <p:nvSpPr>
              <p:cNvPr id="5127" name="Google Shape;5127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8" name="Google Shape;5128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9" name="Google Shape;5129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0" name="Google Shape;5130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1" name="Google Shape;5131;p24"/>
            <p:cNvGrpSpPr/>
            <p:nvPr/>
          </p:nvGrpSpPr>
          <p:grpSpPr>
            <a:xfrm>
              <a:off x="8531610" y="1523945"/>
              <a:ext cx="762531" cy="125508"/>
              <a:chOff x="7276405" y="3017573"/>
              <a:chExt cx="762531" cy="125508"/>
            </a:xfrm>
          </p:grpSpPr>
          <p:sp>
            <p:nvSpPr>
              <p:cNvPr id="5132" name="Google Shape;5132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3" name="Google Shape;5133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4" name="Google Shape;5134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5" name="Google Shape;5135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6" name="Google Shape;5136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7" name="Google Shape;5137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8" name="Google Shape;5138;p24"/>
            <p:cNvGrpSpPr/>
            <p:nvPr/>
          </p:nvGrpSpPr>
          <p:grpSpPr>
            <a:xfrm>
              <a:off x="9435187" y="1523945"/>
              <a:ext cx="762531" cy="125508"/>
              <a:chOff x="7276405" y="3017573"/>
              <a:chExt cx="762531" cy="125508"/>
            </a:xfrm>
          </p:grpSpPr>
          <p:sp>
            <p:nvSpPr>
              <p:cNvPr id="5139" name="Google Shape;5139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0" name="Google Shape;5140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1" name="Google Shape;5141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2" name="Google Shape;5142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3" name="Google Shape;5143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4" name="Google Shape;5144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45" name="Google Shape;5145;p24"/>
            <p:cNvGrpSpPr/>
            <p:nvPr/>
          </p:nvGrpSpPr>
          <p:grpSpPr>
            <a:xfrm>
              <a:off x="7654599" y="1702035"/>
              <a:ext cx="762531" cy="125508"/>
              <a:chOff x="7276405" y="3017573"/>
              <a:chExt cx="762531" cy="125508"/>
            </a:xfrm>
          </p:grpSpPr>
          <p:sp>
            <p:nvSpPr>
              <p:cNvPr id="5146" name="Google Shape;5146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7" name="Google Shape;5147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8" name="Google Shape;5148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9" name="Google Shape;5149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0" name="Google Shape;5150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1" name="Google Shape;5151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2" name="Google Shape;5152;p24"/>
            <p:cNvGrpSpPr/>
            <p:nvPr/>
          </p:nvGrpSpPr>
          <p:grpSpPr>
            <a:xfrm>
              <a:off x="7073282" y="1702035"/>
              <a:ext cx="469908" cy="125508"/>
              <a:chOff x="6695088" y="3017573"/>
              <a:chExt cx="469908" cy="125508"/>
            </a:xfrm>
          </p:grpSpPr>
          <p:sp>
            <p:nvSpPr>
              <p:cNvPr id="5153" name="Google Shape;5153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4" name="Google Shape;5154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5" name="Google Shape;5155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6" name="Google Shape;5156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7" name="Google Shape;5157;p24"/>
            <p:cNvGrpSpPr/>
            <p:nvPr/>
          </p:nvGrpSpPr>
          <p:grpSpPr>
            <a:xfrm>
              <a:off x="8528539" y="1695395"/>
              <a:ext cx="762531" cy="125508"/>
              <a:chOff x="7276405" y="3017573"/>
              <a:chExt cx="762531" cy="125508"/>
            </a:xfrm>
          </p:grpSpPr>
          <p:sp>
            <p:nvSpPr>
              <p:cNvPr id="5158" name="Google Shape;5158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9" name="Google Shape;5159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0" name="Google Shape;5160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1" name="Google Shape;5161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2" name="Google Shape;5162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3" name="Google Shape;5163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64" name="Google Shape;5164;p24"/>
            <p:cNvGrpSpPr/>
            <p:nvPr/>
          </p:nvGrpSpPr>
          <p:grpSpPr>
            <a:xfrm>
              <a:off x="9432116" y="1695395"/>
              <a:ext cx="762531" cy="125508"/>
              <a:chOff x="7276405" y="3017573"/>
              <a:chExt cx="762531" cy="125508"/>
            </a:xfrm>
          </p:grpSpPr>
          <p:sp>
            <p:nvSpPr>
              <p:cNvPr id="5165" name="Google Shape;5165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6" name="Google Shape;5166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7" name="Google Shape;5167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8" name="Google Shape;5168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9" name="Google Shape;5169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0" name="Google Shape;5170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71" name="Google Shape;5171;p24"/>
            <p:cNvSpPr/>
            <p:nvPr/>
          </p:nvSpPr>
          <p:spPr>
            <a:xfrm>
              <a:off x="7657670" y="1873485"/>
              <a:ext cx="762531" cy="125508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2" name="Google Shape;5172;p24"/>
            <p:cNvSpPr/>
            <p:nvPr/>
          </p:nvSpPr>
          <p:spPr>
            <a:xfrm>
              <a:off x="7691538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3" name="Google Shape;5173;p24"/>
            <p:cNvSpPr/>
            <p:nvPr/>
          </p:nvSpPr>
          <p:spPr>
            <a:xfrm>
              <a:off x="7839706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4" name="Google Shape;5174;p24"/>
            <p:cNvSpPr/>
            <p:nvPr/>
          </p:nvSpPr>
          <p:spPr>
            <a:xfrm>
              <a:off x="7983642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5" name="Google Shape;5175;p24"/>
            <p:cNvSpPr/>
            <p:nvPr/>
          </p:nvSpPr>
          <p:spPr>
            <a:xfrm>
              <a:off x="8127578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6" name="Google Shape;5176;p24"/>
            <p:cNvSpPr/>
            <p:nvPr/>
          </p:nvSpPr>
          <p:spPr>
            <a:xfrm>
              <a:off x="8271514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7" name="Google Shape;5177;p24"/>
            <p:cNvSpPr/>
            <p:nvPr/>
          </p:nvSpPr>
          <p:spPr>
            <a:xfrm>
              <a:off x="7076353" y="1873485"/>
              <a:ext cx="469908" cy="125508"/>
            </a:xfrm>
            <a:prstGeom prst="rect">
              <a:avLst/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8" name="Google Shape;5178;p24"/>
            <p:cNvSpPr/>
            <p:nvPr/>
          </p:nvSpPr>
          <p:spPr>
            <a:xfrm>
              <a:off x="7110220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9" name="Google Shape;5179;p24"/>
            <p:cNvSpPr/>
            <p:nvPr/>
          </p:nvSpPr>
          <p:spPr>
            <a:xfrm>
              <a:off x="7258388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0" name="Google Shape;5180;p24"/>
            <p:cNvSpPr/>
            <p:nvPr/>
          </p:nvSpPr>
          <p:spPr>
            <a:xfrm>
              <a:off x="7402324" y="187348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1" name="Google Shape;5181;p24"/>
            <p:cNvSpPr/>
            <p:nvPr/>
          </p:nvSpPr>
          <p:spPr>
            <a:xfrm>
              <a:off x="8531610" y="1866845"/>
              <a:ext cx="762531" cy="125508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2" name="Google Shape;5182;p24"/>
            <p:cNvSpPr/>
            <p:nvPr/>
          </p:nvSpPr>
          <p:spPr>
            <a:xfrm>
              <a:off x="8565478" y="186684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3" name="Google Shape;5183;p24"/>
            <p:cNvSpPr/>
            <p:nvPr/>
          </p:nvSpPr>
          <p:spPr>
            <a:xfrm>
              <a:off x="8713646" y="186684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4" name="Google Shape;5184;p24"/>
            <p:cNvSpPr/>
            <p:nvPr/>
          </p:nvSpPr>
          <p:spPr>
            <a:xfrm>
              <a:off x="8857582" y="186684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5" name="Google Shape;5185;p24"/>
            <p:cNvSpPr/>
            <p:nvPr/>
          </p:nvSpPr>
          <p:spPr>
            <a:xfrm>
              <a:off x="9001518" y="186684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6" name="Google Shape;5186;p24"/>
            <p:cNvSpPr/>
            <p:nvPr/>
          </p:nvSpPr>
          <p:spPr>
            <a:xfrm>
              <a:off x="9145454" y="186684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87" name="Google Shape;5187;p24"/>
            <p:cNvGrpSpPr/>
            <p:nvPr/>
          </p:nvGrpSpPr>
          <p:grpSpPr>
            <a:xfrm>
              <a:off x="9435187" y="1866845"/>
              <a:ext cx="762531" cy="125508"/>
              <a:chOff x="7276405" y="3017573"/>
              <a:chExt cx="762531" cy="125508"/>
            </a:xfrm>
          </p:grpSpPr>
          <p:sp>
            <p:nvSpPr>
              <p:cNvPr id="5188" name="Google Shape;5188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9" name="Google Shape;5189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0" name="Google Shape;5190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1" name="Google Shape;5191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2" name="Google Shape;5192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3" name="Google Shape;5193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94" name="Google Shape;5194;p24"/>
            <p:cNvSpPr/>
            <p:nvPr/>
          </p:nvSpPr>
          <p:spPr>
            <a:xfrm>
              <a:off x="7654599" y="2044935"/>
              <a:ext cx="762531" cy="125508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5" name="Google Shape;5195;p24"/>
            <p:cNvSpPr/>
            <p:nvPr/>
          </p:nvSpPr>
          <p:spPr>
            <a:xfrm>
              <a:off x="7688467" y="204493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6" name="Google Shape;5196;p24"/>
            <p:cNvSpPr/>
            <p:nvPr/>
          </p:nvSpPr>
          <p:spPr>
            <a:xfrm>
              <a:off x="7836635" y="204493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7" name="Google Shape;5197;p24"/>
            <p:cNvSpPr/>
            <p:nvPr/>
          </p:nvSpPr>
          <p:spPr>
            <a:xfrm>
              <a:off x="7980571" y="204493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8" name="Google Shape;5198;p24"/>
            <p:cNvSpPr/>
            <p:nvPr/>
          </p:nvSpPr>
          <p:spPr>
            <a:xfrm>
              <a:off x="8124507" y="204493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9" name="Google Shape;5199;p24"/>
            <p:cNvSpPr/>
            <p:nvPr/>
          </p:nvSpPr>
          <p:spPr>
            <a:xfrm>
              <a:off x="8268443" y="204493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0" name="Google Shape;5200;p24"/>
            <p:cNvSpPr/>
            <p:nvPr/>
          </p:nvSpPr>
          <p:spPr>
            <a:xfrm>
              <a:off x="8528539" y="2038295"/>
              <a:ext cx="762531" cy="125508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1" name="Google Shape;5201;p24"/>
            <p:cNvSpPr/>
            <p:nvPr/>
          </p:nvSpPr>
          <p:spPr>
            <a:xfrm>
              <a:off x="8562407" y="203829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2" name="Google Shape;5202;p24"/>
            <p:cNvSpPr/>
            <p:nvPr/>
          </p:nvSpPr>
          <p:spPr>
            <a:xfrm>
              <a:off x="8710575" y="203829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3" name="Google Shape;5203;p24"/>
            <p:cNvSpPr/>
            <p:nvPr/>
          </p:nvSpPr>
          <p:spPr>
            <a:xfrm>
              <a:off x="8854511" y="203829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4" name="Google Shape;5204;p24"/>
            <p:cNvSpPr/>
            <p:nvPr/>
          </p:nvSpPr>
          <p:spPr>
            <a:xfrm>
              <a:off x="8998447" y="203829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5" name="Google Shape;5205;p24"/>
            <p:cNvSpPr/>
            <p:nvPr/>
          </p:nvSpPr>
          <p:spPr>
            <a:xfrm>
              <a:off x="9142383" y="2038295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06" name="Google Shape;5206;p24"/>
            <p:cNvGrpSpPr/>
            <p:nvPr/>
          </p:nvGrpSpPr>
          <p:grpSpPr>
            <a:xfrm>
              <a:off x="9432116" y="2038295"/>
              <a:ext cx="762531" cy="125508"/>
              <a:chOff x="9432116" y="2038295"/>
              <a:chExt cx="762531" cy="125508"/>
            </a:xfrm>
          </p:grpSpPr>
          <p:sp>
            <p:nvSpPr>
              <p:cNvPr id="5207" name="Google Shape;5207;p24"/>
              <p:cNvSpPr/>
              <p:nvPr/>
            </p:nvSpPr>
            <p:spPr>
              <a:xfrm>
                <a:off x="9432116" y="2038295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8" name="Google Shape;5208;p24"/>
              <p:cNvSpPr/>
              <p:nvPr/>
            </p:nvSpPr>
            <p:spPr>
              <a:xfrm>
                <a:off x="9465984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9" name="Google Shape;5209;p24"/>
              <p:cNvSpPr/>
              <p:nvPr/>
            </p:nvSpPr>
            <p:spPr>
              <a:xfrm>
                <a:off x="9614152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0" name="Google Shape;5210;p24"/>
              <p:cNvSpPr/>
              <p:nvPr/>
            </p:nvSpPr>
            <p:spPr>
              <a:xfrm>
                <a:off x="9758088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1" name="Google Shape;5211;p24"/>
              <p:cNvSpPr/>
              <p:nvPr/>
            </p:nvSpPr>
            <p:spPr>
              <a:xfrm>
                <a:off x="9902024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2" name="Google Shape;5212;p24"/>
              <p:cNvSpPr/>
              <p:nvPr/>
            </p:nvSpPr>
            <p:spPr>
              <a:xfrm>
                <a:off x="10045960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3" name="Google Shape;5213;p24"/>
            <p:cNvGrpSpPr/>
            <p:nvPr/>
          </p:nvGrpSpPr>
          <p:grpSpPr>
            <a:xfrm>
              <a:off x="7658111" y="2223025"/>
              <a:ext cx="762531" cy="125508"/>
              <a:chOff x="7658111" y="2223025"/>
              <a:chExt cx="762531" cy="125508"/>
            </a:xfrm>
          </p:grpSpPr>
          <p:sp>
            <p:nvSpPr>
              <p:cNvPr id="5214" name="Google Shape;5214;p24"/>
              <p:cNvSpPr/>
              <p:nvPr/>
            </p:nvSpPr>
            <p:spPr>
              <a:xfrm>
                <a:off x="7658111" y="2223025"/>
                <a:ext cx="762531" cy="125508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5" name="Google Shape;5215;p24"/>
              <p:cNvSpPr/>
              <p:nvPr/>
            </p:nvSpPr>
            <p:spPr>
              <a:xfrm>
                <a:off x="7691979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6" name="Google Shape;5216;p24"/>
              <p:cNvSpPr/>
              <p:nvPr/>
            </p:nvSpPr>
            <p:spPr>
              <a:xfrm>
                <a:off x="7840147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7" name="Google Shape;5217;p24"/>
              <p:cNvSpPr/>
              <p:nvPr/>
            </p:nvSpPr>
            <p:spPr>
              <a:xfrm>
                <a:off x="7984083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8" name="Google Shape;5218;p24"/>
              <p:cNvSpPr/>
              <p:nvPr/>
            </p:nvSpPr>
            <p:spPr>
              <a:xfrm>
                <a:off x="8128019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9" name="Google Shape;5219;p24"/>
              <p:cNvSpPr/>
              <p:nvPr/>
            </p:nvSpPr>
            <p:spPr>
              <a:xfrm>
                <a:off x="8271955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20" name="Google Shape;5220;p24"/>
            <p:cNvGrpSpPr/>
            <p:nvPr/>
          </p:nvGrpSpPr>
          <p:grpSpPr>
            <a:xfrm>
              <a:off x="8532051" y="2216385"/>
              <a:ext cx="762531" cy="125508"/>
              <a:chOff x="8532051" y="2216385"/>
              <a:chExt cx="762531" cy="125508"/>
            </a:xfrm>
          </p:grpSpPr>
          <p:sp>
            <p:nvSpPr>
              <p:cNvPr id="5221" name="Google Shape;5221;p24"/>
              <p:cNvSpPr/>
              <p:nvPr/>
            </p:nvSpPr>
            <p:spPr>
              <a:xfrm>
                <a:off x="8532051" y="2216385"/>
                <a:ext cx="762531" cy="125508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2" name="Google Shape;5222;p24"/>
              <p:cNvSpPr/>
              <p:nvPr/>
            </p:nvSpPr>
            <p:spPr>
              <a:xfrm>
                <a:off x="8565919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3" name="Google Shape;5223;p24"/>
              <p:cNvSpPr/>
              <p:nvPr/>
            </p:nvSpPr>
            <p:spPr>
              <a:xfrm>
                <a:off x="8714087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4" name="Google Shape;5224;p24"/>
              <p:cNvSpPr/>
              <p:nvPr/>
            </p:nvSpPr>
            <p:spPr>
              <a:xfrm>
                <a:off x="8858023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5" name="Google Shape;5225;p24"/>
              <p:cNvSpPr/>
              <p:nvPr/>
            </p:nvSpPr>
            <p:spPr>
              <a:xfrm>
                <a:off x="9001959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6" name="Google Shape;5226;p24"/>
              <p:cNvSpPr/>
              <p:nvPr/>
            </p:nvSpPr>
            <p:spPr>
              <a:xfrm>
                <a:off x="9145895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27" name="Google Shape;5227;p24"/>
            <p:cNvGrpSpPr/>
            <p:nvPr/>
          </p:nvGrpSpPr>
          <p:grpSpPr>
            <a:xfrm>
              <a:off x="9432557" y="2387835"/>
              <a:ext cx="762531" cy="125508"/>
              <a:chOff x="7276405" y="3017573"/>
              <a:chExt cx="762531" cy="125508"/>
            </a:xfrm>
          </p:grpSpPr>
          <p:sp>
            <p:nvSpPr>
              <p:cNvPr id="5228" name="Google Shape;5228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9" name="Google Shape;5229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0" name="Google Shape;5230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1" name="Google Shape;5231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2" name="Google Shape;5232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3" name="Google Shape;5233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34" name="Google Shape;5234;p24"/>
            <p:cNvGrpSpPr/>
            <p:nvPr/>
          </p:nvGrpSpPr>
          <p:grpSpPr>
            <a:xfrm>
              <a:off x="7658111" y="2565925"/>
              <a:ext cx="762531" cy="125508"/>
              <a:chOff x="7276405" y="3017573"/>
              <a:chExt cx="762531" cy="125508"/>
            </a:xfrm>
          </p:grpSpPr>
          <p:sp>
            <p:nvSpPr>
              <p:cNvPr id="5235" name="Google Shape;5235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6" name="Google Shape;5236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7" name="Google Shape;5237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8" name="Google Shape;5238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9" name="Google Shape;5239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0" name="Google Shape;5240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41" name="Google Shape;5241;p24"/>
            <p:cNvGrpSpPr/>
            <p:nvPr/>
          </p:nvGrpSpPr>
          <p:grpSpPr>
            <a:xfrm>
              <a:off x="8532051" y="2559285"/>
              <a:ext cx="762531" cy="125508"/>
              <a:chOff x="7276405" y="3017573"/>
              <a:chExt cx="762531" cy="125508"/>
            </a:xfrm>
          </p:grpSpPr>
          <p:sp>
            <p:nvSpPr>
              <p:cNvPr id="5242" name="Google Shape;5242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3" name="Google Shape;5243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4" name="Google Shape;5244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5" name="Google Shape;5245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6" name="Google Shape;5246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7" name="Google Shape;5247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48" name="Google Shape;5248;p24"/>
            <p:cNvGrpSpPr/>
            <p:nvPr/>
          </p:nvGrpSpPr>
          <p:grpSpPr>
            <a:xfrm>
              <a:off x="9435628" y="2559285"/>
              <a:ext cx="762531" cy="125508"/>
              <a:chOff x="7276405" y="3017573"/>
              <a:chExt cx="762531" cy="125508"/>
            </a:xfrm>
          </p:grpSpPr>
          <p:sp>
            <p:nvSpPr>
              <p:cNvPr id="5249" name="Google Shape;5249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0" name="Google Shape;5250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1" name="Google Shape;5251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2" name="Google Shape;5252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3" name="Google Shape;5253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4" name="Google Shape;5254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55" name="Google Shape;5255;p24"/>
            <p:cNvGrpSpPr/>
            <p:nvPr/>
          </p:nvGrpSpPr>
          <p:grpSpPr>
            <a:xfrm>
              <a:off x="7655040" y="2737375"/>
              <a:ext cx="762531" cy="125508"/>
              <a:chOff x="7276405" y="3017573"/>
              <a:chExt cx="762531" cy="125508"/>
            </a:xfrm>
          </p:grpSpPr>
          <p:sp>
            <p:nvSpPr>
              <p:cNvPr id="5256" name="Google Shape;5256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7" name="Google Shape;5257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8" name="Google Shape;5258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9" name="Google Shape;5259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0" name="Google Shape;5260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1" name="Google Shape;5261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2" name="Google Shape;5262;p24"/>
            <p:cNvGrpSpPr/>
            <p:nvPr/>
          </p:nvGrpSpPr>
          <p:grpSpPr>
            <a:xfrm>
              <a:off x="7073723" y="2737375"/>
              <a:ext cx="469908" cy="125508"/>
              <a:chOff x="6695088" y="3017573"/>
              <a:chExt cx="469908" cy="125508"/>
            </a:xfrm>
          </p:grpSpPr>
          <p:sp>
            <p:nvSpPr>
              <p:cNvPr id="5263" name="Google Shape;5263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4" name="Google Shape;5264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5" name="Google Shape;5265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6" name="Google Shape;5266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7" name="Google Shape;5267;p24"/>
            <p:cNvGrpSpPr/>
            <p:nvPr/>
          </p:nvGrpSpPr>
          <p:grpSpPr>
            <a:xfrm>
              <a:off x="8528980" y="2730735"/>
              <a:ext cx="762531" cy="125508"/>
              <a:chOff x="7276405" y="3017573"/>
              <a:chExt cx="762531" cy="125508"/>
            </a:xfrm>
          </p:grpSpPr>
          <p:sp>
            <p:nvSpPr>
              <p:cNvPr id="5268" name="Google Shape;5268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9" name="Google Shape;5269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0" name="Google Shape;5270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1" name="Google Shape;5271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2" name="Google Shape;5272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3" name="Google Shape;5273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74" name="Google Shape;5274;p24"/>
            <p:cNvGrpSpPr/>
            <p:nvPr/>
          </p:nvGrpSpPr>
          <p:grpSpPr>
            <a:xfrm>
              <a:off x="9432557" y="2730735"/>
              <a:ext cx="762531" cy="125508"/>
              <a:chOff x="7276405" y="3017573"/>
              <a:chExt cx="762531" cy="125508"/>
            </a:xfrm>
          </p:grpSpPr>
          <p:sp>
            <p:nvSpPr>
              <p:cNvPr id="5275" name="Google Shape;5275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6" name="Google Shape;5276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7" name="Google Shape;5277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8" name="Google Shape;5278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9" name="Google Shape;5279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0" name="Google Shape;5280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81" name="Google Shape;5281;p24"/>
            <p:cNvGrpSpPr/>
            <p:nvPr/>
          </p:nvGrpSpPr>
          <p:grpSpPr>
            <a:xfrm>
              <a:off x="7658111" y="2908825"/>
              <a:ext cx="762531" cy="125508"/>
              <a:chOff x="7276405" y="3017573"/>
              <a:chExt cx="762531" cy="125508"/>
            </a:xfrm>
          </p:grpSpPr>
          <p:sp>
            <p:nvSpPr>
              <p:cNvPr id="5282" name="Google Shape;5282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3" name="Google Shape;5283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4" name="Google Shape;5284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5" name="Google Shape;5285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6" name="Google Shape;5286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7" name="Google Shape;5287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88" name="Google Shape;5288;p24"/>
            <p:cNvGrpSpPr/>
            <p:nvPr/>
          </p:nvGrpSpPr>
          <p:grpSpPr>
            <a:xfrm>
              <a:off x="7076794" y="2908825"/>
              <a:ext cx="469908" cy="125508"/>
              <a:chOff x="6695088" y="3017573"/>
              <a:chExt cx="469908" cy="125508"/>
            </a:xfrm>
          </p:grpSpPr>
          <p:sp>
            <p:nvSpPr>
              <p:cNvPr id="5289" name="Google Shape;5289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0" name="Google Shape;5290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1" name="Google Shape;5291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2" name="Google Shape;5292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93" name="Google Shape;5293;p24"/>
            <p:cNvGrpSpPr/>
            <p:nvPr/>
          </p:nvGrpSpPr>
          <p:grpSpPr>
            <a:xfrm>
              <a:off x="8532051" y="2902185"/>
              <a:ext cx="762531" cy="125508"/>
              <a:chOff x="7276405" y="3017573"/>
              <a:chExt cx="762531" cy="125508"/>
            </a:xfrm>
          </p:grpSpPr>
          <p:sp>
            <p:nvSpPr>
              <p:cNvPr id="5294" name="Google Shape;5294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5" name="Google Shape;5295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6" name="Google Shape;5296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7" name="Google Shape;5297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8" name="Google Shape;5298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9" name="Google Shape;5299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0" name="Google Shape;5300;p24"/>
            <p:cNvGrpSpPr/>
            <p:nvPr/>
          </p:nvGrpSpPr>
          <p:grpSpPr>
            <a:xfrm>
              <a:off x="7655040" y="3080275"/>
              <a:ext cx="762531" cy="125508"/>
              <a:chOff x="7276405" y="3017573"/>
              <a:chExt cx="762531" cy="125508"/>
            </a:xfrm>
          </p:grpSpPr>
          <p:sp>
            <p:nvSpPr>
              <p:cNvPr id="5301" name="Google Shape;5301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2" name="Google Shape;5302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3" name="Google Shape;5303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4" name="Google Shape;5304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5" name="Google Shape;5305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6" name="Google Shape;5306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7" name="Google Shape;5307;p24"/>
            <p:cNvGrpSpPr/>
            <p:nvPr/>
          </p:nvGrpSpPr>
          <p:grpSpPr>
            <a:xfrm>
              <a:off x="7073723" y="3080275"/>
              <a:ext cx="469908" cy="125508"/>
              <a:chOff x="6695088" y="3017573"/>
              <a:chExt cx="469908" cy="125508"/>
            </a:xfrm>
          </p:grpSpPr>
          <p:sp>
            <p:nvSpPr>
              <p:cNvPr id="5308" name="Google Shape;5308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9" name="Google Shape;5309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0" name="Google Shape;5310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1" name="Google Shape;5311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12" name="Google Shape;5312;p24"/>
            <p:cNvGrpSpPr/>
            <p:nvPr/>
          </p:nvGrpSpPr>
          <p:grpSpPr>
            <a:xfrm>
              <a:off x="8528980" y="3073635"/>
              <a:ext cx="762531" cy="125508"/>
              <a:chOff x="7276405" y="3017573"/>
              <a:chExt cx="762531" cy="125508"/>
            </a:xfrm>
          </p:grpSpPr>
          <p:sp>
            <p:nvSpPr>
              <p:cNvPr id="5313" name="Google Shape;5313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4" name="Google Shape;5314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5" name="Google Shape;5315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6" name="Google Shape;5316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7" name="Google Shape;5317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8" name="Google Shape;5318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19" name="Google Shape;5319;p24"/>
            <p:cNvGrpSpPr/>
            <p:nvPr/>
          </p:nvGrpSpPr>
          <p:grpSpPr>
            <a:xfrm>
              <a:off x="9432557" y="3073635"/>
              <a:ext cx="762531" cy="125508"/>
              <a:chOff x="7276405" y="3017573"/>
              <a:chExt cx="762531" cy="125508"/>
            </a:xfrm>
          </p:grpSpPr>
          <p:sp>
            <p:nvSpPr>
              <p:cNvPr id="5320" name="Google Shape;5320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1" name="Google Shape;5321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2" name="Google Shape;5322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3" name="Google Shape;5323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4" name="Google Shape;5324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5" name="Google Shape;5325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26" name="Google Shape;5326;p24"/>
            <p:cNvGrpSpPr/>
            <p:nvPr/>
          </p:nvGrpSpPr>
          <p:grpSpPr>
            <a:xfrm>
              <a:off x="7658111" y="3251725"/>
              <a:ext cx="762531" cy="125508"/>
              <a:chOff x="7276405" y="3017573"/>
              <a:chExt cx="762531" cy="125508"/>
            </a:xfrm>
          </p:grpSpPr>
          <p:sp>
            <p:nvSpPr>
              <p:cNvPr id="5327" name="Google Shape;5327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8" name="Google Shape;5328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9" name="Google Shape;5329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0" name="Google Shape;5330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1" name="Google Shape;5331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2" name="Google Shape;5332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3" name="Google Shape;5333;p24"/>
            <p:cNvGrpSpPr/>
            <p:nvPr/>
          </p:nvGrpSpPr>
          <p:grpSpPr>
            <a:xfrm>
              <a:off x="7076794" y="3251725"/>
              <a:ext cx="469908" cy="125508"/>
              <a:chOff x="6695088" y="3017573"/>
              <a:chExt cx="469908" cy="125508"/>
            </a:xfrm>
          </p:grpSpPr>
          <p:sp>
            <p:nvSpPr>
              <p:cNvPr id="5334" name="Google Shape;5334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5" name="Google Shape;5335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6" name="Google Shape;5336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7" name="Google Shape;5337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8" name="Google Shape;5338;p24"/>
            <p:cNvGrpSpPr/>
            <p:nvPr/>
          </p:nvGrpSpPr>
          <p:grpSpPr>
            <a:xfrm>
              <a:off x="8532051" y="3245085"/>
              <a:ext cx="762531" cy="125508"/>
              <a:chOff x="7276405" y="3017573"/>
              <a:chExt cx="762531" cy="125508"/>
            </a:xfrm>
          </p:grpSpPr>
          <p:sp>
            <p:nvSpPr>
              <p:cNvPr id="5339" name="Google Shape;5339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0" name="Google Shape;5340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1" name="Google Shape;5341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2" name="Google Shape;5342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3" name="Google Shape;5343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4" name="Google Shape;5344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45" name="Google Shape;5345;p24"/>
            <p:cNvGrpSpPr/>
            <p:nvPr/>
          </p:nvGrpSpPr>
          <p:grpSpPr>
            <a:xfrm>
              <a:off x="9435628" y="3245085"/>
              <a:ext cx="762531" cy="125508"/>
              <a:chOff x="7276405" y="3017573"/>
              <a:chExt cx="762531" cy="125508"/>
            </a:xfrm>
          </p:grpSpPr>
          <p:sp>
            <p:nvSpPr>
              <p:cNvPr id="5346" name="Google Shape;5346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7" name="Google Shape;5347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8" name="Google Shape;5348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9" name="Google Shape;5349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0" name="Google Shape;5350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1" name="Google Shape;5351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52" name="Google Shape;5352;p24"/>
            <p:cNvGrpSpPr/>
            <p:nvPr/>
          </p:nvGrpSpPr>
          <p:grpSpPr>
            <a:xfrm>
              <a:off x="7655040" y="3423175"/>
              <a:ext cx="762531" cy="125508"/>
              <a:chOff x="7276405" y="3017573"/>
              <a:chExt cx="762531" cy="125508"/>
            </a:xfrm>
          </p:grpSpPr>
          <p:sp>
            <p:nvSpPr>
              <p:cNvPr id="5353" name="Google Shape;5353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4" name="Google Shape;5354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5" name="Google Shape;5355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6" name="Google Shape;5356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7" name="Google Shape;5357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8" name="Google Shape;5358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59" name="Google Shape;5359;p24"/>
            <p:cNvGrpSpPr/>
            <p:nvPr/>
          </p:nvGrpSpPr>
          <p:grpSpPr>
            <a:xfrm>
              <a:off x="7073723" y="3423175"/>
              <a:ext cx="469908" cy="125508"/>
              <a:chOff x="6695088" y="3017573"/>
              <a:chExt cx="469908" cy="125508"/>
            </a:xfrm>
          </p:grpSpPr>
          <p:sp>
            <p:nvSpPr>
              <p:cNvPr id="5360" name="Google Shape;5360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1" name="Google Shape;5361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2" name="Google Shape;5362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3" name="Google Shape;5363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4" name="Google Shape;5364;p24"/>
            <p:cNvGrpSpPr/>
            <p:nvPr/>
          </p:nvGrpSpPr>
          <p:grpSpPr>
            <a:xfrm>
              <a:off x="8528980" y="3416535"/>
              <a:ext cx="762531" cy="125508"/>
              <a:chOff x="7276405" y="3017573"/>
              <a:chExt cx="762531" cy="125508"/>
            </a:xfrm>
          </p:grpSpPr>
          <p:sp>
            <p:nvSpPr>
              <p:cNvPr id="5365" name="Google Shape;5365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6" name="Google Shape;5366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7" name="Google Shape;5367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8" name="Google Shape;5368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9" name="Google Shape;5369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0" name="Google Shape;5370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71" name="Google Shape;5371;p24"/>
            <p:cNvGrpSpPr/>
            <p:nvPr/>
          </p:nvGrpSpPr>
          <p:grpSpPr>
            <a:xfrm>
              <a:off x="9432557" y="3416535"/>
              <a:ext cx="762531" cy="125508"/>
              <a:chOff x="7276405" y="3017573"/>
              <a:chExt cx="762531" cy="125508"/>
            </a:xfrm>
          </p:grpSpPr>
          <p:sp>
            <p:nvSpPr>
              <p:cNvPr id="5372" name="Google Shape;5372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3" name="Google Shape;5373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4" name="Google Shape;5374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5" name="Google Shape;5375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6" name="Google Shape;5376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7" name="Google Shape;5377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78" name="Google Shape;5378;p24"/>
            <p:cNvGrpSpPr/>
            <p:nvPr/>
          </p:nvGrpSpPr>
          <p:grpSpPr>
            <a:xfrm>
              <a:off x="7654599" y="3594625"/>
              <a:ext cx="762531" cy="125508"/>
              <a:chOff x="7276405" y="3017573"/>
              <a:chExt cx="762531" cy="125508"/>
            </a:xfrm>
          </p:grpSpPr>
          <p:sp>
            <p:nvSpPr>
              <p:cNvPr id="5379" name="Google Shape;5379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0" name="Google Shape;5380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1" name="Google Shape;5381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2" name="Google Shape;5382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3" name="Google Shape;5383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4" name="Google Shape;5384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85" name="Google Shape;5385;p24"/>
            <p:cNvGrpSpPr/>
            <p:nvPr/>
          </p:nvGrpSpPr>
          <p:grpSpPr>
            <a:xfrm>
              <a:off x="7073282" y="3594625"/>
              <a:ext cx="469908" cy="125508"/>
              <a:chOff x="6695088" y="3017573"/>
              <a:chExt cx="469908" cy="125508"/>
            </a:xfrm>
          </p:grpSpPr>
          <p:sp>
            <p:nvSpPr>
              <p:cNvPr id="5386" name="Google Shape;5386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7" name="Google Shape;5387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8" name="Google Shape;5388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9" name="Google Shape;5389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0" name="Google Shape;5390;p24"/>
            <p:cNvGrpSpPr/>
            <p:nvPr/>
          </p:nvGrpSpPr>
          <p:grpSpPr>
            <a:xfrm>
              <a:off x="8528539" y="3587985"/>
              <a:ext cx="762531" cy="125508"/>
              <a:chOff x="7276405" y="3017573"/>
              <a:chExt cx="762531" cy="125508"/>
            </a:xfrm>
          </p:grpSpPr>
          <p:sp>
            <p:nvSpPr>
              <p:cNvPr id="5391" name="Google Shape;5391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2" name="Google Shape;5392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3" name="Google Shape;5393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4" name="Google Shape;5394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5" name="Google Shape;5395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6" name="Google Shape;5396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7" name="Google Shape;5397;p24"/>
            <p:cNvGrpSpPr/>
            <p:nvPr/>
          </p:nvGrpSpPr>
          <p:grpSpPr>
            <a:xfrm>
              <a:off x="9432116" y="3587985"/>
              <a:ext cx="762531" cy="125508"/>
              <a:chOff x="7276405" y="3017573"/>
              <a:chExt cx="762531" cy="125508"/>
            </a:xfrm>
          </p:grpSpPr>
          <p:sp>
            <p:nvSpPr>
              <p:cNvPr id="5398" name="Google Shape;5398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9" name="Google Shape;5399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0" name="Google Shape;5400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1" name="Google Shape;5401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2" name="Google Shape;5402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3" name="Google Shape;5403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04" name="Google Shape;5404;p24"/>
            <p:cNvGrpSpPr/>
            <p:nvPr/>
          </p:nvGrpSpPr>
          <p:grpSpPr>
            <a:xfrm>
              <a:off x="7651528" y="3766075"/>
              <a:ext cx="762531" cy="125508"/>
              <a:chOff x="7276405" y="3017573"/>
              <a:chExt cx="762531" cy="125508"/>
            </a:xfrm>
          </p:grpSpPr>
          <p:sp>
            <p:nvSpPr>
              <p:cNvPr id="5405" name="Google Shape;5405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6" name="Google Shape;5406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7" name="Google Shape;5407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8" name="Google Shape;5408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9" name="Google Shape;5409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0" name="Google Shape;5410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11" name="Google Shape;5411;p24"/>
            <p:cNvGrpSpPr/>
            <p:nvPr/>
          </p:nvGrpSpPr>
          <p:grpSpPr>
            <a:xfrm>
              <a:off x="7070211" y="3766075"/>
              <a:ext cx="469908" cy="125508"/>
              <a:chOff x="6695088" y="3017573"/>
              <a:chExt cx="469908" cy="125508"/>
            </a:xfrm>
          </p:grpSpPr>
          <p:sp>
            <p:nvSpPr>
              <p:cNvPr id="5412" name="Google Shape;5412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3" name="Google Shape;5413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4" name="Google Shape;5414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5" name="Google Shape;5415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16" name="Google Shape;5416;p24"/>
            <p:cNvGrpSpPr/>
            <p:nvPr/>
          </p:nvGrpSpPr>
          <p:grpSpPr>
            <a:xfrm>
              <a:off x="8525468" y="3759435"/>
              <a:ext cx="762531" cy="125508"/>
              <a:chOff x="7276405" y="3017573"/>
              <a:chExt cx="762531" cy="125508"/>
            </a:xfrm>
          </p:grpSpPr>
          <p:sp>
            <p:nvSpPr>
              <p:cNvPr id="5417" name="Google Shape;5417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8" name="Google Shape;5418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9" name="Google Shape;5419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0" name="Google Shape;5420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1" name="Google Shape;5421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2" name="Google Shape;5422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23" name="Google Shape;5423;p24"/>
            <p:cNvGrpSpPr/>
            <p:nvPr/>
          </p:nvGrpSpPr>
          <p:grpSpPr>
            <a:xfrm>
              <a:off x="9429045" y="3759435"/>
              <a:ext cx="762531" cy="125508"/>
              <a:chOff x="7276405" y="3017573"/>
              <a:chExt cx="762531" cy="125508"/>
            </a:xfrm>
          </p:grpSpPr>
          <p:sp>
            <p:nvSpPr>
              <p:cNvPr id="5424" name="Google Shape;5424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5" name="Google Shape;5425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6" name="Google Shape;5426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7" name="Google Shape;5427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8" name="Google Shape;5428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9" name="Google Shape;5429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30" name="Google Shape;5430;p24"/>
            <p:cNvGrpSpPr/>
            <p:nvPr/>
          </p:nvGrpSpPr>
          <p:grpSpPr>
            <a:xfrm>
              <a:off x="7654599" y="3937525"/>
              <a:ext cx="762531" cy="125508"/>
              <a:chOff x="7276405" y="3017573"/>
              <a:chExt cx="762531" cy="125508"/>
            </a:xfrm>
          </p:grpSpPr>
          <p:sp>
            <p:nvSpPr>
              <p:cNvPr id="5431" name="Google Shape;5431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2" name="Google Shape;5432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3" name="Google Shape;5433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4" name="Google Shape;5434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5" name="Google Shape;5435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6" name="Google Shape;5436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37" name="Google Shape;5437;p24"/>
            <p:cNvGrpSpPr/>
            <p:nvPr/>
          </p:nvGrpSpPr>
          <p:grpSpPr>
            <a:xfrm>
              <a:off x="7073282" y="3937525"/>
              <a:ext cx="469908" cy="125508"/>
              <a:chOff x="6695088" y="3017573"/>
              <a:chExt cx="469908" cy="125508"/>
            </a:xfrm>
          </p:grpSpPr>
          <p:sp>
            <p:nvSpPr>
              <p:cNvPr id="5438" name="Google Shape;5438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9" name="Google Shape;5439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0" name="Google Shape;5440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1" name="Google Shape;5441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42" name="Google Shape;5442;p24"/>
            <p:cNvGrpSpPr/>
            <p:nvPr/>
          </p:nvGrpSpPr>
          <p:grpSpPr>
            <a:xfrm>
              <a:off x="8528539" y="3930885"/>
              <a:ext cx="762531" cy="125508"/>
              <a:chOff x="7276405" y="3017573"/>
              <a:chExt cx="762531" cy="125508"/>
            </a:xfrm>
          </p:grpSpPr>
          <p:sp>
            <p:nvSpPr>
              <p:cNvPr id="5443" name="Google Shape;5443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4" name="Google Shape;5444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5" name="Google Shape;5445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6" name="Google Shape;5446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7" name="Google Shape;5447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8" name="Google Shape;5448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49" name="Google Shape;5449;p24"/>
            <p:cNvGrpSpPr/>
            <p:nvPr/>
          </p:nvGrpSpPr>
          <p:grpSpPr>
            <a:xfrm>
              <a:off x="9432116" y="3930885"/>
              <a:ext cx="762531" cy="125508"/>
              <a:chOff x="7276405" y="3017573"/>
              <a:chExt cx="762531" cy="125508"/>
            </a:xfrm>
          </p:grpSpPr>
          <p:sp>
            <p:nvSpPr>
              <p:cNvPr id="5450" name="Google Shape;5450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1" name="Google Shape;5451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2" name="Google Shape;5452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3" name="Google Shape;5453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4" name="Google Shape;5454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5" name="Google Shape;5455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56" name="Google Shape;5456;p24"/>
            <p:cNvGrpSpPr/>
            <p:nvPr/>
          </p:nvGrpSpPr>
          <p:grpSpPr>
            <a:xfrm>
              <a:off x="7651528" y="4108975"/>
              <a:ext cx="762531" cy="125508"/>
              <a:chOff x="7276405" y="3017573"/>
              <a:chExt cx="762531" cy="125508"/>
            </a:xfrm>
          </p:grpSpPr>
          <p:sp>
            <p:nvSpPr>
              <p:cNvPr id="5457" name="Google Shape;5457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8" name="Google Shape;5458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9" name="Google Shape;5459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0" name="Google Shape;5460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1" name="Google Shape;5461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2" name="Google Shape;5462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3" name="Google Shape;5463;p24"/>
            <p:cNvGrpSpPr/>
            <p:nvPr/>
          </p:nvGrpSpPr>
          <p:grpSpPr>
            <a:xfrm>
              <a:off x="7070211" y="4108975"/>
              <a:ext cx="469908" cy="125508"/>
              <a:chOff x="6695088" y="3017573"/>
              <a:chExt cx="469908" cy="125508"/>
            </a:xfrm>
          </p:grpSpPr>
          <p:sp>
            <p:nvSpPr>
              <p:cNvPr id="5464" name="Google Shape;5464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5" name="Google Shape;5465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6" name="Google Shape;5466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7" name="Google Shape;5467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8" name="Google Shape;5468;p24"/>
            <p:cNvGrpSpPr/>
            <p:nvPr/>
          </p:nvGrpSpPr>
          <p:grpSpPr>
            <a:xfrm>
              <a:off x="8525468" y="4102335"/>
              <a:ext cx="762531" cy="125508"/>
              <a:chOff x="7276405" y="3017573"/>
              <a:chExt cx="762531" cy="125508"/>
            </a:xfrm>
          </p:grpSpPr>
          <p:sp>
            <p:nvSpPr>
              <p:cNvPr id="5469" name="Google Shape;5469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0" name="Google Shape;5470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1" name="Google Shape;5471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2" name="Google Shape;5472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3" name="Google Shape;5473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4" name="Google Shape;5474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75" name="Google Shape;5475;p24"/>
            <p:cNvGrpSpPr/>
            <p:nvPr/>
          </p:nvGrpSpPr>
          <p:grpSpPr>
            <a:xfrm>
              <a:off x="9429045" y="4102335"/>
              <a:ext cx="762531" cy="125508"/>
              <a:chOff x="7276405" y="3017573"/>
              <a:chExt cx="762531" cy="125508"/>
            </a:xfrm>
          </p:grpSpPr>
          <p:sp>
            <p:nvSpPr>
              <p:cNvPr id="5476" name="Google Shape;5476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7" name="Google Shape;5477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8" name="Google Shape;5478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9" name="Google Shape;5479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0" name="Google Shape;5480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1" name="Google Shape;5481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2" name="Google Shape;5482;p24"/>
            <p:cNvGrpSpPr/>
            <p:nvPr/>
          </p:nvGrpSpPr>
          <p:grpSpPr>
            <a:xfrm>
              <a:off x="7654599" y="4280425"/>
              <a:ext cx="762531" cy="125508"/>
              <a:chOff x="7276405" y="3017573"/>
              <a:chExt cx="762531" cy="125508"/>
            </a:xfrm>
          </p:grpSpPr>
          <p:sp>
            <p:nvSpPr>
              <p:cNvPr id="5483" name="Google Shape;5483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4" name="Google Shape;5484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5" name="Google Shape;5485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6" name="Google Shape;5486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7" name="Google Shape;5487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8" name="Google Shape;5488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9" name="Google Shape;5489;p24"/>
            <p:cNvGrpSpPr/>
            <p:nvPr/>
          </p:nvGrpSpPr>
          <p:grpSpPr>
            <a:xfrm>
              <a:off x="7073282" y="4280425"/>
              <a:ext cx="469908" cy="125508"/>
              <a:chOff x="6695088" y="3017573"/>
              <a:chExt cx="469908" cy="125508"/>
            </a:xfrm>
          </p:grpSpPr>
          <p:sp>
            <p:nvSpPr>
              <p:cNvPr id="5490" name="Google Shape;5490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1" name="Google Shape;5491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2" name="Google Shape;5492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3" name="Google Shape;5493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4" name="Google Shape;5494;p24"/>
            <p:cNvGrpSpPr/>
            <p:nvPr/>
          </p:nvGrpSpPr>
          <p:grpSpPr>
            <a:xfrm>
              <a:off x="8528539" y="4273785"/>
              <a:ext cx="762531" cy="125508"/>
              <a:chOff x="7276405" y="3017573"/>
              <a:chExt cx="762531" cy="125508"/>
            </a:xfrm>
          </p:grpSpPr>
          <p:sp>
            <p:nvSpPr>
              <p:cNvPr id="5495" name="Google Shape;5495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6" name="Google Shape;5496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7" name="Google Shape;5497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8" name="Google Shape;5498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9" name="Google Shape;5499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0" name="Google Shape;5500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01" name="Google Shape;5501;p24"/>
            <p:cNvGrpSpPr/>
            <p:nvPr/>
          </p:nvGrpSpPr>
          <p:grpSpPr>
            <a:xfrm>
              <a:off x="9432116" y="4273785"/>
              <a:ext cx="762531" cy="125508"/>
              <a:chOff x="7276405" y="3017573"/>
              <a:chExt cx="762531" cy="125508"/>
            </a:xfrm>
          </p:grpSpPr>
          <p:sp>
            <p:nvSpPr>
              <p:cNvPr id="5502" name="Google Shape;5502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3" name="Google Shape;5503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4" name="Google Shape;5504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5" name="Google Shape;5505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6" name="Google Shape;5506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7" name="Google Shape;5507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08" name="Google Shape;5508;p24"/>
            <p:cNvGrpSpPr/>
            <p:nvPr/>
          </p:nvGrpSpPr>
          <p:grpSpPr>
            <a:xfrm>
              <a:off x="7651528" y="4451875"/>
              <a:ext cx="762531" cy="125508"/>
              <a:chOff x="7276405" y="3017573"/>
              <a:chExt cx="762531" cy="125508"/>
            </a:xfrm>
          </p:grpSpPr>
          <p:sp>
            <p:nvSpPr>
              <p:cNvPr id="5509" name="Google Shape;5509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0" name="Google Shape;5510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1" name="Google Shape;5511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2" name="Google Shape;5512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3" name="Google Shape;5513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4" name="Google Shape;5514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15" name="Google Shape;5515;p24"/>
            <p:cNvGrpSpPr/>
            <p:nvPr/>
          </p:nvGrpSpPr>
          <p:grpSpPr>
            <a:xfrm>
              <a:off x="7070211" y="4451875"/>
              <a:ext cx="469908" cy="125508"/>
              <a:chOff x="6695088" y="3017573"/>
              <a:chExt cx="469908" cy="125508"/>
            </a:xfrm>
          </p:grpSpPr>
          <p:sp>
            <p:nvSpPr>
              <p:cNvPr id="5516" name="Google Shape;5516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7" name="Google Shape;5517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8" name="Google Shape;5518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9" name="Google Shape;5519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0" name="Google Shape;5520;p24"/>
            <p:cNvGrpSpPr/>
            <p:nvPr/>
          </p:nvGrpSpPr>
          <p:grpSpPr>
            <a:xfrm>
              <a:off x="8525468" y="4445235"/>
              <a:ext cx="762531" cy="125508"/>
              <a:chOff x="7276405" y="3017573"/>
              <a:chExt cx="762531" cy="125508"/>
            </a:xfrm>
          </p:grpSpPr>
          <p:sp>
            <p:nvSpPr>
              <p:cNvPr id="5521" name="Google Shape;5521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2" name="Google Shape;5522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3" name="Google Shape;5523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4" name="Google Shape;5524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5" name="Google Shape;5525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6" name="Google Shape;5526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7" name="Google Shape;5527;p24"/>
            <p:cNvGrpSpPr/>
            <p:nvPr/>
          </p:nvGrpSpPr>
          <p:grpSpPr>
            <a:xfrm>
              <a:off x="7654599" y="4623325"/>
              <a:ext cx="762531" cy="125508"/>
              <a:chOff x="7276405" y="3017573"/>
              <a:chExt cx="762531" cy="125508"/>
            </a:xfrm>
          </p:grpSpPr>
          <p:sp>
            <p:nvSpPr>
              <p:cNvPr id="5528" name="Google Shape;5528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9" name="Google Shape;5529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0" name="Google Shape;5530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1" name="Google Shape;5531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2" name="Google Shape;5532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3" name="Google Shape;5533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34" name="Google Shape;5534;p24"/>
            <p:cNvGrpSpPr/>
            <p:nvPr/>
          </p:nvGrpSpPr>
          <p:grpSpPr>
            <a:xfrm>
              <a:off x="7073282" y="4623325"/>
              <a:ext cx="469908" cy="125508"/>
              <a:chOff x="6695088" y="3017573"/>
              <a:chExt cx="469908" cy="125508"/>
            </a:xfrm>
          </p:grpSpPr>
          <p:sp>
            <p:nvSpPr>
              <p:cNvPr id="5535" name="Google Shape;5535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6" name="Google Shape;5536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7" name="Google Shape;5537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8" name="Google Shape;5538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39" name="Google Shape;5539;p24"/>
            <p:cNvGrpSpPr/>
            <p:nvPr/>
          </p:nvGrpSpPr>
          <p:grpSpPr>
            <a:xfrm>
              <a:off x="8528539" y="4616685"/>
              <a:ext cx="762531" cy="125508"/>
              <a:chOff x="7276405" y="3017573"/>
              <a:chExt cx="762531" cy="125508"/>
            </a:xfrm>
          </p:grpSpPr>
          <p:sp>
            <p:nvSpPr>
              <p:cNvPr id="5540" name="Google Shape;5540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1" name="Google Shape;5541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2" name="Google Shape;5542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3" name="Google Shape;5543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4" name="Google Shape;5544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5" name="Google Shape;5545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46" name="Google Shape;5546;p24"/>
            <p:cNvGrpSpPr/>
            <p:nvPr/>
          </p:nvGrpSpPr>
          <p:grpSpPr>
            <a:xfrm>
              <a:off x="9432116" y="4616685"/>
              <a:ext cx="762531" cy="125508"/>
              <a:chOff x="7276405" y="3017573"/>
              <a:chExt cx="762531" cy="125508"/>
            </a:xfrm>
          </p:grpSpPr>
          <p:sp>
            <p:nvSpPr>
              <p:cNvPr id="5547" name="Google Shape;5547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8" name="Google Shape;5548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9" name="Google Shape;5549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0" name="Google Shape;5550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1" name="Google Shape;5551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2" name="Google Shape;5552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3" name="Google Shape;5553;p24"/>
            <p:cNvGrpSpPr/>
            <p:nvPr/>
          </p:nvGrpSpPr>
          <p:grpSpPr>
            <a:xfrm>
              <a:off x="7651528" y="4794775"/>
              <a:ext cx="762531" cy="125508"/>
              <a:chOff x="7276405" y="3017573"/>
              <a:chExt cx="762531" cy="125508"/>
            </a:xfrm>
          </p:grpSpPr>
          <p:sp>
            <p:nvSpPr>
              <p:cNvPr id="5554" name="Google Shape;5554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5" name="Google Shape;5555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6" name="Google Shape;5556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7" name="Google Shape;5557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8" name="Google Shape;5558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9" name="Google Shape;5559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60" name="Google Shape;5560;p24"/>
            <p:cNvGrpSpPr/>
            <p:nvPr/>
          </p:nvGrpSpPr>
          <p:grpSpPr>
            <a:xfrm>
              <a:off x="7070211" y="4794775"/>
              <a:ext cx="469908" cy="125508"/>
              <a:chOff x="6695088" y="3017573"/>
              <a:chExt cx="469908" cy="125508"/>
            </a:xfrm>
          </p:grpSpPr>
          <p:sp>
            <p:nvSpPr>
              <p:cNvPr id="5561" name="Google Shape;5561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2" name="Google Shape;5562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3" name="Google Shape;5563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4" name="Google Shape;5564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65" name="Google Shape;5565;p24"/>
            <p:cNvGrpSpPr/>
            <p:nvPr/>
          </p:nvGrpSpPr>
          <p:grpSpPr>
            <a:xfrm>
              <a:off x="8525468" y="4788134"/>
              <a:ext cx="762531" cy="125509"/>
              <a:chOff x="7276405" y="3017572"/>
              <a:chExt cx="762531" cy="125509"/>
            </a:xfrm>
          </p:grpSpPr>
          <p:sp>
            <p:nvSpPr>
              <p:cNvPr id="5566" name="Google Shape;5566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7" name="Google Shape;5567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8" name="Google Shape;5568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9" name="Google Shape;5569;p24"/>
              <p:cNvSpPr/>
              <p:nvPr/>
            </p:nvSpPr>
            <p:spPr>
              <a:xfrm>
                <a:off x="7602378" y="3017572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0" name="Google Shape;5570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1" name="Google Shape;5571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72" name="Google Shape;5572;p24"/>
            <p:cNvGrpSpPr/>
            <p:nvPr/>
          </p:nvGrpSpPr>
          <p:grpSpPr>
            <a:xfrm>
              <a:off x="9429045" y="4788135"/>
              <a:ext cx="762531" cy="125508"/>
              <a:chOff x="7276405" y="3017573"/>
              <a:chExt cx="762531" cy="125508"/>
            </a:xfrm>
          </p:grpSpPr>
          <p:sp>
            <p:nvSpPr>
              <p:cNvPr id="5573" name="Google Shape;5573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4" name="Google Shape;5574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5" name="Google Shape;5575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6" name="Google Shape;5576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7" name="Google Shape;5577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8" name="Google Shape;5578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79" name="Google Shape;5579;p24"/>
            <p:cNvGrpSpPr/>
            <p:nvPr/>
          </p:nvGrpSpPr>
          <p:grpSpPr>
            <a:xfrm>
              <a:off x="7651656" y="4964348"/>
              <a:ext cx="762531" cy="125508"/>
              <a:chOff x="7276405" y="3017573"/>
              <a:chExt cx="762531" cy="125508"/>
            </a:xfrm>
          </p:grpSpPr>
          <p:sp>
            <p:nvSpPr>
              <p:cNvPr id="5580" name="Google Shape;5580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1" name="Google Shape;5581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2" name="Google Shape;5582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3" name="Google Shape;5583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4" name="Google Shape;5584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5" name="Google Shape;5585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6" name="Google Shape;5586;p24"/>
            <p:cNvGrpSpPr/>
            <p:nvPr/>
          </p:nvGrpSpPr>
          <p:grpSpPr>
            <a:xfrm>
              <a:off x="7070339" y="4964348"/>
              <a:ext cx="469908" cy="125508"/>
              <a:chOff x="6695088" y="3017573"/>
              <a:chExt cx="469908" cy="125508"/>
            </a:xfrm>
          </p:grpSpPr>
          <p:sp>
            <p:nvSpPr>
              <p:cNvPr id="5587" name="Google Shape;5587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8" name="Google Shape;5588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9" name="Google Shape;5589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0" name="Google Shape;5590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91" name="Google Shape;5591;p24"/>
            <p:cNvGrpSpPr/>
            <p:nvPr/>
          </p:nvGrpSpPr>
          <p:grpSpPr>
            <a:xfrm>
              <a:off x="8525596" y="4957708"/>
              <a:ext cx="762531" cy="125508"/>
              <a:chOff x="7276405" y="3017573"/>
              <a:chExt cx="762531" cy="125508"/>
            </a:xfrm>
          </p:grpSpPr>
          <p:sp>
            <p:nvSpPr>
              <p:cNvPr id="5592" name="Google Shape;5592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3" name="Google Shape;5593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4" name="Google Shape;5594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5" name="Google Shape;5595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6" name="Google Shape;5596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7" name="Google Shape;5597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98" name="Google Shape;5598;p24"/>
            <p:cNvGrpSpPr/>
            <p:nvPr/>
          </p:nvGrpSpPr>
          <p:grpSpPr>
            <a:xfrm>
              <a:off x="9429173" y="4957708"/>
              <a:ext cx="762531" cy="125508"/>
              <a:chOff x="7276405" y="3017573"/>
              <a:chExt cx="762531" cy="125508"/>
            </a:xfrm>
          </p:grpSpPr>
          <p:sp>
            <p:nvSpPr>
              <p:cNvPr id="5599" name="Google Shape;5599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0" name="Google Shape;5600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1" name="Google Shape;5601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2" name="Google Shape;5602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3" name="Google Shape;5603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4" name="Google Shape;5604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05" name="Google Shape;5605;p24"/>
            <p:cNvGrpSpPr/>
            <p:nvPr/>
          </p:nvGrpSpPr>
          <p:grpSpPr>
            <a:xfrm>
              <a:off x="7648585" y="5135798"/>
              <a:ext cx="762531" cy="125508"/>
              <a:chOff x="7276405" y="3017573"/>
              <a:chExt cx="762531" cy="125508"/>
            </a:xfrm>
          </p:grpSpPr>
          <p:sp>
            <p:nvSpPr>
              <p:cNvPr id="5606" name="Google Shape;5606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7" name="Google Shape;5607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8" name="Google Shape;5608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9" name="Google Shape;5609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0" name="Google Shape;5610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1" name="Google Shape;5611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2" name="Google Shape;5612;p24"/>
            <p:cNvGrpSpPr/>
            <p:nvPr/>
          </p:nvGrpSpPr>
          <p:grpSpPr>
            <a:xfrm>
              <a:off x="7067268" y="5135798"/>
              <a:ext cx="469908" cy="125508"/>
              <a:chOff x="6695088" y="3017573"/>
              <a:chExt cx="469908" cy="125508"/>
            </a:xfrm>
          </p:grpSpPr>
          <p:sp>
            <p:nvSpPr>
              <p:cNvPr id="5613" name="Google Shape;5613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4" name="Google Shape;5614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5" name="Google Shape;5615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6" name="Google Shape;5616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17" name="Google Shape;5617;p24"/>
            <p:cNvGrpSpPr/>
            <p:nvPr/>
          </p:nvGrpSpPr>
          <p:grpSpPr>
            <a:xfrm>
              <a:off x="8522525" y="5129158"/>
              <a:ext cx="762531" cy="125508"/>
              <a:chOff x="7276405" y="3017573"/>
              <a:chExt cx="762531" cy="125508"/>
            </a:xfrm>
          </p:grpSpPr>
          <p:sp>
            <p:nvSpPr>
              <p:cNvPr id="5618" name="Google Shape;5618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9" name="Google Shape;5619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0" name="Google Shape;5620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1" name="Google Shape;5621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2" name="Google Shape;5622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3" name="Google Shape;5623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24" name="Google Shape;5624;p24"/>
            <p:cNvGrpSpPr/>
            <p:nvPr/>
          </p:nvGrpSpPr>
          <p:grpSpPr>
            <a:xfrm>
              <a:off x="9426102" y="5129158"/>
              <a:ext cx="762531" cy="125508"/>
              <a:chOff x="7276405" y="3017573"/>
              <a:chExt cx="762531" cy="125508"/>
            </a:xfrm>
          </p:grpSpPr>
          <p:sp>
            <p:nvSpPr>
              <p:cNvPr id="5625" name="Google Shape;5625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6" name="Google Shape;5626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7" name="Google Shape;5627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8" name="Google Shape;5628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9" name="Google Shape;5629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0" name="Google Shape;5630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31" name="Google Shape;5631;p24"/>
            <p:cNvGrpSpPr/>
            <p:nvPr/>
          </p:nvGrpSpPr>
          <p:grpSpPr>
            <a:xfrm>
              <a:off x="7651656" y="5307248"/>
              <a:ext cx="762531" cy="125508"/>
              <a:chOff x="7276405" y="3017573"/>
              <a:chExt cx="762531" cy="125508"/>
            </a:xfrm>
          </p:grpSpPr>
          <p:sp>
            <p:nvSpPr>
              <p:cNvPr id="5632" name="Google Shape;5632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3" name="Google Shape;5633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4" name="Google Shape;5634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5" name="Google Shape;5635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6" name="Google Shape;5636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7" name="Google Shape;5637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38" name="Google Shape;5638;p24"/>
            <p:cNvGrpSpPr/>
            <p:nvPr/>
          </p:nvGrpSpPr>
          <p:grpSpPr>
            <a:xfrm>
              <a:off x="7070339" y="5307248"/>
              <a:ext cx="469908" cy="125508"/>
              <a:chOff x="6695088" y="3017573"/>
              <a:chExt cx="469908" cy="125508"/>
            </a:xfrm>
          </p:grpSpPr>
          <p:sp>
            <p:nvSpPr>
              <p:cNvPr id="5639" name="Google Shape;5639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0" name="Google Shape;5640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1" name="Google Shape;5641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2" name="Google Shape;5642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43" name="Google Shape;5643;p24"/>
            <p:cNvGrpSpPr/>
            <p:nvPr/>
          </p:nvGrpSpPr>
          <p:grpSpPr>
            <a:xfrm>
              <a:off x="8525596" y="5300608"/>
              <a:ext cx="762531" cy="125508"/>
              <a:chOff x="7276405" y="3017573"/>
              <a:chExt cx="762531" cy="125508"/>
            </a:xfrm>
          </p:grpSpPr>
          <p:sp>
            <p:nvSpPr>
              <p:cNvPr id="5644" name="Google Shape;5644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5" name="Google Shape;5645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6" name="Google Shape;5646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7" name="Google Shape;5647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8" name="Google Shape;5648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9" name="Google Shape;5649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0" name="Google Shape;5650;p24"/>
            <p:cNvGrpSpPr/>
            <p:nvPr/>
          </p:nvGrpSpPr>
          <p:grpSpPr>
            <a:xfrm>
              <a:off x="9429173" y="5300608"/>
              <a:ext cx="762531" cy="125508"/>
              <a:chOff x="7276405" y="3017573"/>
              <a:chExt cx="762531" cy="125508"/>
            </a:xfrm>
          </p:grpSpPr>
          <p:sp>
            <p:nvSpPr>
              <p:cNvPr id="5651" name="Google Shape;5651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2" name="Google Shape;5652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3" name="Google Shape;5653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4" name="Google Shape;5654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5" name="Google Shape;5655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6" name="Google Shape;5656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7" name="Google Shape;5657;p24"/>
            <p:cNvGrpSpPr/>
            <p:nvPr/>
          </p:nvGrpSpPr>
          <p:grpSpPr>
            <a:xfrm>
              <a:off x="7648585" y="5478698"/>
              <a:ext cx="762531" cy="125508"/>
              <a:chOff x="7276405" y="3017573"/>
              <a:chExt cx="762531" cy="125508"/>
            </a:xfrm>
          </p:grpSpPr>
          <p:sp>
            <p:nvSpPr>
              <p:cNvPr id="5658" name="Google Shape;5658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9" name="Google Shape;5659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0" name="Google Shape;5660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1" name="Google Shape;5661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2" name="Google Shape;5662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3" name="Google Shape;5663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64" name="Google Shape;5664;p24"/>
            <p:cNvGrpSpPr/>
            <p:nvPr/>
          </p:nvGrpSpPr>
          <p:grpSpPr>
            <a:xfrm>
              <a:off x="7067268" y="5478698"/>
              <a:ext cx="469908" cy="125508"/>
              <a:chOff x="6695088" y="3017573"/>
              <a:chExt cx="469908" cy="125508"/>
            </a:xfrm>
          </p:grpSpPr>
          <p:sp>
            <p:nvSpPr>
              <p:cNvPr id="5665" name="Google Shape;5665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6" name="Google Shape;5666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7" name="Google Shape;5667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8" name="Google Shape;5668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69" name="Google Shape;5669;p24"/>
            <p:cNvGrpSpPr/>
            <p:nvPr/>
          </p:nvGrpSpPr>
          <p:grpSpPr>
            <a:xfrm>
              <a:off x="8522525" y="5472058"/>
              <a:ext cx="762531" cy="125508"/>
              <a:chOff x="7276405" y="3017573"/>
              <a:chExt cx="762531" cy="125508"/>
            </a:xfrm>
          </p:grpSpPr>
          <p:sp>
            <p:nvSpPr>
              <p:cNvPr id="5670" name="Google Shape;5670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1" name="Google Shape;5671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2" name="Google Shape;5672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3" name="Google Shape;5673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4" name="Google Shape;5674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5" name="Google Shape;5675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76" name="Google Shape;5676;p24"/>
            <p:cNvGrpSpPr/>
            <p:nvPr/>
          </p:nvGrpSpPr>
          <p:grpSpPr>
            <a:xfrm>
              <a:off x="9426102" y="5472058"/>
              <a:ext cx="762531" cy="125508"/>
              <a:chOff x="7276405" y="3017573"/>
              <a:chExt cx="762531" cy="125508"/>
            </a:xfrm>
          </p:grpSpPr>
          <p:sp>
            <p:nvSpPr>
              <p:cNvPr id="5677" name="Google Shape;5677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8" name="Google Shape;5678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9" name="Google Shape;5679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0" name="Google Shape;5680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1" name="Google Shape;5681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2" name="Google Shape;5682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83" name="Google Shape;5683;p24"/>
            <p:cNvGrpSpPr/>
            <p:nvPr/>
          </p:nvGrpSpPr>
          <p:grpSpPr>
            <a:xfrm>
              <a:off x="7651656" y="5650148"/>
              <a:ext cx="762531" cy="125508"/>
              <a:chOff x="7276405" y="3017573"/>
              <a:chExt cx="762531" cy="125508"/>
            </a:xfrm>
          </p:grpSpPr>
          <p:sp>
            <p:nvSpPr>
              <p:cNvPr id="5684" name="Google Shape;5684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5" name="Google Shape;5685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6" name="Google Shape;5686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7" name="Google Shape;5687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8" name="Google Shape;5688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9" name="Google Shape;5689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90" name="Google Shape;5690;p24"/>
            <p:cNvGrpSpPr/>
            <p:nvPr/>
          </p:nvGrpSpPr>
          <p:grpSpPr>
            <a:xfrm>
              <a:off x="7070339" y="5650148"/>
              <a:ext cx="469908" cy="125508"/>
              <a:chOff x="6695088" y="3017573"/>
              <a:chExt cx="469908" cy="125508"/>
            </a:xfrm>
          </p:grpSpPr>
          <p:sp>
            <p:nvSpPr>
              <p:cNvPr id="5691" name="Google Shape;5691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2" name="Google Shape;5692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3" name="Google Shape;5693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4" name="Google Shape;5694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95" name="Google Shape;5695;p24"/>
            <p:cNvGrpSpPr/>
            <p:nvPr/>
          </p:nvGrpSpPr>
          <p:grpSpPr>
            <a:xfrm>
              <a:off x="8525596" y="5643508"/>
              <a:ext cx="762531" cy="125508"/>
              <a:chOff x="7276405" y="3017573"/>
              <a:chExt cx="762531" cy="125508"/>
            </a:xfrm>
          </p:grpSpPr>
          <p:sp>
            <p:nvSpPr>
              <p:cNvPr id="5696" name="Google Shape;5696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7" name="Google Shape;5697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8" name="Google Shape;5698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9" name="Google Shape;5699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0" name="Google Shape;5700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1" name="Google Shape;5701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02" name="Google Shape;5702;p24"/>
            <p:cNvGrpSpPr/>
            <p:nvPr/>
          </p:nvGrpSpPr>
          <p:grpSpPr>
            <a:xfrm>
              <a:off x="9429173" y="5643508"/>
              <a:ext cx="762531" cy="125508"/>
              <a:chOff x="7276405" y="3017573"/>
              <a:chExt cx="762531" cy="125508"/>
            </a:xfrm>
          </p:grpSpPr>
          <p:sp>
            <p:nvSpPr>
              <p:cNvPr id="5703" name="Google Shape;5703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4" name="Google Shape;5704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5" name="Google Shape;5705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6" name="Google Shape;5706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7" name="Google Shape;5707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8" name="Google Shape;5708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09" name="Google Shape;5709;p24"/>
            <p:cNvGrpSpPr/>
            <p:nvPr/>
          </p:nvGrpSpPr>
          <p:grpSpPr>
            <a:xfrm>
              <a:off x="7648585" y="5821598"/>
              <a:ext cx="762531" cy="125508"/>
              <a:chOff x="7276405" y="3017573"/>
              <a:chExt cx="762531" cy="125508"/>
            </a:xfrm>
          </p:grpSpPr>
          <p:sp>
            <p:nvSpPr>
              <p:cNvPr id="5710" name="Google Shape;5710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1" name="Google Shape;5711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2" name="Google Shape;5712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3" name="Google Shape;5713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4" name="Google Shape;5714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5" name="Google Shape;5715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16" name="Google Shape;5716;p24"/>
            <p:cNvGrpSpPr/>
            <p:nvPr/>
          </p:nvGrpSpPr>
          <p:grpSpPr>
            <a:xfrm>
              <a:off x="7067268" y="5821598"/>
              <a:ext cx="469908" cy="125508"/>
              <a:chOff x="6695088" y="3017573"/>
              <a:chExt cx="469908" cy="125508"/>
            </a:xfrm>
          </p:grpSpPr>
          <p:sp>
            <p:nvSpPr>
              <p:cNvPr id="5717" name="Google Shape;5717;p24"/>
              <p:cNvSpPr/>
              <p:nvPr/>
            </p:nvSpPr>
            <p:spPr>
              <a:xfrm>
                <a:off x="6695088" y="3017573"/>
                <a:ext cx="469908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8" name="Google Shape;5718;p24"/>
              <p:cNvSpPr/>
              <p:nvPr/>
            </p:nvSpPr>
            <p:spPr>
              <a:xfrm>
                <a:off x="6728955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9" name="Google Shape;5719;p24"/>
              <p:cNvSpPr/>
              <p:nvPr/>
            </p:nvSpPr>
            <p:spPr>
              <a:xfrm>
                <a:off x="687712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0" name="Google Shape;5720;p24"/>
              <p:cNvSpPr/>
              <p:nvPr/>
            </p:nvSpPr>
            <p:spPr>
              <a:xfrm>
                <a:off x="702105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21" name="Google Shape;5721;p24"/>
            <p:cNvGrpSpPr/>
            <p:nvPr/>
          </p:nvGrpSpPr>
          <p:grpSpPr>
            <a:xfrm>
              <a:off x="8522525" y="5814958"/>
              <a:ext cx="762531" cy="125508"/>
              <a:chOff x="7276405" y="3017573"/>
              <a:chExt cx="762531" cy="125508"/>
            </a:xfrm>
          </p:grpSpPr>
          <p:sp>
            <p:nvSpPr>
              <p:cNvPr id="5722" name="Google Shape;5722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3" name="Google Shape;5723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4" name="Google Shape;5724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5" name="Google Shape;5725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6" name="Google Shape;5726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7" name="Google Shape;5727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28" name="Google Shape;5728;p24"/>
            <p:cNvGrpSpPr/>
            <p:nvPr/>
          </p:nvGrpSpPr>
          <p:grpSpPr>
            <a:xfrm>
              <a:off x="9426102" y="5814958"/>
              <a:ext cx="762531" cy="125508"/>
              <a:chOff x="7276405" y="3017573"/>
              <a:chExt cx="762531" cy="125508"/>
            </a:xfrm>
          </p:grpSpPr>
          <p:sp>
            <p:nvSpPr>
              <p:cNvPr id="5729" name="Google Shape;5729;p24"/>
              <p:cNvSpPr/>
              <p:nvPr/>
            </p:nvSpPr>
            <p:spPr>
              <a:xfrm>
                <a:off x="7276405" y="3017573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0" name="Google Shape;5730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1" name="Google Shape;5731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2" name="Google Shape;5732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3" name="Google Shape;5733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4" name="Google Shape;5734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35" name="Google Shape;5735;p24"/>
            <p:cNvGrpSpPr/>
            <p:nvPr/>
          </p:nvGrpSpPr>
          <p:grpSpPr>
            <a:xfrm>
              <a:off x="7685524" y="5993048"/>
              <a:ext cx="694276" cy="125508"/>
              <a:chOff x="7310273" y="3017573"/>
              <a:chExt cx="694276" cy="125508"/>
            </a:xfrm>
          </p:grpSpPr>
          <p:sp>
            <p:nvSpPr>
              <p:cNvPr id="5736" name="Google Shape;5736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7" name="Google Shape;5737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8" name="Google Shape;5738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9" name="Google Shape;5739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0" name="Google Shape;5740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41" name="Google Shape;5741;p24"/>
            <p:cNvSpPr/>
            <p:nvPr/>
          </p:nvSpPr>
          <p:spPr>
            <a:xfrm>
              <a:off x="7396310" y="5993048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42" name="Google Shape;5742;p24"/>
            <p:cNvGrpSpPr/>
            <p:nvPr/>
          </p:nvGrpSpPr>
          <p:grpSpPr>
            <a:xfrm>
              <a:off x="8559464" y="5986408"/>
              <a:ext cx="694276" cy="125508"/>
              <a:chOff x="7310273" y="3017573"/>
              <a:chExt cx="694276" cy="125508"/>
            </a:xfrm>
          </p:grpSpPr>
          <p:sp>
            <p:nvSpPr>
              <p:cNvPr id="5743" name="Google Shape;5743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4" name="Google Shape;5744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5" name="Google Shape;5745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6" name="Google Shape;5746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7" name="Google Shape;5747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48" name="Google Shape;5748;p24"/>
            <p:cNvGrpSpPr/>
            <p:nvPr/>
          </p:nvGrpSpPr>
          <p:grpSpPr>
            <a:xfrm>
              <a:off x="9463041" y="5986408"/>
              <a:ext cx="694276" cy="125508"/>
              <a:chOff x="7310273" y="3017573"/>
              <a:chExt cx="694276" cy="125508"/>
            </a:xfrm>
          </p:grpSpPr>
          <p:sp>
            <p:nvSpPr>
              <p:cNvPr id="5749" name="Google Shape;5749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0" name="Google Shape;5750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1" name="Google Shape;5751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2" name="Google Shape;5752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3" name="Google Shape;5753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54" name="Google Shape;5754;p24"/>
            <p:cNvGrpSpPr/>
            <p:nvPr/>
          </p:nvGrpSpPr>
          <p:grpSpPr>
            <a:xfrm>
              <a:off x="7682453" y="6164498"/>
              <a:ext cx="694276" cy="125508"/>
              <a:chOff x="7310273" y="3017573"/>
              <a:chExt cx="694276" cy="125508"/>
            </a:xfrm>
          </p:grpSpPr>
          <p:sp>
            <p:nvSpPr>
              <p:cNvPr id="5755" name="Google Shape;5755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6" name="Google Shape;5756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7" name="Google Shape;5757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8" name="Google Shape;5758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9" name="Google Shape;5759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60" name="Google Shape;5760;p24"/>
            <p:cNvSpPr/>
            <p:nvPr/>
          </p:nvSpPr>
          <p:spPr>
            <a:xfrm>
              <a:off x="7393239" y="6164498"/>
              <a:ext cx="114300" cy="12550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61" name="Google Shape;5761;p24"/>
            <p:cNvGrpSpPr/>
            <p:nvPr/>
          </p:nvGrpSpPr>
          <p:grpSpPr>
            <a:xfrm>
              <a:off x="8556393" y="6157858"/>
              <a:ext cx="694276" cy="125508"/>
              <a:chOff x="7310273" y="3017573"/>
              <a:chExt cx="694276" cy="125508"/>
            </a:xfrm>
          </p:grpSpPr>
          <p:sp>
            <p:nvSpPr>
              <p:cNvPr id="5762" name="Google Shape;5762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3" name="Google Shape;5763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4" name="Google Shape;5764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5" name="Google Shape;5765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6" name="Google Shape;5766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7" name="Google Shape;5767;p24"/>
            <p:cNvGrpSpPr/>
            <p:nvPr/>
          </p:nvGrpSpPr>
          <p:grpSpPr>
            <a:xfrm>
              <a:off x="9459970" y="6157858"/>
              <a:ext cx="694276" cy="125508"/>
              <a:chOff x="7310273" y="3017573"/>
              <a:chExt cx="694276" cy="125508"/>
            </a:xfrm>
          </p:grpSpPr>
          <p:sp>
            <p:nvSpPr>
              <p:cNvPr id="5768" name="Google Shape;5768;p24"/>
              <p:cNvSpPr/>
              <p:nvPr/>
            </p:nvSpPr>
            <p:spPr>
              <a:xfrm>
                <a:off x="731027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9" name="Google Shape;5769;p24"/>
              <p:cNvSpPr/>
              <p:nvPr/>
            </p:nvSpPr>
            <p:spPr>
              <a:xfrm>
                <a:off x="7458441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0" name="Google Shape;5770;p24"/>
              <p:cNvSpPr/>
              <p:nvPr/>
            </p:nvSpPr>
            <p:spPr>
              <a:xfrm>
                <a:off x="7602377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1" name="Google Shape;5771;p24"/>
              <p:cNvSpPr/>
              <p:nvPr/>
            </p:nvSpPr>
            <p:spPr>
              <a:xfrm>
                <a:off x="7746313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2" name="Google Shape;5772;p24"/>
              <p:cNvSpPr/>
              <p:nvPr/>
            </p:nvSpPr>
            <p:spPr>
              <a:xfrm>
                <a:off x="7890249" y="3017573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73" name="Google Shape;5773;p24"/>
            <p:cNvGrpSpPr/>
            <p:nvPr/>
          </p:nvGrpSpPr>
          <p:grpSpPr>
            <a:xfrm>
              <a:off x="7061691" y="2381195"/>
              <a:ext cx="469908" cy="125508"/>
              <a:chOff x="6700312" y="2817548"/>
              <a:chExt cx="469908" cy="125508"/>
            </a:xfrm>
          </p:grpSpPr>
          <p:sp>
            <p:nvSpPr>
              <p:cNvPr id="5774" name="Google Shape;5774;p24"/>
              <p:cNvSpPr/>
              <p:nvPr/>
            </p:nvSpPr>
            <p:spPr>
              <a:xfrm>
                <a:off x="6700312" y="2817548"/>
                <a:ext cx="469908" cy="125508"/>
              </a:xfrm>
              <a:prstGeom prst="rect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5" name="Google Shape;5775;p24"/>
              <p:cNvSpPr/>
              <p:nvPr/>
            </p:nvSpPr>
            <p:spPr>
              <a:xfrm>
                <a:off x="6734179" y="2817548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6" name="Google Shape;5776;p24"/>
              <p:cNvSpPr/>
              <p:nvPr/>
            </p:nvSpPr>
            <p:spPr>
              <a:xfrm>
                <a:off x="6882347" y="2817548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7" name="Google Shape;5777;p24"/>
              <p:cNvSpPr/>
              <p:nvPr/>
            </p:nvSpPr>
            <p:spPr>
              <a:xfrm>
                <a:off x="7026283" y="2817548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78" name="Google Shape;5778;p24"/>
            <p:cNvGrpSpPr/>
            <p:nvPr/>
          </p:nvGrpSpPr>
          <p:grpSpPr>
            <a:xfrm>
              <a:off x="9432556" y="2216385"/>
              <a:ext cx="762531" cy="125508"/>
              <a:chOff x="9432116" y="2038295"/>
              <a:chExt cx="762531" cy="125508"/>
            </a:xfrm>
          </p:grpSpPr>
          <p:sp>
            <p:nvSpPr>
              <p:cNvPr id="5779" name="Google Shape;5779;p24"/>
              <p:cNvSpPr/>
              <p:nvPr/>
            </p:nvSpPr>
            <p:spPr>
              <a:xfrm>
                <a:off x="9432116" y="2038295"/>
                <a:ext cx="762531" cy="125508"/>
              </a:xfrm>
              <a:prstGeom prst="rect">
                <a:avLst/>
              </a:prstGeom>
              <a:solidFill>
                <a:srgbClr val="00B050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0" name="Google Shape;5780;p24"/>
              <p:cNvSpPr/>
              <p:nvPr/>
            </p:nvSpPr>
            <p:spPr>
              <a:xfrm>
                <a:off x="9465984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1" name="Google Shape;5781;p24"/>
              <p:cNvSpPr/>
              <p:nvPr/>
            </p:nvSpPr>
            <p:spPr>
              <a:xfrm>
                <a:off x="9614152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2" name="Google Shape;5782;p24"/>
              <p:cNvSpPr/>
              <p:nvPr/>
            </p:nvSpPr>
            <p:spPr>
              <a:xfrm>
                <a:off x="9758088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3" name="Google Shape;5783;p24"/>
              <p:cNvSpPr/>
              <p:nvPr/>
            </p:nvSpPr>
            <p:spPr>
              <a:xfrm>
                <a:off x="9902024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4" name="Google Shape;5784;p24"/>
              <p:cNvSpPr/>
              <p:nvPr/>
            </p:nvSpPr>
            <p:spPr>
              <a:xfrm>
                <a:off x="10045960" y="203829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00B05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85" name="Google Shape;5785;p24"/>
            <p:cNvGrpSpPr/>
            <p:nvPr/>
          </p:nvGrpSpPr>
          <p:grpSpPr>
            <a:xfrm>
              <a:off x="7655040" y="2390216"/>
              <a:ext cx="762531" cy="125508"/>
              <a:chOff x="7658111" y="2223025"/>
              <a:chExt cx="762531" cy="125508"/>
            </a:xfrm>
          </p:grpSpPr>
          <p:sp>
            <p:nvSpPr>
              <p:cNvPr id="5786" name="Google Shape;5786;p24"/>
              <p:cNvSpPr/>
              <p:nvPr/>
            </p:nvSpPr>
            <p:spPr>
              <a:xfrm>
                <a:off x="7658111" y="2223025"/>
                <a:ext cx="762531" cy="125508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7" name="Google Shape;5787;p24"/>
              <p:cNvSpPr/>
              <p:nvPr/>
            </p:nvSpPr>
            <p:spPr>
              <a:xfrm>
                <a:off x="7691979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8" name="Google Shape;5788;p24"/>
              <p:cNvSpPr/>
              <p:nvPr/>
            </p:nvSpPr>
            <p:spPr>
              <a:xfrm>
                <a:off x="7840147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9" name="Google Shape;5789;p24"/>
              <p:cNvSpPr/>
              <p:nvPr/>
            </p:nvSpPr>
            <p:spPr>
              <a:xfrm>
                <a:off x="7984083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0" name="Google Shape;5790;p24"/>
              <p:cNvSpPr/>
              <p:nvPr/>
            </p:nvSpPr>
            <p:spPr>
              <a:xfrm>
                <a:off x="8128019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1" name="Google Shape;5791;p24"/>
              <p:cNvSpPr/>
              <p:nvPr/>
            </p:nvSpPr>
            <p:spPr>
              <a:xfrm>
                <a:off x="8271955" y="222302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2" name="Google Shape;5792;p24"/>
            <p:cNvGrpSpPr/>
            <p:nvPr/>
          </p:nvGrpSpPr>
          <p:grpSpPr>
            <a:xfrm>
              <a:off x="8528980" y="2383576"/>
              <a:ext cx="762531" cy="125508"/>
              <a:chOff x="8532051" y="2216385"/>
              <a:chExt cx="762531" cy="125508"/>
            </a:xfrm>
          </p:grpSpPr>
          <p:sp>
            <p:nvSpPr>
              <p:cNvPr id="5793" name="Google Shape;5793;p24"/>
              <p:cNvSpPr/>
              <p:nvPr/>
            </p:nvSpPr>
            <p:spPr>
              <a:xfrm>
                <a:off x="8532051" y="2216385"/>
                <a:ext cx="762531" cy="125508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4" name="Google Shape;5794;p24"/>
              <p:cNvSpPr/>
              <p:nvPr/>
            </p:nvSpPr>
            <p:spPr>
              <a:xfrm>
                <a:off x="8565919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5" name="Google Shape;5795;p24"/>
              <p:cNvSpPr/>
              <p:nvPr/>
            </p:nvSpPr>
            <p:spPr>
              <a:xfrm>
                <a:off x="8714087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6" name="Google Shape;5796;p24"/>
              <p:cNvSpPr/>
              <p:nvPr/>
            </p:nvSpPr>
            <p:spPr>
              <a:xfrm>
                <a:off x="8858023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7" name="Google Shape;5797;p24"/>
              <p:cNvSpPr/>
              <p:nvPr/>
            </p:nvSpPr>
            <p:spPr>
              <a:xfrm>
                <a:off x="9001959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8" name="Google Shape;5798;p24"/>
              <p:cNvSpPr/>
              <p:nvPr/>
            </p:nvSpPr>
            <p:spPr>
              <a:xfrm>
                <a:off x="9145895" y="2216385"/>
                <a:ext cx="114300" cy="125508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5799" name="Google Shape;579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2085352" y="1882601"/>
            <a:ext cx="2202655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0" name="Google Shape;580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5455452" y="2282125"/>
            <a:ext cx="2119784" cy="27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1" name="Google Shape;5801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7675405" y="2921580"/>
            <a:ext cx="2736000" cy="20645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2" name="Google Shape;5802;p24"/>
          <p:cNvCxnSpPr>
            <a:stCxn id="5009" idx="2"/>
          </p:cNvCxnSpPr>
          <p:nvPr/>
        </p:nvCxnSpPr>
        <p:spPr>
          <a:xfrm rot="10800000">
            <a:off x="1580869" y="4565955"/>
            <a:ext cx="2011500" cy="1097700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03" name="Google Shape;5803;p24"/>
          <p:cNvCxnSpPr>
            <a:stCxn id="5014" idx="7"/>
          </p:cNvCxnSpPr>
          <p:nvPr/>
        </p:nvCxnSpPr>
        <p:spPr>
          <a:xfrm rot="10800000">
            <a:off x="1893691" y="4554865"/>
            <a:ext cx="1920900" cy="96480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04" name="Google Shape;5804;p24"/>
          <p:cNvSpPr txBox="1"/>
          <p:nvPr/>
        </p:nvSpPr>
        <p:spPr>
          <a:xfrm>
            <a:off x="10764563" y="703164"/>
            <a:ext cx="99738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5v-5v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22-23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24-25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26-27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28-29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30-31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32-33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34-35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36-37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38-39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40-41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42-43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44-45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46-47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48-49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50-51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52-53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Gnd-gnd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5" name="Google Shape;5805;p24"/>
          <p:cNvSpPr txBox="1"/>
          <p:nvPr/>
        </p:nvSpPr>
        <p:spPr>
          <a:xfrm>
            <a:off x="10994840" y="5792082"/>
            <a:ext cx="1155744" cy="10156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 MISO      D0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51 MOSI      D1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52 SCK         SCK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53 SS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06" name="Google Shape;5806;p24"/>
          <p:cNvCxnSpPr>
            <a:stCxn id="5741" idx="7"/>
          </p:cNvCxnSpPr>
          <p:nvPr/>
        </p:nvCxnSpPr>
        <p:spPr>
          <a:xfrm rot="10800000">
            <a:off x="8257999" y="2779101"/>
            <a:ext cx="1833000" cy="273510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07" name="Google Shape;5807;p24"/>
          <p:cNvCxnSpPr>
            <a:stCxn id="5772" idx="6"/>
          </p:cNvCxnSpPr>
          <p:nvPr/>
        </p:nvCxnSpPr>
        <p:spPr>
          <a:xfrm flipH="1">
            <a:off x="9900140" y="780255"/>
            <a:ext cx="538500" cy="2011500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08" name="Google Shape;5808;p24"/>
          <p:cNvCxnSpPr/>
          <p:nvPr/>
        </p:nvCxnSpPr>
        <p:spPr>
          <a:xfrm>
            <a:off x="4741817" y="829715"/>
            <a:ext cx="4853063" cy="1876004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09" name="Google Shape;5809;p24"/>
          <p:cNvSpPr txBox="1"/>
          <p:nvPr/>
        </p:nvSpPr>
        <p:spPr>
          <a:xfrm>
            <a:off x="7675673" y="483743"/>
            <a:ext cx="24272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14 15 16 17 18 19 20 21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0" name="Google Shape;5810;p24"/>
          <p:cNvSpPr txBox="1"/>
          <p:nvPr/>
        </p:nvSpPr>
        <p:spPr>
          <a:xfrm>
            <a:off x="5229764" y="465047"/>
            <a:ext cx="22317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7   6   5   4   3   2   1   0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1" name="Google Shape;5811;p24"/>
          <p:cNvSpPr txBox="1"/>
          <p:nvPr/>
        </p:nvSpPr>
        <p:spPr>
          <a:xfrm>
            <a:off x="3096349" y="460383"/>
            <a:ext cx="18838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13  12  11  10  9  8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12" name="Google Shape;5812;p24"/>
          <p:cNvCxnSpPr>
            <a:stCxn id="5756" idx="7"/>
          </p:cNvCxnSpPr>
          <p:nvPr/>
        </p:nvCxnSpPr>
        <p:spPr>
          <a:xfrm rot="10800000">
            <a:off x="9300730" y="2779075"/>
            <a:ext cx="1075200" cy="1962300"/>
          </a:xfrm>
          <a:prstGeom prst="straightConnector1">
            <a:avLst/>
          </a:prstGeom>
          <a:noFill/>
          <a:ln cap="flat" cmpd="sng" w="635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3" name="Google Shape;5813;p24"/>
          <p:cNvCxnSpPr>
            <a:stCxn id="5736" idx="3"/>
          </p:cNvCxnSpPr>
          <p:nvPr/>
        </p:nvCxnSpPr>
        <p:spPr>
          <a:xfrm rot="10800000">
            <a:off x="9043288" y="2745183"/>
            <a:ext cx="1195200" cy="2398200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4" name="Google Shape;5814;p24"/>
          <p:cNvCxnSpPr>
            <a:stCxn id="5737" idx="3"/>
          </p:cNvCxnSpPr>
          <p:nvPr/>
        </p:nvCxnSpPr>
        <p:spPr>
          <a:xfrm rot="10800000">
            <a:off x="8736988" y="2806728"/>
            <a:ext cx="1501500" cy="2073000"/>
          </a:xfrm>
          <a:prstGeom prst="straightConnector1">
            <a:avLst/>
          </a:prstGeom>
          <a:noFill/>
          <a:ln cap="flat" cmpd="sng" w="635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5" name="Google Shape;5815;p24"/>
          <p:cNvCxnSpPr/>
          <p:nvPr/>
        </p:nvCxnSpPr>
        <p:spPr>
          <a:xfrm>
            <a:off x="5331100" y="858737"/>
            <a:ext cx="2805526" cy="1964348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6" name="Google Shape;5816;p24"/>
          <p:cNvCxnSpPr>
            <a:stCxn id="5708" idx="5"/>
          </p:cNvCxnSpPr>
          <p:nvPr/>
        </p:nvCxnSpPr>
        <p:spPr>
          <a:xfrm flipH="1">
            <a:off x="2194790" y="804576"/>
            <a:ext cx="7462800" cy="3755400"/>
          </a:xfrm>
          <a:prstGeom prst="straightConnector1">
            <a:avLst/>
          </a:prstGeom>
          <a:noFill/>
          <a:ln cap="flat" cmpd="sng" w="635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7" name="Google Shape;5817;p24"/>
          <p:cNvCxnSpPr>
            <a:stCxn id="5734" idx="4"/>
          </p:cNvCxnSpPr>
          <p:nvPr/>
        </p:nvCxnSpPr>
        <p:spPr>
          <a:xfrm flipH="1">
            <a:off x="2557067" y="881949"/>
            <a:ext cx="7416000" cy="3684000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8" name="Google Shape;5818;p24"/>
          <p:cNvCxnSpPr/>
          <p:nvPr/>
        </p:nvCxnSpPr>
        <p:spPr>
          <a:xfrm>
            <a:off x="4434945" y="2823085"/>
            <a:ext cx="1639586" cy="1690083"/>
          </a:xfrm>
          <a:prstGeom prst="straightConnector1">
            <a:avLst/>
          </a:prstGeom>
          <a:noFill/>
          <a:ln cap="flat" cmpd="sng" w="635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19" name="Google Shape;5819;p24"/>
          <p:cNvCxnSpPr/>
          <p:nvPr/>
        </p:nvCxnSpPr>
        <p:spPr>
          <a:xfrm>
            <a:off x="4754164" y="2791788"/>
            <a:ext cx="1665369" cy="1720274"/>
          </a:xfrm>
          <a:prstGeom prst="straightConnector1">
            <a:avLst/>
          </a:prstGeom>
          <a:noFill/>
          <a:ln cap="flat" cmpd="sng" w="635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0" name="Google Shape;5820;p24"/>
          <p:cNvCxnSpPr/>
          <p:nvPr/>
        </p:nvCxnSpPr>
        <p:spPr>
          <a:xfrm flipH="1">
            <a:off x="3570739" y="4513168"/>
            <a:ext cx="1838401" cy="1027982"/>
          </a:xfrm>
          <a:prstGeom prst="straightConnector1">
            <a:avLst/>
          </a:prstGeom>
          <a:noFill/>
          <a:ln cap="flat" cmpd="sng" w="63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1" name="Google Shape;5821;p24"/>
          <p:cNvCxnSpPr>
            <a:stCxn id="5777" idx="5"/>
          </p:cNvCxnSpPr>
          <p:nvPr/>
        </p:nvCxnSpPr>
        <p:spPr>
          <a:xfrm flipH="1" rot="10800000">
            <a:off x="4235976" y="4563889"/>
            <a:ext cx="1509000" cy="965700"/>
          </a:xfrm>
          <a:prstGeom prst="straightConnector1">
            <a:avLst/>
          </a:prstGeom>
          <a:noFill/>
          <a:ln cap="flat" cmpd="sng" w="635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22" name="Google Shape;5822;p24"/>
          <p:cNvSpPr txBox="1"/>
          <p:nvPr/>
        </p:nvSpPr>
        <p:spPr>
          <a:xfrm>
            <a:off x="14440" y="226956"/>
            <a:ext cx="1490152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En C. Impreso</a:t>
            </a:r>
            <a:endParaRPr b="1" sz="18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6" name="Shape 5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7" name="Google Shape;5827;g1a64ad39f7e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8" name="Google Shape;5828;g1a64ad39f7e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2" name="Shape 5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3" name="Google Shape;5833;p25"/>
          <p:cNvSpPr/>
          <p:nvPr/>
        </p:nvSpPr>
        <p:spPr>
          <a:xfrm>
            <a:off x="574909" y="1790306"/>
            <a:ext cx="1552755" cy="7763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4" name="Google Shape;5834;p25"/>
          <p:cNvSpPr/>
          <p:nvPr/>
        </p:nvSpPr>
        <p:spPr>
          <a:xfrm>
            <a:off x="1351286" y="1740865"/>
            <a:ext cx="829898" cy="875257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5" name="Google Shape;5835;p25"/>
          <p:cNvSpPr/>
          <p:nvPr/>
        </p:nvSpPr>
        <p:spPr>
          <a:xfrm>
            <a:off x="574909" y="3506035"/>
            <a:ext cx="1552755" cy="7763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6" name="Google Shape;5836;p25"/>
          <p:cNvSpPr/>
          <p:nvPr/>
        </p:nvSpPr>
        <p:spPr>
          <a:xfrm>
            <a:off x="1351286" y="3456594"/>
            <a:ext cx="829898" cy="875257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7" name="Google Shape;5837;p25"/>
          <p:cNvSpPr/>
          <p:nvPr/>
        </p:nvSpPr>
        <p:spPr>
          <a:xfrm>
            <a:off x="1799306" y="2294393"/>
            <a:ext cx="1641987" cy="148393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8" name="Google Shape;5838;p25"/>
          <p:cNvSpPr/>
          <p:nvPr/>
        </p:nvSpPr>
        <p:spPr>
          <a:xfrm>
            <a:off x="1130710" y="1236775"/>
            <a:ext cx="1409915" cy="40833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9" name="Google Shape;5839;p25"/>
          <p:cNvSpPr txBox="1"/>
          <p:nvPr/>
        </p:nvSpPr>
        <p:spPr>
          <a:xfrm>
            <a:off x="1160349" y="781687"/>
            <a:ext cx="13937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rps/1kg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0" name="Google Shape;5840;p25"/>
          <p:cNvSpPr/>
          <p:nvPr/>
        </p:nvSpPr>
        <p:spPr>
          <a:xfrm flipH="1" rot="10800000">
            <a:off x="1028348" y="4618795"/>
            <a:ext cx="1409915" cy="398801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1" name="Google Shape;5841;p25"/>
          <p:cNvSpPr txBox="1"/>
          <p:nvPr/>
        </p:nvSpPr>
        <p:spPr>
          <a:xfrm>
            <a:off x="1028348" y="5086537"/>
            <a:ext cx="155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rps/1kg  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2" name="Google Shape;5842;p25"/>
          <p:cNvSpPr/>
          <p:nvPr/>
        </p:nvSpPr>
        <p:spPr>
          <a:xfrm rot="5400000">
            <a:off x="3005064" y="2869198"/>
            <a:ext cx="1409915" cy="40833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3" name="Google Shape;5843;p25"/>
          <p:cNvSpPr txBox="1"/>
          <p:nvPr/>
        </p:nvSpPr>
        <p:spPr>
          <a:xfrm>
            <a:off x="3978750" y="2888699"/>
            <a:ext cx="1065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rps/3kg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4" name="Google Shape;5844;p25"/>
          <p:cNvSpPr/>
          <p:nvPr/>
        </p:nvSpPr>
        <p:spPr>
          <a:xfrm flipH="1" rot="1636758">
            <a:off x="754547" y="3091915"/>
            <a:ext cx="752324" cy="22977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5" name="Google Shape;5845;p25"/>
          <p:cNvSpPr txBox="1"/>
          <p:nvPr/>
        </p:nvSpPr>
        <p:spPr>
          <a:xfrm>
            <a:off x="186813" y="5534902"/>
            <a:ext cx="42169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 velocidad se controla por programación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importa el voltaje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46" name="Google Shape;5846;p25"/>
          <p:cNvGrpSpPr/>
          <p:nvPr/>
        </p:nvGrpSpPr>
        <p:grpSpPr>
          <a:xfrm>
            <a:off x="6774055" y="946053"/>
            <a:ext cx="1809506" cy="1818608"/>
            <a:chOff x="7993255" y="902466"/>
            <a:chExt cx="1809506" cy="1818608"/>
          </a:xfrm>
        </p:grpSpPr>
        <p:sp>
          <p:nvSpPr>
            <p:cNvPr id="5847" name="Google Shape;5847;p25"/>
            <p:cNvSpPr/>
            <p:nvPr/>
          </p:nvSpPr>
          <p:spPr>
            <a:xfrm rot="-5400000">
              <a:off x="7547811" y="1596463"/>
              <a:ext cx="1570055" cy="679167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8" name="Google Shape;5848;p25"/>
            <p:cNvSpPr/>
            <p:nvPr/>
          </p:nvSpPr>
          <p:spPr>
            <a:xfrm>
              <a:off x="7993255" y="902466"/>
              <a:ext cx="707923" cy="184666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9" name="Google Shape;5849;p25"/>
            <p:cNvSpPr/>
            <p:nvPr/>
          </p:nvSpPr>
          <p:spPr>
            <a:xfrm>
              <a:off x="8701178" y="902466"/>
              <a:ext cx="1101583" cy="184666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50" name="Google Shape;5850;p25"/>
          <p:cNvSpPr/>
          <p:nvPr/>
        </p:nvSpPr>
        <p:spPr>
          <a:xfrm rot="5400000">
            <a:off x="6327871" y="3377730"/>
            <a:ext cx="1570055" cy="6791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1" name="Google Shape;5851;p25"/>
          <p:cNvSpPr/>
          <p:nvPr/>
        </p:nvSpPr>
        <p:spPr>
          <a:xfrm rot="10800000">
            <a:off x="6744559" y="4566228"/>
            <a:ext cx="707923" cy="18466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2" name="Google Shape;5852;p25"/>
          <p:cNvSpPr/>
          <p:nvPr/>
        </p:nvSpPr>
        <p:spPr>
          <a:xfrm rot="10800000">
            <a:off x="7452482" y="4561687"/>
            <a:ext cx="1101583" cy="184666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3" name="Google Shape;5853;p25"/>
          <p:cNvSpPr txBox="1"/>
          <p:nvPr/>
        </p:nvSpPr>
        <p:spPr>
          <a:xfrm>
            <a:off x="6641691" y="5482090"/>
            <a:ext cx="3309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 velocidad depende del voltaje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7" name="Shape 5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8" name="Google Shape;5858;p26"/>
          <p:cNvSpPr/>
          <p:nvPr/>
        </p:nvSpPr>
        <p:spPr>
          <a:xfrm>
            <a:off x="574909" y="1790306"/>
            <a:ext cx="1552755" cy="7763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9" name="Google Shape;5859;p26"/>
          <p:cNvSpPr/>
          <p:nvPr/>
        </p:nvSpPr>
        <p:spPr>
          <a:xfrm>
            <a:off x="1351286" y="1740865"/>
            <a:ext cx="829898" cy="875257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0" name="Google Shape;5860;p26"/>
          <p:cNvSpPr/>
          <p:nvPr/>
        </p:nvSpPr>
        <p:spPr>
          <a:xfrm>
            <a:off x="574909" y="3506035"/>
            <a:ext cx="1552755" cy="7763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1" name="Google Shape;5861;p26"/>
          <p:cNvSpPr/>
          <p:nvPr/>
        </p:nvSpPr>
        <p:spPr>
          <a:xfrm>
            <a:off x="1351286" y="3456594"/>
            <a:ext cx="829898" cy="875257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2" name="Google Shape;5862;p26"/>
          <p:cNvSpPr/>
          <p:nvPr/>
        </p:nvSpPr>
        <p:spPr>
          <a:xfrm>
            <a:off x="1799306" y="2294393"/>
            <a:ext cx="1641987" cy="148393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3" name="Google Shape;5863;p26"/>
          <p:cNvSpPr/>
          <p:nvPr/>
        </p:nvSpPr>
        <p:spPr>
          <a:xfrm>
            <a:off x="1130710" y="1236775"/>
            <a:ext cx="1409915" cy="40833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4" name="Google Shape;5864;p26"/>
          <p:cNvSpPr txBox="1"/>
          <p:nvPr/>
        </p:nvSpPr>
        <p:spPr>
          <a:xfrm>
            <a:off x="1160349" y="781687"/>
            <a:ext cx="13937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rps/1kg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5" name="Google Shape;5865;p26"/>
          <p:cNvSpPr/>
          <p:nvPr/>
        </p:nvSpPr>
        <p:spPr>
          <a:xfrm flipH="1" rot="10800000">
            <a:off x="1028348" y="4618795"/>
            <a:ext cx="1409915" cy="398801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6" name="Google Shape;5866;p26"/>
          <p:cNvSpPr txBox="1"/>
          <p:nvPr/>
        </p:nvSpPr>
        <p:spPr>
          <a:xfrm>
            <a:off x="1028348" y="5086537"/>
            <a:ext cx="155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rps/1kg  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7" name="Google Shape;5867;p26"/>
          <p:cNvSpPr/>
          <p:nvPr/>
        </p:nvSpPr>
        <p:spPr>
          <a:xfrm rot="5400000">
            <a:off x="3005064" y="2869198"/>
            <a:ext cx="1409915" cy="40833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8" name="Google Shape;5868;p26"/>
          <p:cNvSpPr txBox="1"/>
          <p:nvPr/>
        </p:nvSpPr>
        <p:spPr>
          <a:xfrm>
            <a:off x="3978750" y="2888699"/>
            <a:ext cx="1065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rps/3kg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9" name="Google Shape;5869;p26"/>
          <p:cNvSpPr/>
          <p:nvPr/>
        </p:nvSpPr>
        <p:spPr>
          <a:xfrm flipH="1" rot="1636758">
            <a:off x="754547" y="3091915"/>
            <a:ext cx="752324" cy="22977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0" name="Google Shape;5870;p26"/>
          <p:cNvSpPr txBox="1"/>
          <p:nvPr/>
        </p:nvSpPr>
        <p:spPr>
          <a:xfrm>
            <a:off x="186813" y="5534902"/>
            <a:ext cx="42169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 velocidad se controla por programación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importa el voltaje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71" name="Google Shape;5871;p26"/>
          <p:cNvGrpSpPr/>
          <p:nvPr/>
        </p:nvGrpSpPr>
        <p:grpSpPr>
          <a:xfrm>
            <a:off x="6774055" y="946053"/>
            <a:ext cx="1809506" cy="1818608"/>
            <a:chOff x="7993255" y="902466"/>
            <a:chExt cx="1809506" cy="1818608"/>
          </a:xfrm>
        </p:grpSpPr>
        <p:sp>
          <p:nvSpPr>
            <p:cNvPr id="5872" name="Google Shape;5872;p26"/>
            <p:cNvSpPr/>
            <p:nvPr/>
          </p:nvSpPr>
          <p:spPr>
            <a:xfrm rot="-5400000">
              <a:off x="7547811" y="1596463"/>
              <a:ext cx="1570055" cy="679167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3" name="Google Shape;5873;p26"/>
            <p:cNvSpPr/>
            <p:nvPr/>
          </p:nvSpPr>
          <p:spPr>
            <a:xfrm>
              <a:off x="7993255" y="902466"/>
              <a:ext cx="707923" cy="184666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4" name="Google Shape;5874;p26"/>
            <p:cNvSpPr/>
            <p:nvPr/>
          </p:nvSpPr>
          <p:spPr>
            <a:xfrm>
              <a:off x="8701178" y="902466"/>
              <a:ext cx="1101583" cy="184666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75" name="Google Shape;5875;p26"/>
          <p:cNvSpPr/>
          <p:nvPr/>
        </p:nvSpPr>
        <p:spPr>
          <a:xfrm rot="5400000">
            <a:off x="6327871" y="3377730"/>
            <a:ext cx="1570055" cy="6791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6" name="Google Shape;5876;p26"/>
          <p:cNvSpPr/>
          <p:nvPr/>
        </p:nvSpPr>
        <p:spPr>
          <a:xfrm rot="10800000">
            <a:off x="6744559" y="4566228"/>
            <a:ext cx="707923" cy="18466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7" name="Google Shape;5877;p26"/>
          <p:cNvSpPr/>
          <p:nvPr/>
        </p:nvSpPr>
        <p:spPr>
          <a:xfrm rot="10800000">
            <a:off x="7452482" y="4561687"/>
            <a:ext cx="1101583" cy="184666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8" name="Google Shape;5878;p26"/>
          <p:cNvSpPr txBox="1"/>
          <p:nvPr/>
        </p:nvSpPr>
        <p:spPr>
          <a:xfrm>
            <a:off x="6641691" y="5482090"/>
            <a:ext cx="3309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 velocidad depende del voltaje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2" name="Shape 5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3" name="Google Shape;5883;p27"/>
          <p:cNvSpPr/>
          <p:nvPr/>
        </p:nvSpPr>
        <p:spPr>
          <a:xfrm>
            <a:off x="574909" y="1790306"/>
            <a:ext cx="1552755" cy="7763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4" name="Google Shape;5884;p27"/>
          <p:cNvSpPr/>
          <p:nvPr/>
        </p:nvSpPr>
        <p:spPr>
          <a:xfrm>
            <a:off x="1351286" y="1740865"/>
            <a:ext cx="829898" cy="875257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5" name="Google Shape;5885;p27"/>
          <p:cNvSpPr/>
          <p:nvPr/>
        </p:nvSpPr>
        <p:spPr>
          <a:xfrm>
            <a:off x="574909" y="3506035"/>
            <a:ext cx="1552755" cy="7763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6" name="Google Shape;5886;p27"/>
          <p:cNvSpPr/>
          <p:nvPr/>
        </p:nvSpPr>
        <p:spPr>
          <a:xfrm>
            <a:off x="1351286" y="3456594"/>
            <a:ext cx="829898" cy="875257"/>
          </a:xfrm>
          <a:prstGeom prst="ellipse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7" name="Google Shape;5887;p27"/>
          <p:cNvSpPr/>
          <p:nvPr/>
        </p:nvSpPr>
        <p:spPr>
          <a:xfrm>
            <a:off x="1799306" y="2294393"/>
            <a:ext cx="1641987" cy="148393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8" name="Google Shape;5888;p27"/>
          <p:cNvSpPr/>
          <p:nvPr/>
        </p:nvSpPr>
        <p:spPr>
          <a:xfrm>
            <a:off x="1130710" y="1236775"/>
            <a:ext cx="1409915" cy="40833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9" name="Google Shape;5889;p27"/>
          <p:cNvSpPr txBox="1"/>
          <p:nvPr/>
        </p:nvSpPr>
        <p:spPr>
          <a:xfrm>
            <a:off x="1160349" y="781687"/>
            <a:ext cx="13937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rps/1kg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0" name="Google Shape;5890;p27"/>
          <p:cNvSpPr/>
          <p:nvPr/>
        </p:nvSpPr>
        <p:spPr>
          <a:xfrm flipH="1" rot="10800000">
            <a:off x="1028348" y="4618795"/>
            <a:ext cx="1409915" cy="398801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1" name="Google Shape;5891;p27"/>
          <p:cNvSpPr txBox="1"/>
          <p:nvPr/>
        </p:nvSpPr>
        <p:spPr>
          <a:xfrm>
            <a:off x="1028348" y="5086537"/>
            <a:ext cx="1552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rps/1kg  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2" name="Google Shape;5892;p27"/>
          <p:cNvSpPr/>
          <p:nvPr/>
        </p:nvSpPr>
        <p:spPr>
          <a:xfrm rot="5400000">
            <a:off x="3005064" y="2869198"/>
            <a:ext cx="1409915" cy="408335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3" name="Google Shape;5893;p27"/>
          <p:cNvSpPr txBox="1"/>
          <p:nvPr/>
        </p:nvSpPr>
        <p:spPr>
          <a:xfrm>
            <a:off x="3978750" y="2888699"/>
            <a:ext cx="1065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rps/3kg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4" name="Google Shape;5894;p27"/>
          <p:cNvSpPr/>
          <p:nvPr/>
        </p:nvSpPr>
        <p:spPr>
          <a:xfrm flipH="1" rot="1636758">
            <a:off x="754547" y="3091915"/>
            <a:ext cx="752324" cy="22977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5" name="Google Shape;5895;p27"/>
          <p:cNvSpPr txBox="1"/>
          <p:nvPr/>
        </p:nvSpPr>
        <p:spPr>
          <a:xfrm>
            <a:off x="186813" y="5534902"/>
            <a:ext cx="42169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 velocidad se controla por programación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importa el voltaje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96" name="Google Shape;5896;p27"/>
          <p:cNvGrpSpPr/>
          <p:nvPr/>
        </p:nvGrpSpPr>
        <p:grpSpPr>
          <a:xfrm>
            <a:off x="6774055" y="946053"/>
            <a:ext cx="1809506" cy="1818608"/>
            <a:chOff x="7993255" y="902466"/>
            <a:chExt cx="1809506" cy="1818608"/>
          </a:xfrm>
        </p:grpSpPr>
        <p:sp>
          <p:nvSpPr>
            <p:cNvPr id="5897" name="Google Shape;5897;p27"/>
            <p:cNvSpPr/>
            <p:nvPr/>
          </p:nvSpPr>
          <p:spPr>
            <a:xfrm rot="-5400000">
              <a:off x="7547811" y="1596463"/>
              <a:ext cx="1570055" cy="679167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8" name="Google Shape;5898;p27"/>
            <p:cNvSpPr/>
            <p:nvPr/>
          </p:nvSpPr>
          <p:spPr>
            <a:xfrm>
              <a:off x="7993255" y="902466"/>
              <a:ext cx="707923" cy="184666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9" name="Google Shape;5899;p27"/>
            <p:cNvSpPr/>
            <p:nvPr/>
          </p:nvSpPr>
          <p:spPr>
            <a:xfrm>
              <a:off x="8701178" y="902466"/>
              <a:ext cx="1101583" cy="184666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00" name="Google Shape;5900;p27"/>
          <p:cNvSpPr/>
          <p:nvPr/>
        </p:nvSpPr>
        <p:spPr>
          <a:xfrm rot="5400000">
            <a:off x="6327871" y="3377730"/>
            <a:ext cx="1570055" cy="6791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1" name="Google Shape;5901;p27"/>
          <p:cNvSpPr/>
          <p:nvPr/>
        </p:nvSpPr>
        <p:spPr>
          <a:xfrm rot="10800000">
            <a:off x="6744559" y="4566228"/>
            <a:ext cx="707923" cy="184666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2" name="Google Shape;5902;p27"/>
          <p:cNvSpPr/>
          <p:nvPr/>
        </p:nvSpPr>
        <p:spPr>
          <a:xfrm rot="10800000">
            <a:off x="7452482" y="4561687"/>
            <a:ext cx="1101583" cy="184666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3" name="Google Shape;5903;p27"/>
          <p:cNvSpPr txBox="1"/>
          <p:nvPr/>
        </p:nvSpPr>
        <p:spPr>
          <a:xfrm>
            <a:off x="6641691" y="5482090"/>
            <a:ext cx="3309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 velocidad depende del voltaje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7" name="Shape 5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8" name="Google Shape;5908;p28"/>
          <p:cNvGrpSpPr/>
          <p:nvPr/>
        </p:nvGrpSpPr>
        <p:grpSpPr>
          <a:xfrm>
            <a:off x="569901" y="1359008"/>
            <a:ext cx="1839002" cy="3804841"/>
            <a:chOff x="6744559" y="946053"/>
            <a:chExt cx="1839002" cy="3804841"/>
          </a:xfrm>
        </p:grpSpPr>
        <p:grpSp>
          <p:nvGrpSpPr>
            <p:cNvPr id="5909" name="Google Shape;5909;p28"/>
            <p:cNvGrpSpPr/>
            <p:nvPr/>
          </p:nvGrpSpPr>
          <p:grpSpPr>
            <a:xfrm>
              <a:off x="6774055" y="946053"/>
              <a:ext cx="1809506" cy="1818608"/>
              <a:chOff x="7993255" y="902466"/>
              <a:chExt cx="1809506" cy="1818608"/>
            </a:xfrm>
          </p:grpSpPr>
          <p:sp>
            <p:nvSpPr>
              <p:cNvPr id="5910" name="Google Shape;5910;p28"/>
              <p:cNvSpPr/>
              <p:nvPr/>
            </p:nvSpPr>
            <p:spPr>
              <a:xfrm rot="-5400000">
                <a:off x="7547811" y="1596463"/>
                <a:ext cx="1570055" cy="679167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1" name="Google Shape;5911;p28"/>
              <p:cNvSpPr/>
              <p:nvPr/>
            </p:nvSpPr>
            <p:spPr>
              <a:xfrm>
                <a:off x="7993255" y="902466"/>
                <a:ext cx="707923" cy="184666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2" name="Google Shape;5912;p28"/>
              <p:cNvSpPr/>
              <p:nvPr/>
            </p:nvSpPr>
            <p:spPr>
              <a:xfrm>
                <a:off x="8701178" y="902466"/>
                <a:ext cx="1101583" cy="184666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13" name="Google Shape;5913;p28"/>
            <p:cNvSpPr/>
            <p:nvPr/>
          </p:nvSpPr>
          <p:spPr>
            <a:xfrm rot="5400000">
              <a:off x="6327871" y="3377730"/>
              <a:ext cx="1570055" cy="679167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4" name="Google Shape;5914;p28"/>
            <p:cNvSpPr/>
            <p:nvPr/>
          </p:nvSpPr>
          <p:spPr>
            <a:xfrm rot="10800000">
              <a:off x="6744559" y="4566228"/>
              <a:ext cx="707923" cy="184666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5" name="Google Shape;5915;p28"/>
            <p:cNvSpPr/>
            <p:nvPr/>
          </p:nvSpPr>
          <p:spPr>
            <a:xfrm rot="10800000">
              <a:off x="7452482" y="4561687"/>
              <a:ext cx="1101583" cy="184666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16" name="Google Shape;5916;p28"/>
          <p:cNvSpPr txBox="1"/>
          <p:nvPr/>
        </p:nvSpPr>
        <p:spPr>
          <a:xfrm>
            <a:off x="467033" y="5659071"/>
            <a:ext cx="3309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 velocidad depende del voltaje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17" name="Google Shape;5917;p28"/>
          <p:cNvGrpSpPr/>
          <p:nvPr/>
        </p:nvGrpSpPr>
        <p:grpSpPr>
          <a:xfrm rot="-5400000">
            <a:off x="4960005" y="-717745"/>
            <a:ext cx="1839002" cy="3804841"/>
            <a:chOff x="6744559" y="946053"/>
            <a:chExt cx="1839002" cy="3804841"/>
          </a:xfrm>
        </p:grpSpPr>
        <p:grpSp>
          <p:nvGrpSpPr>
            <p:cNvPr id="5918" name="Google Shape;5918;p28"/>
            <p:cNvGrpSpPr/>
            <p:nvPr/>
          </p:nvGrpSpPr>
          <p:grpSpPr>
            <a:xfrm>
              <a:off x="6774055" y="946053"/>
              <a:ext cx="1809506" cy="1818608"/>
              <a:chOff x="7993255" y="902466"/>
              <a:chExt cx="1809506" cy="1818608"/>
            </a:xfrm>
          </p:grpSpPr>
          <p:sp>
            <p:nvSpPr>
              <p:cNvPr id="5919" name="Google Shape;5919;p28"/>
              <p:cNvSpPr/>
              <p:nvPr/>
            </p:nvSpPr>
            <p:spPr>
              <a:xfrm rot="-5400000">
                <a:off x="7547811" y="1596463"/>
                <a:ext cx="1570055" cy="679167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0" name="Google Shape;5920;p28"/>
              <p:cNvSpPr/>
              <p:nvPr/>
            </p:nvSpPr>
            <p:spPr>
              <a:xfrm>
                <a:off x="7993255" y="902466"/>
                <a:ext cx="707923" cy="184666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1" name="Google Shape;5921;p28"/>
              <p:cNvSpPr/>
              <p:nvPr/>
            </p:nvSpPr>
            <p:spPr>
              <a:xfrm>
                <a:off x="8701178" y="902466"/>
                <a:ext cx="1101583" cy="184666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22" name="Google Shape;5922;p28"/>
            <p:cNvSpPr/>
            <p:nvPr/>
          </p:nvSpPr>
          <p:spPr>
            <a:xfrm rot="5400000">
              <a:off x="6327871" y="3377730"/>
              <a:ext cx="1570055" cy="679167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3" name="Google Shape;5923;p28"/>
            <p:cNvSpPr/>
            <p:nvPr/>
          </p:nvSpPr>
          <p:spPr>
            <a:xfrm rot="10800000">
              <a:off x="6744559" y="4566228"/>
              <a:ext cx="707923" cy="184666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4" name="Google Shape;5924;p28"/>
            <p:cNvSpPr/>
            <p:nvPr/>
          </p:nvSpPr>
          <p:spPr>
            <a:xfrm rot="10800000">
              <a:off x="7452482" y="4561687"/>
              <a:ext cx="1101583" cy="184666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25" name="Google Shape;5925;p28"/>
          <p:cNvSpPr txBox="1"/>
          <p:nvPr/>
        </p:nvSpPr>
        <p:spPr>
          <a:xfrm>
            <a:off x="4107253" y="2808284"/>
            <a:ext cx="29579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un delay = 3000ms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3"/>
          <p:cNvCxnSpPr/>
          <p:nvPr/>
        </p:nvCxnSpPr>
        <p:spPr>
          <a:xfrm>
            <a:off x="60853" y="3825026"/>
            <a:ext cx="7415715" cy="19221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3"/>
          <p:cNvCxnSpPr/>
          <p:nvPr/>
        </p:nvCxnSpPr>
        <p:spPr>
          <a:xfrm>
            <a:off x="0" y="6501116"/>
            <a:ext cx="10187796" cy="9259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4" name="Google Shape;114;p3"/>
          <p:cNvGrpSpPr/>
          <p:nvPr/>
        </p:nvGrpSpPr>
        <p:grpSpPr>
          <a:xfrm rot="10800000">
            <a:off x="6782359" y="1311786"/>
            <a:ext cx="3124862" cy="2325064"/>
            <a:chOff x="946806" y="1555690"/>
            <a:chExt cx="3654796" cy="2786505"/>
          </a:xfrm>
        </p:grpSpPr>
        <p:grpSp>
          <p:nvGrpSpPr>
            <p:cNvPr id="115" name="Google Shape;115;p3"/>
            <p:cNvGrpSpPr/>
            <p:nvPr/>
          </p:nvGrpSpPr>
          <p:grpSpPr>
            <a:xfrm>
              <a:off x="1414010" y="1791868"/>
              <a:ext cx="2759895" cy="2512155"/>
              <a:chOff x="1593772" y="600552"/>
              <a:chExt cx="6064231" cy="5473496"/>
            </a:xfrm>
          </p:grpSpPr>
          <p:grpSp>
            <p:nvGrpSpPr>
              <p:cNvPr id="116" name="Google Shape;116;p3"/>
              <p:cNvGrpSpPr/>
              <p:nvPr/>
            </p:nvGrpSpPr>
            <p:grpSpPr>
              <a:xfrm>
                <a:off x="1593772" y="1328721"/>
                <a:ext cx="3780000" cy="3780000"/>
                <a:chOff x="1808003" y="1410552"/>
                <a:chExt cx="3780000" cy="3780000"/>
              </a:xfrm>
            </p:grpSpPr>
            <p:grpSp>
              <p:nvGrpSpPr>
                <p:cNvPr id="117" name="Google Shape;117;p3"/>
                <p:cNvGrpSpPr/>
                <p:nvPr/>
              </p:nvGrpSpPr>
              <p:grpSpPr>
                <a:xfrm>
                  <a:off x="1808003" y="1410552"/>
                  <a:ext cx="3780000" cy="3780000"/>
                  <a:chOff x="1808003" y="1410552"/>
                  <a:chExt cx="3780000" cy="3780000"/>
                </a:xfrm>
              </p:grpSpPr>
              <p:grpSp>
                <p:nvGrpSpPr>
                  <p:cNvPr id="118" name="Google Shape;118;p3"/>
                  <p:cNvGrpSpPr/>
                  <p:nvPr/>
                </p:nvGrpSpPr>
                <p:grpSpPr>
                  <a:xfrm>
                    <a:off x="1808003" y="1410552"/>
                    <a:ext cx="3780000" cy="3780000"/>
                    <a:chOff x="4279060" y="1401748"/>
                    <a:chExt cx="3780000" cy="3780000"/>
                  </a:xfrm>
                </p:grpSpPr>
                <p:sp>
                  <p:nvSpPr>
                    <p:cNvPr id="119" name="Google Shape;119;p3"/>
                    <p:cNvSpPr/>
                    <p:nvPr/>
                  </p:nvSpPr>
                  <p:spPr>
                    <a:xfrm>
                      <a:off x="4279060" y="1401748"/>
                      <a:ext cx="3780000" cy="3780000"/>
                    </a:xfrm>
                    <a:prstGeom prst="ellipse">
                      <a:avLst/>
                    </a:prstGeom>
                    <a:solidFill>
                      <a:srgbClr val="D0CECE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0" name="Google Shape;120;p3"/>
                    <p:cNvSpPr/>
                    <p:nvPr/>
                  </p:nvSpPr>
                  <p:spPr>
                    <a:xfrm>
                      <a:off x="5539060" y="1523999"/>
                      <a:ext cx="1260000" cy="6300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1" name="Google Shape;121;p3"/>
                    <p:cNvSpPr/>
                    <p:nvPr/>
                  </p:nvSpPr>
                  <p:spPr>
                    <a:xfrm>
                      <a:off x="5539060" y="4419599"/>
                      <a:ext cx="1260000" cy="630000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2" name="Google Shape;122;p3"/>
                    <p:cNvSpPr/>
                    <p:nvPr/>
                  </p:nvSpPr>
                  <p:spPr>
                    <a:xfrm>
                      <a:off x="4430485" y="3201350"/>
                      <a:ext cx="360000" cy="180795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2676208" y="1753535"/>
                    <a:ext cx="370114" cy="316895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4349684" y="1753534"/>
                    <a:ext cx="370114" cy="316895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" name="Google Shape;125;p3"/>
                  <p:cNvSpPr/>
                  <p:nvPr/>
                </p:nvSpPr>
                <p:spPr>
                  <a:xfrm>
                    <a:off x="2676208" y="4618621"/>
                    <a:ext cx="370114" cy="316895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" name="Google Shape;126;p3"/>
                  <p:cNvSpPr/>
                  <p:nvPr/>
                </p:nvSpPr>
                <p:spPr>
                  <a:xfrm>
                    <a:off x="4349684" y="4618620"/>
                    <a:ext cx="370114" cy="316895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7" name="Google Shape;127;p3"/>
                <p:cNvSpPr/>
                <p:nvPr/>
              </p:nvSpPr>
              <p:spPr>
                <a:xfrm>
                  <a:off x="4905478" y="3983553"/>
                  <a:ext cx="370114" cy="316895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4893970" y="2318037"/>
                  <a:ext cx="370114" cy="316895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cxnSp>
            <p:nvCxnSpPr>
              <p:cNvPr id="129" name="Google Shape;129;p3"/>
              <p:cNvCxnSpPr/>
              <p:nvPr/>
            </p:nvCxnSpPr>
            <p:spPr>
              <a:xfrm rot="10800000">
                <a:off x="3479719" y="663549"/>
                <a:ext cx="19382" cy="702533"/>
              </a:xfrm>
              <a:prstGeom prst="straightConnector1">
                <a:avLst/>
              </a:prstGeom>
              <a:noFill/>
              <a:ln cap="flat" cmpd="sng" w="50800">
                <a:solidFill>
                  <a:srgbClr val="1F3864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flipH="1" rot="10800000">
                <a:off x="5163024" y="1450972"/>
                <a:ext cx="2494979" cy="929005"/>
              </a:xfrm>
              <a:prstGeom prst="straightConnector1">
                <a:avLst/>
              </a:prstGeom>
              <a:noFill/>
              <a:ln cap="flat" cmpd="sng" w="50800">
                <a:solidFill>
                  <a:srgbClr val="1F3864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1" name="Google Shape;131;p3"/>
              <p:cNvCxnSpPr>
                <a:stCxn id="119" idx="2"/>
              </p:cNvCxnSpPr>
              <p:nvPr/>
            </p:nvCxnSpPr>
            <p:spPr>
              <a:xfrm flipH="1" rot="10800000">
                <a:off x="1593772" y="3206421"/>
                <a:ext cx="3780000" cy="1230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2" name="Google Shape;132;p3"/>
              <p:cNvCxnSpPr/>
              <p:nvPr/>
            </p:nvCxnSpPr>
            <p:spPr>
              <a:xfrm flipH="1">
                <a:off x="3475328" y="4929861"/>
                <a:ext cx="5118" cy="1070691"/>
              </a:xfrm>
              <a:prstGeom prst="straightConnector1">
                <a:avLst/>
              </a:prstGeom>
              <a:noFill/>
              <a:ln cap="flat" cmpd="sng" w="50800">
                <a:solidFill>
                  <a:srgbClr val="1F3864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>
                <a:off x="5184911" y="4006144"/>
                <a:ext cx="2473092" cy="936079"/>
              </a:xfrm>
              <a:prstGeom prst="straightConnector1">
                <a:avLst/>
              </a:prstGeom>
              <a:noFill/>
              <a:ln cap="flat" cmpd="sng" w="50800">
                <a:solidFill>
                  <a:srgbClr val="1F3864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flipH="1" rot="10800000">
                <a:off x="4415139" y="600552"/>
                <a:ext cx="1554402" cy="108191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1F3864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10800000">
                <a:off x="1651977" y="600552"/>
                <a:ext cx="984592" cy="1089834"/>
              </a:xfrm>
              <a:prstGeom prst="straightConnector1">
                <a:avLst/>
              </a:prstGeom>
              <a:noFill/>
              <a:ln cap="flat" cmpd="sng" w="50800">
                <a:solidFill>
                  <a:srgbClr val="1F3864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>
                <a:off x="4320510" y="4853684"/>
                <a:ext cx="1336871" cy="1146868"/>
              </a:xfrm>
              <a:prstGeom prst="straightConnector1">
                <a:avLst/>
              </a:prstGeom>
              <a:noFill/>
              <a:ln cap="flat" cmpd="sng" w="50800">
                <a:solidFill>
                  <a:srgbClr val="1F3864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flipH="1">
                <a:off x="1593772" y="4864336"/>
                <a:ext cx="1041492" cy="1209712"/>
              </a:xfrm>
              <a:prstGeom prst="straightConnector1">
                <a:avLst/>
              </a:prstGeom>
              <a:noFill/>
              <a:ln cap="flat" cmpd="sng" w="50800">
                <a:solidFill>
                  <a:srgbClr val="1F3864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38" name="Google Shape;138;p3"/>
            <p:cNvSpPr txBox="1"/>
            <p:nvPr/>
          </p:nvSpPr>
          <p:spPr>
            <a:xfrm>
              <a:off x="2096762" y="1555690"/>
              <a:ext cx="425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3331324" y="1623669"/>
              <a:ext cx="397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sif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 txBox="1"/>
            <p:nvPr/>
          </p:nvSpPr>
          <p:spPr>
            <a:xfrm>
              <a:off x="946806" y="1743529"/>
              <a:ext cx="5020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sict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989221" y="3941944"/>
              <a:ext cx="4732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sdt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2308111" y="3972562"/>
              <a:ext cx="4940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sdc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 txBox="1"/>
            <p:nvPr/>
          </p:nvSpPr>
          <p:spPr>
            <a:xfrm>
              <a:off x="3248323" y="3972863"/>
              <a:ext cx="4667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sdf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4142887" y="1976009"/>
              <a:ext cx="3957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sfi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4142887" y="3603230"/>
              <a:ext cx="4587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sfd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6" name="Google Shape;146;p3"/>
          <p:cNvCxnSpPr/>
          <p:nvPr/>
        </p:nvCxnSpPr>
        <p:spPr>
          <a:xfrm>
            <a:off x="10133070" y="118850"/>
            <a:ext cx="43132" cy="6431466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3"/>
          <p:cNvCxnSpPr/>
          <p:nvPr/>
        </p:nvCxnSpPr>
        <p:spPr>
          <a:xfrm>
            <a:off x="-43132" y="130939"/>
            <a:ext cx="10187796" cy="9259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9" name="Shape 5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0" name="Google Shape;5930;p29"/>
          <p:cNvGrpSpPr/>
          <p:nvPr/>
        </p:nvGrpSpPr>
        <p:grpSpPr>
          <a:xfrm>
            <a:off x="569901" y="1359008"/>
            <a:ext cx="1839002" cy="3804841"/>
            <a:chOff x="6744559" y="946053"/>
            <a:chExt cx="1839002" cy="3804841"/>
          </a:xfrm>
        </p:grpSpPr>
        <p:grpSp>
          <p:nvGrpSpPr>
            <p:cNvPr id="5931" name="Google Shape;5931;p29"/>
            <p:cNvGrpSpPr/>
            <p:nvPr/>
          </p:nvGrpSpPr>
          <p:grpSpPr>
            <a:xfrm>
              <a:off x="6774055" y="946053"/>
              <a:ext cx="1809506" cy="1818608"/>
              <a:chOff x="7993255" y="902466"/>
              <a:chExt cx="1809506" cy="1818608"/>
            </a:xfrm>
          </p:grpSpPr>
          <p:sp>
            <p:nvSpPr>
              <p:cNvPr id="5932" name="Google Shape;5932;p29"/>
              <p:cNvSpPr/>
              <p:nvPr/>
            </p:nvSpPr>
            <p:spPr>
              <a:xfrm rot="-5400000">
                <a:off x="7547811" y="1596463"/>
                <a:ext cx="1570055" cy="679167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3" name="Google Shape;5933;p29"/>
              <p:cNvSpPr/>
              <p:nvPr/>
            </p:nvSpPr>
            <p:spPr>
              <a:xfrm>
                <a:off x="7993255" y="902466"/>
                <a:ext cx="707923" cy="184666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4" name="Google Shape;5934;p29"/>
              <p:cNvSpPr/>
              <p:nvPr/>
            </p:nvSpPr>
            <p:spPr>
              <a:xfrm>
                <a:off x="8701178" y="902466"/>
                <a:ext cx="1101583" cy="184666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35" name="Google Shape;5935;p29"/>
            <p:cNvSpPr/>
            <p:nvPr/>
          </p:nvSpPr>
          <p:spPr>
            <a:xfrm rot="5400000">
              <a:off x="6327871" y="3377730"/>
              <a:ext cx="1570055" cy="679167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6" name="Google Shape;5936;p29"/>
            <p:cNvSpPr/>
            <p:nvPr/>
          </p:nvSpPr>
          <p:spPr>
            <a:xfrm rot="10800000">
              <a:off x="6744559" y="4566228"/>
              <a:ext cx="707923" cy="184666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7" name="Google Shape;5937;p29"/>
            <p:cNvSpPr/>
            <p:nvPr/>
          </p:nvSpPr>
          <p:spPr>
            <a:xfrm rot="10800000">
              <a:off x="7452482" y="4561687"/>
              <a:ext cx="1101583" cy="184666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38" name="Google Shape;5938;p29"/>
          <p:cNvSpPr txBox="1"/>
          <p:nvPr/>
        </p:nvSpPr>
        <p:spPr>
          <a:xfrm>
            <a:off x="467033" y="5659071"/>
            <a:ext cx="3309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 velocidad depende del voltaje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39" name="Google Shape;5939;p29"/>
          <p:cNvGrpSpPr/>
          <p:nvPr/>
        </p:nvGrpSpPr>
        <p:grpSpPr>
          <a:xfrm rot="-4341701">
            <a:off x="4714198" y="155914"/>
            <a:ext cx="1839002" cy="3804841"/>
            <a:chOff x="6744559" y="946053"/>
            <a:chExt cx="1839002" cy="3804841"/>
          </a:xfrm>
        </p:grpSpPr>
        <p:grpSp>
          <p:nvGrpSpPr>
            <p:cNvPr id="5940" name="Google Shape;5940;p29"/>
            <p:cNvGrpSpPr/>
            <p:nvPr/>
          </p:nvGrpSpPr>
          <p:grpSpPr>
            <a:xfrm>
              <a:off x="6774055" y="946053"/>
              <a:ext cx="1809506" cy="1818608"/>
              <a:chOff x="7993255" y="902466"/>
              <a:chExt cx="1809506" cy="1818608"/>
            </a:xfrm>
          </p:grpSpPr>
          <p:sp>
            <p:nvSpPr>
              <p:cNvPr id="5941" name="Google Shape;5941;p29"/>
              <p:cNvSpPr/>
              <p:nvPr/>
            </p:nvSpPr>
            <p:spPr>
              <a:xfrm rot="-5400000">
                <a:off x="7547811" y="1596463"/>
                <a:ext cx="1570055" cy="679167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2" name="Google Shape;5942;p29"/>
              <p:cNvSpPr/>
              <p:nvPr/>
            </p:nvSpPr>
            <p:spPr>
              <a:xfrm>
                <a:off x="7993255" y="902466"/>
                <a:ext cx="707923" cy="184666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3" name="Google Shape;5943;p29"/>
              <p:cNvSpPr/>
              <p:nvPr/>
            </p:nvSpPr>
            <p:spPr>
              <a:xfrm>
                <a:off x="8701178" y="902466"/>
                <a:ext cx="1101583" cy="184666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44" name="Google Shape;5944;p29"/>
            <p:cNvSpPr/>
            <p:nvPr/>
          </p:nvSpPr>
          <p:spPr>
            <a:xfrm rot="5400000">
              <a:off x="6327871" y="3377730"/>
              <a:ext cx="1570055" cy="679167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5" name="Google Shape;5945;p29"/>
            <p:cNvSpPr/>
            <p:nvPr/>
          </p:nvSpPr>
          <p:spPr>
            <a:xfrm rot="10800000">
              <a:off x="6744559" y="4566228"/>
              <a:ext cx="707923" cy="184666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6" name="Google Shape;5946;p29"/>
            <p:cNvSpPr/>
            <p:nvPr/>
          </p:nvSpPr>
          <p:spPr>
            <a:xfrm rot="10800000">
              <a:off x="7452482" y="4561687"/>
              <a:ext cx="1101583" cy="184666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47" name="Google Shape;5947;p29"/>
          <p:cNvSpPr txBox="1"/>
          <p:nvPr/>
        </p:nvSpPr>
        <p:spPr>
          <a:xfrm>
            <a:off x="4069419" y="3760936"/>
            <a:ext cx="29579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un delay = 3000ms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1" name="Shape 5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2" name="Google Shape;5952;p30"/>
          <p:cNvSpPr/>
          <p:nvPr/>
        </p:nvSpPr>
        <p:spPr>
          <a:xfrm>
            <a:off x="186813" y="1179413"/>
            <a:ext cx="5565058" cy="4140402"/>
          </a:xfrm>
          <a:prstGeom prst="rect">
            <a:avLst/>
          </a:prstGeom>
          <a:solidFill>
            <a:srgbClr val="AEABAB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53" name="Google Shape;5953;p30"/>
          <p:cNvGrpSpPr/>
          <p:nvPr/>
        </p:nvGrpSpPr>
        <p:grpSpPr>
          <a:xfrm>
            <a:off x="569901" y="1359008"/>
            <a:ext cx="1839002" cy="3804841"/>
            <a:chOff x="6744559" y="946053"/>
            <a:chExt cx="1839002" cy="3804841"/>
          </a:xfrm>
        </p:grpSpPr>
        <p:grpSp>
          <p:nvGrpSpPr>
            <p:cNvPr id="5954" name="Google Shape;5954;p30"/>
            <p:cNvGrpSpPr/>
            <p:nvPr/>
          </p:nvGrpSpPr>
          <p:grpSpPr>
            <a:xfrm>
              <a:off x="6774055" y="946053"/>
              <a:ext cx="1809506" cy="1818608"/>
              <a:chOff x="7993255" y="902466"/>
              <a:chExt cx="1809506" cy="1818608"/>
            </a:xfrm>
          </p:grpSpPr>
          <p:sp>
            <p:nvSpPr>
              <p:cNvPr id="5955" name="Google Shape;5955;p30"/>
              <p:cNvSpPr/>
              <p:nvPr/>
            </p:nvSpPr>
            <p:spPr>
              <a:xfrm rot="-5400000">
                <a:off x="7547811" y="1596463"/>
                <a:ext cx="1570055" cy="679167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6" name="Google Shape;5956;p30"/>
              <p:cNvSpPr/>
              <p:nvPr/>
            </p:nvSpPr>
            <p:spPr>
              <a:xfrm>
                <a:off x="7993255" y="902466"/>
                <a:ext cx="707923" cy="184666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7" name="Google Shape;5957;p30"/>
              <p:cNvSpPr/>
              <p:nvPr/>
            </p:nvSpPr>
            <p:spPr>
              <a:xfrm>
                <a:off x="8701178" y="902466"/>
                <a:ext cx="1101583" cy="184666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58" name="Google Shape;5958;p30"/>
            <p:cNvSpPr/>
            <p:nvPr/>
          </p:nvSpPr>
          <p:spPr>
            <a:xfrm rot="5400000">
              <a:off x="6327871" y="3377730"/>
              <a:ext cx="1570055" cy="679167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9" name="Google Shape;5959;p30"/>
            <p:cNvSpPr/>
            <p:nvPr/>
          </p:nvSpPr>
          <p:spPr>
            <a:xfrm rot="10800000">
              <a:off x="6744559" y="4566228"/>
              <a:ext cx="707923" cy="184666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0" name="Google Shape;5960;p30"/>
            <p:cNvSpPr/>
            <p:nvPr/>
          </p:nvSpPr>
          <p:spPr>
            <a:xfrm rot="10800000">
              <a:off x="7452482" y="4561687"/>
              <a:ext cx="1101583" cy="184666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61" name="Google Shape;5961;p30"/>
          <p:cNvSpPr txBox="1"/>
          <p:nvPr/>
        </p:nvSpPr>
        <p:spPr>
          <a:xfrm>
            <a:off x="6122071" y="6424390"/>
            <a:ext cx="3309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 velocidad depende del voltaje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2" name="Google Shape;5962;p30"/>
          <p:cNvSpPr/>
          <p:nvPr/>
        </p:nvSpPr>
        <p:spPr>
          <a:xfrm>
            <a:off x="1150374" y="865239"/>
            <a:ext cx="1061884" cy="314632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63" name="Google Shape;5963;p30"/>
          <p:cNvCxnSpPr/>
          <p:nvPr/>
        </p:nvCxnSpPr>
        <p:spPr>
          <a:xfrm flipH="1" rot="10800000">
            <a:off x="1415475" y="312936"/>
            <a:ext cx="265841" cy="57171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64" name="Google Shape;5964;p30"/>
          <p:cNvCxnSpPr/>
          <p:nvPr/>
        </p:nvCxnSpPr>
        <p:spPr>
          <a:xfrm>
            <a:off x="1681316" y="308395"/>
            <a:ext cx="176795" cy="57625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65" name="Google Shape;5965;p30"/>
          <p:cNvCxnSpPr/>
          <p:nvPr/>
        </p:nvCxnSpPr>
        <p:spPr>
          <a:xfrm flipH="1" rot="10800000">
            <a:off x="334297" y="214940"/>
            <a:ext cx="6833419" cy="137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66" name="Google Shape;5966;p30"/>
          <p:cNvSpPr/>
          <p:nvPr/>
        </p:nvSpPr>
        <p:spPr>
          <a:xfrm rot="10800000">
            <a:off x="1145088" y="5319815"/>
            <a:ext cx="1061884" cy="314632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67" name="Google Shape;5967;p30"/>
          <p:cNvCxnSpPr/>
          <p:nvPr/>
        </p:nvCxnSpPr>
        <p:spPr>
          <a:xfrm flipH="1">
            <a:off x="1676030" y="5615034"/>
            <a:ext cx="265841" cy="57171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68" name="Google Shape;5968;p30"/>
          <p:cNvCxnSpPr/>
          <p:nvPr/>
        </p:nvCxnSpPr>
        <p:spPr>
          <a:xfrm rot="10800000">
            <a:off x="1499235" y="5615034"/>
            <a:ext cx="176795" cy="57625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69" name="Google Shape;5969;p30"/>
          <p:cNvCxnSpPr/>
          <p:nvPr/>
        </p:nvCxnSpPr>
        <p:spPr>
          <a:xfrm flipH="1">
            <a:off x="491243" y="6282917"/>
            <a:ext cx="11261656" cy="21676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70" name="Google Shape;5970;p30"/>
          <p:cNvSpPr/>
          <p:nvPr/>
        </p:nvSpPr>
        <p:spPr>
          <a:xfrm>
            <a:off x="3505199" y="864781"/>
            <a:ext cx="1061884" cy="314632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71" name="Google Shape;5971;p30"/>
          <p:cNvCxnSpPr/>
          <p:nvPr/>
        </p:nvCxnSpPr>
        <p:spPr>
          <a:xfrm flipH="1" rot="10800000">
            <a:off x="3770300" y="312478"/>
            <a:ext cx="265841" cy="57171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72" name="Google Shape;5972;p30"/>
          <p:cNvCxnSpPr/>
          <p:nvPr/>
        </p:nvCxnSpPr>
        <p:spPr>
          <a:xfrm>
            <a:off x="4036141" y="307937"/>
            <a:ext cx="176795" cy="57625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73" name="Google Shape;5973;p30"/>
          <p:cNvSpPr/>
          <p:nvPr/>
        </p:nvSpPr>
        <p:spPr>
          <a:xfrm rot="10800000">
            <a:off x="3450752" y="5323399"/>
            <a:ext cx="1061884" cy="314632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74" name="Google Shape;5974;p30"/>
          <p:cNvCxnSpPr/>
          <p:nvPr/>
        </p:nvCxnSpPr>
        <p:spPr>
          <a:xfrm flipH="1">
            <a:off x="3981694" y="5618618"/>
            <a:ext cx="265841" cy="57171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75" name="Google Shape;5975;p30"/>
          <p:cNvCxnSpPr/>
          <p:nvPr/>
        </p:nvCxnSpPr>
        <p:spPr>
          <a:xfrm rot="10800000">
            <a:off x="3804899" y="5618618"/>
            <a:ext cx="176795" cy="57625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76" name="Google Shape;5976;p30"/>
          <p:cNvCxnSpPr/>
          <p:nvPr/>
        </p:nvCxnSpPr>
        <p:spPr>
          <a:xfrm>
            <a:off x="11666085" y="68826"/>
            <a:ext cx="86814" cy="621409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0" name="Shape 5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1" name="Google Shape;5981;p31"/>
          <p:cNvSpPr txBox="1"/>
          <p:nvPr/>
        </p:nvSpPr>
        <p:spPr>
          <a:xfrm>
            <a:off x="6122071" y="6424390"/>
            <a:ext cx="3309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 velocidad depende del voltaje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82" name="Google Shape;5982;p31"/>
          <p:cNvCxnSpPr/>
          <p:nvPr/>
        </p:nvCxnSpPr>
        <p:spPr>
          <a:xfrm flipH="1" rot="10800000">
            <a:off x="334297" y="205656"/>
            <a:ext cx="5053780" cy="10656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83" name="Google Shape;5983;p31"/>
          <p:cNvCxnSpPr/>
          <p:nvPr/>
        </p:nvCxnSpPr>
        <p:spPr>
          <a:xfrm flipH="1">
            <a:off x="491243" y="6282917"/>
            <a:ext cx="11261656" cy="21676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984" name="Google Shape;5984;p31"/>
          <p:cNvGrpSpPr/>
          <p:nvPr/>
        </p:nvGrpSpPr>
        <p:grpSpPr>
          <a:xfrm rot="-5400000">
            <a:off x="5820697" y="395979"/>
            <a:ext cx="5565058" cy="5886938"/>
            <a:chOff x="186813" y="307937"/>
            <a:chExt cx="5565058" cy="5886938"/>
          </a:xfrm>
        </p:grpSpPr>
        <p:sp>
          <p:nvSpPr>
            <p:cNvPr id="5985" name="Google Shape;5985;p31"/>
            <p:cNvSpPr/>
            <p:nvPr/>
          </p:nvSpPr>
          <p:spPr>
            <a:xfrm>
              <a:off x="186813" y="1179413"/>
              <a:ext cx="5565058" cy="4140402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6" name="Google Shape;5986;p31"/>
            <p:cNvGrpSpPr/>
            <p:nvPr/>
          </p:nvGrpSpPr>
          <p:grpSpPr>
            <a:xfrm>
              <a:off x="569901" y="1359008"/>
              <a:ext cx="1839002" cy="3804841"/>
              <a:chOff x="6744559" y="946053"/>
              <a:chExt cx="1839002" cy="3804841"/>
            </a:xfrm>
          </p:grpSpPr>
          <p:grpSp>
            <p:nvGrpSpPr>
              <p:cNvPr id="5987" name="Google Shape;5987;p31"/>
              <p:cNvGrpSpPr/>
              <p:nvPr/>
            </p:nvGrpSpPr>
            <p:grpSpPr>
              <a:xfrm>
                <a:off x="6774055" y="946053"/>
                <a:ext cx="1809506" cy="1818608"/>
                <a:chOff x="7993255" y="902466"/>
                <a:chExt cx="1809506" cy="1818608"/>
              </a:xfrm>
            </p:grpSpPr>
            <p:sp>
              <p:nvSpPr>
                <p:cNvPr id="5988" name="Google Shape;5988;p31"/>
                <p:cNvSpPr/>
                <p:nvPr/>
              </p:nvSpPr>
              <p:spPr>
                <a:xfrm rot="-5400000">
                  <a:off x="7547811" y="1596463"/>
                  <a:ext cx="1570055" cy="679167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9" name="Google Shape;5989;p31"/>
                <p:cNvSpPr/>
                <p:nvPr/>
              </p:nvSpPr>
              <p:spPr>
                <a:xfrm>
                  <a:off x="7993255" y="902466"/>
                  <a:ext cx="707923" cy="184666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90" name="Google Shape;5990;p31"/>
                <p:cNvSpPr/>
                <p:nvPr/>
              </p:nvSpPr>
              <p:spPr>
                <a:xfrm>
                  <a:off x="8701178" y="902466"/>
                  <a:ext cx="1101583" cy="18466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991" name="Google Shape;5991;p31"/>
              <p:cNvSpPr/>
              <p:nvPr/>
            </p:nvSpPr>
            <p:spPr>
              <a:xfrm rot="5400000">
                <a:off x="6327871" y="3377730"/>
                <a:ext cx="1570055" cy="679167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2" name="Google Shape;5992;p31"/>
              <p:cNvSpPr/>
              <p:nvPr/>
            </p:nvSpPr>
            <p:spPr>
              <a:xfrm rot="10800000">
                <a:off x="6744559" y="4566228"/>
                <a:ext cx="707923" cy="184666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3" name="Google Shape;5993;p31"/>
              <p:cNvSpPr/>
              <p:nvPr/>
            </p:nvSpPr>
            <p:spPr>
              <a:xfrm rot="10800000">
                <a:off x="7452482" y="4561687"/>
                <a:ext cx="1101583" cy="184666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94" name="Google Shape;5994;p31"/>
            <p:cNvSpPr/>
            <p:nvPr/>
          </p:nvSpPr>
          <p:spPr>
            <a:xfrm>
              <a:off x="1150374" y="865239"/>
              <a:ext cx="1061884" cy="314632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95" name="Google Shape;5995;p31"/>
            <p:cNvCxnSpPr/>
            <p:nvPr/>
          </p:nvCxnSpPr>
          <p:spPr>
            <a:xfrm flipH="1" rot="10800000">
              <a:off x="1415475" y="312936"/>
              <a:ext cx="265841" cy="571716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996" name="Google Shape;5996;p31"/>
            <p:cNvCxnSpPr/>
            <p:nvPr/>
          </p:nvCxnSpPr>
          <p:spPr>
            <a:xfrm>
              <a:off x="1681316" y="308395"/>
              <a:ext cx="176795" cy="576257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5997" name="Google Shape;5997;p31"/>
            <p:cNvSpPr/>
            <p:nvPr/>
          </p:nvSpPr>
          <p:spPr>
            <a:xfrm rot="10800000">
              <a:off x="1145088" y="5319815"/>
              <a:ext cx="1061884" cy="314632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98" name="Google Shape;5998;p31"/>
            <p:cNvCxnSpPr/>
            <p:nvPr/>
          </p:nvCxnSpPr>
          <p:spPr>
            <a:xfrm flipH="1">
              <a:off x="1676030" y="5615034"/>
              <a:ext cx="265841" cy="571716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5999" name="Google Shape;5999;p31"/>
            <p:cNvCxnSpPr/>
            <p:nvPr/>
          </p:nvCxnSpPr>
          <p:spPr>
            <a:xfrm rot="10800000">
              <a:off x="1499235" y="5615034"/>
              <a:ext cx="176795" cy="576257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000" name="Google Shape;6000;p31"/>
            <p:cNvSpPr/>
            <p:nvPr/>
          </p:nvSpPr>
          <p:spPr>
            <a:xfrm>
              <a:off x="3505199" y="864781"/>
              <a:ext cx="1061884" cy="314632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01" name="Google Shape;6001;p31"/>
            <p:cNvCxnSpPr/>
            <p:nvPr/>
          </p:nvCxnSpPr>
          <p:spPr>
            <a:xfrm flipH="1" rot="10800000">
              <a:off x="3770300" y="312478"/>
              <a:ext cx="265841" cy="571716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002" name="Google Shape;6002;p31"/>
            <p:cNvCxnSpPr/>
            <p:nvPr/>
          </p:nvCxnSpPr>
          <p:spPr>
            <a:xfrm>
              <a:off x="4036141" y="307937"/>
              <a:ext cx="176795" cy="576257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003" name="Google Shape;6003;p31"/>
            <p:cNvSpPr/>
            <p:nvPr/>
          </p:nvSpPr>
          <p:spPr>
            <a:xfrm rot="10800000">
              <a:off x="3450752" y="5323399"/>
              <a:ext cx="1061884" cy="314632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04" name="Google Shape;6004;p31"/>
            <p:cNvCxnSpPr/>
            <p:nvPr/>
          </p:nvCxnSpPr>
          <p:spPr>
            <a:xfrm flipH="1">
              <a:off x="3981694" y="5618618"/>
              <a:ext cx="265841" cy="571716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005" name="Google Shape;6005;p31"/>
            <p:cNvCxnSpPr/>
            <p:nvPr/>
          </p:nvCxnSpPr>
          <p:spPr>
            <a:xfrm rot="10800000">
              <a:off x="3804899" y="5618618"/>
              <a:ext cx="176795" cy="576257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6006" name="Google Shape;6006;p31"/>
          <p:cNvCxnSpPr/>
          <p:nvPr/>
        </p:nvCxnSpPr>
        <p:spPr>
          <a:xfrm>
            <a:off x="11666085" y="68826"/>
            <a:ext cx="86814" cy="621409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0" name="Shape 6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1" name="Google Shape;6011;p32"/>
          <p:cNvSpPr txBox="1"/>
          <p:nvPr/>
        </p:nvSpPr>
        <p:spPr>
          <a:xfrm>
            <a:off x="6122071" y="6424390"/>
            <a:ext cx="3309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 velocidad depende del voltaje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12" name="Google Shape;6012;p32"/>
          <p:cNvCxnSpPr/>
          <p:nvPr/>
        </p:nvCxnSpPr>
        <p:spPr>
          <a:xfrm flipH="1" rot="10800000">
            <a:off x="334297" y="68826"/>
            <a:ext cx="11331788" cy="147486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13" name="Google Shape;6013;p32"/>
          <p:cNvCxnSpPr/>
          <p:nvPr/>
        </p:nvCxnSpPr>
        <p:spPr>
          <a:xfrm flipH="1">
            <a:off x="491243" y="6282917"/>
            <a:ext cx="4995157" cy="21676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014" name="Google Shape;6014;p32"/>
          <p:cNvGrpSpPr/>
          <p:nvPr/>
        </p:nvGrpSpPr>
        <p:grpSpPr>
          <a:xfrm rot="5400000">
            <a:off x="5793714" y="376882"/>
            <a:ext cx="5565058" cy="5886938"/>
            <a:chOff x="186813" y="307937"/>
            <a:chExt cx="5565058" cy="5886938"/>
          </a:xfrm>
        </p:grpSpPr>
        <p:sp>
          <p:nvSpPr>
            <p:cNvPr id="6015" name="Google Shape;6015;p32"/>
            <p:cNvSpPr/>
            <p:nvPr/>
          </p:nvSpPr>
          <p:spPr>
            <a:xfrm>
              <a:off x="186813" y="1179413"/>
              <a:ext cx="5565058" cy="4140402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16" name="Google Shape;6016;p32"/>
            <p:cNvGrpSpPr/>
            <p:nvPr/>
          </p:nvGrpSpPr>
          <p:grpSpPr>
            <a:xfrm>
              <a:off x="569901" y="1359008"/>
              <a:ext cx="1839002" cy="3804841"/>
              <a:chOff x="6744559" y="946053"/>
              <a:chExt cx="1839002" cy="3804841"/>
            </a:xfrm>
          </p:grpSpPr>
          <p:grpSp>
            <p:nvGrpSpPr>
              <p:cNvPr id="6017" name="Google Shape;6017;p32"/>
              <p:cNvGrpSpPr/>
              <p:nvPr/>
            </p:nvGrpSpPr>
            <p:grpSpPr>
              <a:xfrm>
                <a:off x="6774055" y="946053"/>
                <a:ext cx="1809506" cy="1818608"/>
                <a:chOff x="7993255" y="902466"/>
                <a:chExt cx="1809506" cy="1818608"/>
              </a:xfrm>
            </p:grpSpPr>
            <p:sp>
              <p:nvSpPr>
                <p:cNvPr id="6018" name="Google Shape;6018;p32"/>
                <p:cNvSpPr/>
                <p:nvPr/>
              </p:nvSpPr>
              <p:spPr>
                <a:xfrm rot="-5400000">
                  <a:off x="7547811" y="1596463"/>
                  <a:ext cx="1570055" cy="679167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9" name="Google Shape;6019;p32"/>
                <p:cNvSpPr/>
                <p:nvPr/>
              </p:nvSpPr>
              <p:spPr>
                <a:xfrm>
                  <a:off x="7993255" y="902466"/>
                  <a:ext cx="707923" cy="184666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0" name="Google Shape;6020;p32"/>
                <p:cNvSpPr/>
                <p:nvPr/>
              </p:nvSpPr>
              <p:spPr>
                <a:xfrm>
                  <a:off x="8701178" y="902466"/>
                  <a:ext cx="1101583" cy="18466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021" name="Google Shape;6021;p32"/>
              <p:cNvSpPr/>
              <p:nvPr/>
            </p:nvSpPr>
            <p:spPr>
              <a:xfrm rot="5400000">
                <a:off x="6327871" y="3377730"/>
                <a:ext cx="1570055" cy="679167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2" name="Google Shape;6022;p32"/>
              <p:cNvSpPr/>
              <p:nvPr/>
            </p:nvSpPr>
            <p:spPr>
              <a:xfrm rot="10800000">
                <a:off x="6744559" y="4566228"/>
                <a:ext cx="707923" cy="184666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3" name="Google Shape;6023;p32"/>
              <p:cNvSpPr/>
              <p:nvPr/>
            </p:nvSpPr>
            <p:spPr>
              <a:xfrm rot="10800000">
                <a:off x="7452482" y="4561687"/>
                <a:ext cx="1101583" cy="184666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24" name="Google Shape;6024;p32"/>
            <p:cNvSpPr/>
            <p:nvPr/>
          </p:nvSpPr>
          <p:spPr>
            <a:xfrm>
              <a:off x="1150374" y="865239"/>
              <a:ext cx="1061884" cy="314632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25" name="Google Shape;6025;p32"/>
            <p:cNvCxnSpPr/>
            <p:nvPr/>
          </p:nvCxnSpPr>
          <p:spPr>
            <a:xfrm flipH="1" rot="10800000">
              <a:off x="1415475" y="312936"/>
              <a:ext cx="265841" cy="571716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026" name="Google Shape;6026;p32"/>
            <p:cNvCxnSpPr/>
            <p:nvPr/>
          </p:nvCxnSpPr>
          <p:spPr>
            <a:xfrm>
              <a:off x="1681316" y="308395"/>
              <a:ext cx="176795" cy="576257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027" name="Google Shape;6027;p32"/>
            <p:cNvSpPr/>
            <p:nvPr/>
          </p:nvSpPr>
          <p:spPr>
            <a:xfrm rot="10800000">
              <a:off x="1145088" y="5319815"/>
              <a:ext cx="1061884" cy="314632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28" name="Google Shape;6028;p32"/>
            <p:cNvCxnSpPr/>
            <p:nvPr/>
          </p:nvCxnSpPr>
          <p:spPr>
            <a:xfrm flipH="1">
              <a:off x="1676030" y="5615034"/>
              <a:ext cx="265841" cy="571716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029" name="Google Shape;6029;p32"/>
            <p:cNvCxnSpPr/>
            <p:nvPr/>
          </p:nvCxnSpPr>
          <p:spPr>
            <a:xfrm rot="10800000">
              <a:off x="1499235" y="5615034"/>
              <a:ext cx="176795" cy="576257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030" name="Google Shape;6030;p32"/>
            <p:cNvSpPr/>
            <p:nvPr/>
          </p:nvSpPr>
          <p:spPr>
            <a:xfrm>
              <a:off x="3505199" y="864781"/>
              <a:ext cx="1061884" cy="314632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1" name="Google Shape;6031;p32"/>
            <p:cNvCxnSpPr/>
            <p:nvPr/>
          </p:nvCxnSpPr>
          <p:spPr>
            <a:xfrm flipH="1" rot="10800000">
              <a:off x="3770300" y="312478"/>
              <a:ext cx="265841" cy="571716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032" name="Google Shape;6032;p32"/>
            <p:cNvCxnSpPr/>
            <p:nvPr/>
          </p:nvCxnSpPr>
          <p:spPr>
            <a:xfrm>
              <a:off x="4036141" y="307937"/>
              <a:ext cx="176795" cy="576257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033" name="Google Shape;6033;p32"/>
            <p:cNvSpPr/>
            <p:nvPr/>
          </p:nvSpPr>
          <p:spPr>
            <a:xfrm rot="10800000">
              <a:off x="3450752" y="5323399"/>
              <a:ext cx="1061884" cy="314632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34" name="Google Shape;6034;p32"/>
            <p:cNvCxnSpPr/>
            <p:nvPr/>
          </p:nvCxnSpPr>
          <p:spPr>
            <a:xfrm flipH="1">
              <a:off x="3981694" y="5618618"/>
              <a:ext cx="265841" cy="571716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035" name="Google Shape;6035;p32"/>
            <p:cNvCxnSpPr/>
            <p:nvPr/>
          </p:nvCxnSpPr>
          <p:spPr>
            <a:xfrm rot="10800000">
              <a:off x="3804899" y="5618618"/>
              <a:ext cx="176795" cy="576257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6036" name="Google Shape;6036;p32"/>
          <p:cNvCxnSpPr/>
          <p:nvPr/>
        </p:nvCxnSpPr>
        <p:spPr>
          <a:xfrm>
            <a:off x="11666085" y="68826"/>
            <a:ext cx="86814" cy="6214091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0" name="Shape 6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" name="Google Shape;6041;p33"/>
          <p:cNvSpPr txBox="1"/>
          <p:nvPr/>
        </p:nvSpPr>
        <p:spPr>
          <a:xfrm>
            <a:off x="6122071" y="6424390"/>
            <a:ext cx="33097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 velocidad depende del voltaje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42" name="Google Shape;6042;p33"/>
          <p:cNvCxnSpPr/>
          <p:nvPr/>
        </p:nvCxnSpPr>
        <p:spPr>
          <a:xfrm flipH="1" rot="10800000">
            <a:off x="334297" y="68826"/>
            <a:ext cx="11331788" cy="147486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43" name="Google Shape;6043;p33"/>
          <p:cNvCxnSpPr/>
          <p:nvPr/>
        </p:nvCxnSpPr>
        <p:spPr>
          <a:xfrm flipH="1">
            <a:off x="334298" y="6282917"/>
            <a:ext cx="3018502" cy="21676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044" name="Google Shape;6044;p33"/>
          <p:cNvGrpSpPr/>
          <p:nvPr/>
        </p:nvGrpSpPr>
        <p:grpSpPr>
          <a:xfrm rot="5400000">
            <a:off x="3021017" y="376882"/>
            <a:ext cx="5565058" cy="5886938"/>
            <a:chOff x="186813" y="307937"/>
            <a:chExt cx="5565058" cy="5886938"/>
          </a:xfrm>
        </p:grpSpPr>
        <p:sp>
          <p:nvSpPr>
            <p:cNvPr id="6045" name="Google Shape;6045;p33"/>
            <p:cNvSpPr/>
            <p:nvPr/>
          </p:nvSpPr>
          <p:spPr>
            <a:xfrm>
              <a:off x="186813" y="1179413"/>
              <a:ext cx="5565058" cy="4140402"/>
            </a:xfrm>
            <a:prstGeom prst="rect">
              <a:avLst/>
            </a:prstGeom>
            <a:solidFill>
              <a:srgbClr val="AEABAB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46" name="Google Shape;6046;p33"/>
            <p:cNvGrpSpPr/>
            <p:nvPr/>
          </p:nvGrpSpPr>
          <p:grpSpPr>
            <a:xfrm>
              <a:off x="569901" y="1359008"/>
              <a:ext cx="1839002" cy="3804841"/>
              <a:chOff x="6744559" y="946053"/>
              <a:chExt cx="1839002" cy="3804841"/>
            </a:xfrm>
          </p:grpSpPr>
          <p:grpSp>
            <p:nvGrpSpPr>
              <p:cNvPr id="6047" name="Google Shape;6047;p33"/>
              <p:cNvGrpSpPr/>
              <p:nvPr/>
            </p:nvGrpSpPr>
            <p:grpSpPr>
              <a:xfrm>
                <a:off x="6774055" y="946053"/>
                <a:ext cx="1809506" cy="1818608"/>
                <a:chOff x="7993255" y="902466"/>
                <a:chExt cx="1809506" cy="1818608"/>
              </a:xfrm>
            </p:grpSpPr>
            <p:sp>
              <p:nvSpPr>
                <p:cNvPr id="6048" name="Google Shape;6048;p33"/>
                <p:cNvSpPr/>
                <p:nvPr/>
              </p:nvSpPr>
              <p:spPr>
                <a:xfrm rot="-5400000">
                  <a:off x="7547811" y="1596463"/>
                  <a:ext cx="1570055" cy="679167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49" name="Google Shape;6049;p33"/>
                <p:cNvSpPr/>
                <p:nvPr/>
              </p:nvSpPr>
              <p:spPr>
                <a:xfrm>
                  <a:off x="7993255" y="902466"/>
                  <a:ext cx="707923" cy="184666"/>
                </a:xfrm>
                <a:prstGeom prst="rect">
                  <a:avLst/>
                </a:prstGeom>
                <a:solidFill>
                  <a:srgbClr val="FFFF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50" name="Google Shape;6050;p33"/>
                <p:cNvSpPr/>
                <p:nvPr/>
              </p:nvSpPr>
              <p:spPr>
                <a:xfrm>
                  <a:off x="8701178" y="902466"/>
                  <a:ext cx="1101583" cy="184666"/>
                </a:xfrm>
                <a:prstGeom prst="rect">
                  <a:avLst/>
                </a:prstGeom>
                <a:solidFill>
                  <a:srgbClr val="FF0000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051" name="Google Shape;6051;p33"/>
              <p:cNvSpPr/>
              <p:nvPr/>
            </p:nvSpPr>
            <p:spPr>
              <a:xfrm rot="5400000">
                <a:off x="6327871" y="3377730"/>
                <a:ext cx="1570055" cy="679167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2" name="Google Shape;6052;p33"/>
              <p:cNvSpPr/>
              <p:nvPr/>
            </p:nvSpPr>
            <p:spPr>
              <a:xfrm rot="10800000">
                <a:off x="6744559" y="4566228"/>
                <a:ext cx="707923" cy="184666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3" name="Google Shape;6053;p33"/>
              <p:cNvSpPr/>
              <p:nvPr/>
            </p:nvSpPr>
            <p:spPr>
              <a:xfrm rot="10800000">
                <a:off x="7452482" y="4561687"/>
                <a:ext cx="1101583" cy="184666"/>
              </a:xfrm>
              <a:prstGeom prst="rect">
                <a:avLst/>
              </a:prstGeom>
              <a:solidFill>
                <a:srgbClr val="FF0000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54" name="Google Shape;6054;p33"/>
            <p:cNvSpPr/>
            <p:nvPr/>
          </p:nvSpPr>
          <p:spPr>
            <a:xfrm>
              <a:off x="1150374" y="865239"/>
              <a:ext cx="1061884" cy="314632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55" name="Google Shape;6055;p33"/>
            <p:cNvCxnSpPr/>
            <p:nvPr/>
          </p:nvCxnSpPr>
          <p:spPr>
            <a:xfrm flipH="1" rot="10800000">
              <a:off x="1415475" y="312936"/>
              <a:ext cx="265841" cy="571716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056" name="Google Shape;6056;p33"/>
            <p:cNvCxnSpPr/>
            <p:nvPr/>
          </p:nvCxnSpPr>
          <p:spPr>
            <a:xfrm>
              <a:off x="1681316" y="308395"/>
              <a:ext cx="176795" cy="576257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057" name="Google Shape;6057;p33"/>
            <p:cNvSpPr/>
            <p:nvPr/>
          </p:nvSpPr>
          <p:spPr>
            <a:xfrm rot="10800000">
              <a:off x="1145088" y="5319815"/>
              <a:ext cx="1061884" cy="314632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58" name="Google Shape;6058;p33"/>
            <p:cNvCxnSpPr/>
            <p:nvPr/>
          </p:nvCxnSpPr>
          <p:spPr>
            <a:xfrm flipH="1">
              <a:off x="1676030" y="5615034"/>
              <a:ext cx="265841" cy="571716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059" name="Google Shape;6059;p33"/>
            <p:cNvCxnSpPr/>
            <p:nvPr/>
          </p:nvCxnSpPr>
          <p:spPr>
            <a:xfrm rot="10800000">
              <a:off x="1499235" y="5615034"/>
              <a:ext cx="176795" cy="576257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060" name="Google Shape;6060;p33"/>
            <p:cNvSpPr/>
            <p:nvPr/>
          </p:nvSpPr>
          <p:spPr>
            <a:xfrm>
              <a:off x="3505199" y="864781"/>
              <a:ext cx="1061884" cy="314632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61" name="Google Shape;6061;p33"/>
            <p:cNvCxnSpPr/>
            <p:nvPr/>
          </p:nvCxnSpPr>
          <p:spPr>
            <a:xfrm flipH="1" rot="10800000">
              <a:off x="3770300" y="312478"/>
              <a:ext cx="265841" cy="571716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062" name="Google Shape;6062;p33"/>
            <p:cNvCxnSpPr/>
            <p:nvPr/>
          </p:nvCxnSpPr>
          <p:spPr>
            <a:xfrm>
              <a:off x="4036141" y="307937"/>
              <a:ext cx="176795" cy="576257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6063" name="Google Shape;6063;p33"/>
            <p:cNvSpPr/>
            <p:nvPr/>
          </p:nvSpPr>
          <p:spPr>
            <a:xfrm rot="10800000">
              <a:off x="3450752" y="5323399"/>
              <a:ext cx="1061884" cy="314632"/>
            </a:xfrm>
            <a:prstGeom prst="rect">
              <a:avLst/>
            </a:prstGeom>
            <a:solidFill>
              <a:srgbClr val="54813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64" name="Google Shape;6064;p33"/>
            <p:cNvCxnSpPr/>
            <p:nvPr/>
          </p:nvCxnSpPr>
          <p:spPr>
            <a:xfrm flipH="1">
              <a:off x="3981694" y="5618618"/>
              <a:ext cx="265841" cy="571716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6065" name="Google Shape;6065;p33"/>
            <p:cNvCxnSpPr/>
            <p:nvPr/>
          </p:nvCxnSpPr>
          <p:spPr>
            <a:xfrm rot="10800000">
              <a:off x="3804899" y="5618618"/>
              <a:ext cx="176795" cy="576257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6066" name="Google Shape;6066;p33"/>
          <p:cNvCxnSpPr/>
          <p:nvPr/>
        </p:nvCxnSpPr>
        <p:spPr>
          <a:xfrm flipH="1">
            <a:off x="8603227" y="6204155"/>
            <a:ext cx="3233121" cy="78762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0" name="Shape 6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1" name="Google Shape;6071;p34"/>
          <p:cNvSpPr/>
          <p:nvPr/>
        </p:nvSpPr>
        <p:spPr>
          <a:xfrm>
            <a:off x="1910425" y="1375384"/>
            <a:ext cx="7920000" cy="3600000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2" name="Google Shape;6072;p34"/>
          <p:cNvSpPr/>
          <p:nvPr/>
        </p:nvSpPr>
        <p:spPr>
          <a:xfrm>
            <a:off x="1910425" y="2095384"/>
            <a:ext cx="7920000" cy="2160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3" name="Google Shape;6073;p34"/>
          <p:cNvSpPr/>
          <p:nvPr/>
        </p:nvSpPr>
        <p:spPr>
          <a:xfrm>
            <a:off x="2057905" y="2707384"/>
            <a:ext cx="1548000" cy="1548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4" name="Google Shape;6074;p34"/>
          <p:cNvSpPr/>
          <p:nvPr/>
        </p:nvSpPr>
        <p:spPr>
          <a:xfrm>
            <a:off x="4124512" y="2089900"/>
            <a:ext cx="1548000" cy="1548000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5" name="Google Shape;6075;p34"/>
          <p:cNvSpPr/>
          <p:nvPr/>
        </p:nvSpPr>
        <p:spPr>
          <a:xfrm>
            <a:off x="8098658" y="2113681"/>
            <a:ext cx="1548000" cy="1548000"/>
          </a:xfrm>
          <a:prstGeom prst="rect">
            <a:avLst/>
          </a:prstGeom>
          <a:solidFill>
            <a:srgbClr val="548135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6" name="Google Shape;6076;p34"/>
          <p:cNvSpPr/>
          <p:nvPr/>
        </p:nvSpPr>
        <p:spPr>
          <a:xfrm>
            <a:off x="6060469" y="2697541"/>
            <a:ext cx="1548000" cy="15480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7" name="Google Shape;6077;p34"/>
          <p:cNvSpPr/>
          <p:nvPr/>
        </p:nvSpPr>
        <p:spPr>
          <a:xfrm>
            <a:off x="3746425" y="445433"/>
            <a:ext cx="216000" cy="936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8" name="Google Shape;6078;p34"/>
          <p:cNvSpPr/>
          <p:nvPr/>
        </p:nvSpPr>
        <p:spPr>
          <a:xfrm>
            <a:off x="7778425" y="4969335"/>
            <a:ext cx="216000" cy="936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9" name="Google Shape;6079;p34"/>
          <p:cNvSpPr/>
          <p:nvPr/>
        </p:nvSpPr>
        <p:spPr>
          <a:xfrm>
            <a:off x="3746425" y="5001493"/>
            <a:ext cx="216000" cy="936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0" name="Google Shape;6080;p34"/>
          <p:cNvSpPr/>
          <p:nvPr/>
        </p:nvSpPr>
        <p:spPr>
          <a:xfrm>
            <a:off x="7778425" y="439384"/>
            <a:ext cx="216000" cy="936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1" name="Google Shape;6081;p34"/>
          <p:cNvSpPr/>
          <p:nvPr/>
        </p:nvSpPr>
        <p:spPr>
          <a:xfrm rot="-5400000">
            <a:off x="4251983" y="3833954"/>
            <a:ext cx="576000" cy="36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2" name="Google Shape;6082;p34"/>
          <p:cNvSpPr/>
          <p:nvPr/>
        </p:nvSpPr>
        <p:spPr>
          <a:xfrm>
            <a:off x="7310425" y="1817275"/>
            <a:ext cx="1152000" cy="14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3" name="Google Shape;6083;p34"/>
          <p:cNvSpPr/>
          <p:nvPr/>
        </p:nvSpPr>
        <p:spPr>
          <a:xfrm>
            <a:off x="7310425" y="4357335"/>
            <a:ext cx="1152000" cy="14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4" name="Google Shape;6084;p34"/>
          <p:cNvSpPr/>
          <p:nvPr/>
        </p:nvSpPr>
        <p:spPr>
          <a:xfrm>
            <a:off x="3278425" y="1792524"/>
            <a:ext cx="1152000" cy="14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5" name="Google Shape;6085;p34"/>
          <p:cNvSpPr/>
          <p:nvPr/>
        </p:nvSpPr>
        <p:spPr>
          <a:xfrm>
            <a:off x="3278425" y="4331933"/>
            <a:ext cx="1152000" cy="144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6" name="Google Shape;6086;p34"/>
          <p:cNvSpPr/>
          <p:nvPr/>
        </p:nvSpPr>
        <p:spPr>
          <a:xfrm>
            <a:off x="3386425" y="1787323"/>
            <a:ext cx="936000" cy="1440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7" name="Google Shape;6087;p34"/>
          <p:cNvSpPr/>
          <p:nvPr/>
        </p:nvSpPr>
        <p:spPr>
          <a:xfrm>
            <a:off x="3389469" y="4337874"/>
            <a:ext cx="936000" cy="1440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8" name="Google Shape;6088;p34"/>
          <p:cNvSpPr/>
          <p:nvPr/>
        </p:nvSpPr>
        <p:spPr>
          <a:xfrm>
            <a:off x="7418425" y="1810821"/>
            <a:ext cx="936000" cy="1440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9" name="Google Shape;6089;p34"/>
          <p:cNvSpPr/>
          <p:nvPr/>
        </p:nvSpPr>
        <p:spPr>
          <a:xfrm>
            <a:off x="7409212" y="4350725"/>
            <a:ext cx="936000" cy="14400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90" name="Google Shape;6090;p34"/>
          <p:cNvGrpSpPr/>
          <p:nvPr/>
        </p:nvGrpSpPr>
        <p:grpSpPr>
          <a:xfrm>
            <a:off x="2878922" y="1713515"/>
            <a:ext cx="612000" cy="367587"/>
            <a:chOff x="5219917" y="1558064"/>
            <a:chExt cx="612000" cy="367587"/>
          </a:xfrm>
        </p:grpSpPr>
        <p:sp>
          <p:nvSpPr>
            <p:cNvPr id="6091" name="Google Shape;6091;p34"/>
            <p:cNvSpPr/>
            <p:nvPr/>
          </p:nvSpPr>
          <p:spPr>
            <a:xfrm>
              <a:off x="5219917" y="1558064"/>
              <a:ext cx="612000" cy="360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2" name="Google Shape;6092;p34"/>
            <p:cNvSpPr/>
            <p:nvPr/>
          </p:nvSpPr>
          <p:spPr>
            <a:xfrm>
              <a:off x="5345917" y="1565651"/>
              <a:ext cx="360000" cy="3600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93" name="Google Shape;6093;p34"/>
          <p:cNvGrpSpPr/>
          <p:nvPr/>
        </p:nvGrpSpPr>
        <p:grpSpPr>
          <a:xfrm>
            <a:off x="4223212" y="4226160"/>
            <a:ext cx="612000" cy="367587"/>
            <a:chOff x="5219917" y="1558064"/>
            <a:chExt cx="612000" cy="367587"/>
          </a:xfrm>
        </p:grpSpPr>
        <p:sp>
          <p:nvSpPr>
            <p:cNvPr id="6094" name="Google Shape;6094;p34"/>
            <p:cNvSpPr/>
            <p:nvPr/>
          </p:nvSpPr>
          <p:spPr>
            <a:xfrm>
              <a:off x="5219917" y="1558064"/>
              <a:ext cx="612000" cy="360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5" name="Google Shape;6095;p34"/>
            <p:cNvSpPr/>
            <p:nvPr/>
          </p:nvSpPr>
          <p:spPr>
            <a:xfrm>
              <a:off x="5345917" y="1565651"/>
              <a:ext cx="360000" cy="3600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96" name="Google Shape;6096;p34"/>
          <p:cNvGrpSpPr/>
          <p:nvPr/>
        </p:nvGrpSpPr>
        <p:grpSpPr>
          <a:xfrm>
            <a:off x="6878425" y="1709722"/>
            <a:ext cx="612000" cy="367587"/>
            <a:chOff x="5219917" y="1558064"/>
            <a:chExt cx="612000" cy="367587"/>
          </a:xfrm>
        </p:grpSpPr>
        <p:sp>
          <p:nvSpPr>
            <p:cNvPr id="6097" name="Google Shape;6097;p34"/>
            <p:cNvSpPr/>
            <p:nvPr/>
          </p:nvSpPr>
          <p:spPr>
            <a:xfrm>
              <a:off x="5219917" y="1558064"/>
              <a:ext cx="612000" cy="360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8" name="Google Shape;6098;p34"/>
            <p:cNvSpPr/>
            <p:nvPr/>
          </p:nvSpPr>
          <p:spPr>
            <a:xfrm>
              <a:off x="5345917" y="1565651"/>
              <a:ext cx="360000" cy="3600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99" name="Google Shape;6099;p34"/>
          <p:cNvGrpSpPr/>
          <p:nvPr/>
        </p:nvGrpSpPr>
        <p:grpSpPr>
          <a:xfrm>
            <a:off x="8231162" y="4245541"/>
            <a:ext cx="612000" cy="367587"/>
            <a:chOff x="5219917" y="1558064"/>
            <a:chExt cx="612000" cy="367587"/>
          </a:xfrm>
        </p:grpSpPr>
        <p:sp>
          <p:nvSpPr>
            <p:cNvPr id="6100" name="Google Shape;6100;p34"/>
            <p:cNvSpPr/>
            <p:nvPr/>
          </p:nvSpPr>
          <p:spPr>
            <a:xfrm>
              <a:off x="5219917" y="1558064"/>
              <a:ext cx="612000" cy="360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1" name="Google Shape;6101;p34"/>
            <p:cNvSpPr/>
            <p:nvPr/>
          </p:nvSpPr>
          <p:spPr>
            <a:xfrm>
              <a:off x="5345917" y="1565651"/>
              <a:ext cx="360000" cy="3600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02" name="Google Shape;6102;p34"/>
          <p:cNvGrpSpPr/>
          <p:nvPr/>
        </p:nvGrpSpPr>
        <p:grpSpPr>
          <a:xfrm>
            <a:off x="234674" y="102506"/>
            <a:ext cx="1440000" cy="1620000"/>
            <a:chOff x="414795" y="212813"/>
            <a:chExt cx="1440000" cy="1620000"/>
          </a:xfrm>
        </p:grpSpPr>
        <p:sp>
          <p:nvSpPr>
            <p:cNvPr id="6103" name="Google Shape;6103;p34"/>
            <p:cNvSpPr/>
            <p:nvPr/>
          </p:nvSpPr>
          <p:spPr>
            <a:xfrm>
              <a:off x="414795" y="392813"/>
              <a:ext cx="1440000" cy="14400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4" name="Google Shape;6104;p34"/>
            <p:cNvSpPr/>
            <p:nvPr/>
          </p:nvSpPr>
          <p:spPr>
            <a:xfrm>
              <a:off x="666795" y="212813"/>
              <a:ext cx="216000" cy="180000"/>
            </a:xfrm>
            <a:prstGeom prst="rect">
              <a:avLst/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5" name="Google Shape;6105;p34"/>
            <p:cNvSpPr/>
            <p:nvPr/>
          </p:nvSpPr>
          <p:spPr>
            <a:xfrm>
              <a:off x="414795" y="392813"/>
              <a:ext cx="468000" cy="5899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06" name="Google Shape;6106;p34"/>
          <p:cNvGrpSpPr/>
          <p:nvPr/>
        </p:nvGrpSpPr>
        <p:grpSpPr>
          <a:xfrm flipH="1">
            <a:off x="2102073" y="2583659"/>
            <a:ext cx="1440000" cy="1620000"/>
            <a:chOff x="414795" y="212813"/>
            <a:chExt cx="1440000" cy="1620000"/>
          </a:xfrm>
        </p:grpSpPr>
        <p:sp>
          <p:nvSpPr>
            <p:cNvPr id="6107" name="Google Shape;6107;p34"/>
            <p:cNvSpPr/>
            <p:nvPr/>
          </p:nvSpPr>
          <p:spPr>
            <a:xfrm>
              <a:off x="414795" y="392813"/>
              <a:ext cx="1440000" cy="14400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8" name="Google Shape;6108;p34"/>
            <p:cNvSpPr/>
            <p:nvPr/>
          </p:nvSpPr>
          <p:spPr>
            <a:xfrm>
              <a:off x="666795" y="212813"/>
              <a:ext cx="216000" cy="180000"/>
            </a:xfrm>
            <a:prstGeom prst="rect">
              <a:avLst/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9" name="Google Shape;6109;p34"/>
            <p:cNvSpPr/>
            <p:nvPr/>
          </p:nvSpPr>
          <p:spPr>
            <a:xfrm>
              <a:off x="414795" y="392813"/>
              <a:ext cx="468000" cy="5899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10" name="Google Shape;6110;p34"/>
          <p:cNvGrpSpPr/>
          <p:nvPr/>
        </p:nvGrpSpPr>
        <p:grpSpPr>
          <a:xfrm flipH="1">
            <a:off x="6109417" y="2568948"/>
            <a:ext cx="1440000" cy="1620000"/>
            <a:chOff x="414795" y="212813"/>
            <a:chExt cx="1440000" cy="1620000"/>
          </a:xfrm>
        </p:grpSpPr>
        <p:sp>
          <p:nvSpPr>
            <p:cNvPr id="6111" name="Google Shape;6111;p34"/>
            <p:cNvSpPr/>
            <p:nvPr/>
          </p:nvSpPr>
          <p:spPr>
            <a:xfrm>
              <a:off x="414795" y="392813"/>
              <a:ext cx="1440000" cy="14400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2" name="Google Shape;6112;p34"/>
            <p:cNvSpPr/>
            <p:nvPr/>
          </p:nvSpPr>
          <p:spPr>
            <a:xfrm>
              <a:off x="666795" y="212813"/>
              <a:ext cx="216000" cy="180000"/>
            </a:xfrm>
            <a:prstGeom prst="rect">
              <a:avLst/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3" name="Google Shape;6113;p34"/>
            <p:cNvSpPr/>
            <p:nvPr/>
          </p:nvSpPr>
          <p:spPr>
            <a:xfrm>
              <a:off x="414795" y="392813"/>
              <a:ext cx="468000" cy="5899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14" name="Google Shape;6114;p34"/>
          <p:cNvGrpSpPr/>
          <p:nvPr/>
        </p:nvGrpSpPr>
        <p:grpSpPr>
          <a:xfrm flipH="1" rot="10800000">
            <a:off x="8182154" y="2171156"/>
            <a:ext cx="1440000" cy="1620000"/>
            <a:chOff x="414795" y="212813"/>
            <a:chExt cx="1440000" cy="1620000"/>
          </a:xfrm>
        </p:grpSpPr>
        <p:sp>
          <p:nvSpPr>
            <p:cNvPr id="6115" name="Google Shape;6115;p34"/>
            <p:cNvSpPr/>
            <p:nvPr/>
          </p:nvSpPr>
          <p:spPr>
            <a:xfrm>
              <a:off x="414795" y="392813"/>
              <a:ext cx="1440000" cy="14400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6" name="Google Shape;6116;p34"/>
            <p:cNvSpPr/>
            <p:nvPr/>
          </p:nvSpPr>
          <p:spPr>
            <a:xfrm>
              <a:off x="666795" y="212813"/>
              <a:ext cx="216000" cy="180000"/>
            </a:xfrm>
            <a:prstGeom prst="rect">
              <a:avLst/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7" name="Google Shape;6117;p34"/>
            <p:cNvSpPr/>
            <p:nvPr/>
          </p:nvSpPr>
          <p:spPr>
            <a:xfrm>
              <a:off x="414795" y="392813"/>
              <a:ext cx="468000" cy="5899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18" name="Google Shape;6118;p34"/>
          <p:cNvGrpSpPr/>
          <p:nvPr/>
        </p:nvGrpSpPr>
        <p:grpSpPr>
          <a:xfrm flipH="1" rot="10800000">
            <a:off x="4174125" y="2140875"/>
            <a:ext cx="1440000" cy="1620000"/>
            <a:chOff x="414795" y="212813"/>
            <a:chExt cx="1440000" cy="1620000"/>
          </a:xfrm>
        </p:grpSpPr>
        <p:sp>
          <p:nvSpPr>
            <p:cNvPr id="6119" name="Google Shape;6119;p34"/>
            <p:cNvSpPr/>
            <p:nvPr/>
          </p:nvSpPr>
          <p:spPr>
            <a:xfrm>
              <a:off x="414795" y="392813"/>
              <a:ext cx="1440000" cy="144000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0" name="Google Shape;6120;p34"/>
            <p:cNvSpPr/>
            <p:nvPr/>
          </p:nvSpPr>
          <p:spPr>
            <a:xfrm>
              <a:off x="666795" y="212813"/>
              <a:ext cx="216000" cy="180000"/>
            </a:xfrm>
            <a:prstGeom prst="rect">
              <a:avLst/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1" name="Google Shape;6121;p34"/>
            <p:cNvSpPr/>
            <p:nvPr/>
          </p:nvSpPr>
          <p:spPr>
            <a:xfrm>
              <a:off x="414795" y="392813"/>
              <a:ext cx="468000" cy="5899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22" name="Google Shape;6122;p34"/>
          <p:cNvSpPr/>
          <p:nvPr/>
        </p:nvSpPr>
        <p:spPr>
          <a:xfrm rot="-5400000">
            <a:off x="2896922" y="2177275"/>
            <a:ext cx="576000" cy="36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3" name="Google Shape;6123;p34"/>
          <p:cNvSpPr/>
          <p:nvPr/>
        </p:nvSpPr>
        <p:spPr>
          <a:xfrm rot="-5400000">
            <a:off x="6896425" y="2207178"/>
            <a:ext cx="576000" cy="36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4" name="Google Shape;6124;p34"/>
          <p:cNvSpPr/>
          <p:nvPr/>
        </p:nvSpPr>
        <p:spPr>
          <a:xfrm rot="-5400000">
            <a:off x="8263367" y="3785128"/>
            <a:ext cx="576000" cy="3600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4"/>
          <p:cNvGrpSpPr/>
          <p:nvPr/>
        </p:nvGrpSpPr>
        <p:grpSpPr>
          <a:xfrm rot="5400000">
            <a:off x="7989735" y="1971591"/>
            <a:ext cx="2304000" cy="2016000"/>
            <a:chOff x="4305464" y="963622"/>
            <a:chExt cx="4588934" cy="4085351"/>
          </a:xfrm>
        </p:grpSpPr>
        <p:sp>
          <p:nvSpPr>
            <p:cNvPr id="153" name="Google Shape;153;p4"/>
            <p:cNvSpPr/>
            <p:nvPr/>
          </p:nvSpPr>
          <p:spPr>
            <a:xfrm>
              <a:off x="4820194" y="1448973"/>
              <a:ext cx="3600000" cy="3600000"/>
            </a:xfrm>
            <a:prstGeom prst="rect">
              <a:avLst/>
            </a:prstGeom>
            <a:noFill/>
            <a:ln cap="flat" cmpd="sng" w="508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75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48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178075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rot="5400000">
              <a:off x="4478194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rot="5400000">
              <a:off x="4492262" y="4448769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7834019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rot="-5400000">
              <a:off x="7827705" y="4453587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8462398" y="2002431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8462398" y="4448769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 rot="-5400000">
              <a:off x="504593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-5400000">
              <a:off x="6412075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rot="-5400000">
              <a:off x="775419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 flipH="1">
              <a:off x="4305465" y="2008431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4305464" y="4465837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8" name="Google Shape;168;p4"/>
          <p:cNvCxnSpPr/>
          <p:nvPr/>
        </p:nvCxnSpPr>
        <p:spPr>
          <a:xfrm>
            <a:off x="0" y="1607334"/>
            <a:ext cx="9157854" cy="55405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4"/>
          <p:cNvCxnSpPr/>
          <p:nvPr/>
        </p:nvCxnSpPr>
        <p:spPr>
          <a:xfrm>
            <a:off x="0" y="4375626"/>
            <a:ext cx="11902681" cy="11664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4"/>
          <p:cNvCxnSpPr/>
          <p:nvPr/>
        </p:nvCxnSpPr>
        <p:spPr>
          <a:xfrm>
            <a:off x="11902681" y="30899"/>
            <a:ext cx="0" cy="446137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4"/>
          <p:cNvCxnSpPr/>
          <p:nvPr/>
        </p:nvCxnSpPr>
        <p:spPr>
          <a:xfrm>
            <a:off x="9157854" y="-27423"/>
            <a:ext cx="0" cy="169016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72" name="Google Shape;172;p4"/>
          <p:cNvGraphicFramePr/>
          <p:nvPr/>
        </p:nvGraphicFramePr>
        <p:xfrm>
          <a:off x="145364" y="4785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{6056D249-41F8-4FB5-92AD-6A2B0B9539E7}</a:tableStyleId>
              </a:tblPr>
              <a:tblGrid>
                <a:gridCol w="393900"/>
                <a:gridCol w="478300"/>
                <a:gridCol w="422025"/>
                <a:gridCol w="506775"/>
                <a:gridCol w="470275"/>
                <a:gridCol w="535575"/>
                <a:gridCol w="4248100"/>
                <a:gridCol w="4438350"/>
              </a:tblGrid>
              <a:tr h="38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Acciones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Observaciones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Frente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5"/>
          <p:cNvGrpSpPr/>
          <p:nvPr/>
        </p:nvGrpSpPr>
        <p:grpSpPr>
          <a:xfrm>
            <a:off x="9378268" y="2093609"/>
            <a:ext cx="2304000" cy="2016000"/>
            <a:chOff x="4305464" y="963622"/>
            <a:chExt cx="4588934" cy="4085351"/>
          </a:xfrm>
        </p:grpSpPr>
        <p:sp>
          <p:nvSpPr>
            <p:cNvPr id="178" name="Google Shape;178;p5"/>
            <p:cNvSpPr/>
            <p:nvPr/>
          </p:nvSpPr>
          <p:spPr>
            <a:xfrm>
              <a:off x="4820194" y="1448973"/>
              <a:ext cx="3600000" cy="3600000"/>
            </a:xfrm>
            <a:prstGeom prst="rect">
              <a:avLst/>
            </a:prstGeom>
            <a:noFill/>
            <a:ln cap="flat" cmpd="sng" w="508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75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48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6178075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 rot="5400000">
              <a:off x="4478194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 rot="5400000">
              <a:off x="4492262" y="4448769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 rot="-5400000">
              <a:off x="7834019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 rot="-5400000">
              <a:off x="7827705" y="4453587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462398" y="2002431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8462398" y="4448769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 rot="-5400000">
              <a:off x="504593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 rot="-5400000">
              <a:off x="6412075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 rot="-5400000">
              <a:off x="775419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 flipH="1">
              <a:off x="4305465" y="2008431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 flipH="1">
              <a:off x="4305464" y="4465837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3" name="Google Shape;193;p5"/>
          <p:cNvCxnSpPr/>
          <p:nvPr/>
        </p:nvCxnSpPr>
        <p:spPr>
          <a:xfrm>
            <a:off x="0" y="1607334"/>
            <a:ext cx="9157854" cy="55405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5"/>
          <p:cNvCxnSpPr/>
          <p:nvPr/>
        </p:nvCxnSpPr>
        <p:spPr>
          <a:xfrm>
            <a:off x="0" y="4375626"/>
            <a:ext cx="11902681" cy="11664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5"/>
          <p:cNvCxnSpPr/>
          <p:nvPr/>
        </p:nvCxnSpPr>
        <p:spPr>
          <a:xfrm>
            <a:off x="11902681" y="30899"/>
            <a:ext cx="0" cy="446137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5"/>
          <p:cNvCxnSpPr/>
          <p:nvPr/>
        </p:nvCxnSpPr>
        <p:spPr>
          <a:xfrm>
            <a:off x="9157854" y="-27423"/>
            <a:ext cx="0" cy="169016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97" name="Google Shape;197;p5"/>
          <p:cNvGraphicFramePr/>
          <p:nvPr/>
        </p:nvGraphicFramePr>
        <p:xfrm>
          <a:off x="204685" y="47363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{6056D249-41F8-4FB5-92AD-6A2B0B9539E7}</a:tableStyleId>
              </a:tblPr>
              <a:tblGrid>
                <a:gridCol w="393900"/>
                <a:gridCol w="478300"/>
                <a:gridCol w="422025"/>
                <a:gridCol w="506775"/>
                <a:gridCol w="470275"/>
                <a:gridCol w="535575"/>
                <a:gridCol w="3912775"/>
                <a:gridCol w="4773675"/>
              </a:tblGrid>
              <a:tr h="38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Acciones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Observaciones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Izquierda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Comienza</a:t>
                      </a:r>
                      <a:r>
                        <a:rPr lang="es-MX" sz="1800"/>
                        <a:t> el giro </a:t>
                      </a:r>
                      <a:r>
                        <a:rPr b="1" lang="es-MX" sz="1800">
                          <a:solidFill>
                            <a:srgbClr val="FF0000"/>
                          </a:solidFill>
                        </a:rPr>
                        <a:t>(Tiempo a determinar)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Espera que FI=FD (Aproximación a determinar)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Avanza </a:t>
                      </a:r>
                      <a:r>
                        <a:rPr b="1" lang="es-MX" sz="1800">
                          <a:solidFill>
                            <a:srgbClr val="FF0000"/>
                          </a:solidFill>
                        </a:rPr>
                        <a:t>(Tiempo a determinar)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6"/>
          <p:cNvGrpSpPr/>
          <p:nvPr/>
        </p:nvGrpSpPr>
        <p:grpSpPr>
          <a:xfrm rot="5400000">
            <a:off x="4740017" y="2011184"/>
            <a:ext cx="2304000" cy="2015999"/>
            <a:chOff x="4305464" y="963622"/>
            <a:chExt cx="4588934" cy="4085349"/>
          </a:xfrm>
        </p:grpSpPr>
        <p:sp>
          <p:nvSpPr>
            <p:cNvPr id="203" name="Google Shape;203;p6"/>
            <p:cNvSpPr/>
            <p:nvPr/>
          </p:nvSpPr>
          <p:spPr>
            <a:xfrm>
              <a:off x="4820193" y="1448971"/>
              <a:ext cx="3600001" cy="3600000"/>
            </a:xfrm>
            <a:prstGeom prst="rect">
              <a:avLst/>
            </a:prstGeom>
            <a:noFill/>
            <a:ln cap="flat" cmpd="sng" w="508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75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48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178075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 rot="5400000">
              <a:off x="4478194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 rot="5400000">
              <a:off x="4492262" y="4448769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 rot="-5400000">
              <a:off x="7834019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 rot="-5400000">
              <a:off x="7827705" y="4453587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8462398" y="2002431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8462398" y="4448769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 rot="-5400000">
              <a:off x="504593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 rot="-5400000">
              <a:off x="6412075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 rot="-5400000">
              <a:off x="775419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 flipH="1">
              <a:off x="4305465" y="2008431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 flipH="1">
              <a:off x="4305464" y="4465837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8" name="Google Shape;218;p6"/>
          <p:cNvCxnSpPr/>
          <p:nvPr/>
        </p:nvCxnSpPr>
        <p:spPr>
          <a:xfrm>
            <a:off x="0" y="1607334"/>
            <a:ext cx="4558145" cy="55405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6"/>
          <p:cNvCxnSpPr/>
          <p:nvPr/>
        </p:nvCxnSpPr>
        <p:spPr>
          <a:xfrm>
            <a:off x="0" y="4375626"/>
            <a:ext cx="11902681" cy="11664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6"/>
          <p:cNvCxnSpPr/>
          <p:nvPr/>
        </p:nvCxnSpPr>
        <p:spPr>
          <a:xfrm>
            <a:off x="7301352" y="1662746"/>
            <a:ext cx="4601329" cy="2770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6"/>
          <p:cNvCxnSpPr/>
          <p:nvPr/>
        </p:nvCxnSpPr>
        <p:spPr>
          <a:xfrm>
            <a:off x="4558137" y="-27423"/>
            <a:ext cx="0" cy="169016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2" name="Google Shape;222;p6"/>
          <p:cNvCxnSpPr/>
          <p:nvPr/>
        </p:nvCxnSpPr>
        <p:spPr>
          <a:xfrm>
            <a:off x="7301352" y="282"/>
            <a:ext cx="0" cy="169016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23" name="Google Shape;223;p6"/>
          <p:cNvGraphicFramePr/>
          <p:nvPr/>
        </p:nvGraphicFramePr>
        <p:xfrm>
          <a:off x="145364" y="47854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{6056D249-41F8-4FB5-92AD-6A2B0B9539E7}</a:tableStyleId>
              </a:tblPr>
              <a:tblGrid>
                <a:gridCol w="393900"/>
                <a:gridCol w="478300"/>
                <a:gridCol w="422025"/>
                <a:gridCol w="506775"/>
                <a:gridCol w="470275"/>
                <a:gridCol w="535575"/>
                <a:gridCol w="4248100"/>
                <a:gridCol w="4438350"/>
              </a:tblGrid>
              <a:tr h="38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Acciones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Observaciones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Frente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7"/>
          <p:cNvGrpSpPr/>
          <p:nvPr/>
        </p:nvGrpSpPr>
        <p:grpSpPr>
          <a:xfrm>
            <a:off x="4682861" y="-4817"/>
            <a:ext cx="2304000" cy="2016000"/>
            <a:chOff x="4305464" y="963622"/>
            <a:chExt cx="4588934" cy="4085351"/>
          </a:xfrm>
        </p:grpSpPr>
        <p:sp>
          <p:nvSpPr>
            <p:cNvPr id="229" name="Google Shape;229;p7"/>
            <p:cNvSpPr/>
            <p:nvPr/>
          </p:nvSpPr>
          <p:spPr>
            <a:xfrm>
              <a:off x="4820194" y="1448973"/>
              <a:ext cx="3600000" cy="3600000"/>
            </a:xfrm>
            <a:prstGeom prst="rect">
              <a:avLst/>
            </a:prstGeom>
            <a:noFill/>
            <a:ln cap="flat" cmpd="sng" w="508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75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48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178075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 rot="5400000">
              <a:off x="4478194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 rot="5400000">
              <a:off x="4492262" y="4448769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 rot="-5400000">
              <a:off x="7834019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 rot="-5400000">
              <a:off x="7827705" y="4453587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8462398" y="2002431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8462398" y="4448769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 rot="-5400000">
              <a:off x="504593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 rot="-5400000">
              <a:off x="6412075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 rot="-5400000">
              <a:off x="775419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 flipH="1">
              <a:off x="4305465" y="2008431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 flipH="1">
              <a:off x="4305464" y="4465837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4" name="Google Shape;244;p7"/>
          <p:cNvCxnSpPr/>
          <p:nvPr/>
        </p:nvCxnSpPr>
        <p:spPr>
          <a:xfrm>
            <a:off x="0" y="1607334"/>
            <a:ext cx="4558145" cy="55405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5" name="Google Shape;245;p7"/>
          <p:cNvCxnSpPr/>
          <p:nvPr/>
        </p:nvCxnSpPr>
        <p:spPr>
          <a:xfrm>
            <a:off x="0" y="4375626"/>
            <a:ext cx="11902681" cy="11664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p7"/>
          <p:cNvCxnSpPr/>
          <p:nvPr/>
        </p:nvCxnSpPr>
        <p:spPr>
          <a:xfrm>
            <a:off x="7301352" y="1662746"/>
            <a:ext cx="4601329" cy="2770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" name="Google Shape;247;p7"/>
          <p:cNvCxnSpPr/>
          <p:nvPr/>
        </p:nvCxnSpPr>
        <p:spPr>
          <a:xfrm>
            <a:off x="4558137" y="-27423"/>
            <a:ext cx="0" cy="169016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7"/>
          <p:cNvCxnSpPr/>
          <p:nvPr/>
        </p:nvCxnSpPr>
        <p:spPr>
          <a:xfrm>
            <a:off x="7301352" y="282"/>
            <a:ext cx="0" cy="169016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49" name="Google Shape;249;p7"/>
          <p:cNvGraphicFramePr/>
          <p:nvPr/>
        </p:nvGraphicFramePr>
        <p:xfrm>
          <a:off x="204685" y="47363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{6056D249-41F8-4FB5-92AD-6A2B0B9539E7}</a:tableStyleId>
              </a:tblPr>
              <a:tblGrid>
                <a:gridCol w="393900"/>
                <a:gridCol w="478300"/>
                <a:gridCol w="422025"/>
                <a:gridCol w="506775"/>
                <a:gridCol w="470275"/>
                <a:gridCol w="535575"/>
                <a:gridCol w="3912775"/>
                <a:gridCol w="4773675"/>
              </a:tblGrid>
              <a:tr h="38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Acciones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Observaciones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Izquierda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Comienza</a:t>
                      </a:r>
                      <a:r>
                        <a:rPr lang="es-MX" sz="1800"/>
                        <a:t> el giro </a:t>
                      </a:r>
                      <a:r>
                        <a:rPr b="1" lang="es-MX" sz="1800">
                          <a:solidFill>
                            <a:srgbClr val="FF0000"/>
                          </a:solidFill>
                        </a:rPr>
                        <a:t>(Tiempo a determinar)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Espera que FI=FD (Aproximación a determinar)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Avanza </a:t>
                      </a:r>
                      <a:r>
                        <a:rPr b="1" lang="es-MX" sz="1800">
                          <a:solidFill>
                            <a:srgbClr val="FF0000"/>
                          </a:solidFill>
                        </a:rPr>
                        <a:t>(Tiempo a determinar)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8"/>
          <p:cNvGrpSpPr/>
          <p:nvPr/>
        </p:nvGrpSpPr>
        <p:grpSpPr>
          <a:xfrm rot="5400000">
            <a:off x="8037288" y="950147"/>
            <a:ext cx="2304000" cy="2016000"/>
            <a:chOff x="4305464" y="963622"/>
            <a:chExt cx="4588934" cy="4085351"/>
          </a:xfrm>
        </p:grpSpPr>
        <p:sp>
          <p:nvSpPr>
            <p:cNvPr id="255" name="Google Shape;255;p8"/>
            <p:cNvSpPr/>
            <p:nvPr/>
          </p:nvSpPr>
          <p:spPr>
            <a:xfrm>
              <a:off x="4820194" y="1448973"/>
              <a:ext cx="3600000" cy="3600000"/>
            </a:xfrm>
            <a:prstGeom prst="rect">
              <a:avLst/>
            </a:prstGeom>
            <a:noFill/>
            <a:ln cap="flat" cmpd="sng" w="508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75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48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178075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 rot="5400000">
              <a:off x="4478194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 rot="5400000">
              <a:off x="4492262" y="4448769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 rot="-5400000">
              <a:off x="7834019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 rot="-5400000">
              <a:off x="7827705" y="4453587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8462398" y="2002431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8462398" y="4448769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8"/>
            <p:cNvSpPr/>
            <p:nvPr/>
          </p:nvSpPr>
          <p:spPr>
            <a:xfrm rot="-5400000">
              <a:off x="504593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8"/>
            <p:cNvSpPr/>
            <p:nvPr/>
          </p:nvSpPr>
          <p:spPr>
            <a:xfrm rot="-5400000">
              <a:off x="6412075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 rot="-5400000">
              <a:off x="775419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 flipH="1">
              <a:off x="4305465" y="2008431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 flipH="1">
              <a:off x="4305464" y="4465837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70" name="Google Shape;270;p8"/>
          <p:cNvCxnSpPr/>
          <p:nvPr/>
        </p:nvCxnSpPr>
        <p:spPr>
          <a:xfrm>
            <a:off x="0" y="579609"/>
            <a:ext cx="11902681" cy="40414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" name="Google Shape;271;p8"/>
          <p:cNvCxnSpPr/>
          <p:nvPr/>
        </p:nvCxnSpPr>
        <p:spPr>
          <a:xfrm>
            <a:off x="0" y="3282038"/>
            <a:ext cx="9189288" cy="49201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8"/>
          <p:cNvCxnSpPr/>
          <p:nvPr/>
        </p:nvCxnSpPr>
        <p:spPr>
          <a:xfrm>
            <a:off x="11902680" y="599816"/>
            <a:ext cx="0" cy="446137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8"/>
          <p:cNvCxnSpPr/>
          <p:nvPr/>
        </p:nvCxnSpPr>
        <p:spPr>
          <a:xfrm>
            <a:off x="9189288" y="3331239"/>
            <a:ext cx="0" cy="169016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74" name="Google Shape;274;p8"/>
          <p:cNvGraphicFramePr/>
          <p:nvPr/>
        </p:nvGraphicFramePr>
        <p:xfrm>
          <a:off x="204685" y="56166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{6056D249-41F8-4FB5-92AD-6A2B0B9539E7}</a:tableStyleId>
              </a:tblPr>
              <a:tblGrid>
                <a:gridCol w="393900"/>
                <a:gridCol w="478300"/>
                <a:gridCol w="422025"/>
                <a:gridCol w="506775"/>
                <a:gridCol w="470275"/>
                <a:gridCol w="535575"/>
                <a:gridCol w="4248100"/>
                <a:gridCol w="4438350"/>
              </a:tblGrid>
              <a:tr h="38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Acciones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Observaciones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Frente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9"/>
          <p:cNvGrpSpPr/>
          <p:nvPr/>
        </p:nvGrpSpPr>
        <p:grpSpPr>
          <a:xfrm rot="5400000">
            <a:off x="9395048" y="950147"/>
            <a:ext cx="2304000" cy="2016000"/>
            <a:chOff x="4305464" y="963622"/>
            <a:chExt cx="4588934" cy="4085351"/>
          </a:xfrm>
        </p:grpSpPr>
        <p:sp>
          <p:nvSpPr>
            <p:cNvPr id="280" name="Google Shape;280;p9"/>
            <p:cNvSpPr/>
            <p:nvPr/>
          </p:nvSpPr>
          <p:spPr>
            <a:xfrm>
              <a:off x="4820194" y="1448973"/>
              <a:ext cx="3600000" cy="3600000"/>
            </a:xfrm>
            <a:prstGeom prst="rect">
              <a:avLst/>
            </a:prstGeom>
            <a:noFill/>
            <a:ln cap="flat" cmpd="sng" w="508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75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4820194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6178075" y="1448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FC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 rot="5400000">
              <a:off x="4478194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 rot="5400000">
              <a:off x="4492262" y="4448769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rot="-5400000">
              <a:off x="7834019" y="2006973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DF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rot="-5400000">
              <a:off x="7827705" y="4453587"/>
              <a:ext cx="900000" cy="2160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8462398" y="2002431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8462398" y="4448769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 rot="-5400000">
              <a:off x="504593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 rot="-5400000">
              <a:off x="6412075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 rot="-5400000">
              <a:off x="7754194" y="1071622"/>
              <a:ext cx="432000" cy="216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 flipH="1">
              <a:off x="4305465" y="2008431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 flipH="1">
              <a:off x="4305464" y="4465837"/>
              <a:ext cx="432000" cy="1818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5" name="Google Shape;295;p9"/>
          <p:cNvCxnSpPr/>
          <p:nvPr/>
        </p:nvCxnSpPr>
        <p:spPr>
          <a:xfrm>
            <a:off x="0" y="579609"/>
            <a:ext cx="11902681" cy="40414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6" name="Google Shape;296;p9"/>
          <p:cNvCxnSpPr/>
          <p:nvPr/>
        </p:nvCxnSpPr>
        <p:spPr>
          <a:xfrm>
            <a:off x="0" y="3282038"/>
            <a:ext cx="9189288" cy="49201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7" name="Google Shape;297;p9"/>
          <p:cNvCxnSpPr/>
          <p:nvPr/>
        </p:nvCxnSpPr>
        <p:spPr>
          <a:xfrm>
            <a:off x="11902680" y="599816"/>
            <a:ext cx="0" cy="446137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8" name="Google Shape;298;p9"/>
          <p:cNvCxnSpPr/>
          <p:nvPr/>
        </p:nvCxnSpPr>
        <p:spPr>
          <a:xfrm>
            <a:off x="9189288" y="3331239"/>
            <a:ext cx="0" cy="169016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299" name="Google Shape;299;p9"/>
          <p:cNvGraphicFramePr/>
          <p:nvPr/>
        </p:nvGraphicFramePr>
        <p:xfrm>
          <a:off x="235555" y="4486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{6056D249-41F8-4FB5-92AD-6A2B0B9539E7}</a:tableStyleId>
              </a:tblPr>
              <a:tblGrid>
                <a:gridCol w="393900"/>
                <a:gridCol w="478300"/>
                <a:gridCol w="422025"/>
                <a:gridCol w="506775"/>
                <a:gridCol w="470275"/>
                <a:gridCol w="535575"/>
                <a:gridCol w="4248100"/>
                <a:gridCol w="4438350"/>
              </a:tblGrid>
              <a:tr h="38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IF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FD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DF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Acciones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Observaciones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Derecha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Comienza</a:t>
                      </a:r>
                      <a:r>
                        <a:rPr lang="es-MX" sz="1800"/>
                        <a:t> el giro </a:t>
                      </a:r>
                      <a:r>
                        <a:rPr b="1" lang="es-MX" sz="1800">
                          <a:solidFill>
                            <a:srgbClr val="FF0000"/>
                          </a:solidFill>
                        </a:rPr>
                        <a:t>(Tiempo a determinar)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Espera que FI=FD (Aproximación a determinar)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Avanza </a:t>
                      </a:r>
                      <a:r>
                        <a:rPr b="1" lang="es-MX" sz="1800">
                          <a:solidFill>
                            <a:srgbClr val="FF0000"/>
                          </a:solidFill>
                        </a:rPr>
                        <a:t>(Tiempo a determinar)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2019-12-14T22:05:01Z</dcterms:created>
  <dc:creator>Usuario de Windows</dc:creator>
</cp:coreProperties>
</file>