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104" d="100"/>
          <a:sy n="104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/>
              <a:t>5/11/25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/>
              <a:t>5/11/25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/>
              <a:t>5/11/25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/>
              <a:t>5/11/25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/>
              <a:t>5/11/25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/>
              <a:t>5/11/25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/>
              <a:t>5/11/25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/>
              <a:t>5/11/25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/>
              <a:t>5/11/25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/>
              <a:t>5/11/25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/>
              <a:t>5/11/25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/>
              <a:t>5/11/25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/>
              <a:t>5/11/25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/>
              <a:t>5/11/25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/>
              <a:t>5/11/25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/>
              <a:t>5/11/25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/>
              <a:t>5/11/25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/>
              <a:t>5/11/25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patpachecous@yahoo.com" TargetMode="External"/><Relationship Id="rId2" Type="http://schemas.openxmlformats.org/officeDocument/2006/relationships/hyperlink" Target="https://github.com/patpachecous/AI---ITAI-2372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79B46-3A00-3A21-6C46-12AD4B985A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Patrick Pacheco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4752C3-06C7-9153-117D-E1CC8F63A2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541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564E8-1243-F514-3F86-77E6E9595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BC434-E082-B416-7552-EED035CA8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Patrick Pacheco</a:t>
            </a:r>
          </a:p>
          <a:p>
            <a:r>
              <a:rPr lang="en-US" dirty="0"/>
              <a:t>Houston Community College</a:t>
            </a:r>
          </a:p>
          <a:p>
            <a:pPr lvl="1"/>
            <a:r>
              <a:rPr lang="en-US" dirty="0"/>
              <a:t>Passionate about solving real—world problems using AI.</a:t>
            </a:r>
          </a:p>
          <a:p>
            <a:pPr lvl="1"/>
            <a:r>
              <a:rPr lang="en-US" dirty="0"/>
              <a:t>Many years of practical business and IT experience.</a:t>
            </a:r>
          </a:p>
          <a:p>
            <a:pPr lvl="1"/>
            <a:r>
              <a:rPr lang="en-US" dirty="0" err="1"/>
              <a:t>Backgroud</a:t>
            </a:r>
            <a:r>
              <a:rPr lang="en-US" dirty="0"/>
              <a:t> in data science, algorithm utilization, and ethical uses of AI.</a:t>
            </a:r>
          </a:p>
          <a:p>
            <a:pPr lvl="1"/>
            <a:r>
              <a:rPr lang="en-US" dirty="0"/>
              <a:t>Interests:</a:t>
            </a:r>
          </a:p>
          <a:p>
            <a:pPr lvl="2"/>
            <a:r>
              <a:rPr lang="en-US" dirty="0"/>
              <a:t>Public sector innovations, NLP, Fraud Detection, and inventory/manufacturing optimization utilizing AI.</a:t>
            </a:r>
          </a:p>
        </p:txBody>
      </p:sp>
    </p:spTree>
    <p:extLst>
      <p:ext uri="{BB962C8B-B14F-4D97-AF65-F5344CB8AC3E}">
        <p14:creationId xmlns:p14="http://schemas.microsoft.com/office/powerpoint/2010/main" val="3272463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E4193-4C87-D636-83EC-155C2D775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Highlights from the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20FE4-FC52-9814-23FF-FF754C7A0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Case Study Analysis:</a:t>
            </a:r>
          </a:p>
          <a:p>
            <a:pPr lvl="1"/>
            <a:r>
              <a:rPr lang="en-US"/>
              <a:t>AI in Health Care</a:t>
            </a:r>
          </a:p>
          <a:p>
            <a:pPr lvl="1"/>
            <a:r>
              <a:rPr lang="en-US"/>
              <a:t>AI in Public Sector</a:t>
            </a:r>
          </a:p>
          <a:p>
            <a:pPr lvl="1"/>
            <a:r>
              <a:rPr lang="en-US"/>
              <a:t>AI use in Entertainment Industry</a:t>
            </a:r>
          </a:p>
          <a:p>
            <a:pPr lvl="1"/>
            <a:r>
              <a:rPr lang="en-US"/>
              <a:t>AI in Fraud Detection</a:t>
            </a:r>
          </a:p>
          <a:p>
            <a:pPr lvl="1"/>
            <a:r>
              <a:rPr lang="en-US"/>
              <a:t>AI in Finance</a:t>
            </a:r>
          </a:p>
          <a:p>
            <a:pPr lvl="1"/>
            <a:r>
              <a:rPr lang="en-US"/>
              <a:t>AI in Manufacturing</a:t>
            </a:r>
          </a:p>
          <a:p>
            <a:r>
              <a:rPr lang="en-US"/>
              <a:t>Case Study Creation</a:t>
            </a:r>
          </a:p>
          <a:p>
            <a:pPr lvl="1"/>
            <a:r>
              <a:rPr lang="en-US"/>
              <a:t>AI in the Pump Manufacturing Business</a:t>
            </a:r>
          </a:p>
          <a:p>
            <a:pPr lvl="1"/>
            <a:r>
              <a:rPr lang="en-US"/>
              <a:t>AI in the Inventory Optimization Field</a:t>
            </a:r>
          </a:p>
        </p:txBody>
      </p:sp>
    </p:spTree>
    <p:extLst>
      <p:ext uri="{BB962C8B-B14F-4D97-AF65-F5344CB8AC3E}">
        <p14:creationId xmlns:p14="http://schemas.microsoft.com/office/powerpoint/2010/main" val="3129340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2ABC2-F7D4-E3E7-B53C-6B3DD995A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 learned in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0A550-409E-F28C-7981-A83930BBE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How AI drives and can drive value in real-world policy and governance.</a:t>
            </a:r>
          </a:p>
          <a:p>
            <a:r>
              <a:rPr lang="en-US"/>
              <a:t>Balancing innovation with ethics, transparency, and bias mitigation.</a:t>
            </a:r>
          </a:p>
        </p:txBody>
      </p:sp>
    </p:spTree>
    <p:extLst>
      <p:ext uri="{BB962C8B-B14F-4D97-AF65-F5344CB8AC3E}">
        <p14:creationId xmlns:p14="http://schemas.microsoft.com/office/powerpoint/2010/main" val="4196372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D3D37-D64D-1809-50C0-A16BCCEE8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Tools and Concepts Mastered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06DED-BEDE-7894-5C43-6B6271626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 of Python in Data Science as well as project creation.</a:t>
            </a:r>
          </a:p>
          <a:p>
            <a:r>
              <a:rPr lang="en-US"/>
              <a:t>Data visualization tools (libraries) Seaborn, Matplotlib.</a:t>
            </a:r>
          </a:p>
          <a:p>
            <a:r>
              <a:rPr lang="en-US"/>
              <a:t>Model evaluation metrics:  Precision, Recall, F scoring.</a:t>
            </a:r>
          </a:p>
          <a:p>
            <a:r>
              <a:rPr lang="en-US"/>
              <a:t>Data cleansing.</a:t>
            </a:r>
          </a:p>
          <a:p>
            <a:r>
              <a:rPr lang="en-US"/>
              <a:t>The ongoing struggle with ethics and bias.</a:t>
            </a:r>
          </a:p>
        </p:txBody>
      </p:sp>
    </p:spTree>
    <p:extLst>
      <p:ext uri="{BB962C8B-B14F-4D97-AF65-F5344CB8AC3E}">
        <p14:creationId xmlns:p14="http://schemas.microsoft.com/office/powerpoint/2010/main" val="2041269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0B5FA-E762-887C-8F8C-2FAB6E042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Real-World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D786A-63A7-9EAD-33AB-5EF995AC5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Sector:   AI for fraud detection, benefit </a:t>
            </a:r>
            <a:r>
              <a:rPr lang="en-US" dirty="0" err="1"/>
              <a:t>distributon</a:t>
            </a:r>
            <a:r>
              <a:rPr lang="en-US" dirty="0"/>
              <a:t> and citizen support systems.</a:t>
            </a:r>
          </a:p>
          <a:p>
            <a:r>
              <a:rPr lang="en-US" dirty="0"/>
              <a:t>Healthcare:  Predictive diagnostics, health records analysis, and epidemic monitoring.</a:t>
            </a:r>
          </a:p>
          <a:p>
            <a:r>
              <a:rPr lang="en-US" dirty="0"/>
              <a:t>Infrastructure:  AI for maintenance scheduling, resource allocation, and planning.</a:t>
            </a:r>
          </a:p>
          <a:p>
            <a:r>
              <a:rPr lang="en-US" dirty="0"/>
              <a:t>Inventory &amp; Manufacturing:  Predictive </a:t>
            </a:r>
            <a:r>
              <a:rPr lang="en-US" dirty="0" err="1"/>
              <a:t>deman</a:t>
            </a:r>
            <a:r>
              <a:rPr lang="en-US" dirty="0"/>
              <a:t>, AGI-let automation (future)</a:t>
            </a:r>
          </a:p>
        </p:txBody>
      </p:sp>
    </p:spTree>
    <p:extLst>
      <p:ext uri="{BB962C8B-B14F-4D97-AF65-F5344CB8AC3E}">
        <p14:creationId xmlns:p14="http://schemas.microsoft.com/office/powerpoint/2010/main" val="3459521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9C853-A04C-CF8D-CFB7-4D0E276BE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Wrap-up and Contact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EBC07-2938-E236-4338-170960BD0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	:  </a:t>
            </a:r>
            <a:r>
              <a:rPr lang="en-US" dirty="0">
                <a:hlinkClick r:id="rId2"/>
              </a:rPr>
              <a:t>https://github.com/patpachecous/AI---ITAI-2372.git</a:t>
            </a:r>
            <a:endParaRPr lang="en-US" dirty="0"/>
          </a:p>
          <a:p>
            <a:r>
              <a:rPr lang="en-US" dirty="0"/>
              <a:t>Email  	:  </a:t>
            </a:r>
            <a:r>
              <a:rPr lang="en-US" dirty="0">
                <a:hlinkClick r:id="rId3"/>
              </a:rPr>
              <a:t>patpachecous@yahoo.com</a:t>
            </a:r>
            <a:endParaRPr lang="en-US" dirty="0"/>
          </a:p>
          <a:p>
            <a:r>
              <a:rPr lang="en-US" dirty="0"/>
              <a:t>LinkedIn	:  https://</a:t>
            </a:r>
            <a:r>
              <a:rPr lang="en-US" dirty="0" err="1"/>
              <a:t>www.linkedin.com</a:t>
            </a:r>
            <a:r>
              <a:rPr lang="en-US" dirty="0"/>
              <a:t>/in/patrick-pacheco-00257659</a:t>
            </a:r>
          </a:p>
        </p:txBody>
      </p:sp>
    </p:spTree>
    <p:extLst>
      <p:ext uri="{BB962C8B-B14F-4D97-AF65-F5344CB8AC3E}">
        <p14:creationId xmlns:p14="http://schemas.microsoft.com/office/powerpoint/2010/main" val="62677901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25</TotalTime>
  <Words>280</Words>
  <Application>Microsoft Macintosh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Berlin</vt:lpstr>
      <vt:lpstr>Patrick Pacheco</vt:lpstr>
      <vt:lpstr>Introduction</vt:lpstr>
      <vt:lpstr>Highlights from the course</vt:lpstr>
      <vt:lpstr>What I learned in this course</vt:lpstr>
      <vt:lpstr>Tools and Concepts Mastered</vt:lpstr>
      <vt:lpstr>Real-World Applications</vt:lpstr>
      <vt:lpstr>Wrap-up and Contact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Patrick Pacheco</dc:creator>
  <cp:lastModifiedBy>Patrick Pacheco</cp:lastModifiedBy>
  <cp:revision>1</cp:revision>
  <dcterms:created xsi:type="dcterms:W3CDTF">2025-05-12T04:53:21Z</dcterms:created>
  <dcterms:modified xsi:type="dcterms:W3CDTF">2025-05-12T05:19:13Z</dcterms:modified>
</cp:coreProperties>
</file>