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9144000" cy="6858000" type="screen4x3"/>
  <p:notesSz cx="6858000" cy="9144000"/>
  <p:defaultTextStyle>
    <a:defPPr>
      <a:defRPr lang="fil-P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3" d="100"/>
          <a:sy n="73" d="100"/>
        </p:scale>
        <p:origin x="-1134"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fil-PH"/>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fil-PH"/>
          </a:p>
        </p:txBody>
      </p:sp>
      <p:sp>
        <p:nvSpPr>
          <p:cNvPr id="4" name="Date Placeholder 3"/>
          <p:cNvSpPr>
            <a:spLocks noGrp="1"/>
          </p:cNvSpPr>
          <p:nvPr>
            <p:ph type="dt" sz="half" idx="10"/>
          </p:nvPr>
        </p:nvSpPr>
        <p:spPr/>
        <p:txBody>
          <a:bodyPr/>
          <a:lstStyle/>
          <a:p>
            <a:fld id="{053871BC-BC7C-456B-BAA2-D6B11288A65D}" type="datetimeFigureOut">
              <a:rPr lang="fil-PH" smtClean="0"/>
              <a:t>5/10/2015</a:t>
            </a:fld>
            <a:endParaRPr lang="fil-PH"/>
          </a:p>
        </p:txBody>
      </p:sp>
      <p:sp>
        <p:nvSpPr>
          <p:cNvPr id="5" name="Footer Placeholder 4"/>
          <p:cNvSpPr>
            <a:spLocks noGrp="1"/>
          </p:cNvSpPr>
          <p:nvPr>
            <p:ph type="ftr" sz="quarter" idx="11"/>
          </p:nvPr>
        </p:nvSpPr>
        <p:spPr/>
        <p:txBody>
          <a:bodyPr/>
          <a:lstStyle/>
          <a:p>
            <a:endParaRPr lang="fil-PH"/>
          </a:p>
        </p:txBody>
      </p:sp>
      <p:sp>
        <p:nvSpPr>
          <p:cNvPr id="6" name="Slide Number Placeholder 5"/>
          <p:cNvSpPr>
            <a:spLocks noGrp="1"/>
          </p:cNvSpPr>
          <p:nvPr>
            <p:ph type="sldNum" sz="quarter" idx="12"/>
          </p:nvPr>
        </p:nvSpPr>
        <p:spPr/>
        <p:txBody>
          <a:bodyPr/>
          <a:lstStyle/>
          <a:p>
            <a:fld id="{B8454F9F-7EC7-4CC1-8E24-C76CB451C03B}" type="slidenum">
              <a:rPr lang="fil-PH" smtClean="0"/>
              <a:t>‹#›</a:t>
            </a:fld>
            <a:endParaRPr lang="fil-PH"/>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il-PH"/>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il-PH"/>
          </a:p>
        </p:txBody>
      </p:sp>
      <p:sp>
        <p:nvSpPr>
          <p:cNvPr id="4" name="Date Placeholder 3"/>
          <p:cNvSpPr>
            <a:spLocks noGrp="1"/>
          </p:cNvSpPr>
          <p:nvPr>
            <p:ph type="dt" sz="half" idx="10"/>
          </p:nvPr>
        </p:nvSpPr>
        <p:spPr/>
        <p:txBody>
          <a:bodyPr/>
          <a:lstStyle/>
          <a:p>
            <a:fld id="{053871BC-BC7C-456B-BAA2-D6B11288A65D}" type="datetimeFigureOut">
              <a:rPr lang="fil-PH" smtClean="0"/>
              <a:t>5/10/2015</a:t>
            </a:fld>
            <a:endParaRPr lang="fil-PH"/>
          </a:p>
        </p:txBody>
      </p:sp>
      <p:sp>
        <p:nvSpPr>
          <p:cNvPr id="5" name="Footer Placeholder 4"/>
          <p:cNvSpPr>
            <a:spLocks noGrp="1"/>
          </p:cNvSpPr>
          <p:nvPr>
            <p:ph type="ftr" sz="quarter" idx="11"/>
          </p:nvPr>
        </p:nvSpPr>
        <p:spPr/>
        <p:txBody>
          <a:bodyPr/>
          <a:lstStyle/>
          <a:p>
            <a:endParaRPr lang="fil-PH"/>
          </a:p>
        </p:txBody>
      </p:sp>
      <p:sp>
        <p:nvSpPr>
          <p:cNvPr id="6" name="Slide Number Placeholder 5"/>
          <p:cNvSpPr>
            <a:spLocks noGrp="1"/>
          </p:cNvSpPr>
          <p:nvPr>
            <p:ph type="sldNum" sz="quarter" idx="12"/>
          </p:nvPr>
        </p:nvSpPr>
        <p:spPr/>
        <p:txBody>
          <a:bodyPr/>
          <a:lstStyle/>
          <a:p>
            <a:fld id="{B8454F9F-7EC7-4CC1-8E24-C76CB451C03B}" type="slidenum">
              <a:rPr lang="fil-PH" smtClean="0"/>
              <a:t>‹#›</a:t>
            </a:fld>
            <a:endParaRPr lang="fil-PH"/>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fil-PH"/>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il-PH"/>
          </a:p>
        </p:txBody>
      </p:sp>
      <p:sp>
        <p:nvSpPr>
          <p:cNvPr id="4" name="Date Placeholder 3"/>
          <p:cNvSpPr>
            <a:spLocks noGrp="1"/>
          </p:cNvSpPr>
          <p:nvPr>
            <p:ph type="dt" sz="half" idx="10"/>
          </p:nvPr>
        </p:nvSpPr>
        <p:spPr/>
        <p:txBody>
          <a:bodyPr/>
          <a:lstStyle/>
          <a:p>
            <a:fld id="{053871BC-BC7C-456B-BAA2-D6B11288A65D}" type="datetimeFigureOut">
              <a:rPr lang="fil-PH" smtClean="0"/>
              <a:t>5/10/2015</a:t>
            </a:fld>
            <a:endParaRPr lang="fil-PH"/>
          </a:p>
        </p:txBody>
      </p:sp>
      <p:sp>
        <p:nvSpPr>
          <p:cNvPr id="5" name="Footer Placeholder 4"/>
          <p:cNvSpPr>
            <a:spLocks noGrp="1"/>
          </p:cNvSpPr>
          <p:nvPr>
            <p:ph type="ftr" sz="quarter" idx="11"/>
          </p:nvPr>
        </p:nvSpPr>
        <p:spPr/>
        <p:txBody>
          <a:bodyPr/>
          <a:lstStyle/>
          <a:p>
            <a:endParaRPr lang="fil-PH"/>
          </a:p>
        </p:txBody>
      </p:sp>
      <p:sp>
        <p:nvSpPr>
          <p:cNvPr id="6" name="Slide Number Placeholder 5"/>
          <p:cNvSpPr>
            <a:spLocks noGrp="1"/>
          </p:cNvSpPr>
          <p:nvPr>
            <p:ph type="sldNum" sz="quarter" idx="12"/>
          </p:nvPr>
        </p:nvSpPr>
        <p:spPr/>
        <p:txBody>
          <a:bodyPr/>
          <a:lstStyle/>
          <a:p>
            <a:fld id="{B8454F9F-7EC7-4CC1-8E24-C76CB451C03B}" type="slidenum">
              <a:rPr lang="fil-PH" smtClean="0"/>
              <a:t>‹#›</a:t>
            </a:fld>
            <a:endParaRPr lang="fil-PH"/>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il-PH"/>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il-PH"/>
          </a:p>
        </p:txBody>
      </p:sp>
      <p:sp>
        <p:nvSpPr>
          <p:cNvPr id="4" name="Date Placeholder 3"/>
          <p:cNvSpPr>
            <a:spLocks noGrp="1"/>
          </p:cNvSpPr>
          <p:nvPr>
            <p:ph type="dt" sz="half" idx="10"/>
          </p:nvPr>
        </p:nvSpPr>
        <p:spPr/>
        <p:txBody>
          <a:bodyPr/>
          <a:lstStyle/>
          <a:p>
            <a:fld id="{053871BC-BC7C-456B-BAA2-D6B11288A65D}" type="datetimeFigureOut">
              <a:rPr lang="fil-PH" smtClean="0"/>
              <a:t>5/10/2015</a:t>
            </a:fld>
            <a:endParaRPr lang="fil-PH"/>
          </a:p>
        </p:txBody>
      </p:sp>
      <p:sp>
        <p:nvSpPr>
          <p:cNvPr id="5" name="Footer Placeholder 4"/>
          <p:cNvSpPr>
            <a:spLocks noGrp="1"/>
          </p:cNvSpPr>
          <p:nvPr>
            <p:ph type="ftr" sz="quarter" idx="11"/>
          </p:nvPr>
        </p:nvSpPr>
        <p:spPr/>
        <p:txBody>
          <a:bodyPr/>
          <a:lstStyle/>
          <a:p>
            <a:endParaRPr lang="fil-PH"/>
          </a:p>
        </p:txBody>
      </p:sp>
      <p:sp>
        <p:nvSpPr>
          <p:cNvPr id="6" name="Slide Number Placeholder 5"/>
          <p:cNvSpPr>
            <a:spLocks noGrp="1"/>
          </p:cNvSpPr>
          <p:nvPr>
            <p:ph type="sldNum" sz="quarter" idx="12"/>
          </p:nvPr>
        </p:nvSpPr>
        <p:spPr/>
        <p:txBody>
          <a:bodyPr/>
          <a:lstStyle/>
          <a:p>
            <a:fld id="{B8454F9F-7EC7-4CC1-8E24-C76CB451C03B}" type="slidenum">
              <a:rPr lang="fil-PH" smtClean="0"/>
              <a:t>‹#›</a:t>
            </a:fld>
            <a:endParaRPr lang="fil-PH"/>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fil-PH"/>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53871BC-BC7C-456B-BAA2-D6B11288A65D}" type="datetimeFigureOut">
              <a:rPr lang="fil-PH" smtClean="0"/>
              <a:t>5/10/2015</a:t>
            </a:fld>
            <a:endParaRPr lang="fil-PH"/>
          </a:p>
        </p:txBody>
      </p:sp>
      <p:sp>
        <p:nvSpPr>
          <p:cNvPr id="5" name="Footer Placeholder 4"/>
          <p:cNvSpPr>
            <a:spLocks noGrp="1"/>
          </p:cNvSpPr>
          <p:nvPr>
            <p:ph type="ftr" sz="quarter" idx="11"/>
          </p:nvPr>
        </p:nvSpPr>
        <p:spPr/>
        <p:txBody>
          <a:bodyPr/>
          <a:lstStyle/>
          <a:p>
            <a:endParaRPr lang="fil-PH"/>
          </a:p>
        </p:txBody>
      </p:sp>
      <p:sp>
        <p:nvSpPr>
          <p:cNvPr id="6" name="Slide Number Placeholder 5"/>
          <p:cNvSpPr>
            <a:spLocks noGrp="1"/>
          </p:cNvSpPr>
          <p:nvPr>
            <p:ph type="sldNum" sz="quarter" idx="12"/>
          </p:nvPr>
        </p:nvSpPr>
        <p:spPr/>
        <p:txBody>
          <a:bodyPr/>
          <a:lstStyle/>
          <a:p>
            <a:fld id="{B8454F9F-7EC7-4CC1-8E24-C76CB451C03B}" type="slidenum">
              <a:rPr lang="fil-PH" smtClean="0"/>
              <a:t>‹#›</a:t>
            </a:fld>
            <a:endParaRPr lang="fil-PH"/>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il-PH"/>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il-PH"/>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il-PH"/>
          </a:p>
        </p:txBody>
      </p:sp>
      <p:sp>
        <p:nvSpPr>
          <p:cNvPr id="5" name="Date Placeholder 4"/>
          <p:cNvSpPr>
            <a:spLocks noGrp="1"/>
          </p:cNvSpPr>
          <p:nvPr>
            <p:ph type="dt" sz="half" idx="10"/>
          </p:nvPr>
        </p:nvSpPr>
        <p:spPr/>
        <p:txBody>
          <a:bodyPr/>
          <a:lstStyle/>
          <a:p>
            <a:fld id="{053871BC-BC7C-456B-BAA2-D6B11288A65D}" type="datetimeFigureOut">
              <a:rPr lang="fil-PH" smtClean="0"/>
              <a:t>5/10/2015</a:t>
            </a:fld>
            <a:endParaRPr lang="fil-PH"/>
          </a:p>
        </p:txBody>
      </p:sp>
      <p:sp>
        <p:nvSpPr>
          <p:cNvPr id="6" name="Footer Placeholder 5"/>
          <p:cNvSpPr>
            <a:spLocks noGrp="1"/>
          </p:cNvSpPr>
          <p:nvPr>
            <p:ph type="ftr" sz="quarter" idx="11"/>
          </p:nvPr>
        </p:nvSpPr>
        <p:spPr/>
        <p:txBody>
          <a:bodyPr/>
          <a:lstStyle/>
          <a:p>
            <a:endParaRPr lang="fil-PH"/>
          </a:p>
        </p:txBody>
      </p:sp>
      <p:sp>
        <p:nvSpPr>
          <p:cNvPr id="7" name="Slide Number Placeholder 6"/>
          <p:cNvSpPr>
            <a:spLocks noGrp="1"/>
          </p:cNvSpPr>
          <p:nvPr>
            <p:ph type="sldNum" sz="quarter" idx="12"/>
          </p:nvPr>
        </p:nvSpPr>
        <p:spPr/>
        <p:txBody>
          <a:bodyPr/>
          <a:lstStyle/>
          <a:p>
            <a:fld id="{B8454F9F-7EC7-4CC1-8E24-C76CB451C03B}" type="slidenum">
              <a:rPr lang="fil-PH" smtClean="0"/>
              <a:t>‹#›</a:t>
            </a:fld>
            <a:endParaRPr lang="fil-PH"/>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fil-PH"/>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il-PH"/>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il-PH"/>
          </a:p>
        </p:txBody>
      </p:sp>
      <p:sp>
        <p:nvSpPr>
          <p:cNvPr id="7" name="Date Placeholder 6"/>
          <p:cNvSpPr>
            <a:spLocks noGrp="1"/>
          </p:cNvSpPr>
          <p:nvPr>
            <p:ph type="dt" sz="half" idx="10"/>
          </p:nvPr>
        </p:nvSpPr>
        <p:spPr/>
        <p:txBody>
          <a:bodyPr/>
          <a:lstStyle/>
          <a:p>
            <a:fld id="{053871BC-BC7C-456B-BAA2-D6B11288A65D}" type="datetimeFigureOut">
              <a:rPr lang="fil-PH" smtClean="0"/>
              <a:t>5/10/2015</a:t>
            </a:fld>
            <a:endParaRPr lang="fil-PH"/>
          </a:p>
        </p:txBody>
      </p:sp>
      <p:sp>
        <p:nvSpPr>
          <p:cNvPr id="8" name="Footer Placeholder 7"/>
          <p:cNvSpPr>
            <a:spLocks noGrp="1"/>
          </p:cNvSpPr>
          <p:nvPr>
            <p:ph type="ftr" sz="quarter" idx="11"/>
          </p:nvPr>
        </p:nvSpPr>
        <p:spPr/>
        <p:txBody>
          <a:bodyPr/>
          <a:lstStyle/>
          <a:p>
            <a:endParaRPr lang="fil-PH"/>
          </a:p>
        </p:txBody>
      </p:sp>
      <p:sp>
        <p:nvSpPr>
          <p:cNvPr id="9" name="Slide Number Placeholder 8"/>
          <p:cNvSpPr>
            <a:spLocks noGrp="1"/>
          </p:cNvSpPr>
          <p:nvPr>
            <p:ph type="sldNum" sz="quarter" idx="12"/>
          </p:nvPr>
        </p:nvSpPr>
        <p:spPr/>
        <p:txBody>
          <a:bodyPr/>
          <a:lstStyle/>
          <a:p>
            <a:fld id="{B8454F9F-7EC7-4CC1-8E24-C76CB451C03B}" type="slidenum">
              <a:rPr lang="fil-PH" smtClean="0"/>
              <a:t>‹#›</a:t>
            </a:fld>
            <a:endParaRPr lang="fil-PH"/>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il-PH"/>
          </a:p>
        </p:txBody>
      </p:sp>
      <p:sp>
        <p:nvSpPr>
          <p:cNvPr id="3" name="Date Placeholder 2"/>
          <p:cNvSpPr>
            <a:spLocks noGrp="1"/>
          </p:cNvSpPr>
          <p:nvPr>
            <p:ph type="dt" sz="half" idx="10"/>
          </p:nvPr>
        </p:nvSpPr>
        <p:spPr/>
        <p:txBody>
          <a:bodyPr/>
          <a:lstStyle/>
          <a:p>
            <a:fld id="{053871BC-BC7C-456B-BAA2-D6B11288A65D}" type="datetimeFigureOut">
              <a:rPr lang="fil-PH" smtClean="0"/>
              <a:t>5/10/2015</a:t>
            </a:fld>
            <a:endParaRPr lang="fil-PH"/>
          </a:p>
        </p:txBody>
      </p:sp>
      <p:sp>
        <p:nvSpPr>
          <p:cNvPr id="4" name="Footer Placeholder 3"/>
          <p:cNvSpPr>
            <a:spLocks noGrp="1"/>
          </p:cNvSpPr>
          <p:nvPr>
            <p:ph type="ftr" sz="quarter" idx="11"/>
          </p:nvPr>
        </p:nvSpPr>
        <p:spPr/>
        <p:txBody>
          <a:bodyPr/>
          <a:lstStyle/>
          <a:p>
            <a:endParaRPr lang="fil-PH"/>
          </a:p>
        </p:txBody>
      </p:sp>
      <p:sp>
        <p:nvSpPr>
          <p:cNvPr id="5" name="Slide Number Placeholder 4"/>
          <p:cNvSpPr>
            <a:spLocks noGrp="1"/>
          </p:cNvSpPr>
          <p:nvPr>
            <p:ph type="sldNum" sz="quarter" idx="12"/>
          </p:nvPr>
        </p:nvSpPr>
        <p:spPr/>
        <p:txBody>
          <a:bodyPr/>
          <a:lstStyle/>
          <a:p>
            <a:fld id="{B8454F9F-7EC7-4CC1-8E24-C76CB451C03B}" type="slidenum">
              <a:rPr lang="fil-PH" smtClean="0"/>
              <a:t>‹#›</a:t>
            </a:fld>
            <a:endParaRPr lang="fil-PH"/>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3871BC-BC7C-456B-BAA2-D6B11288A65D}" type="datetimeFigureOut">
              <a:rPr lang="fil-PH" smtClean="0"/>
              <a:t>5/10/2015</a:t>
            </a:fld>
            <a:endParaRPr lang="fil-PH"/>
          </a:p>
        </p:txBody>
      </p:sp>
      <p:sp>
        <p:nvSpPr>
          <p:cNvPr id="3" name="Footer Placeholder 2"/>
          <p:cNvSpPr>
            <a:spLocks noGrp="1"/>
          </p:cNvSpPr>
          <p:nvPr>
            <p:ph type="ftr" sz="quarter" idx="11"/>
          </p:nvPr>
        </p:nvSpPr>
        <p:spPr/>
        <p:txBody>
          <a:bodyPr/>
          <a:lstStyle/>
          <a:p>
            <a:endParaRPr lang="fil-PH"/>
          </a:p>
        </p:txBody>
      </p:sp>
      <p:sp>
        <p:nvSpPr>
          <p:cNvPr id="4" name="Slide Number Placeholder 3"/>
          <p:cNvSpPr>
            <a:spLocks noGrp="1"/>
          </p:cNvSpPr>
          <p:nvPr>
            <p:ph type="sldNum" sz="quarter" idx="12"/>
          </p:nvPr>
        </p:nvSpPr>
        <p:spPr/>
        <p:txBody>
          <a:bodyPr/>
          <a:lstStyle/>
          <a:p>
            <a:fld id="{B8454F9F-7EC7-4CC1-8E24-C76CB451C03B}" type="slidenum">
              <a:rPr lang="fil-PH" smtClean="0"/>
              <a:t>‹#›</a:t>
            </a:fld>
            <a:endParaRPr lang="fil-PH"/>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fil-PH"/>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il-PH"/>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3871BC-BC7C-456B-BAA2-D6B11288A65D}" type="datetimeFigureOut">
              <a:rPr lang="fil-PH" smtClean="0"/>
              <a:t>5/10/2015</a:t>
            </a:fld>
            <a:endParaRPr lang="fil-PH"/>
          </a:p>
        </p:txBody>
      </p:sp>
      <p:sp>
        <p:nvSpPr>
          <p:cNvPr id="6" name="Footer Placeholder 5"/>
          <p:cNvSpPr>
            <a:spLocks noGrp="1"/>
          </p:cNvSpPr>
          <p:nvPr>
            <p:ph type="ftr" sz="quarter" idx="11"/>
          </p:nvPr>
        </p:nvSpPr>
        <p:spPr/>
        <p:txBody>
          <a:bodyPr/>
          <a:lstStyle/>
          <a:p>
            <a:endParaRPr lang="fil-PH"/>
          </a:p>
        </p:txBody>
      </p:sp>
      <p:sp>
        <p:nvSpPr>
          <p:cNvPr id="7" name="Slide Number Placeholder 6"/>
          <p:cNvSpPr>
            <a:spLocks noGrp="1"/>
          </p:cNvSpPr>
          <p:nvPr>
            <p:ph type="sldNum" sz="quarter" idx="12"/>
          </p:nvPr>
        </p:nvSpPr>
        <p:spPr/>
        <p:txBody>
          <a:bodyPr/>
          <a:lstStyle/>
          <a:p>
            <a:fld id="{B8454F9F-7EC7-4CC1-8E24-C76CB451C03B}" type="slidenum">
              <a:rPr lang="fil-PH" smtClean="0"/>
              <a:t>‹#›</a:t>
            </a:fld>
            <a:endParaRPr lang="fil-PH"/>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fil-PH"/>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il-PH"/>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3871BC-BC7C-456B-BAA2-D6B11288A65D}" type="datetimeFigureOut">
              <a:rPr lang="fil-PH" smtClean="0"/>
              <a:t>5/10/2015</a:t>
            </a:fld>
            <a:endParaRPr lang="fil-PH"/>
          </a:p>
        </p:txBody>
      </p:sp>
      <p:sp>
        <p:nvSpPr>
          <p:cNvPr id="6" name="Footer Placeholder 5"/>
          <p:cNvSpPr>
            <a:spLocks noGrp="1"/>
          </p:cNvSpPr>
          <p:nvPr>
            <p:ph type="ftr" sz="quarter" idx="11"/>
          </p:nvPr>
        </p:nvSpPr>
        <p:spPr/>
        <p:txBody>
          <a:bodyPr/>
          <a:lstStyle/>
          <a:p>
            <a:endParaRPr lang="fil-PH"/>
          </a:p>
        </p:txBody>
      </p:sp>
      <p:sp>
        <p:nvSpPr>
          <p:cNvPr id="7" name="Slide Number Placeholder 6"/>
          <p:cNvSpPr>
            <a:spLocks noGrp="1"/>
          </p:cNvSpPr>
          <p:nvPr>
            <p:ph type="sldNum" sz="quarter" idx="12"/>
          </p:nvPr>
        </p:nvSpPr>
        <p:spPr/>
        <p:txBody>
          <a:bodyPr/>
          <a:lstStyle/>
          <a:p>
            <a:fld id="{B8454F9F-7EC7-4CC1-8E24-C76CB451C03B}" type="slidenum">
              <a:rPr lang="fil-PH" smtClean="0"/>
              <a:t>‹#›</a:t>
            </a:fld>
            <a:endParaRPr lang="fil-PH"/>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fil-PH"/>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il-PH"/>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3871BC-BC7C-456B-BAA2-D6B11288A65D}" type="datetimeFigureOut">
              <a:rPr lang="fil-PH" smtClean="0"/>
              <a:t>5/10/2015</a:t>
            </a:fld>
            <a:endParaRPr lang="fil-PH"/>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il-PH"/>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454F9F-7EC7-4CC1-8E24-C76CB451C03B}" type="slidenum">
              <a:rPr lang="fil-PH" smtClean="0"/>
              <a:t>‹#›</a:t>
            </a:fld>
            <a:endParaRPr lang="fil-PH"/>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il-P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772400" cy="1470025"/>
          </a:xfrm>
        </p:spPr>
        <p:txBody>
          <a:bodyPr/>
          <a:lstStyle/>
          <a:p>
            <a:r>
              <a:rPr lang="fil-PH" dirty="0" smtClean="0"/>
              <a:t>Ele-Melons and Friends!</a:t>
            </a:r>
            <a:endParaRPr lang="fil-PH" dirty="0"/>
          </a:p>
        </p:txBody>
      </p:sp>
      <p:sp>
        <p:nvSpPr>
          <p:cNvPr id="3" name="Subtitle 2"/>
          <p:cNvSpPr>
            <a:spLocks noGrp="1"/>
          </p:cNvSpPr>
          <p:nvPr>
            <p:ph type="subTitle" idx="1"/>
          </p:nvPr>
        </p:nvSpPr>
        <p:spPr/>
        <p:txBody>
          <a:bodyPr>
            <a:normAutofit/>
          </a:bodyPr>
          <a:lstStyle/>
          <a:p>
            <a:r>
              <a:rPr lang="fil-PH" sz="2400" dirty="0" smtClean="0">
                <a:solidFill>
                  <a:schemeClr val="tx1"/>
                </a:solidFill>
              </a:rPr>
              <a:t>Michael Atienza</a:t>
            </a:r>
          </a:p>
          <a:p>
            <a:r>
              <a:rPr lang="fil-PH" sz="2400" dirty="0" smtClean="0">
                <a:solidFill>
                  <a:schemeClr val="tx1"/>
                </a:solidFill>
              </a:rPr>
              <a:t>Jan Redilla</a:t>
            </a:r>
          </a:p>
          <a:p>
            <a:r>
              <a:rPr lang="fil-PH" sz="2400" dirty="0" smtClean="0">
                <a:solidFill>
                  <a:schemeClr val="tx1"/>
                </a:solidFill>
              </a:rPr>
              <a:t>Patrick Pamplona</a:t>
            </a:r>
            <a:endParaRPr lang="fil-PH" sz="2400" dirty="0">
              <a:solidFill>
                <a:schemeClr val="tx1"/>
              </a:solidFill>
            </a:endParaRPr>
          </a:p>
        </p:txBody>
      </p:sp>
      <p:pic>
        <p:nvPicPr>
          <p:cNvPr id="4" name="Picture 3" descr="Elemelons.jpg"/>
          <p:cNvPicPr>
            <a:picLocks noChangeAspect="1"/>
          </p:cNvPicPr>
          <p:nvPr/>
        </p:nvPicPr>
        <p:blipFill>
          <a:blip r:embed="rId2" cstate="print"/>
          <a:stretch>
            <a:fillRect/>
          </a:stretch>
        </p:blipFill>
        <p:spPr>
          <a:xfrm>
            <a:off x="2057400" y="47625"/>
            <a:ext cx="4743450" cy="178117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0"/>
            <a:ext cx="7772400" cy="1470025"/>
          </a:xfrm>
        </p:spPr>
        <p:txBody>
          <a:bodyPr/>
          <a:lstStyle/>
          <a:p>
            <a:r>
              <a:rPr lang="fil-PH" dirty="0" smtClean="0"/>
              <a:t>Introduction</a:t>
            </a:r>
            <a:endParaRPr lang="fil-PH" dirty="0"/>
          </a:p>
        </p:txBody>
      </p:sp>
      <p:sp>
        <p:nvSpPr>
          <p:cNvPr id="3" name="Subtitle 2"/>
          <p:cNvSpPr>
            <a:spLocks noGrp="1"/>
          </p:cNvSpPr>
          <p:nvPr>
            <p:ph type="subTitle" idx="1"/>
          </p:nvPr>
        </p:nvSpPr>
        <p:spPr>
          <a:xfrm>
            <a:off x="1371600" y="1447800"/>
            <a:ext cx="6400800" cy="1752600"/>
          </a:xfrm>
        </p:spPr>
        <p:txBody>
          <a:bodyPr>
            <a:normAutofit/>
          </a:bodyPr>
          <a:lstStyle/>
          <a:p>
            <a:pPr algn="just"/>
            <a:r>
              <a:rPr lang="fil-PH" sz="2400" dirty="0" smtClean="0">
                <a:solidFill>
                  <a:schemeClr val="tx1"/>
                </a:solidFill>
              </a:rPr>
              <a:t>Ele-Melons and Friends is a side-scrolling troop fighting game where plants and other natural structures train special melons to rescue their kidnap friend.</a:t>
            </a:r>
            <a:endParaRPr lang="fil-PH" sz="2400" dirty="0">
              <a:solidFill>
                <a:schemeClr val="tx1"/>
              </a:solidFill>
            </a:endParaRPr>
          </a:p>
        </p:txBody>
      </p:sp>
      <p:pic>
        <p:nvPicPr>
          <p:cNvPr id="4" name="Picture 3" descr="Elemelons.jpg"/>
          <p:cNvPicPr>
            <a:picLocks noChangeAspect="1"/>
          </p:cNvPicPr>
          <p:nvPr/>
        </p:nvPicPr>
        <p:blipFill>
          <a:blip r:embed="rId2" cstate="print"/>
          <a:stretch>
            <a:fillRect/>
          </a:stretch>
        </p:blipFill>
        <p:spPr>
          <a:xfrm>
            <a:off x="2209800" y="5029200"/>
            <a:ext cx="4743450" cy="178117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0"/>
            <a:ext cx="7772400" cy="1470025"/>
          </a:xfrm>
        </p:spPr>
        <p:txBody>
          <a:bodyPr/>
          <a:lstStyle/>
          <a:p>
            <a:r>
              <a:rPr lang="fil-PH" dirty="0" smtClean="0"/>
              <a:t>Story</a:t>
            </a:r>
            <a:endParaRPr lang="fil-PH" dirty="0"/>
          </a:p>
        </p:txBody>
      </p:sp>
      <p:sp>
        <p:nvSpPr>
          <p:cNvPr id="3" name="Subtitle 2"/>
          <p:cNvSpPr>
            <a:spLocks noGrp="1"/>
          </p:cNvSpPr>
          <p:nvPr>
            <p:ph type="subTitle" idx="1"/>
          </p:nvPr>
        </p:nvSpPr>
        <p:spPr>
          <a:xfrm>
            <a:off x="762000" y="1447800"/>
            <a:ext cx="7772400" cy="1752600"/>
          </a:xfrm>
        </p:spPr>
        <p:txBody>
          <a:bodyPr>
            <a:normAutofit fontScale="92500" lnSpcReduction="10000"/>
          </a:bodyPr>
          <a:lstStyle/>
          <a:p>
            <a:pPr algn="just"/>
            <a:r>
              <a:rPr lang="fil-PH" sz="2400" dirty="0" smtClean="0">
                <a:solidFill>
                  <a:schemeClr val="tx1"/>
                </a:solidFill>
              </a:rPr>
              <a:t>The land of Frutzenveggies is filled with wonderful Fruitizens and Veggielians. They are living happily and peacefully until the Rodizents and Pestiors planned an invasion in their land. They kidnapped some of the citizens of Frutzenveggies and it is up to the selected Ele-Melons to save the citizens of Frutzenveggies!</a:t>
            </a:r>
            <a:endParaRPr lang="fil-PH" sz="2400" dirty="0">
              <a:solidFill>
                <a:schemeClr val="tx1"/>
              </a:solidFill>
            </a:endParaRPr>
          </a:p>
        </p:txBody>
      </p:sp>
      <p:pic>
        <p:nvPicPr>
          <p:cNvPr id="4" name="Picture 3" descr="Elemelons.jpg"/>
          <p:cNvPicPr>
            <a:picLocks noChangeAspect="1"/>
          </p:cNvPicPr>
          <p:nvPr/>
        </p:nvPicPr>
        <p:blipFill>
          <a:blip r:embed="rId2" cstate="print"/>
          <a:stretch>
            <a:fillRect/>
          </a:stretch>
        </p:blipFill>
        <p:spPr>
          <a:xfrm>
            <a:off x="2209800" y="5029200"/>
            <a:ext cx="4743450" cy="178117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0"/>
            <a:ext cx="7772400" cy="1470025"/>
          </a:xfrm>
        </p:spPr>
        <p:txBody>
          <a:bodyPr/>
          <a:lstStyle/>
          <a:p>
            <a:r>
              <a:rPr lang="fil-PH" dirty="0" smtClean="0"/>
              <a:t>Gameplay</a:t>
            </a:r>
            <a:endParaRPr lang="fil-PH" dirty="0"/>
          </a:p>
        </p:txBody>
      </p:sp>
      <p:sp>
        <p:nvSpPr>
          <p:cNvPr id="3" name="Subtitle 2"/>
          <p:cNvSpPr>
            <a:spLocks noGrp="1"/>
          </p:cNvSpPr>
          <p:nvPr>
            <p:ph type="subTitle" idx="1"/>
          </p:nvPr>
        </p:nvSpPr>
        <p:spPr>
          <a:xfrm>
            <a:off x="762000" y="1447800"/>
            <a:ext cx="7772400" cy="1676400"/>
          </a:xfrm>
        </p:spPr>
        <p:txBody>
          <a:bodyPr>
            <a:normAutofit/>
          </a:bodyPr>
          <a:lstStyle/>
          <a:p>
            <a:pPr algn="just"/>
            <a:r>
              <a:rPr lang="fil-PH" sz="2400" dirty="0" smtClean="0">
                <a:solidFill>
                  <a:schemeClr val="tx1"/>
                </a:solidFill>
              </a:rPr>
              <a:t>The game will be composed of three major parts:</a:t>
            </a:r>
          </a:p>
          <a:p>
            <a:pPr algn="just">
              <a:buFontTx/>
              <a:buChar char="-"/>
            </a:pPr>
            <a:r>
              <a:rPr lang="fil-PH" sz="2400" dirty="0" smtClean="0">
                <a:solidFill>
                  <a:schemeClr val="tx1"/>
                </a:solidFill>
              </a:rPr>
              <a:t>Side scroll field. </a:t>
            </a:r>
          </a:p>
          <a:p>
            <a:pPr lvl="1" algn="just">
              <a:buFontTx/>
              <a:buChar char="-"/>
            </a:pPr>
            <a:r>
              <a:rPr lang="fil-PH" sz="2000" dirty="0">
                <a:solidFill>
                  <a:schemeClr val="tx1"/>
                </a:solidFill>
              </a:rPr>
              <a:t> </a:t>
            </a:r>
            <a:r>
              <a:rPr lang="fil-PH" sz="2000" dirty="0" smtClean="0">
                <a:solidFill>
                  <a:schemeClr val="tx1"/>
                </a:solidFill>
              </a:rPr>
              <a:t>F</a:t>
            </a:r>
            <a:r>
              <a:rPr lang="fil-PH" sz="2000" dirty="0" smtClean="0">
                <a:solidFill>
                  <a:schemeClr val="tx1"/>
                </a:solidFill>
              </a:rPr>
              <a:t>ruitizens and Veggielians’ base on the left</a:t>
            </a:r>
          </a:p>
          <a:p>
            <a:pPr lvl="1" algn="just">
              <a:buFontTx/>
              <a:buChar char="-"/>
            </a:pPr>
            <a:r>
              <a:rPr lang="fil-PH" sz="2000" dirty="0">
                <a:solidFill>
                  <a:schemeClr val="tx1"/>
                </a:solidFill>
              </a:rPr>
              <a:t> </a:t>
            </a:r>
            <a:r>
              <a:rPr lang="fil-PH" sz="2000" dirty="0" smtClean="0">
                <a:solidFill>
                  <a:schemeClr val="tx1"/>
                </a:solidFill>
              </a:rPr>
              <a:t>Rodizents and Pestiors’ base on the right</a:t>
            </a:r>
          </a:p>
        </p:txBody>
      </p:sp>
      <p:pic>
        <p:nvPicPr>
          <p:cNvPr id="5" name="Picture 4" descr="Castle Fight Map.png"/>
          <p:cNvPicPr>
            <a:picLocks noChangeAspect="1"/>
          </p:cNvPicPr>
          <p:nvPr/>
        </p:nvPicPr>
        <p:blipFill>
          <a:blip r:embed="rId2" cstate="print"/>
          <a:stretch>
            <a:fillRect/>
          </a:stretch>
        </p:blipFill>
        <p:spPr>
          <a:xfrm>
            <a:off x="2057400" y="3200400"/>
            <a:ext cx="5181600" cy="3303741"/>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0"/>
            <a:ext cx="7772400" cy="1470025"/>
          </a:xfrm>
        </p:spPr>
        <p:txBody>
          <a:bodyPr/>
          <a:lstStyle/>
          <a:p>
            <a:r>
              <a:rPr lang="fil-PH" dirty="0" smtClean="0"/>
              <a:t>Gameplay</a:t>
            </a:r>
            <a:endParaRPr lang="fil-PH" dirty="0"/>
          </a:p>
        </p:txBody>
      </p:sp>
      <p:sp>
        <p:nvSpPr>
          <p:cNvPr id="3" name="Subtitle 2"/>
          <p:cNvSpPr>
            <a:spLocks noGrp="1"/>
          </p:cNvSpPr>
          <p:nvPr>
            <p:ph type="subTitle" idx="1"/>
          </p:nvPr>
        </p:nvSpPr>
        <p:spPr>
          <a:xfrm>
            <a:off x="762000" y="1447800"/>
            <a:ext cx="7772400" cy="1295400"/>
          </a:xfrm>
        </p:spPr>
        <p:txBody>
          <a:bodyPr>
            <a:normAutofit/>
          </a:bodyPr>
          <a:lstStyle/>
          <a:p>
            <a:pPr algn="just"/>
            <a:r>
              <a:rPr lang="fil-PH" sz="2400" dirty="0" smtClean="0">
                <a:solidFill>
                  <a:schemeClr val="tx1"/>
                </a:solidFill>
              </a:rPr>
              <a:t>The game will be composed of three major parts:</a:t>
            </a:r>
          </a:p>
          <a:p>
            <a:pPr algn="just">
              <a:buFontTx/>
              <a:buChar char="-"/>
            </a:pPr>
            <a:r>
              <a:rPr lang="fil-PH" sz="2400" dirty="0" smtClean="0">
                <a:solidFill>
                  <a:schemeClr val="tx1"/>
                </a:solidFill>
              </a:rPr>
              <a:t> Plants and Natural structure building</a:t>
            </a:r>
          </a:p>
          <a:p>
            <a:pPr lvl="1" algn="just">
              <a:buFontTx/>
              <a:buChar char="-"/>
            </a:pPr>
            <a:r>
              <a:rPr lang="fil-PH" sz="2000" dirty="0">
                <a:solidFill>
                  <a:schemeClr val="tx1"/>
                </a:solidFill>
              </a:rPr>
              <a:t> </a:t>
            </a:r>
            <a:r>
              <a:rPr lang="fil-PH" sz="2000" dirty="0" smtClean="0">
                <a:solidFill>
                  <a:schemeClr val="tx1"/>
                </a:solidFill>
              </a:rPr>
              <a:t>Structures that trains elemelons and friends</a:t>
            </a:r>
          </a:p>
        </p:txBody>
      </p:sp>
      <p:pic>
        <p:nvPicPr>
          <p:cNvPr id="5" name="Picture 4" descr="Castle Fight Structures.jpg"/>
          <p:cNvPicPr>
            <a:picLocks noChangeAspect="1"/>
          </p:cNvPicPr>
          <p:nvPr/>
        </p:nvPicPr>
        <p:blipFill>
          <a:blip r:embed="rId2" cstate="print"/>
          <a:stretch>
            <a:fillRect/>
          </a:stretch>
        </p:blipFill>
        <p:spPr>
          <a:xfrm>
            <a:off x="2286000" y="2819400"/>
            <a:ext cx="4572000" cy="34290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0"/>
            <a:ext cx="7772400" cy="1470025"/>
          </a:xfrm>
        </p:spPr>
        <p:txBody>
          <a:bodyPr/>
          <a:lstStyle/>
          <a:p>
            <a:r>
              <a:rPr lang="fil-PH" dirty="0" smtClean="0"/>
              <a:t>Gameplay</a:t>
            </a:r>
            <a:endParaRPr lang="fil-PH" dirty="0"/>
          </a:p>
        </p:txBody>
      </p:sp>
      <p:sp>
        <p:nvSpPr>
          <p:cNvPr id="3" name="Subtitle 2"/>
          <p:cNvSpPr>
            <a:spLocks noGrp="1"/>
          </p:cNvSpPr>
          <p:nvPr>
            <p:ph type="subTitle" idx="1"/>
          </p:nvPr>
        </p:nvSpPr>
        <p:spPr>
          <a:xfrm>
            <a:off x="762000" y="1447800"/>
            <a:ext cx="7772400" cy="1524000"/>
          </a:xfrm>
        </p:spPr>
        <p:txBody>
          <a:bodyPr>
            <a:normAutofit lnSpcReduction="10000"/>
          </a:bodyPr>
          <a:lstStyle/>
          <a:p>
            <a:pPr algn="just"/>
            <a:r>
              <a:rPr lang="fil-PH" sz="2400" dirty="0" smtClean="0">
                <a:solidFill>
                  <a:schemeClr val="tx1"/>
                </a:solidFill>
              </a:rPr>
              <a:t>The game will be composed of three major parts:</a:t>
            </a:r>
          </a:p>
          <a:p>
            <a:pPr algn="just">
              <a:buFontTx/>
              <a:buChar char="-"/>
            </a:pPr>
            <a:r>
              <a:rPr lang="fil-PH" sz="2400" dirty="0" smtClean="0">
                <a:solidFill>
                  <a:schemeClr val="tx1"/>
                </a:solidFill>
              </a:rPr>
              <a:t> Clash system</a:t>
            </a:r>
          </a:p>
          <a:p>
            <a:pPr lvl="1" algn="just">
              <a:buFontTx/>
              <a:buChar char="-"/>
            </a:pPr>
            <a:r>
              <a:rPr lang="fil-PH" sz="2000" dirty="0" smtClean="0">
                <a:solidFill>
                  <a:schemeClr val="tx1"/>
                </a:solidFill>
              </a:rPr>
              <a:t> The trained Fruitizens and Veggielians go out to fight againts the Rodizents and Pestiors</a:t>
            </a:r>
            <a:endParaRPr lang="fil-PH" sz="2000" dirty="0">
              <a:solidFill>
                <a:schemeClr val="tx1"/>
              </a:solidFill>
            </a:endParaRPr>
          </a:p>
        </p:txBody>
      </p:sp>
      <p:pic>
        <p:nvPicPr>
          <p:cNvPr id="5" name="Picture 4" descr="Castle Fight Troops.jpg"/>
          <p:cNvPicPr>
            <a:picLocks noChangeAspect="1"/>
          </p:cNvPicPr>
          <p:nvPr/>
        </p:nvPicPr>
        <p:blipFill>
          <a:blip r:embed="rId2" cstate="print"/>
          <a:stretch>
            <a:fillRect/>
          </a:stretch>
        </p:blipFill>
        <p:spPr>
          <a:xfrm>
            <a:off x="1752600" y="2971800"/>
            <a:ext cx="5791200" cy="325755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0"/>
            <a:ext cx="7772400" cy="1470025"/>
          </a:xfrm>
        </p:spPr>
        <p:txBody>
          <a:bodyPr/>
          <a:lstStyle/>
          <a:p>
            <a:r>
              <a:rPr lang="fil-PH" dirty="0" smtClean="0"/>
              <a:t>Gameplay</a:t>
            </a:r>
            <a:endParaRPr lang="fil-PH" dirty="0"/>
          </a:p>
        </p:txBody>
      </p:sp>
      <p:sp>
        <p:nvSpPr>
          <p:cNvPr id="3" name="Subtitle 2"/>
          <p:cNvSpPr>
            <a:spLocks noGrp="1"/>
          </p:cNvSpPr>
          <p:nvPr>
            <p:ph type="subTitle" idx="1"/>
          </p:nvPr>
        </p:nvSpPr>
        <p:spPr>
          <a:xfrm>
            <a:off x="762000" y="1447800"/>
            <a:ext cx="7772400" cy="2514600"/>
          </a:xfrm>
        </p:spPr>
        <p:txBody>
          <a:bodyPr>
            <a:normAutofit/>
          </a:bodyPr>
          <a:lstStyle/>
          <a:p>
            <a:pPr algn="just"/>
            <a:r>
              <a:rPr lang="fil-PH" sz="2400" dirty="0" smtClean="0">
                <a:solidFill>
                  <a:schemeClr val="tx1"/>
                </a:solidFill>
              </a:rPr>
              <a:t>The goal of the game is:</a:t>
            </a:r>
          </a:p>
          <a:p>
            <a:pPr algn="just">
              <a:buFontTx/>
              <a:buChar char="-"/>
            </a:pPr>
            <a:r>
              <a:rPr lang="fil-PH" sz="2400" dirty="0" smtClean="0">
                <a:solidFill>
                  <a:schemeClr val="tx1"/>
                </a:solidFill>
              </a:rPr>
              <a:t>To defeat the enemy in the selected territory</a:t>
            </a:r>
          </a:p>
          <a:p>
            <a:pPr algn="just">
              <a:buFontTx/>
              <a:buChar char="-"/>
            </a:pPr>
            <a:r>
              <a:rPr lang="fil-PH" sz="2400" dirty="0" smtClean="0">
                <a:solidFill>
                  <a:schemeClr val="tx1"/>
                </a:solidFill>
              </a:rPr>
              <a:t> Rescue the captured citizen of Fruitzenveggies</a:t>
            </a:r>
            <a:endParaRPr lang="fil-PH" sz="2000" dirty="0" smtClean="0">
              <a:solidFill>
                <a:schemeClr val="tx1"/>
              </a:solidFill>
            </a:endParaRPr>
          </a:p>
          <a:p>
            <a:pPr algn="just">
              <a:buFontTx/>
              <a:buChar char="-"/>
            </a:pPr>
            <a:r>
              <a:rPr lang="fil-PH" sz="2400" dirty="0" smtClean="0">
                <a:solidFill>
                  <a:schemeClr val="tx1"/>
                </a:solidFill>
              </a:rPr>
              <a:t> Optional: to make the rescued citizen be a troop members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0"/>
            <a:ext cx="7772400" cy="1470025"/>
          </a:xfrm>
        </p:spPr>
        <p:txBody>
          <a:bodyPr/>
          <a:lstStyle/>
          <a:p>
            <a:r>
              <a:rPr lang="fil-PH" dirty="0" smtClean="0"/>
              <a:t>Development Flow</a:t>
            </a:r>
            <a:endParaRPr lang="fil-PH" dirty="0"/>
          </a:p>
        </p:txBody>
      </p:sp>
      <p:sp>
        <p:nvSpPr>
          <p:cNvPr id="4" name="Rectangle 3"/>
          <p:cNvSpPr/>
          <p:nvPr/>
        </p:nvSpPr>
        <p:spPr>
          <a:xfrm>
            <a:off x="381000" y="1371600"/>
            <a:ext cx="1905000" cy="838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l-PH" dirty="0" smtClean="0">
                <a:solidFill>
                  <a:schemeClr val="tx1"/>
                </a:solidFill>
              </a:rPr>
              <a:t>Gameplay Idea</a:t>
            </a:r>
            <a:endParaRPr lang="fil-PH" dirty="0">
              <a:solidFill>
                <a:schemeClr val="tx1"/>
              </a:solidFill>
            </a:endParaRPr>
          </a:p>
        </p:txBody>
      </p:sp>
      <p:sp>
        <p:nvSpPr>
          <p:cNvPr id="5" name="Rectangle 4"/>
          <p:cNvSpPr/>
          <p:nvPr/>
        </p:nvSpPr>
        <p:spPr>
          <a:xfrm>
            <a:off x="3048000" y="1371600"/>
            <a:ext cx="1905000" cy="838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l-PH" dirty="0" smtClean="0">
                <a:solidFill>
                  <a:schemeClr val="tx1"/>
                </a:solidFill>
              </a:rPr>
              <a:t>Design Presentation</a:t>
            </a:r>
            <a:endParaRPr lang="fil-PH" dirty="0">
              <a:solidFill>
                <a:schemeClr val="tx1"/>
              </a:solidFill>
            </a:endParaRPr>
          </a:p>
        </p:txBody>
      </p:sp>
      <p:sp>
        <p:nvSpPr>
          <p:cNvPr id="7" name="Rectangle 6"/>
          <p:cNvSpPr/>
          <p:nvPr/>
        </p:nvSpPr>
        <p:spPr>
          <a:xfrm>
            <a:off x="5791200" y="2514600"/>
            <a:ext cx="1905000" cy="1524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l-PH" dirty="0" smtClean="0">
                <a:solidFill>
                  <a:schemeClr val="tx1"/>
                </a:solidFill>
              </a:rPr>
              <a:t>Structure Design</a:t>
            </a:r>
          </a:p>
          <a:p>
            <a:pPr algn="ctr"/>
            <a:r>
              <a:rPr lang="fil-PH" dirty="0">
                <a:solidFill>
                  <a:schemeClr val="tx1"/>
                </a:solidFill>
              </a:rPr>
              <a:t>+</a:t>
            </a:r>
            <a:endParaRPr lang="fil-PH" dirty="0" smtClean="0">
              <a:solidFill>
                <a:schemeClr val="tx1"/>
              </a:solidFill>
            </a:endParaRPr>
          </a:p>
          <a:p>
            <a:pPr algn="ctr"/>
            <a:r>
              <a:rPr lang="fil-PH" dirty="0" smtClean="0">
                <a:solidFill>
                  <a:schemeClr val="tx1"/>
                </a:solidFill>
              </a:rPr>
              <a:t>Character Design +</a:t>
            </a:r>
          </a:p>
          <a:p>
            <a:pPr algn="ctr"/>
            <a:r>
              <a:rPr lang="fil-PH" dirty="0" smtClean="0">
                <a:solidFill>
                  <a:schemeClr val="tx1"/>
                </a:solidFill>
              </a:rPr>
              <a:t>Start Base Coding</a:t>
            </a:r>
            <a:endParaRPr lang="fil-PH" dirty="0">
              <a:solidFill>
                <a:schemeClr val="tx1"/>
              </a:solidFill>
            </a:endParaRPr>
          </a:p>
        </p:txBody>
      </p:sp>
      <p:sp>
        <p:nvSpPr>
          <p:cNvPr id="8" name="Rectangle 7"/>
          <p:cNvSpPr/>
          <p:nvPr/>
        </p:nvSpPr>
        <p:spPr>
          <a:xfrm>
            <a:off x="5791200" y="1371600"/>
            <a:ext cx="1905000" cy="838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l-PH" dirty="0" smtClean="0">
                <a:solidFill>
                  <a:schemeClr val="tx1"/>
                </a:solidFill>
              </a:rPr>
              <a:t>Project Setup</a:t>
            </a:r>
            <a:endParaRPr lang="fil-PH" dirty="0">
              <a:solidFill>
                <a:schemeClr val="tx1"/>
              </a:solidFill>
            </a:endParaRPr>
          </a:p>
        </p:txBody>
      </p:sp>
      <p:cxnSp>
        <p:nvCxnSpPr>
          <p:cNvPr id="10" name="Straight Arrow Connector 9"/>
          <p:cNvCxnSpPr>
            <a:stCxn id="4" idx="3"/>
            <a:endCxn id="5" idx="1"/>
          </p:cNvCxnSpPr>
          <p:nvPr/>
        </p:nvCxnSpPr>
        <p:spPr>
          <a:xfrm>
            <a:off x="2286000" y="1790700"/>
            <a:ext cx="762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5" idx="3"/>
            <a:endCxn id="8" idx="1"/>
          </p:cNvCxnSpPr>
          <p:nvPr/>
        </p:nvCxnSpPr>
        <p:spPr>
          <a:xfrm>
            <a:off x="4953000" y="1790700"/>
            <a:ext cx="838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3048000" y="2667000"/>
            <a:ext cx="1905000" cy="1219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l-PH" dirty="0" smtClean="0">
                <a:solidFill>
                  <a:schemeClr val="tx1"/>
                </a:solidFill>
              </a:rPr>
              <a:t>UI Design/Flow Planning </a:t>
            </a:r>
          </a:p>
          <a:p>
            <a:pPr algn="ctr"/>
            <a:r>
              <a:rPr lang="fil-PH" dirty="0" smtClean="0">
                <a:solidFill>
                  <a:schemeClr val="tx1"/>
                </a:solidFill>
              </a:rPr>
              <a:t>+ </a:t>
            </a:r>
          </a:p>
          <a:p>
            <a:pPr algn="ctr"/>
            <a:r>
              <a:rPr lang="fil-PH" dirty="0" smtClean="0">
                <a:solidFill>
                  <a:schemeClr val="tx1"/>
                </a:solidFill>
              </a:rPr>
              <a:t>Gameplay Coding</a:t>
            </a:r>
          </a:p>
        </p:txBody>
      </p:sp>
      <p:cxnSp>
        <p:nvCxnSpPr>
          <p:cNvPr id="17" name="Straight Arrow Connector 16"/>
          <p:cNvCxnSpPr>
            <a:stCxn id="7" idx="1"/>
            <a:endCxn id="15" idx="3"/>
          </p:cNvCxnSpPr>
          <p:nvPr/>
        </p:nvCxnSpPr>
        <p:spPr>
          <a:xfrm flipH="1">
            <a:off x="4953000" y="3276600"/>
            <a:ext cx="838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381000" y="2667000"/>
            <a:ext cx="1905000" cy="1219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l-PH" dirty="0" smtClean="0">
                <a:solidFill>
                  <a:schemeClr val="tx1"/>
                </a:solidFill>
              </a:rPr>
              <a:t>Mock Up Assets</a:t>
            </a:r>
          </a:p>
          <a:p>
            <a:pPr algn="ctr"/>
            <a:r>
              <a:rPr lang="fil-PH" dirty="0" smtClean="0">
                <a:solidFill>
                  <a:schemeClr val="tx1"/>
                </a:solidFill>
              </a:rPr>
              <a:t>+ </a:t>
            </a:r>
          </a:p>
          <a:p>
            <a:pPr algn="ctr"/>
            <a:r>
              <a:rPr lang="fil-PH" dirty="0" smtClean="0">
                <a:solidFill>
                  <a:schemeClr val="tx1"/>
                </a:solidFill>
              </a:rPr>
              <a:t>Gameplay Coding</a:t>
            </a:r>
          </a:p>
        </p:txBody>
      </p:sp>
      <p:cxnSp>
        <p:nvCxnSpPr>
          <p:cNvPr id="29" name="Straight Arrow Connector 28"/>
          <p:cNvCxnSpPr>
            <a:stCxn id="15" idx="1"/>
            <a:endCxn id="27" idx="3"/>
          </p:cNvCxnSpPr>
          <p:nvPr/>
        </p:nvCxnSpPr>
        <p:spPr>
          <a:xfrm flipH="1">
            <a:off x="2286000" y="3276600"/>
            <a:ext cx="762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381000" y="4343400"/>
            <a:ext cx="1905000" cy="13716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l-PH" dirty="0" smtClean="0">
                <a:solidFill>
                  <a:schemeClr val="tx1"/>
                </a:solidFill>
              </a:rPr>
              <a:t>Animations</a:t>
            </a:r>
          </a:p>
          <a:p>
            <a:pPr algn="ctr"/>
            <a:r>
              <a:rPr lang="fil-PH" dirty="0" smtClean="0">
                <a:solidFill>
                  <a:schemeClr val="tx1"/>
                </a:solidFill>
              </a:rPr>
              <a:t>+ </a:t>
            </a:r>
          </a:p>
          <a:p>
            <a:pPr algn="ctr"/>
            <a:r>
              <a:rPr lang="fil-PH" dirty="0" smtClean="0">
                <a:solidFill>
                  <a:schemeClr val="tx1"/>
                </a:solidFill>
              </a:rPr>
              <a:t>Gameplay Coding</a:t>
            </a:r>
          </a:p>
          <a:p>
            <a:pPr algn="ctr"/>
            <a:r>
              <a:rPr lang="fil-PH" dirty="0" smtClean="0">
                <a:solidFill>
                  <a:schemeClr val="tx1"/>
                </a:solidFill>
              </a:rPr>
              <a:t>+</a:t>
            </a:r>
          </a:p>
          <a:p>
            <a:pPr algn="ctr"/>
            <a:r>
              <a:rPr lang="fil-PH" dirty="0" smtClean="0">
                <a:solidFill>
                  <a:schemeClr val="tx1"/>
                </a:solidFill>
              </a:rPr>
              <a:t>AI Coding</a:t>
            </a:r>
          </a:p>
        </p:txBody>
      </p:sp>
      <p:cxnSp>
        <p:nvCxnSpPr>
          <p:cNvPr id="32" name="Straight Arrow Connector 31"/>
          <p:cNvCxnSpPr>
            <a:stCxn id="27" idx="2"/>
            <a:endCxn id="30" idx="0"/>
          </p:cNvCxnSpPr>
          <p:nvPr/>
        </p:nvCxnSpPr>
        <p:spPr>
          <a:xfrm>
            <a:off x="1333500" y="3886200"/>
            <a:ext cx="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3048000" y="4419600"/>
            <a:ext cx="1905000" cy="1219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l-PH" dirty="0" smtClean="0">
                <a:solidFill>
                  <a:schemeClr val="tx1"/>
                </a:solidFill>
              </a:rPr>
              <a:t>Asset Integration</a:t>
            </a:r>
          </a:p>
          <a:p>
            <a:pPr algn="ctr"/>
            <a:r>
              <a:rPr lang="fil-PH" dirty="0" smtClean="0">
                <a:solidFill>
                  <a:schemeClr val="tx1"/>
                </a:solidFill>
              </a:rPr>
              <a:t>+ </a:t>
            </a:r>
          </a:p>
          <a:p>
            <a:pPr algn="ctr"/>
            <a:r>
              <a:rPr lang="fil-PH" dirty="0" smtClean="0">
                <a:solidFill>
                  <a:schemeClr val="tx1"/>
                </a:solidFill>
              </a:rPr>
              <a:t>AI Coding</a:t>
            </a:r>
          </a:p>
        </p:txBody>
      </p:sp>
      <p:cxnSp>
        <p:nvCxnSpPr>
          <p:cNvPr id="35" name="Straight Arrow Connector 34"/>
          <p:cNvCxnSpPr>
            <a:stCxn id="30" idx="3"/>
            <a:endCxn id="33" idx="1"/>
          </p:cNvCxnSpPr>
          <p:nvPr/>
        </p:nvCxnSpPr>
        <p:spPr>
          <a:xfrm>
            <a:off x="2286000" y="5029200"/>
            <a:ext cx="762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8" idx="2"/>
            <a:endCxn id="7" idx="0"/>
          </p:cNvCxnSpPr>
          <p:nvPr/>
        </p:nvCxnSpPr>
        <p:spPr>
          <a:xfrm>
            <a:off x="6743700" y="2209800"/>
            <a:ext cx="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1" name="Rectangle 50"/>
          <p:cNvSpPr/>
          <p:nvPr/>
        </p:nvSpPr>
        <p:spPr>
          <a:xfrm>
            <a:off x="5791200" y="4419600"/>
            <a:ext cx="1905000" cy="1219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l-PH" dirty="0" smtClean="0">
                <a:solidFill>
                  <a:schemeClr val="tx1"/>
                </a:solidFill>
              </a:rPr>
              <a:t>Finalize</a:t>
            </a:r>
          </a:p>
        </p:txBody>
      </p:sp>
      <p:cxnSp>
        <p:nvCxnSpPr>
          <p:cNvPr id="53" name="Straight Arrow Connector 52"/>
          <p:cNvCxnSpPr>
            <a:stCxn id="33" idx="3"/>
            <a:endCxn id="51" idx="1"/>
          </p:cNvCxnSpPr>
          <p:nvPr/>
        </p:nvCxnSpPr>
        <p:spPr>
          <a:xfrm>
            <a:off x="4953000" y="5029200"/>
            <a:ext cx="838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TotalTime>
  <Words>252</Words>
  <Application>Microsoft Office PowerPoint</Application>
  <PresentationFormat>On-screen Show (4:3)</PresentationFormat>
  <Paragraphs>49</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Ele-Melons and Friends!</vt:lpstr>
      <vt:lpstr>Introduction</vt:lpstr>
      <vt:lpstr>Story</vt:lpstr>
      <vt:lpstr>Gameplay</vt:lpstr>
      <vt:lpstr>Gameplay</vt:lpstr>
      <vt:lpstr>Gameplay</vt:lpstr>
      <vt:lpstr>Gameplay</vt:lpstr>
      <vt:lpstr>Development Flow</vt:lpstr>
    </vt:vector>
  </TitlesOfParts>
  <Company>Grizli777</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Ele-Melon Friends!</dc:title>
  <dc:creator>Work Account</dc:creator>
  <cp:lastModifiedBy>Work Account</cp:lastModifiedBy>
  <cp:revision>13</cp:revision>
  <dcterms:created xsi:type="dcterms:W3CDTF">2015-05-10T08:18:47Z</dcterms:created>
  <dcterms:modified xsi:type="dcterms:W3CDTF">2015-05-10T08:51:06Z</dcterms:modified>
</cp:coreProperties>
</file>