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75" r:id="rId19"/>
    <p:sldId id="284" r:id="rId20"/>
    <p:sldId id="285" r:id="rId21"/>
    <p:sldId id="281" r:id="rId22"/>
    <p:sldId id="282" r:id="rId23"/>
    <p:sldId id="283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012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No 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 (</a:t>
            </a:r>
            <a:r>
              <a:rPr lang="en-US" sz="3200" dirty="0" err="1">
                <a:solidFill>
                  <a:schemeClr val="bg1"/>
                </a:solidFill>
              </a:rPr>
              <a:t>cnt</a:t>
            </a:r>
            <a:r>
              <a:rPr lang="en-US" sz="3200" dirty="0">
                <a:solidFill>
                  <a:schemeClr val="bg1"/>
                </a:solidFill>
              </a:rPr>
              <a:t>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0.66 </a:t>
            </a:r>
            <a:r>
              <a:rPr lang="en-US" dirty="0">
                <a:solidFill>
                  <a:schemeClr val="bg1"/>
                </a:solidFill>
              </a:rPr>
              <a:t>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4703333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921FD-0928-4CB0-BB63-7ABFE461F1CB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B72011-B263-4763-9255-5F9AA94B298C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no correlation is still a relationship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682</Words>
  <Application>Microsoft Office PowerPoint</Application>
  <PresentationFormat>Widescreen</PresentationFormat>
  <Paragraphs>190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 Military Expenditure (%GDP)</vt:lpstr>
      <vt:lpstr>GDP</vt:lpstr>
      <vt:lpstr>Total Labor Force</vt:lpstr>
      <vt:lpstr>Infant Mortality</vt:lpstr>
      <vt:lpstr>Female Life Expectancy</vt:lpstr>
      <vt:lpstr>Male Life Expectancy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Ocean Showers</cp:lastModifiedBy>
  <cp:revision>5</cp:revision>
  <dcterms:created xsi:type="dcterms:W3CDTF">2021-02-03T01:24:39Z</dcterms:created>
  <dcterms:modified xsi:type="dcterms:W3CDTF">2021-02-04T23:39:45Z</dcterms:modified>
</cp:coreProperties>
</file>