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9540-0C47-4663-A3AB-0652D0BF8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00AB9-A7E2-4749-97F3-F7812AEB4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6DB51-C281-4165-80B6-BF63392F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CC65C-C3E9-49A6-83A0-276ED7AC5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4A10-8D3E-4215-A280-42736347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9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3F43-F0F5-4273-AD9E-92BFE32F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A137E-1109-4701-A7D4-0C851C667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3B179-E3A4-4589-A6AF-B46A9612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0255F-DA53-4C57-8CD2-C90F991B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842EF-1F55-4B9B-AA05-B525219C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8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1F8D68-68AB-4063-A5CC-D7B1364D4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D7089-FFA4-4E33-8F78-CF700B99E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D9BC-ECC3-46EE-B8F6-2AC31C0E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4580B-6AF4-4C6E-A024-72AE15D1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A30EB-40BC-45C6-B23B-4FE64926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9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C973-3B08-4DC4-94E5-0D9E6A12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BA169-0A86-4E24-B060-EA683D6D3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703A4-E8C3-4000-B2A3-FEB892A5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A24A0-493A-4B38-9883-A601A3FF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44770-9C3D-406A-8544-0AE31BEF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1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704C-5CFF-4452-A177-00648CAB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80CCD-D01D-46C2-B5FE-4FB5F95CF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A6E08-DA5F-4ED9-9754-EA9A69DD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1FA7D-9114-4E2E-944C-6AD976CD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19FFC-EC60-4ADF-9D6E-DA5E18CE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7903-8FE4-4146-A311-0E5D9695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B43FB-8BCB-4DD5-A794-7412BE4BD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AC9BA-E1C4-42D5-A81A-63ABE748A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DBD0F-A997-472C-BBD7-00954467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7DD2B-588E-4C83-BA33-C6325D3B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C613A-988B-4F90-888D-E6E334B5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5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03C9-FB71-4E35-8659-B91FA656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4D82-0C0C-4ED0-90E2-7E76705BA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36770-F367-4246-B70E-77C1AFF9C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7C2F3-1FC8-49F7-98C7-63564EE69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31D88-2E25-4E44-9493-7D2762365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06B23-7CA7-4D68-92D0-81019203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07279-D43D-4422-99CE-8D22E7BA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E7220-CDE2-4154-BFAE-DBC2E4DE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9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A5F4-9589-4303-B9F0-17058D27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C4CCF-0F22-4E08-BC11-4A78B443B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AF443-93D0-4976-8256-E53F8EB0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FB73-5FD8-4D5B-815E-A29449B2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1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AADCC-C541-41CA-B7D9-33208777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D477D-3AE2-4524-A314-26C52622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CBE5D-CAF6-4D9E-BE78-E997A62C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4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0AC6-76A0-4F7D-9AB4-D6A2B1BC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FB92E-7549-4354-8D38-166FCB4E8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BC3C6-928F-4756-90AD-9A4B4F70A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03A38-6AD6-4E36-BACB-ED2A5AAD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6D561-010E-4A5F-B5D5-EEC5CF17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7DB44-778C-4163-AF45-78A39426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4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18E8-22EB-49D6-9A66-8AE811CB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1510F0-5B9A-45C3-894B-B48808FF4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5A14D-4ED4-4AF5-83BC-C026DE6D9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EA8D0-1AAD-4705-953B-D144125B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0EF-AA50-41C9-A836-5F894E186B27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6C456-F874-4CEC-B853-6B9DBA6C1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704FA-8929-4133-B882-00D1C288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6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7CAD1-C0F2-4E29-A542-AFF18DA0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9A7A2-7071-4A88-B104-9D78BA676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9F097-2E5B-4780-8BD9-747CA5404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8E0EF-AA50-41C9-A836-5F894E186B27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5C49-A9A4-4828-9ECA-43947DCA7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23173-FBF0-45B3-A093-D7A864024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E40AC-DE12-4075-8A1A-F9ED44905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7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0883-D16B-4F8F-9A66-2414B08921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World Happiness: Contributing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FC072-7167-470F-B213-B0BC05DE6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</a:p>
        </p:txBody>
      </p:sp>
    </p:spTree>
    <p:extLst>
      <p:ext uri="{BB962C8B-B14F-4D97-AF65-F5344CB8AC3E}">
        <p14:creationId xmlns:p14="http://schemas.microsoft.com/office/powerpoint/2010/main" val="151989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D460DF5-9B89-4694-9EA9-C93B92FDB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B8595B4-16AD-455A-AD19-9282CEE8E9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7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9A8F3-2753-43E8-937A-A2A782819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C623-870F-42B1-9CB9-C46E4687C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Motivation:</a:t>
            </a:r>
          </a:p>
          <a:p>
            <a:pPr lvl="1"/>
            <a:r>
              <a:rPr lang="en-US" dirty="0"/>
              <a:t>Are there aspects of a country that correlate with the happiness of that country?</a:t>
            </a:r>
          </a:p>
          <a:p>
            <a:pPr lvl="2"/>
            <a:r>
              <a:rPr lang="en-US" dirty="0"/>
              <a:t>What might they be? </a:t>
            </a:r>
          </a:p>
          <a:p>
            <a:pPr lvl="2"/>
            <a:r>
              <a:rPr lang="en-US" dirty="0"/>
              <a:t>How are they related?</a:t>
            </a:r>
          </a:p>
          <a:p>
            <a:pPr lvl="1"/>
            <a:endParaRPr lang="en-US" dirty="0"/>
          </a:p>
          <a:p>
            <a:r>
              <a:rPr lang="en-US" dirty="0"/>
              <a:t>Summary</a:t>
            </a:r>
          </a:p>
          <a:p>
            <a:pPr lvl="1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4639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F6D2-7473-431E-A935-0494F2E40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			&amp; 					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A19E3-E4DA-48F5-8358-C5394B4C6C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Is a country’s happiness related to other factors of that country?</a:t>
            </a:r>
          </a:p>
          <a:p>
            <a:r>
              <a:rPr lang="en-US" dirty="0"/>
              <a:t>What measurements would be worthwhile to investigate?</a:t>
            </a:r>
          </a:p>
          <a:p>
            <a:r>
              <a:rPr lang="en-US" dirty="0"/>
              <a:t>How might each measurement be correlated with happiness?</a:t>
            </a:r>
          </a:p>
          <a:p>
            <a:r>
              <a:rPr lang="en-US" dirty="0"/>
              <a:t>Where can we find this data?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40253-0117-42A4-8B1D-85502F5D79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Happiness </a:t>
            </a:r>
          </a:p>
          <a:p>
            <a:pPr lvl="1"/>
            <a:r>
              <a:rPr lang="en-US" dirty="0"/>
              <a:t>World Happiness Score</a:t>
            </a:r>
          </a:p>
          <a:p>
            <a:pPr lvl="1"/>
            <a:endParaRPr lang="en-US" dirty="0"/>
          </a:p>
          <a:p>
            <a:r>
              <a:rPr lang="en-US" dirty="0"/>
              <a:t>World Data Indicators</a:t>
            </a:r>
          </a:p>
        </p:txBody>
      </p:sp>
    </p:spTree>
    <p:extLst>
      <p:ext uri="{BB962C8B-B14F-4D97-AF65-F5344CB8AC3E}">
        <p14:creationId xmlns:p14="http://schemas.microsoft.com/office/powerpoint/2010/main" val="66942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DB49-983D-4B37-8C13-3CF452B9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		         &amp;			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78EB-4E61-443F-8841-F0389DF78F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World Bank Indicators: The Quest for Complete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Outliers: What to do with them?</a:t>
            </a:r>
          </a:p>
          <a:p>
            <a:endParaRPr lang="en-US" dirty="0"/>
          </a:p>
          <a:p>
            <a:r>
              <a:rPr lang="en-US" dirty="0"/>
              <a:t>Some variables just aren’t related</a:t>
            </a:r>
          </a:p>
          <a:p>
            <a:endParaRPr lang="en-US" dirty="0"/>
          </a:p>
          <a:p>
            <a:r>
              <a:rPr lang="en-US" dirty="0"/>
              <a:t>Merging two sets of data?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A5699-B5D8-40DC-A590-EDA324A30A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Eliminate incomplete variables and substitute others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Turns out, they’re alright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no relationship is still a type of relationship</a:t>
            </a:r>
          </a:p>
          <a:p>
            <a:endParaRPr lang="en-US" dirty="0"/>
          </a:p>
          <a:p>
            <a:r>
              <a:rPr lang="en-US" dirty="0"/>
              <a:t>Inner join them!</a:t>
            </a:r>
          </a:p>
        </p:txBody>
      </p:sp>
    </p:spTree>
    <p:extLst>
      <p:ext uri="{BB962C8B-B14F-4D97-AF65-F5344CB8AC3E}">
        <p14:creationId xmlns:p14="http://schemas.microsoft.com/office/powerpoint/2010/main" val="306912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5A0786-3FEC-4FA9-BDCB-CFF86D40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D121C-CDF6-4249-9464-98A64D8114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Display</a:t>
            </a:r>
          </a:p>
          <a:p>
            <a:r>
              <a:rPr lang="en-US" dirty="0"/>
              <a:t>Organize</a:t>
            </a:r>
          </a:p>
          <a:p>
            <a:r>
              <a:rPr lang="en-US" dirty="0"/>
              <a:t>Merge  </a:t>
            </a:r>
          </a:p>
          <a:p>
            <a:r>
              <a:rPr lang="en-US" dirty="0"/>
              <a:t>Inner Join </a:t>
            </a:r>
          </a:p>
          <a:p>
            <a:r>
              <a:rPr lang="en-US" dirty="0"/>
              <a:t>Clean</a:t>
            </a:r>
          </a:p>
          <a:p>
            <a:r>
              <a:rPr lang="en-US" dirty="0"/>
              <a:t>Display (reprise)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E99D99-A475-481F-A6D7-660CB886D2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World Bank Indicators vs. World Happiness Score</a:t>
            </a:r>
          </a:p>
          <a:p>
            <a:pPr lvl="1"/>
            <a:r>
              <a:rPr lang="en-US" dirty="0"/>
              <a:t>World Happiness Score</a:t>
            </a:r>
          </a:p>
          <a:p>
            <a:pPr lvl="1"/>
            <a:r>
              <a:rPr lang="en-US" dirty="0"/>
              <a:t>Population</a:t>
            </a:r>
          </a:p>
          <a:p>
            <a:pPr lvl="2"/>
            <a:r>
              <a:rPr lang="en-US" dirty="0"/>
              <a:t>Adult Population</a:t>
            </a:r>
          </a:p>
          <a:p>
            <a:pPr lvl="1"/>
            <a:r>
              <a:rPr lang="en-US" dirty="0"/>
              <a:t>Unemployment</a:t>
            </a:r>
          </a:p>
          <a:p>
            <a:pPr lvl="1"/>
            <a:r>
              <a:rPr lang="en-US" dirty="0"/>
              <a:t>Access to Electricity</a:t>
            </a:r>
          </a:p>
          <a:p>
            <a:pPr lvl="1"/>
            <a:r>
              <a:rPr lang="en-US" dirty="0"/>
              <a:t>Child Mortality Rates</a:t>
            </a:r>
          </a:p>
          <a:p>
            <a:pPr lvl="1"/>
            <a:r>
              <a:rPr lang="en-US" dirty="0"/>
              <a:t>Life Expectancy</a:t>
            </a:r>
          </a:p>
          <a:p>
            <a:pPr lvl="1"/>
            <a:r>
              <a:rPr lang="en-US" dirty="0"/>
              <a:t>Military Expenditure (% GDP)</a:t>
            </a:r>
          </a:p>
          <a:p>
            <a:pPr lvl="1"/>
            <a:r>
              <a:rPr lang="en-US" dirty="0"/>
              <a:t>Total GDP</a:t>
            </a:r>
          </a:p>
          <a:p>
            <a:pPr lvl="1"/>
            <a:r>
              <a:rPr lang="en-US" dirty="0"/>
              <a:t>Total Labor Force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2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1502E8-8B31-44D0-AA73-179491EE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25A2A3-9C6D-4D9A-86A7-927E21B61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269207"/>
            <a:ext cx="5183188" cy="823912"/>
          </a:xfrm>
        </p:spPr>
        <p:txBody>
          <a:bodyPr/>
          <a:lstStyle/>
          <a:p>
            <a:r>
              <a:rPr lang="en-US" dirty="0"/>
              <a:t>Adult Population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98A018-038B-463F-A3C9-5CD28FFAD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69207"/>
            <a:ext cx="5157787" cy="823912"/>
          </a:xfrm>
        </p:spPr>
        <p:txBody>
          <a:bodyPr/>
          <a:lstStyle/>
          <a:p>
            <a:r>
              <a:rPr lang="en-US" dirty="0"/>
              <a:t>Total Population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619BCD-75C2-496E-B21A-F693B10BC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93119"/>
            <a:ext cx="5157787" cy="3684588"/>
          </a:xfrm>
        </p:spPr>
        <p:txBody>
          <a:bodyPr/>
          <a:lstStyle/>
          <a:p>
            <a:r>
              <a:rPr lang="en-US" dirty="0"/>
              <a:t>No correlation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065FD8-D150-48B6-9487-00A064BC0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093119"/>
            <a:ext cx="5183188" cy="3684588"/>
          </a:xfrm>
        </p:spPr>
        <p:txBody>
          <a:bodyPr/>
          <a:lstStyle/>
          <a:p>
            <a:r>
              <a:rPr lang="en-US" dirty="0"/>
              <a:t>Moderate positive correlation</a:t>
            </a:r>
          </a:p>
        </p:txBody>
      </p:sp>
    </p:spTree>
    <p:extLst>
      <p:ext uri="{BB962C8B-B14F-4D97-AF65-F5344CB8AC3E}">
        <p14:creationId xmlns:p14="http://schemas.microsoft.com/office/powerpoint/2010/main" val="401860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628427-76EE-46FB-8E51-0C401449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Unemployment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B69490-F8AD-4F37-BD52-44279AC56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EAA4CEB-7FF7-4D55-9615-9E3912287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Total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Female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Male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Very weak, negative correlations</a:t>
            </a:r>
          </a:p>
        </p:txBody>
      </p:sp>
    </p:spTree>
    <p:extLst>
      <p:ext uri="{BB962C8B-B14F-4D97-AF65-F5344CB8AC3E}">
        <p14:creationId xmlns:p14="http://schemas.microsoft.com/office/powerpoint/2010/main" val="347757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542F11-FB83-4244-9B5A-32A66165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14F13-4BA6-4A8B-9AB5-99F30FE71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Happiness is a tricky factor to predict</a:t>
            </a:r>
          </a:p>
          <a:p>
            <a:pPr lvl="1"/>
            <a:r>
              <a:rPr lang="en-US" dirty="0"/>
              <a:t>No correlations vs. correlations – a good mixture</a:t>
            </a:r>
          </a:p>
          <a:p>
            <a:endParaRPr lang="en-US" dirty="0"/>
          </a:p>
          <a:p>
            <a:r>
              <a:rPr lang="en-US" dirty="0"/>
              <a:t>Conclusions</a:t>
            </a:r>
          </a:p>
          <a:p>
            <a:pPr lvl="1"/>
            <a:r>
              <a:rPr lang="en-US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42062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C7F1-4B33-4942-BE7F-B9B2C473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C0267-60C1-44E1-A4E6-03BE877937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Difficulties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6F210-D30B-4D57-A5B8-AB97B5DD9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094480"/>
            <a:ext cx="5157787" cy="3684588"/>
          </a:xfrm>
        </p:spPr>
        <p:txBody>
          <a:bodyPr/>
          <a:lstStyle/>
          <a:p>
            <a:pPr lvl="1"/>
            <a:r>
              <a:rPr lang="en-US" sz="2800" dirty="0"/>
              <a:t>Finding complete data vs. finding variables we thought would correlate</a:t>
            </a:r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022C4C-4EAB-4944-8610-0C7D22361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569074"/>
            <a:ext cx="5183188" cy="823912"/>
          </a:xfrm>
        </p:spPr>
        <p:txBody>
          <a:bodyPr/>
          <a:lstStyle/>
          <a:p>
            <a:r>
              <a:rPr lang="en-US" sz="3200" dirty="0"/>
              <a:t>Additional Questions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C5125-7EBE-401A-9813-114DBF532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047705"/>
            <a:ext cx="5183188" cy="3684588"/>
          </a:xfrm>
        </p:spPr>
        <p:txBody>
          <a:bodyPr/>
          <a:lstStyle/>
          <a:p>
            <a:r>
              <a:rPr lang="en-US" dirty="0"/>
              <a:t>Across year comparisons – are these variables changing over time?</a:t>
            </a:r>
          </a:p>
          <a:p>
            <a:r>
              <a:rPr lang="en-US" dirty="0"/>
              <a:t>Variables with less data – can we still work with them? How would we do that? </a:t>
            </a:r>
          </a:p>
        </p:txBody>
      </p:sp>
    </p:spTree>
    <p:extLst>
      <p:ext uri="{BB962C8B-B14F-4D97-AF65-F5344CB8AC3E}">
        <p14:creationId xmlns:p14="http://schemas.microsoft.com/office/powerpoint/2010/main" val="158576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284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World Happiness: Contributing Factors</vt:lpstr>
      <vt:lpstr>Motivation &amp; Summary</vt:lpstr>
      <vt:lpstr>Questions    &amp;      Data</vt:lpstr>
      <vt:lpstr>Exploration            &amp;   Data Cleanup</vt:lpstr>
      <vt:lpstr>Data Analysis</vt:lpstr>
      <vt:lpstr>Population</vt:lpstr>
      <vt:lpstr>Unemployment</vt:lpstr>
      <vt:lpstr>Discussion</vt:lpstr>
      <vt:lpstr>Post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Happiness: Contributing Factors</dc:title>
  <dc:creator>Ocean Showers</dc:creator>
  <cp:lastModifiedBy>Ocean Showers</cp:lastModifiedBy>
  <cp:revision>8</cp:revision>
  <dcterms:created xsi:type="dcterms:W3CDTF">2021-02-02T23:58:42Z</dcterms:created>
  <dcterms:modified xsi:type="dcterms:W3CDTF">2021-02-03T00:52:29Z</dcterms:modified>
</cp:coreProperties>
</file>