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7" r:id="rId3"/>
    <p:sldId id="265" r:id="rId4"/>
    <p:sldId id="264" r:id="rId5"/>
    <p:sldId id="271" r:id="rId6"/>
    <p:sldId id="268" r:id="rId7"/>
    <p:sldId id="269" r:id="rId8"/>
    <p:sldId id="266" r:id="rId9"/>
    <p:sldId id="259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80" r:id="rId18"/>
    <p:sldId id="275" r:id="rId19"/>
    <p:sldId id="284" r:id="rId20"/>
    <p:sldId id="285" r:id="rId21"/>
    <p:sldId id="281" r:id="rId22"/>
    <p:sldId id="282" r:id="rId23"/>
    <p:sldId id="283" r:id="rId24"/>
    <p:sldId id="270" r:id="rId25"/>
    <p:sldId id="286" r:id="rId26"/>
    <p:sldId id="288" r:id="rId27"/>
    <p:sldId id="289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918A7-2F01-4CC6-9E70-8F287641BB0B}" v="156" dt="2021-02-04T07:54:50.767"/>
    <p1510:client id="{F0FBF225-4F14-41DD-8F69-5B6C94618A10}" v="2" dt="2021-02-05T00:27:06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012" autoAdjust="0"/>
  </p:normalViewPr>
  <p:slideViewPr>
    <p:cSldViewPr snapToGrid="0">
      <p:cViewPr>
        <p:scale>
          <a:sx n="70" d="100"/>
          <a:sy n="70" d="100"/>
        </p:scale>
        <p:origin x="215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 Teare" userId="af2d9ed122332fbc" providerId="LiveId" clId="{044918A7-2F01-4CC6-9E70-8F287641BB0B}"/>
    <pc:docChg chg="undo redo custSel mod addSld delSld modSld sldOrd">
      <pc:chgData name="Ross Teare" userId="af2d9ed122332fbc" providerId="LiveId" clId="{044918A7-2F01-4CC6-9E70-8F287641BB0B}" dt="2021-02-04T08:15:33.861" v="2628" actId="6549"/>
      <pc:docMkLst>
        <pc:docMk/>
      </pc:docMkLst>
      <pc:sldChg chg="addSp delSp modSp mod modMedia setBg modClrScheme addAnim delAnim setClrOvrMap delDesignElem chgLayout">
        <pc:chgData name="Ross Teare" userId="af2d9ed122332fbc" providerId="LiveId" clId="{044918A7-2F01-4CC6-9E70-8F287641BB0B}" dt="2021-02-04T05:45:25.087" v="521" actId="26606"/>
        <pc:sldMkLst>
          <pc:docMk/>
          <pc:sldMk cId="151989131" sldId="256"/>
        </pc:sldMkLst>
        <pc:spChg chg="mod ord">
          <ac:chgData name="Ross Teare" userId="af2d9ed122332fbc" providerId="LiveId" clId="{044918A7-2F01-4CC6-9E70-8F287641BB0B}" dt="2021-02-04T05:45:25.087" v="521" actId="26606"/>
          <ac:spMkLst>
            <pc:docMk/>
            <pc:sldMk cId="151989131" sldId="256"/>
            <ac:spMk id="2" creationId="{0A450883-D16B-4F8F-9A66-2414B0892168}"/>
          </ac:spMkLst>
        </pc:spChg>
        <pc:spChg chg="mod ord">
          <ac:chgData name="Ross Teare" userId="af2d9ed122332fbc" providerId="LiveId" clId="{044918A7-2F01-4CC6-9E70-8F287641BB0B}" dt="2021-02-04T05:45:25.087" v="521" actId="26606"/>
          <ac:spMkLst>
            <pc:docMk/>
            <pc:sldMk cId="151989131" sldId="256"/>
            <ac:spMk id="3" creationId="{5ECFC072-7167-470F-B213-B0BC05DE6E24}"/>
          </ac:spMkLst>
        </pc:spChg>
        <pc:spChg chg="add del">
          <ac:chgData name="Ross Teare" userId="af2d9ed122332fbc" providerId="LiveId" clId="{044918A7-2F01-4CC6-9E70-8F287641BB0B}" dt="2021-02-03T01:10:05.176" v="3" actId="26606"/>
          <ac:spMkLst>
            <pc:docMk/>
            <pc:sldMk cId="151989131" sldId="256"/>
            <ac:spMk id="9" creationId="{C1DD1A8A-57D5-4A81-AD04-532B043C5611}"/>
          </ac:spMkLst>
        </pc:spChg>
        <pc:spChg chg="add del">
          <ac:chgData name="Ross Teare" userId="af2d9ed122332fbc" providerId="LiveId" clId="{044918A7-2F01-4CC6-9E70-8F287641BB0B}" dt="2021-02-03T01:10:05.176" v="3" actId="26606"/>
          <ac:spMkLst>
            <pc:docMk/>
            <pc:sldMk cId="151989131" sldId="256"/>
            <ac:spMk id="11" creationId="{007891EC-4501-44ED-A8C8-B11B6DB767AB}"/>
          </ac:spMkLst>
        </pc:spChg>
        <pc:spChg chg="add del">
          <ac:chgData name="Ross Teare" userId="af2d9ed122332fbc" providerId="LiveId" clId="{044918A7-2F01-4CC6-9E70-8F287641BB0B}" dt="2021-02-03T01:10:08.117" v="7" actId="26606"/>
          <ac:spMkLst>
            <pc:docMk/>
            <pc:sldMk cId="151989131" sldId="256"/>
            <ac:spMk id="13" creationId="{71B2258F-86CA-4D4D-8270-BC05FCDEBFB3}"/>
          </ac:spMkLst>
        </pc:spChg>
        <pc:spChg chg="add del">
          <ac:chgData name="Ross Teare" userId="af2d9ed122332fbc" providerId="LiveId" clId="{044918A7-2F01-4CC6-9E70-8F287641BB0B}" dt="2021-02-03T01:10:12.884" v="11" actId="26606"/>
          <ac:spMkLst>
            <pc:docMk/>
            <pc:sldMk cId="151989131" sldId="256"/>
            <ac:spMk id="15" creationId="{08C9B587-E65E-4B52-B37C-ABEBB6E87928}"/>
          </ac:spMkLst>
        </pc:spChg>
        <pc:spChg chg="add del">
          <ac:chgData name="Ross Teare" userId="af2d9ed122332fbc" providerId="LiveId" clId="{044918A7-2F01-4CC6-9E70-8F287641BB0B}" dt="2021-02-03T01:10:12.884" v="11" actId="26606"/>
          <ac:spMkLst>
            <pc:docMk/>
            <pc:sldMk cId="151989131" sldId="256"/>
            <ac:spMk id="16" creationId="{526E0BFB-CDF1-4990-8C11-AC849311E0A8}"/>
          </ac:spMkLst>
        </pc:spChg>
        <pc:spChg chg="add del">
          <ac:chgData name="Ross Teare" userId="af2d9ed122332fbc" providerId="LiveId" clId="{044918A7-2F01-4CC6-9E70-8F287641BB0B}" dt="2021-02-03T01:10:12.884" v="11" actId="26606"/>
          <ac:spMkLst>
            <pc:docMk/>
            <pc:sldMk cId="151989131" sldId="256"/>
            <ac:spMk id="18" creationId="{6069A1F8-9BEB-4786-9694-FC48B2D75D21}"/>
          </ac:spMkLst>
        </pc:spChg>
        <pc:spChg chg="add del">
          <ac:chgData name="Ross Teare" userId="af2d9ed122332fbc" providerId="LiveId" clId="{044918A7-2F01-4CC6-9E70-8F287641BB0B}" dt="2021-02-03T01:10:12.884" v="11" actId="26606"/>
          <ac:spMkLst>
            <pc:docMk/>
            <pc:sldMk cId="151989131" sldId="256"/>
            <ac:spMk id="19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0:26.038" v="13" actId="26606"/>
          <ac:spMkLst>
            <pc:docMk/>
            <pc:sldMk cId="151989131" sldId="256"/>
            <ac:spMk id="21" creationId="{5A59F003-E00A-43F9-91DC-CC54E3B87466}"/>
          </ac:spMkLst>
        </pc:spChg>
        <pc:spChg chg="add del">
          <ac:chgData name="Ross Teare" userId="af2d9ed122332fbc" providerId="LiveId" clId="{044918A7-2F01-4CC6-9E70-8F287641BB0B}" dt="2021-02-03T01:10:26.038" v="13" actId="26606"/>
          <ac:spMkLst>
            <pc:docMk/>
            <pc:sldMk cId="151989131" sldId="256"/>
            <ac:spMk id="23" creationId="{D74A4382-E3AD-430A-9A1F-DFA3E0E77A7D}"/>
          </ac:spMkLst>
        </pc:spChg>
        <pc:spChg chg="add del">
          <ac:chgData name="Ross Teare" userId="af2d9ed122332fbc" providerId="LiveId" clId="{044918A7-2F01-4CC6-9E70-8F287641BB0B}" dt="2021-02-03T01:10:26.038" v="13" actId="26606"/>
          <ac:spMkLst>
            <pc:docMk/>
            <pc:sldMk cId="151989131" sldId="256"/>
            <ac:spMk id="24" creationId="{79F40191-0F44-4FD1-82CC-ACB507C14BE6}"/>
          </ac:spMkLst>
        </pc:spChg>
        <pc:spChg chg="add del">
          <ac:chgData name="Ross Teare" userId="af2d9ed122332fbc" providerId="LiveId" clId="{044918A7-2F01-4CC6-9E70-8F287641BB0B}" dt="2021-02-03T01:12:00.466" v="30" actId="26606"/>
          <ac:spMkLst>
            <pc:docMk/>
            <pc:sldMk cId="151989131" sldId="256"/>
            <ac:spMk id="26" creationId="{526E0BFB-CDF1-4990-8C11-AC849311E0A8}"/>
          </ac:spMkLst>
        </pc:spChg>
        <pc:spChg chg="add del">
          <ac:chgData name="Ross Teare" userId="af2d9ed122332fbc" providerId="LiveId" clId="{044918A7-2F01-4CC6-9E70-8F287641BB0B}" dt="2021-02-03T01:12:00.466" v="30" actId="26606"/>
          <ac:spMkLst>
            <pc:docMk/>
            <pc:sldMk cId="151989131" sldId="256"/>
            <ac:spMk id="28" creationId="{6069A1F8-9BEB-4786-9694-FC48B2D75D21}"/>
          </ac:spMkLst>
        </pc:spChg>
        <pc:spChg chg="add del">
          <ac:chgData name="Ross Teare" userId="af2d9ed122332fbc" providerId="LiveId" clId="{044918A7-2F01-4CC6-9E70-8F287641BB0B}" dt="2021-02-03T01:12:00.466" v="30" actId="26606"/>
          <ac:spMkLst>
            <pc:docMk/>
            <pc:sldMk cId="151989131" sldId="256"/>
            <ac:spMk id="29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2:00.466" v="30" actId="26606"/>
          <ac:spMkLst>
            <pc:docMk/>
            <pc:sldMk cId="151989131" sldId="256"/>
            <ac:spMk id="30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5:25.087" v="521" actId="26606"/>
          <ac:spMkLst>
            <pc:docMk/>
            <pc:sldMk cId="151989131" sldId="256"/>
            <ac:spMk id="3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5:25.087" v="521" actId="26606"/>
          <ac:spMkLst>
            <pc:docMk/>
            <pc:sldMk cId="151989131" sldId="256"/>
            <ac:spMk id="34" creationId="{890DEF05-784E-4B61-89E4-04C4ECF4E5A0}"/>
          </ac:spMkLst>
        </pc:spChg>
        <pc:spChg chg="add del">
          <ac:chgData name="Ross Teare" userId="af2d9ed122332fbc" providerId="LiveId" clId="{044918A7-2F01-4CC6-9E70-8F287641BB0B}" dt="2021-02-03T01:11:51.820" v="25" actId="26606"/>
          <ac:spMkLst>
            <pc:docMk/>
            <pc:sldMk cId="151989131" sldId="256"/>
            <ac:spMk id="35" creationId="{FB5B0058-AF13-4859-B429-4EDDE2A26F7F}"/>
          </ac:spMkLst>
        </pc:spChg>
        <pc:spChg chg="add del">
          <ac:chgData name="Ross Teare" userId="af2d9ed122332fbc" providerId="LiveId" clId="{044918A7-2F01-4CC6-9E70-8F287641BB0B}" dt="2021-02-03T01:11:51.820" v="25" actId="26606"/>
          <ac:spMkLst>
            <pc:docMk/>
            <pc:sldMk cId="151989131" sldId="256"/>
            <ac:spMk id="39" creationId="{81BD432D-FAB3-4B5D-BF27-4DA7C75B3238}"/>
          </ac:spMkLst>
        </pc:spChg>
        <pc:spChg chg="add del">
          <ac:chgData name="Ross Teare" userId="af2d9ed122332fbc" providerId="LiveId" clId="{044918A7-2F01-4CC6-9E70-8F287641BB0B}" dt="2021-02-03T01:11:56.654" v="27" actId="26606"/>
          <ac:spMkLst>
            <pc:docMk/>
            <pc:sldMk cId="151989131" sldId="256"/>
            <ac:spMk id="41" creationId="{08C9B587-E65E-4B52-B37C-ABEBB6E87928}"/>
          </ac:spMkLst>
        </pc:spChg>
        <pc:spChg chg="add del">
          <ac:chgData name="Ross Teare" userId="af2d9ed122332fbc" providerId="LiveId" clId="{044918A7-2F01-4CC6-9E70-8F287641BB0B}" dt="2021-02-03T01:11:56.654" v="27" actId="26606"/>
          <ac:spMkLst>
            <pc:docMk/>
            <pc:sldMk cId="151989131" sldId="256"/>
            <ac:spMk id="42" creationId="{0671A8AE-40A1-4631-A6B8-581AFF065482}"/>
          </ac:spMkLst>
        </pc:spChg>
        <pc:spChg chg="add del">
          <ac:chgData name="Ross Teare" userId="af2d9ed122332fbc" providerId="LiveId" clId="{044918A7-2F01-4CC6-9E70-8F287641BB0B}" dt="2021-02-03T01:11:56.654" v="27" actId="26606"/>
          <ac:spMkLst>
            <pc:docMk/>
            <pc:sldMk cId="151989131" sldId="256"/>
            <ac:spMk id="43" creationId="{AB58EF07-17C2-48CF-ABB0-EEF1F17CB8F0}"/>
          </ac:spMkLst>
        </pc:spChg>
        <pc:spChg chg="add del">
          <ac:chgData name="Ross Teare" userId="af2d9ed122332fbc" providerId="LiveId" clId="{044918A7-2F01-4CC6-9E70-8F287641BB0B}" dt="2021-02-03T01:11:56.654" v="27" actId="26606"/>
          <ac:spMkLst>
            <pc:docMk/>
            <pc:sldMk cId="151989131" sldId="256"/>
            <ac:spMk id="44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2:00.452" v="29" actId="26606"/>
          <ac:spMkLst>
            <pc:docMk/>
            <pc:sldMk cId="151989131" sldId="256"/>
            <ac:spMk id="46" creationId="{526E0BFB-CDF1-4990-8C11-AC849311E0A8}"/>
          </ac:spMkLst>
        </pc:spChg>
        <pc:spChg chg="add del">
          <ac:chgData name="Ross Teare" userId="af2d9ed122332fbc" providerId="LiveId" clId="{044918A7-2F01-4CC6-9E70-8F287641BB0B}" dt="2021-02-03T01:12:00.452" v="29" actId="26606"/>
          <ac:spMkLst>
            <pc:docMk/>
            <pc:sldMk cId="151989131" sldId="256"/>
            <ac:spMk id="47" creationId="{6069A1F8-9BEB-4786-9694-FC48B2D75D21}"/>
          </ac:spMkLst>
        </pc:spChg>
        <pc:spChg chg="add del">
          <ac:chgData name="Ross Teare" userId="af2d9ed122332fbc" providerId="LiveId" clId="{044918A7-2F01-4CC6-9E70-8F287641BB0B}" dt="2021-02-03T01:12:00.452" v="29" actId="26606"/>
          <ac:spMkLst>
            <pc:docMk/>
            <pc:sldMk cId="151989131" sldId="256"/>
            <ac:spMk id="48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2:00.452" v="29" actId="26606"/>
          <ac:spMkLst>
            <pc:docMk/>
            <pc:sldMk cId="151989131" sldId="256"/>
            <ac:spMk id="49" creationId="{08C9B587-E65E-4B52-B37C-ABEBB6E87928}"/>
          </ac:spMkLst>
        </pc:spChg>
        <pc:spChg chg="add del">
          <ac:chgData name="Ross Teare" userId="af2d9ed122332fbc" providerId="LiveId" clId="{044918A7-2F01-4CC6-9E70-8F287641BB0B}" dt="2021-02-03T01:14:00.379" v="34" actId="26606"/>
          <ac:spMkLst>
            <pc:docMk/>
            <pc:sldMk cId="151989131" sldId="256"/>
            <ac:spMk id="51" creationId="{0671A8AE-40A1-4631-A6B8-581AFF065482}"/>
          </ac:spMkLst>
        </pc:spChg>
        <pc:spChg chg="add del">
          <ac:chgData name="Ross Teare" userId="af2d9ed122332fbc" providerId="LiveId" clId="{044918A7-2F01-4CC6-9E70-8F287641BB0B}" dt="2021-02-03T01:14:00.379" v="34" actId="26606"/>
          <ac:spMkLst>
            <pc:docMk/>
            <pc:sldMk cId="151989131" sldId="256"/>
            <ac:spMk id="52" creationId="{AB58EF07-17C2-48CF-ABB0-EEF1F17CB8F0}"/>
          </ac:spMkLst>
        </pc:spChg>
        <pc:spChg chg="add del">
          <ac:chgData name="Ross Teare" userId="af2d9ed122332fbc" providerId="LiveId" clId="{044918A7-2F01-4CC6-9E70-8F287641BB0B}" dt="2021-02-03T01:14:00.379" v="34" actId="26606"/>
          <ac:spMkLst>
            <pc:docMk/>
            <pc:sldMk cId="151989131" sldId="256"/>
            <ac:spMk id="53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4:00.379" v="34" actId="26606"/>
          <ac:spMkLst>
            <pc:docMk/>
            <pc:sldMk cId="151989131" sldId="256"/>
            <ac:spMk id="54" creationId="{08C9B587-E65E-4B52-B37C-ABEBB6E87928}"/>
          </ac:spMkLst>
        </pc:spChg>
        <pc:spChg chg="add del">
          <ac:chgData name="Ross Teare" userId="af2d9ed122332fbc" providerId="LiveId" clId="{044918A7-2F01-4CC6-9E70-8F287641BB0B}" dt="2021-02-03T01:14:00.352" v="33" actId="26606"/>
          <ac:spMkLst>
            <pc:docMk/>
            <pc:sldMk cId="151989131" sldId="256"/>
            <ac:spMk id="59" creationId="{526E0BFB-CDF1-4990-8C11-AC849311E0A8}"/>
          </ac:spMkLst>
        </pc:spChg>
        <pc:spChg chg="add del">
          <ac:chgData name="Ross Teare" userId="af2d9ed122332fbc" providerId="LiveId" clId="{044918A7-2F01-4CC6-9E70-8F287641BB0B}" dt="2021-02-03T01:14:00.352" v="33" actId="26606"/>
          <ac:spMkLst>
            <pc:docMk/>
            <pc:sldMk cId="151989131" sldId="256"/>
            <ac:spMk id="61" creationId="{6069A1F8-9BEB-4786-9694-FC48B2D75D21}"/>
          </ac:spMkLst>
        </pc:spChg>
        <pc:spChg chg="add del">
          <ac:chgData name="Ross Teare" userId="af2d9ed122332fbc" providerId="LiveId" clId="{044918A7-2F01-4CC6-9E70-8F287641BB0B}" dt="2021-02-03T01:14:00.352" v="33" actId="26606"/>
          <ac:spMkLst>
            <pc:docMk/>
            <pc:sldMk cId="151989131" sldId="256"/>
            <ac:spMk id="63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4:00.352" v="33" actId="26606"/>
          <ac:spMkLst>
            <pc:docMk/>
            <pc:sldMk cId="151989131" sldId="256"/>
            <ac:spMk id="65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4:55:42.103" v="122" actId="26606"/>
          <ac:spMkLst>
            <pc:docMk/>
            <pc:sldMk cId="151989131" sldId="256"/>
            <ac:spMk id="67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4:55:42.103" v="122" actId="26606"/>
          <ac:spMkLst>
            <pc:docMk/>
            <pc:sldMk cId="151989131" sldId="256"/>
            <ac:spMk id="68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4:55:42.103" v="122" actId="26606"/>
          <ac:spMkLst>
            <pc:docMk/>
            <pc:sldMk cId="151989131" sldId="256"/>
            <ac:spMk id="69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4:55:42.103" v="122" actId="26606"/>
          <ac:spMkLst>
            <pc:docMk/>
            <pc:sldMk cId="151989131" sldId="256"/>
            <ac:spMk id="70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4:05.194" v="507" actId="26606"/>
          <ac:spMkLst>
            <pc:docMk/>
            <pc:sldMk cId="151989131" sldId="256"/>
            <ac:spMk id="75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4:05.194" v="507" actId="26606"/>
          <ac:spMkLst>
            <pc:docMk/>
            <pc:sldMk cId="151989131" sldId="256"/>
            <ac:spMk id="77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4:05.194" v="507" actId="26606"/>
          <ac:spMkLst>
            <pc:docMk/>
            <pc:sldMk cId="151989131" sldId="256"/>
            <ac:spMk id="79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4:05.194" v="507" actId="26606"/>
          <ac:spMkLst>
            <pc:docMk/>
            <pc:sldMk cId="151989131" sldId="256"/>
            <ac:spMk id="81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3:27.594" v="482" actId="26606"/>
          <ac:spMkLst>
            <pc:docMk/>
            <pc:sldMk cId="151989131" sldId="256"/>
            <ac:spMk id="86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3:27.594" v="482" actId="26606"/>
          <ac:spMkLst>
            <pc:docMk/>
            <pc:sldMk cId="151989131" sldId="256"/>
            <ac:spMk id="88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3:27.594" v="482" actId="26606"/>
          <ac:spMkLst>
            <pc:docMk/>
            <pc:sldMk cId="151989131" sldId="256"/>
            <ac:spMk id="90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3:27.594" v="482" actId="26606"/>
          <ac:spMkLst>
            <pc:docMk/>
            <pc:sldMk cId="151989131" sldId="256"/>
            <ac:spMk id="92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3:28.698" v="484" actId="26606"/>
          <ac:spMkLst>
            <pc:docMk/>
            <pc:sldMk cId="151989131" sldId="256"/>
            <ac:spMk id="94" creationId="{5A59F003-E00A-43F9-91DC-CC54E3B87466}"/>
          </ac:spMkLst>
        </pc:spChg>
        <pc:spChg chg="add del">
          <ac:chgData name="Ross Teare" userId="af2d9ed122332fbc" providerId="LiveId" clId="{044918A7-2F01-4CC6-9E70-8F287641BB0B}" dt="2021-02-04T05:43:28.698" v="484" actId="26606"/>
          <ac:spMkLst>
            <pc:docMk/>
            <pc:sldMk cId="151989131" sldId="256"/>
            <ac:spMk id="95" creationId="{D74A4382-E3AD-430A-9A1F-DFA3E0E77A7D}"/>
          </ac:spMkLst>
        </pc:spChg>
        <pc:spChg chg="add del">
          <ac:chgData name="Ross Teare" userId="af2d9ed122332fbc" providerId="LiveId" clId="{044918A7-2F01-4CC6-9E70-8F287641BB0B}" dt="2021-02-04T05:43:28.698" v="484" actId="26606"/>
          <ac:spMkLst>
            <pc:docMk/>
            <pc:sldMk cId="151989131" sldId="256"/>
            <ac:spMk id="96" creationId="{79F40191-0F44-4FD1-82CC-ACB507C14BE6}"/>
          </ac:spMkLst>
        </pc:spChg>
        <pc:spChg chg="add del">
          <ac:chgData name="Ross Teare" userId="af2d9ed122332fbc" providerId="LiveId" clId="{044918A7-2F01-4CC6-9E70-8F287641BB0B}" dt="2021-02-04T05:43:29.376" v="486" actId="26606"/>
          <ac:spMkLst>
            <pc:docMk/>
            <pc:sldMk cId="151989131" sldId="256"/>
            <ac:spMk id="98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3:29.376" v="486" actId="26606"/>
          <ac:spMkLst>
            <pc:docMk/>
            <pc:sldMk cId="151989131" sldId="256"/>
            <ac:spMk id="99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3:29.376" v="486" actId="26606"/>
          <ac:spMkLst>
            <pc:docMk/>
            <pc:sldMk cId="151989131" sldId="256"/>
            <ac:spMk id="100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3:29.376" v="486" actId="26606"/>
          <ac:spMkLst>
            <pc:docMk/>
            <pc:sldMk cId="151989131" sldId="256"/>
            <ac:spMk id="101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3:30.297" v="488" actId="26606"/>
          <ac:spMkLst>
            <pc:docMk/>
            <pc:sldMk cId="151989131" sldId="256"/>
            <ac:spMk id="103" creationId="{71B2258F-86CA-4D4D-8270-BC05FCDEBFB3}"/>
          </ac:spMkLst>
        </pc:spChg>
        <pc:spChg chg="add del">
          <ac:chgData name="Ross Teare" userId="af2d9ed122332fbc" providerId="LiveId" clId="{044918A7-2F01-4CC6-9E70-8F287641BB0B}" dt="2021-02-04T05:43:31.722" v="490" actId="26606"/>
          <ac:spMkLst>
            <pc:docMk/>
            <pc:sldMk cId="151989131" sldId="256"/>
            <ac:spMk id="105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3:31.722" v="490" actId="26606"/>
          <ac:spMkLst>
            <pc:docMk/>
            <pc:sldMk cId="151989131" sldId="256"/>
            <ac:spMk id="106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3:32.463" v="492" actId="26606"/>
          <ac:spMkLst>
            <pc:docMk/>
            <pc:sldMk cId="151989131" sldId="256"/>
            <ac:spMk id="109" creationId="{71B2258F-86CA-4D4D-8270-BC05FCDEBFB3}"/>
          </ac:spMkLst>
        </pc:spChg>
        <pc:spChg chg="add del">
          <ac:chgData name="Ross Teare" userId="af2d9ed122332fbc" providerId="LiveId" clId="{044918A7-2F01-4CC6-9E70-8F287641BB0B}" dt="2021-02-04T05:43:35.190" v="494" actId="26606"/>
          <ac:spMkLst>
            <pc:docMk/>
            <pc:sldMk cId="151989131" sldId="256"/>
            <ac:spMk id="111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3:35.190" v="494" actId="26606"/>
          <ac:spMkLst>
            <pc:docMk/>
            <pc:sldMk cId="151989131" sldId="256"/>
            <ac:spMk id="112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3:39.344" v="496" actId="26606"/>
          <ac:spMkLst>
            <pc:docMk/>
            <pc:sldMk cId="151989131" sldId="256"/>
            <ac:spMk id="115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3:39.344" v="496" actId="26606"/>
          <ac:spMkLst>
            <pc:docMk/>
            <pc:sldMk cId="151989131" sldId="256"/>
            <ac:spMk id="116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3:39.344" v="496" actId="26606"/>
          <ac:spMkLst>
            <pc:docMk/>
            <pc:sldMk cId="151989131" sldId="256"/>
            <ac:spMk id="117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3:39.344" v="496" actId="26606"/>
          <ac:spMkLst>
            <pc:docMk/>
            <pc:sldMk cId="151989131" sldId="256"/>
            <ac:spMk id="118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3:45.571" v="498" actId="26606"/>
          <ac:spMkLst>
            <pc:docMk/>
            <pc:sldMk cId="151989131" sldId="256"/>
            <ac:spMk id="120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3:45.571" v="498" actId="26606"/>
          <ac:spMkLst>
            <pc:docMk/>
            <pc:sldMk cId="151989131" sldId="256"/>
            <ac:spMk id="121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3:47.853" v="500" actId="26606"/>
          <ac:spMkLst>
            <pc:docMk/>
            <pc:sldMk cId="151989131" sldId="256"/>
            <ac:spMk id="124" creationId="{FB5B0058-AF13-4859-B429-4EDDE2A26F7F}"/>
          </ac:spMkLst>
        </pc:spChg>
        <pc:spChg chg="add del">
          <ac:chgData name="Ross Teare" userId="af2d9ed122332fbc" providerId="LiveId" clId="{044918A7-2F01-4CC6-9E70-8F287641BB0B}" dt="2021-02-04T05:43:47.853" v="500" actId="26606"/>
          <ac:spMkLst>
            <pc:docMk/>
            <pc:sldMk cId="151989131" sldId="256"/>
            <ac:spMk id="125" creationId="{1A89CBBC-7743-43D9-A324-25CB472E9B2E}"/>
          </ac:spMkLst>
        </pc:spChg>
        <pc:spChg chg="add del">
          <ac:chgData name="Ross Teare" userId="af2d9ed122332fbc" providerId="LiveId" clId="{044918A7-2F01-4CC6-9E70-8F287641BB0B}" dt="2021-02-04T05:43:56.895" v="502" actId="26606"/>
          <ac:spMkLst>
            <pc:docMk/>
            <pc:sldMk cId="151989131" sldId="256"/>
            <ac:spMk id="127" creationId="{526E0BFB-CDF1-4990-8C11-AC849311E0A8}"/>
          </ac:spMkLst>
        </pc:spChg>
        <pc:spChg chg="add del">
          <ac:chgData name="Ross Teare" userId="af2d9ed122332fbc" providerId="LiveId" clId="{044918A7-2F01-4CC6-9E70-8F287641BB0B}" dt="2021-02-04T05:43:56.895" v="502" actId="26606"/>
          <ac:spMkLst>
            <pc:docMk/>
            <pc:sldMk cId="151989131" sldId="256"/>
            <ac:spMk id="128" creationId="{6069A1F8-9BEB-4786-9694-FC48B2D75D21}"/>
          </ac:spMkLst>
        </pc:spChg>
        <pc:spChg chg="add del">
          <ac:chgData name="Ross Teare" userId="af2d9ed122332fbc" providerId="LiveId" clId="{044918A7-2F01-4CC6-9E70-8F287641BB0B}" dt="2021-02-04T05:43:56.895" v="502" actId="26606"/>
          <ac:spMkLst>
            <pc:docMk/>
            <pc:sldMk cId="151989131" sldId="256"/>
            <ac:spMk id="129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3:56.895" v="502" actId="26606"/>
          <ac:spMkLst>
            <pc:docMk/>
            <pc:sldMk cId="151989131" sldId="256"/>
            <ac:spMk id="130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4:02.765" v="504" actId="26606"/>
          <ac:spMkLst>
            <pc:docMk/>
            <pc:sldMk cId="151989131" sldId="256"/>
            <ac:spMk id="13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4:02.765" v="504" actId="26606"/>
          <ac:spMkLst>
            <pc:docMk/>
            <pc:sldMk cId="151989131" sldId="256"/>
            <ac:spMk id="133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4:05.174" v="506" actId="26606"/>
          <ac:spMkLst>
            <pc:docMk/>
            <pc:sldMk cId="151989131" sldId="256"/>
            <ac:spMk id="136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4:05.174" v="506" actId="26606"/>
          <ac:spMkLst>
            <pc:docMk/>
            <pc:sldMk cId="151989131" sldId="256"/>
            <ac:spMk id="137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4:05.174" v="506" actId="26606"/>
          <ac:spMkLst>
            <pc:docMk/>
            <pc:sldMk cId="151989131" sldId="256"/>
            <ac:spMk id="138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4:05.174" v="506" actId="26606"/>
          <ac:spMkLst>
            <pc:docMk/>
            <pc:sldMk cId="151989131" sldId="256"/>
            <ac:spMk id="139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5:24.811" v="520" actId="700"/>
          <ac:spMkLst>
            <pc:docMk/>
            <pc:sldMk cId="151989131" sldId="256"/>
            <ac:spMk id="141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5:24.811" v="520" actId="700"/>
          <ac:spMkLst>
            <pc:docMk/>
            <pc:sldMk cId="151989131" sldId="256"/>
            <ac:spMk id="142" creationId="{890DEF05-784E-4B61-89E4-04C4ECF4E5A0}"/>
          </ac:spMkLst>
        </pc:spChg>
        <pc:picChg chg="add del mod">
          <ac:chgData name="Ross Teare" userId="af2d9ed122332fbc" providerId="LiveId" clId="{044918A7-2F01-4CC6-9E70-8F287641BB0B}" dt="2021-02-03T01:10:05.176" v="3" actId="26606"/>
          <ac:picMkLst>
            <pc:docMk/>
            <pc:sldMk cId="151989131" sldId="256"/>
            <ac:picMk id="5" creationId="{3BBC1286-7C4A-45B1-B6EC-2AF736D6580A}"/>
          </ac:picMkLst>
        </pc:picChg>
        <pc:picChg chg="add del">
          <ac:chgData name="Ross Teare" userId="af2d9ed122332fbc" providerId="LiveId" clId="{044918A7-2F01-4CC6-9E70-8F287641BB0B}" dt="2021-02-03T01:10:08.117" v="7" actId="26606"/>
          <ac:picMkLst>
            <pc:docMk/>
            <pc:sldMk cId="151989131" sldId="256"/>
            <ac:picMk id="14" creationId="{C5FC0054-C4B4-4AC7-9098-A024D5A71E34}"/>
          </ac:picMkLst>
        </pc:picChg>
        <pc:picChg chg="add del">
          <ac:chgData name="Ross Teare" userId="af2d9ed122332fbc" providerId="LiveId" clId="{044918A7-2F01-4CC6-9E70-8F287641BB0B}" dt="2021-02-03T01:10:12.884" v="11" actId="26606"/>
          <ac:picMkLst>
            <pc:docMk/>
            <pc:sldMk cId="151989131" sldId="256"/>
            <ac:picMk id="17" creationId="{9B6288AC-6863-4ED9-80BD-A68111C97C63}"/>
          </ac:picMkLst>
        </pc:picChg>
        <pc:picChg chg="add del">
          <ac:chgData name="Ross Teare" userId="af2d9ed122332fbc" providerId="LiveId" clId="{044918A7-2F01-4CC6-9E70-8F287641BB0B}" dt="2021-02-03T01:10:26.038" v="13" actId="26606"/>
          <ac:picMkLst>
            <pc:docMk/>
            <pc:sldMk cId="151989131" sldId="256"/>
            <ac:picMk id="22" creationId="{CA11558F-4E92-4D78-915D-8B8D8ECC510D}"/>
          </ac:picMkLst>
        </pc:picChg>
        <pc:picChg chg="add mod ord">
          <ac:chgData name="Ross Teare" userId="af2d9ed122332fbc" providerId="LiveId" clId="{044918A7-2F01-4CC6-9E70-8F287641BB0B}" dt="2021-02-04T05:45:25.087" v="521" actId="26606"/>
          <ac:picMkLst>
            <pc:docMk/>
            <pc:sldMk cId="151989131" sldId="256"/>
            <ac:picMk id="27" creationId="{9B6288AC-6863-4ED9-80BD-A68111C97C63}"/>
          </ac:picMkLst>
        </pc:picChg>
        <pc:cxnChg chg="add del">
          <ac:chgData name="Ross Teare" userId="af2d9ed122332fbc" providerId="LiveId" clId="{044918A7-2F01-4CC6-9E70-8F287641BB0B}" dt="2021-02-04T05:45:25.087" v="521" actId="26606"/>
          <ac:cxnSpMkLst>
            <pc:docMk/>
            <pc:sldMk cId="151989131" sldId="256"/>
            <ac:cxnSpMk id="36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3T01:11:51.820" v="25" actId="26606"/>
          <ac:cxnSpMkLst>
            <pc:docMk/>
            <pc:sldMk cId="151989131" sldId="256"/>
            <ac:cxnSpMk id="37" creationId="{07A9243D-8FC3-4B36-874B-55906B03F484}"/>
          </ac:cxnSpMkLst>
        </pc:cxnChg>
        <pc:cxnChg chg="add del">
          <ac:chgData name="Ross Teare" userId="af2d9ed122332fbc" providerId="LiveId" clId="{044918A7-2F01-4CC6-9E70-8F287641BB0B}" dt="2021-02-04T05:43:31.722" v="490" actId="26606"/>
          <ac:cxnSpMkLst>
            <pc:docMk/>
            <pc:sldMk cId="151989131" sldId="256"/>
            <ac:cxnSpMk id="107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3:35.190" v="494" actId="26606"/>
          <ac:cxnSpMkLst>
            <pc:docMk/>
            <pc:sldMk cId="151989131" sldId="256"/>
            <ac:cxnSpMk id="113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3:45.571" v="498" actId="26606"/>
          <ac:cxnSpMkLst>
            <pc:docMk/>
            <pc:sldMk cId="151989131" sldId="256"/>
            <ac:cxnSpMk id="122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4:02.765" v="504" actId="26606"/>
          <ac:cxnSpMkLst>
            <pc:docMk/>
            <pc:sldMk cId="151989131" sldId="256"/>
            <ac:cxnSpMk id="134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5:24.811" v="520" actId="700"/>
          <ac:cxnSpMkLst>
            <pc:docMk/>
            <pc:sldMk cId="151989131" sldId="256"/>
            <ac:cxnSpMk id="143" creationId="{C41BAEC7-F7B0-4224-8B18-8F74B7D87F0B}"/>
          </ac:cxnSpMkLst>
        </pc:cxnChg>
      </pc:sldChg>
      <pc:sldChg chg="addSp delSp modSp del mod setBg modClrScheme delDesignElem chgLayout">
        <pc:chgData name="Ross Teare" userId="af2d9ed122332fbc" providerId="LiveId" clId="{044918A7-2F01-4CC6-9E70-8F287641BB0B}" dt="2021-02-04T05:19:36.334" v="344" actId="2696"/>
        <pc:sldMkLst>
          <pc:docMk/>
          <pc:sldMk cId="1246396648" sldId="257"/>
        </pc:sldMkLst>
        <pc:spChg chg="mod ord">
          <ac:chgData name="Ross Teare" userId="af2d9ed122332fbc" providerId="LiveId" clId="{044918A7-2F01-4CC6-9E70-8F287641BB0B}" dt="2021-02-04T05:13:57.193" v="311" actId="700"/>
          <ac:spMkLst>
            <pc:docMk/>
            <pc:sldMk cId="1246396648" sldId="257"/>
            <ac:spMk id="2" creationId="{A9B9A8F3-2753-43E8-937A-A2A7828191E2}"/>
          </ac:spMkLst>
        </pc:spChg>
        <pc:spChg chg="mod ord">
          <ac:chgData name="Ross Teare" userId="af2d9ed122332fbc" providerId="LiveId" clId="{044918A7-2F01-4CC6-9E70-8F287641BB0B}" dt="2021-02-04T05:13:57.193" v="311" actId="700"/>
          <ac:spMkLst>
            <pc:docMk/>
            <pc:sldMk cId="1246396648" sldId="257"/>
            <ac:spMk id="3" creationId="{CD0CC623-870F-42B1-9CB9-C46E4687C219}"/>
          </ac:spMkLst>
        </pc:spChg>
        <pc:spChg chg="add del">
          <ac:chgData name="Ross Teare" userId="af2d9ed122332fbc" providerId="LiveId" clId="{044918A7-2F01-4CC6-9E70-8F287641BB0B}" dt="2021-02-04T04:55:50.641" v="123" actId="26606"/>
          <ac:spMkLst>
            <pc:docMk/>
            <pc:sldMk cId="1246396648" sldId="257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4:55:50.641" v="123" actId="26606"/>
          <ac:spMkLst>
            <pc:docMk/>
            <pc:sldMk cId="1246396648" sldId="257"/>
            <ac:spMk id="12" creationId="{9DD005C1-8C51-42D6-9BEE-B9B83849743D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246396648" sldId="257"/>
            <ac:spMk id="17" creationId="{E8A8EAB8-D2FF-444D-B34B-7D32F106AD0E}"/>
          </ac:spMkLst>
        </pc:spChg>
        <pc:cxnChg chg="add del">
          <ac:chgData name="Ross Teare" userId="af2d9ed122332fbc" providerId="LiveId" clId="{044918A7-2F01-4CC6-9E70-8F287641BB0B}" dt="2021-02-04T04:55:50.641" v="123" actId="26606"/>
          <ac:cxnSpMkLst>
            <pc:docMk/>
            <pc:sldMk cId="1246396648" sldId="257"/>
            <ac:cxnSpMk id="10" creationId="{EE504C98-6397-41C1-A8D8-2D9C4ED307E0}"/>
          </ac:cxnSpMkLst>
        </pc:cxn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246396648" sldId="257"/>
            <ac:cxnSpMk id="19" creationId="{067633D1-6EE6-4118-B9F0-B363477BEE7A}"/>
          </ac:cxnSpMkLst>
        </pc:cxn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246396648" sldId="257"/>
            <ac:cxnSpMk id="21" creationId="{4AD7FFC6-42A9-49CB-B5E9-B3F6B038331B}"/>
          </ac:cxnSpMkLst>
        </pc:cxnChg>
      </pc:sldChg>
      <pc:sldChg chg="del">
        <pc:chgData name="Ross Teare" userId="af2d9ed122332fbc" providerId="LiveId" clId="{044918A7-2F01-4CC6-9E70-8F287641BB0B}" dt="2021-02-03T01:20:56.877" v="65" actId="47"/>
        <pc:sldMkLst>
          <pc:docMk/>
          <pc:sldMk cId="669425469" sldId="258"/>
        </pc:sldMkLst>
      </pc:sldChg>
      <pc:sldChg chg="addSp delSp modSp mod ord setBg delDesignElem">
        <pc:chgData name="Ross Teare" userId="af2d9ed122332fbc" providerId="LiveId" clId="{044918A7-2F01-4CC6-9E70-8F287641BB0B}" dt="2021-02-04T07:24:25.626" v="1805"/>
        <pc:sldMkLst>
          <pc:docMk/>
          <pc:sldMk cId="3069120608" sldId="259"/>
        </pc:sldMkLst>
        <pc:spChg chg="mod">
          <ac:chgData name="Ross Teare" userId="af2d9ed122332fbc" providerId="LiveId" clId="{044918A7-2F01-4CC6-9E70-8F287641BB0B}" dt="2021-02-04T07:24:22.033" v="1803" actId="20577"/>
          <ac:spMkLst>
            <pc:docMk/>
            <pc:sldMk cId="3069120608" sldId="259"/>
            <ac:spMk id="2" creationId="{F100DB49-983D-4B37-8C13-3CF452B9D6A0}"/>
          </ac:spMkLst>
        </pc:spChg>
        <pc:spChg chg="mod">
          <ac:chgData name="Ross Teare" userId="af2d9ed122332fbc" providerId="LiveId" clId="{044918A7-2F01-4CC6-9E70-8F287641BB0B}" dt="2021-02-03T01:23:27.999" v="105" actId="26606"/>
          <ac:spMkLst>
            <pc:docMk/>
            <pc:sldMk cId="3069120608" sldId="259"/>
            <ac:spMk id="3" creationId="{B77478EB-4E61-443F-8841-F0389DF78F61}"/>
          </ac:spMkLst>
        </pc:spChg>
        <pc:spChg chg="del mod">
          <ac:chgData name="Ross Teare" userId="af2d9ed122332fbc" providerId="LiveId" clId="{044918A7-2F01-4CC6-9E70-8F287641BB0B}" dt="2021-02-03T01:22:56.472" v="103" actId="478"/>
          <ac:spMkLst>
            <pc:docMk/>
            <pc:sldMk cId="3069120608" sldId="259"/>
            <ac:spMk id="4" creationId="{45EA5699-B5D8-40DC-A590-EDA324A30A7D}"/>
          </ac:spMkLst>
        </pc:spChg>
        <pc:spChg chg="add del mod">
          <ac:chgData name="Ross Teare" userId="af2d9ed122332fbc" providerId="LiveId" clId="{044918A7-2F01-4CC6-9E70-8F287641BB0B}" dt="2021-02-03T01:23:19.524" v="104" actId="478"/>
          <ac:spMkLst>
            <pc:docMk/>
            <pc:sldMk cId="3069120608" sldId="259"/>
            <ac:spMk id="6" creationId="{C383FD98-F5EA-4454-9A22-B9C0B85BD17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3069120608" sldId="259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3069120608" sldId="259"/>
            <ac:spMk id="12" creationId="{9DD005C1-8C51-42D6-9BEE-B9B83849743D}"/>
          </ac:spMkLst>
        </pc:sp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3069120608" sldId="259"/>
            <ac:cxnSpMk id="10" creationId="{EE504C98-6397-41C1-A8D8-2D9C4ED307E0}"/>
          </ac:cxnSpMkLst>
        </pc:cxnChg>
      </pc:sldChg>
      <pc:sldChg chg="addSp delSp modSp del mod setBg delDesignElem">
        <pc:chgData name="Ross Teare" userId="af2d9ed122332fbc" providerId="LiveId" clId="{044918A7-2F01-4CC6-9E70-8F287641BB0B}" dt="2021-02-04T07:29:29.050" v="1869" actId="47"/>
        <pc:sldMkLst>
          <pc:docMk/>
          <pc:sldMk cId="1153325483" sldId="260"/>
        </pc:sldMkLst>
        <pc:spChg chg="add del mod">
          <ac:chgData name="Ross Teare" userId="af2d9ed122332fbc" providerId="LiveId" clId="{044918A7-2F01-4CC6-9E70-8F287641BB0B}" dt="2021-02-03T01:23:56.636" v="117" actId="478"/>
          <ac:spMkLst>
            <pc:docMk/>
            <pc:sldMk cId="1153325483" sldId="260"/>
            <ac:spMk id="3" creationId="{629F6D69-D4EA-4E3C-9952-73A8AFC87B52}"/>
          </ac:spMkLst>
        </pc:spChg>
        <pc:spChg chg="mod">
          <ac:chgData name="Ross Teare" userId="af2d9ed122332fbc" providerId="LiveId" clId="{044918A7-2F01-4CC6-9E70-8F287641BB0B}" dt="2021-02-03T01:24:39.895" v="118" actId="26606"/>
          <ac:spMkLst>
            <pc:docMk/>
            <pc:sldMk cId="1153325483" sldId="260"/>
            <ac:spMk id="5" creationId="{EB5A0786-3FEC-4FA9-BDCB-CFF86D40C20B}"/>
          </ac:spMkLst>
        </pc:spChg>
        <pc:spChg chg="mod">
          <ac:chgData name="Ross Teare" userId="af2d9ed122332fbc" providerId="LiveId" clId="{044918A7-2F01-4CC6-9E70-8F287641BB0B}" dt="2021-02-03T01:24:39.895" v="118" actId="26606"/>
          <ac:spMkLst>
            <pc:docMk/>
            <pc:sldMk cId="1153325483" sldId="260"/>
            <ac:spMk id="6" creationId="{00AD121C-CDF6-4249-9464-98A64D8114EC}"/>
          </ac:spMkLst>
        </pc:spChg>
        <pc:spChg chg="del mod">
          <ac:chgData name="Ross Teare" userId="af2d9ed122332fbc" providerId="LiveId" clId="{044918A7-2F01-4CC6-9E70-8F287641BB0B}" dt="2021-02-03T01:23:54.840" v="116" actId="478"/>
          <ac:spMkLst>
            <pc:docMk/>
            <pc:sldMk cId="1153325483" sldId="260"/>
            <ac:spMk id="7" creationId="{7CE99D99-A475-481F-A6D7-660CB886D240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153325483" sldId="260"/>
            <ac:spMk id="11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153325483" sldId="260"/>
            <ac:spMk id="15" creationId="{9DD005C1-8C51-42D6-9BEE-B9B83849743D}"/>
          </ac:spMkLst>
        </pc:sp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153325483" sldId="260"/>
            <ac:cxnSpMk id="13" creationId="{EE504C98-6397-41C1-A8D8-2D9C4ED307E0}"/>
          </ac:cxnSpMkLst>
        </pc:cxnChg>
      </pc:sldChg>
      <pc:sldChg chg="modSp del">
        <pc:chgData name="Ross Teare" userId="af2d9ed122332fbc" providerId="LiveId" clId="{044918A7-2F01-4CC6-9E70-8F287641BB0B}" dt="2021-02-04T07:29:30.550" v="1870" actId="47"/>
        <pc:sldMkLst>
          <pc:docMk/>
          <pc:sldMk cId="4018603332" sldId="262"/>
        </pc:sldMkLst>
        <pc:spChg chg="mod">
          <ac:chgData name="Ross Teare" userId="af2d9ed122332fbc" providerId="LiveId" clId="{044918A7-2F01-4CC6-9E70-8F287641BB0B}" dt="2021-02-04T05:16:32.834" v="329"/>
          <ac:spMkLst>
            <pc:docMk/>
            <pc:sldMk cId="4018603332" sldId="262"/>
            <ac:spMk id="5" creationId="{301502E8-8B31-44D0-AA73-179491EE9BF4}"/>
          </ac:spMkLst>
        </pc:spChg>
      </pc:sldChg>
      <pc:sldChg chg="modSp del">
        <pc:chgData name="Ross Teare" userId="af2d9ed122332fbc" providerId="LiveId" clId="{044918A7-2F01-4CC6-9E70-8F287641BB0B}" dt="2021-02-04T07:29:34.667" v="1871" actId="47"/>
        <pc:sldMkLst>
          <pc:docMk/>
          <pc:sldMk cId="3477572918" sldId="263"/>
        </pc:sldMkLst>
        <pc:spChg chg="mod">
          <ac:chgData name="Ross Teare" userId="af2d9ed122332fbc" providerId="LiveId" clId="{044918A7-2F01-4CC6-9E70-8F287641BB0B}" dt="2021-02-04T05:16:32.834" v="329"/>
          <ac:spMkLst>
            <pc:docMk/>
            <pc:sldMk cId="3477572918" sldId="263"/>
            <ac:spMk id="7" creationId="{16628427-76EE-46FB-8E51-0C40144930C5}"/>
          </ac:spMkLst>
        </pc:spChg>
        <pc:spChg chg="mod">
          <ac:chgData name="Ross Teare" userId="af2d9ed122332fbc" providerId="LiveId" clId="{044918A7-2F01-4CC6-9E70-8F287641BB0B}" dt="2021-02-04T05:16:32.834" v="329"/>
          <ac:spMkLst>
            <pc:docMk/>
            <pc:sldMk cId="3477572918" sldId="263"/>
            <ac:spMk id="8" creationId="{59B69490-F8AD-4F37-BD52-44279AC56B12}"/>
          </ac:spMkLst>
        </pc:spChg>
        <pc:spChg chg="mod">
          <ac:chgData name="Ross Teare" userId="af2d9ed122332fbc" providerId="LiveId" clId="{044918A7-2F01-4CC6-9E70-8F287641BB0B}" dt="2021-02-04T05:16:32.834" v="329"/>
          <ac:spMkLst>
            <pc:docMk/>
            <pc:sldMk cId="3477572918" sldId="263"/>
            <ac:spMk id="9" creationId="{FEAA4CEB-7FF7-4D55-9615-9E3912287048}"/>
          </ac:spMkLst>
        </pc:spChg>
      </pc:sldChg>
      <pc:sldChg chg="addSp delSp modSp new mod ord setBg delDesignElem">
        <pc:chgData name="Ross Teare" userId="af2d9ed122332fbc" providerId="LiveId" clId="{044918A7-2F01-4CC6-9E70-8F287641BB0B}" dt="2021-02-04T07:19:48.017" v="1775" actId="27636"/>
        <pc:sldMkLst>
          <pc:docMk/>
          <pc:sldMk cId="892090080" sldId="264"/>
        </pc:sldMkLst>
        <pc:spChg chg="mod">
          <ac:chgData name="Ross Teare" userId="af2d9ed122332fbc" providerId="LiveId" clId="{044918A7-2F01-4CC6-9E70-8F287641BB0B}" dt="2021-02-04T07:19:03.163" v="1766" actId="6549"/>
          <ac:spMkLst>
            <pc:docMk/>
            <pc:sldMk cId="892090080" sldId="264"/>
            <ac:spMk id="2" creationId="{4FD3C25A-C7AA-4A85-8B50-1E9EA599F40B}"/>
          </ac:spMkLst>
        </pc:spChg>
        <pc:spChg chg="mod">
          <ac:chgData name="Ross Teare" userId="af2d9ed122332fbc" providerId="LiveId" clId="{044918A7-2F01-4CC6-9E70-8F287641BB0B}" dt="2021-02-04T07:19:48.017" v="1775" actId="27636"/>
          <ac:spMkLst>
            <pc:docMk/>
            <pc:sldMk cId="892090080" sldId="264"/>
            <ac:spMk id="3" creationId="{AA13EB91-27B7-4D52-BA34-FA428D819BE8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892090080" sldId="264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892090080" sldId="264"/>
            <ac:spMk id="12" creationId="{9DD005C1-8C51-42D6-9BEE-B9B83849743D}"/>
          </ac:spMkLst>
        </pc:sp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892090080" sldId="264"/>
            <ac:cxnSpMk id="10" creationId="{EE504C98-6397-41C1-A8D8-2D9C4ED307E0}"/>
          </ac:cxnSpMkLst>
        </pc:cxnChg>
      </pc:sldChg>
      <pc:sldChg chg="addSp delSp modSp new del mod ord setBg">
        <pc:chgData name="Ross Teare" userId="af2d9ed122332fbc" providerId="LiveId" clId="{044918A7-2F01-4CC6-9E70-8F287641BB0B}" dt="2021-02-03T01:11:37.858" v="23" actId="2696"/>
        <pc:sldMkLst>
          <pc:docMk/>
          <pc:sldMk cId="3096812986" sldId="264"/>
        </pc:sldMkLst>
        <pc:spChg chg="mod">
          <ac:chgData name="Ross Teare" userId="af2d9ed122332fbc" providerId="LiveId" clId="{044918A7-2F01-4CC6-9E70-8F287641BB0B}" dt="2021-02-03T01:11:02.627" v="19" actId="26606"/>
          <ac:spMkLst>
            <pc:docMk/>
            <pc:sldMk cId="3096812986" sldId="264"/>
            <ac:spMk id="2" creationId="{BB5F2ABF-CAC3-4F90-B3B8-439141FB3398}"/>
          </ac:spMkLst>
        </pc:spChg>
        <pc:spChg chg="del">
          <ac:chgData name="Ross Teare" userId="af2d9ed122332fbc" providerId="LiveId" clId="{044918A7-2F01-4CC6-9E70-8F287641BB0B}" dt="2021-02-03T01:11:02.627" v="19" actId="26606"/>
          <ac:spMkLst>
            <pc:docMk/>
            <pc:sldMk cId="3096812986" sldId="264"/>
            <ac:spMk id="3" creationId="{9E1C5012-D14D-4570-9206-1F64BA3BE704}"/>
          </ac:spMkLst>
        </pc:spChg>
        <pc:spChg chg="add">
          <ac:chgData name="Ross Teare" userId="af2d9ed122332fbc" providerId="LiveId" clId="{044918A7-2F01-4CC6-9E70-8F287641BB0B}" dt="2021-02-03T01:11:02.627" v="19" actId="26606"/>
          <ac:spMkLst>
            <pc:docMk/>
            <pc:sldMk cId="3096812986" sldId="264"/>
            <ac:spMk id="8" creationId="{5F18414D-1626-4996-AACB-23D3DE45B03B}"/>
          </ac:spMkLst>
        </pc:spChg>
        <pc:spChg chg="add">
          <ac:chgData name="Ross Teare" userId="af2d9ed122332fbc" providerId="LiveId" clId="{044918A7-2F01-4CC6-9E70-8F287641BB0B}" dt="2021-02-03T01:11:02.627" v="19" actId="26606"/>
          <ac:spMkLst>
            <pc:docMk/>
            <pc:sldMk cId="3096812986" sldId="264"/>
            <ac:spMk id="10" creationId="{D84C2E9E-0B5D-4B5F-9A1F-70EBDCE39034}"/>
          </ac:spMkLst>
        </pc:spChg>
        <pc:cxnChg chg="add">
          <ac:chgData name="Ross Teare" userId="af2d9ed122332fbc" providerId="LiveId" clId="{044918A7-2F01-4CC6-9E70-8F287641BB0B}" dt="2021-02-03T01:11:02.627" v="19" actId="26606"/>
          <ac:cxnSpMkLst>
            <pc:docMk/>
            <pc:sldMk cId="3096812986" sldId="264"/>
            <ac:cxnSpMk id="12" creationId="{07A9243D-8FC3-4B36-874B-55906B03F484}"/>
          </ac:cxnSpMkLst>
        </pc:cxnChg>
      </pc:sldChg>
      <pc:sldChg chg="addSp delSp modSp add mod ord modTransition modAnim delDesignElem">
        <pc:chgData name="Ross Teare" userId="af2d9ed122332fbc" providerId="LiveId" clId="{044918A7-2F01-4CC6-9E70-8F287641BB0B}" dt="2021-02-04T07:27:48.344" v="1832" actId="20577"/>
        <pc:sldMkLst>
          <pc:docMk/>
          <pc:sldMk cId="443365768" sldId="265"/>
        </pc:sldMkLst>
        <pc:spChg chg="mod">
          <ac:chgData name="Ross Teare" userId="af2d9ed122332fbc" providerId="LiveId" clId="{044918A7-2F01-4CC6-9E70-8F287641BB0B}" dt="2021-02-04T05:46:17.700" v="541" actId="20577"/>
          <ac:spMkLst>
            <pc:docMk/>
            <pc:sldMk cId="443365768" sldId="265"/>
            <ac:spMk id="2" creationId="{A9B9A8F3-2753-43E8-937A-A2A7828191E2}"/>
          </ac:spMkLst>
        </pc:spChg>
        <pc:spChg chg="mod">
          <ac:chgData name="Ross Teare" userId="af2d9ed122332fbc" providerId="LiveId" clId="{044918A7-2F01-4CC6-9E70-8F287641BB0B}" dt="2021-02-04T07:27:48.344" v="1832" actId="20577"/>
          <ac:spMkLst>
            <pc:docMk/>
            <pc:sldMk cId="443365768" sldId="265"/>
            <ac:spMk id="3" creationId="{CD0CC623-870F-42B1-9CB9-C46E4687C219}"/>
          </ac:spMkLst>
        </pc:spChg>
        <pc:spChg chg="del">
          <ac:chgData name="Ross Teare" userId="af2d9ed122332fbc" providerId="LiveId" clId="{044918A7-2F01-4CC6-9E70-8F287641BB0B}" dt="2021-02-04T04:56:41.022" v="143" actId="26606"/>
          <ac:spMkLst>
            <pc:docMk/>
            <pc:sldMk cId="443365768" sldId="265"/>
            <ac:spMk id="8" creationId="{A7AE9375-4664-4DB2-922D-2782A6E439AC}"/>
          </ac:spMkLst>
        </pc:spChg>
        <pc:spChg chg="del">
          <ac:chgData name="Ross Teare" userId="af2d9ed122332fbc" providerId="LiveId" clId="{044918A7-2F01-4CC6-9E70-8F287641BB0B}" dt="2021-02-04T04:56:41.022" v="143" actId="26606"/>
          <ac:spMkLst>
            <pc:docMk/>
            <pc:sldMk cId="443365768" sldId="265"/>
            <ac:spMk id="12" creationId="{9DD005C1-8C51-42D6-9BEE-B9B83849743D}"/>
          </ac:spMkLst>
        </pc:spChg>
        <pc:spChg chg="add del">
          <ac:chgData name="Ross Teare" userId="af2d9ed122332fbc" providerId="LiveId" clId="{044918A7-2F01-4CC6-9E70-8F287641BB0B}" dt="2021-02-04T05:16:39.710" v="330" actId="26606"/>
          <ac:spMkLst>
            <pc:docMk/>
            <pc:sldMk cId="443365768" sldId="265"/>
            <ac:spMk id="17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9.710" v="330" actId="26606"/>
          <ac:spMkLst>
            <pc:docMk/>
            <pc:sldMk cId="443365768" sldId="265"/>
            <ac:spMk id="21" creationId="{9DD005C1-8C51-42D6-9BEE-B9B83849743D}"/>
          </ac:spMkLst>
        </pc:spChg>
        <pc:spChg chg="add">
          <ac:chgData name="Ross Teare" userId="af2d9ed122332fbc" providerId="LiveId" clId="{044918A7-2F01-4CC6-9E70-8F287641BB0B}" dt="2021-02-04T05:16:39.710" v="330" actId="26606"/>
          <ac:spMkLst>
            <pc:docMk/>
            <pc:sldMk cId="443365768" sldId="265"/>
            <ac:spMk id="26" creationId="{A7AE9375-4664-4DB2-922D-2782A6E439AC}"/>
          </ac:spMkLst>
        </pc:spChg>
        <pc:spChg chg="add">
          <ac:chgData name="Ross Teare" userId="af2d9ed122332fbc" providerId="LiveId" clId="{044918A7-2F01-4CC6-9E70-8F287641BB0B}" dt="2021-02-04T05:16:39.710" v="330" actId="26606"/>
          <ac:spMkLst>
            <pc:docMk/>
            <pc:sldMk cId="443365768" sldId="265"/>
            <ac:spMk id="30" creationId="{9DD005C1-8C51-42D6-9BEE-B9B83849743D}"/>
          </ac:spMkLst>
        </pc:spChg>
        <pc:cxnChg chg="del">
          <ac:chgData name="Ross Teare" userId="af2d9ed122332fbc" providerId="LiveId" clId="{044918A7-2F01-4CC6-9E70-8F287641BB0B}" dt="2021-02-04T04:56:41.022" v="143" actId="26606"/>
          <ac:cxnSpMkLst>
            <pc:docMk/>
            <pc:sldMk cId="443365768" sldId="265"/>
            <ac:cxnSpMk id="10" creationId="{EE504C98-6397-41C1-A8D8-2D9C4ED307E0}"/>
          </ac:cxnSpMkLst>
        </pc:cxnChg>
        <pc:cxnChg chg="add del">
          <ac:chgData name="Ross Teare" userId="af2d9ed122332fbc" providerId="LiveId" clId="{044918A7-2F01-4CC6-9E70-8F287641BB0B}" dt="2021-02-04T05:16:39.710" v="330" actId="26606"/>
          <ac:cxnSpMkLst>
            <pc:docMk/>
            <pc:sldMk cId="443365768" sldId="265"/>
            <ac:cxnSpMk id="19" creationId="{EE504C98-6397-41C1-A8D8-2D9C4ED307E0}"/>
          </ac:cxnSpMkLst>
        </pc:cxnChg>
        <pc:cxnChg chg="add">
          <ac:chgData name="Ross Teare" userId="af2d9ed122332fbc" providerId="LiveId" clId="{044918A7-2F01-4CC6-9E70-8F287641BB0B}" dt="2021-02-04T05:16:39.710" v="330" actId="26606"/>
          <ac:cxnSpMkLst>
            <pc:docMk/>
            <pc:sldMk cId="443365768" sldId="265"/>
            <ac:cxnSpMk id="28" creationId="{EE504C98-6397-41C1-A8D8-2D9C4ED307E0}"/>
          </ac:cxnSpMkLst>
        </pc:cxnChg>
      </pc:sldChg>
      <pc:sldChg chg="new del">
        <pc:chgData name="Ross Teare" userId="af2d9ed122332fbc" providerId="LiveId" clId="{044918A7-2F01-4CC6-9E70-8F287641BB0B}" dt="2021-02-03T01:12:23.685" v="31" actId="2696"/>
        <pc:sldMkLst>
          <pc:docMk/>
          <pc:sldMk cId="2310150412" sldId="265"/>
        </pc:sldMkLst>
      </pc:sldChg>
      <pc:sldChg chg="new del">
        <pc:chgData name="Ross Teare" userId="af2d9ed122332fbc" providerId="LiveId" clId="{044918A7-2F01-4CC6-9E70-8F287641BB0B}" dt="2021-02-04T04:55:21.206" v="120" actId="47"/>
        <pc:sldMkLst>
          <pc:docMk/>
          <pc:sldMk cId="3569039144" sldId="265"/>
        </pc:sldMkLst>
      </pc:sldChg>
      <pc:sldChg chg="addSp delSp modSp add del mod delDesignElem modNotesTx">
        <pc:chgData name="Ross Teare" userId="af2d9ed122332fbc" providerId="LiveId" clId="{044918A7-2F01-4CC6-9E70-8F287641BB0B}" dt="2021-02-04T07:28:49.764" v="1853" actId="20577"/>
        <pc:sldMkLst>
          <pc:docMk/>
          <pc:sldMk cId="1161043682" sldId="266"/>
        </pc:sldMkLst>
        <pc:spChg chg="mod">
          <ac:chgData name="Ross Teare" userId="af2d9ed122332fbc" providerId="LiveId" clId="{044918A7-2F01-4CC6-9E70-8F287641BB0B}" dt="2021-02-04T07:28:49.764" v="1853" actId="20577"/>
          <ac:spMkLst>
            <pc:docMk/>
            <pc:sldMk cId="1161043682" sldId="266"/>
            <ac:spMk id="2" creationId="{A9B9A8F3-2753-43E8-937A-A2A7828191E2}"/>
          </ac:spMkLst>
        </pc:spChg>
        <pc:spChg chg="mod">
          <ac:chgData name="Ross Teare" userId="af2d9ed122332fbc" providerId="LiveId" clId="{044918A7-2F01-4CC6-9E70-8F287641BB0B}" dt="2021-02-04T06:47:25.287" v="1182" actId="20577"/>
          <ac:spMkLst>
            <pc:docMk/>
            <pc:sldMk cId="1161043682" sldId="266"/>
            <ac:spMk id="3" creationId="{CD0CC623-870F-42B1-9CB9-C46E4687C219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161043682" sldId="266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161043682" sldId="266"/>
            <ac:spMk id="12" creationId="{9DD005C1-8C51-42D6-9BEE-B9B83849743D}"/>
          </ac:spMkLst>
        </pc:spChg>
        <pc:picChg chg="add del">
          <ac:chgData name="Ross Teare" userId="af2d9ed122332fbc" providerId="LiveId" clId="{044918A7-2F01-4CC6-9E70-8F287641BB0B}" dt="2021-02-04T07:17:02.959" v="1727"/>
          <ac:picMkLst>
            <pc:docMk/>
            <pc:sldMk cId="1161043682" sldId="266"/>
            <ac:picMk id="2050" creationId="{0B086048-E912-4A06-924B-234A6799A9DD}"/>
          </ac:picMkLst>
        </pc:pic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161043682" sldId="266"/>
            <ac:cxnSpMk id="10" creationId="{EE504C98-6397-41C1-A8D8-2D9C4ED307E0}"/>
          </ac:cxnSpMkLst>
        </pc:cxnChg>
      </pc:sldChg>
      <pc:sldChg chg="addSp delSp modSp new del mod ord setBg setFolMasterObjs modClrScheme setClrOvrMap delDesignElem chgLayout">
        <pc:chgData name="Ross Teare" userId="af2d9ed122332fbc" providerId="LiveId" clId="{044918A7-2F01-4CC6-9E70-8F287641BB0B}" dt="2021-02-04T05:19:19.679" v="343" actId="2696"/>
        <pc:sldMkLst>
          <pc:docMk/>
          <pc:sldMk cId="1543868452" sldId="267"/>
        </pc:sldMkLst>
        <pc:spChg chg="del mod ord">
          <ac:chgData name="Ross Teare" userId="af2d9ed122332fbc" providerId="LiveId" clId="{044918A7-2F01-4CC6-9E70-8F287641BB0B}" dt="2021-02-04T05:14:09.627" v="313" actId="700"/>
          <ac:spMkLst>
            <pc:docMk/>
            <pc:sldMk cId="1543868452" sldId="267"/>
            <ac:spMk id="2" creationId="{48520C9E-7A66-4A4F-B11B-AF128734ADCB}"/>
          </ac:spMkLst>
        </pc:spChg>
        <pc:spChg chg="del mod ord">
          <ac:chgData name="Ross Teare" userId="af2d9ed122332fbc" providerId="LiveId" clId="{044918A7-2F01-4CC6-9E70-8F287641BB0B}" dt="2021-02-04T05:14:09.627" v="313" actId="700"/>
          <ac:spMkLst>
            <pc:docMk/>
            <pc:sldMk cId="1543868452" sldId="267"/>
            <ac:spMk id="3" creationId="{1E470901-7ED1-4DB1-94DF-A166845A2A56}"/>
          </ac:spMkLst>
        </pc:spChg>
        <pc:spChg chg="add mod ord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4" creationId="{87771AC7-1234-490C-B3C7-47E8F5EC3600}"/>
          </ac:spMkLst>
        </pc:spChg>
        <pc:spChg chg="add mod ord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5" creationId="{8F85E999-C6E1-477E-AE25-036C89C720AC}"/>
          </ac:spMkLst>
        </pc:spChg>
        <pc:spChg chg="add del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11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13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15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17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543868452" sldId="267"/>
            <ac:spMk id="22" creationId="{5F18414D-1626-4996-AACB-23D3DE45B03B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543868452" sldId="267"/>
            <ac:spMk id="26" creationId="{D84C2E9E-0B5D-4B5F-9A1F-70EBDCE39034}"/>
          </ac:spMkLst>
        </pc:spChg>
        <pc:picChg chg="add mod ord">
          <ac:chgData name="Ross Teare" userId="af2d9ed122332fbc" providerId="LiveId" clId="{044918A7-2F01-4CC6-9E70-8F287641BB0B}" dt="2021-02-04T05:14:58.806" v="317" actId="26606"/>
          <ac:picMkLst>
            <pc:docMk/>
            <pc:sldMk cId="1543868452" sldId="267"/>
            <ac:picMk id="7" creationId="{D50408F0-4D86-44ED-A6FE-EBB4271E23E3}"/>
          </ac:picMkLst>
        </pc:pic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543868452" sldId="267"/>
            <ac:cxnSpMk id="24" creationId="{07A9243D-8FC3-4B36-874B-55906B03F484}"/>
          </ac:cxnSpMkLst>
        </pc:cxnChg>
      </pc:sldChg>
      <pc:sldChg chg="addSp delSp modSp new mod setBg modClrScheme modAnim setClrOvrMap delDesignElem chgLayout modNotesTx">
        <pc:chgData name="Ross Teare" userId="af2d9ed122332fbc" providerId="LiveId" clId="{044918A7-2F01-4CC6-9E70-8F287641BB0B}" dt="2021-02-04T07:07:05.319" v="1503"/>
        <pc:sldMkLst>
          <pc:docMk/>
          <pc:sldMk cId="3698658654" sldId="267"/>
        </pc:sldMkLst>
        <pc:spChg chg="del mod ord">
          <ac:chgData name="Ross Teare" userId="af2d9ed122332fbc" providerId="LiveId" clId="{044918A7-2F01-4CC6-9E70-8F287641BB0B}" dt="2021-02-04T05:33:44.787" v="346" actId="700"/>
          <ac:spMkLst>
            <pc:docMk/>
            <pc:sldMk cId="3698658654" sldId="267"/>
            <ac:spMk id="2" creationId="{4DC7FC96-0058-47F6-B3A5-82066D0811CB}"/>
          </ac:spMkLst>
        </pc:spChg>
        <pc:spChg chg="del mod ord">
          <ac:chgData name="Ross Teare" userId="af2d9ed122332fbc" providerId="LiveId" clId="{044918A7-2F01-4CC6-9E70-8F287641BB0B}" dt="2021-02-04T05:33:44.787" v="346" actId="700"/>
          <ac:spMkLst>
            <pc:docMk/>
            <pc:sldMk cId="3698658654" sldId="267"/>
            <ac:spMk id="3" creationId="{AD9F1475-41F5-465C-BDB4-0491E6760E26}"/>
          </ac:spMkLst>
        </pc:spChg>
        <pc:spChg chg="add mod ord">
          <ac:chgData name="Ross Teare" userId="af2d9ed122332fbc" providerId="LiveId" clId="{044918A7-2F01-4CC6-9E70-8F287641BB0B}" dt="2021-02-04T06:28:31.473" v="688" actId="20577"/>
          <ac:spMkLst>
            <pc:docMk/>
            <pc:sldMk cId="3698658654" sldId="267"/>
            <ac:spMk id="4" creationId="{F0043821-3670-4AC0-B376-87B2C4C304A1}"/>
          </ac:spMkLst>
        </pc:spChg>
        <pc:spChg chg="add mod ord">
          <ac:chgData name="Ross Teare" userId="af2d9ed122332fbc" providerId="LiveId" clId="{044918A7-2F01-4CC6-9E70-8F287641BB0B}" dt="2021-02-04T06:40:55.346" v="870" actId="27636"/>
          <ac:spMkLst>
            <pc:docMk/>
            <pc:sldMk cId="3698658654" sldId="267"/>
            <ac:spMk id="5" creationId="{B3B96A98-293A-4CE4-9FE6-C338B89D2717}"/>
          </ac:spMkLst>
        </pc:spChg>
        <pc:spChg chg="add del">
          <ac:chgData name="Ross Teare" userId="af2d9ed122332fbc" providerId="LiveId" clId="{044918A7-2F01-4CC6-9E70-8F287641BB0B}" dt="2021-02-04T05:35:59.420" v="379" actId="26606"/>
          <ac:spMkLst>
            <pc:docMk/>
            <pc:sldMk cId="3698658654" sldId="267"/>
            <ac:spMk id="11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5:33.254" v="524" actId="26606"/>
          <ac:spMkLst>
            <pc:docMk/>
            <pc:sldMk cId="3698658654" sldId="267"/>
            <ac:spMk id="1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35:59.420" v="379" actId="26606"/>
          <ac:spMkLst>
            <pc:docMk/>
            <pc:sldMk cId="3698658654" sldId="267"/>
            <ac:spMk id="13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5:33.254" v="524" actId="26606"/>
          <ac:spMkLst>
            <pc:docMk/>
            <pc:sldMk cId="3698658654" sldId="267"/>
            <ac:spMk id="14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35:59.420" v="379" actId="26606"/>
          <ac:spMkLst>
            <pc:docMk/>
            <pc:sldMk cId="3698658654" sldId="267"/>
            <ac:spMk id="15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35:59.420" v="379" actId="26606"/>
          <ac:spMkLst>
            <pc:docMk/>
            <pc:sldMk cId="3698658654" sldId="267"/>
            <ac:spMk id="17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21" creationId="{9AA72BD9-2C5A-4EDC-931F-5AA08EACA0F3}"/>
          </ac:spMkLst>
        </pc:spChg>
        <pc:spChg chg="add del">
          <ac:chgData name="Ross Teare" userId="af2d9ed122332fbc" providerId="LiveId" clId="{044918A7-2F01-4CC6-9E70-8F287641BB0B}" dt="2021-02-04T05:38:49.555" v="462" actId="26606"/>
          <ac:spMkLst>
            <pc:docMk/>
            <pc:sldMk cId="3698658654" sldId="267"/>
            <ac:spMk id="2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23" creationId="{DD3981AC-7B61-4947-BCF3-F7AA7FA385B9}"/>
          </ac:spMkLst>
        </pc:spChg>
        <pc:spChg chg="add del">
          <ac:chgData name="Ross Teare" userId="af2d9ed122332fbc" providerId="LiveId" clId="{044918A7-2F01-4CC6-9E70-8F287641BB0B}" dt="2021-02-04T05:38:49.555" v="462" actId="26606"/>
          <ac:spMkLst>
            <pc:docMk/>
            <pc:sldMk cId="3698658654" sldId="267"/>
            <ac:spMk id="24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25" creationId="{55D4142C-5077-457F-A6AD-3FECFDB39685}"/>
          </ac:spMkLst>
        </pc:spChg>
        <pc:spChg chg="add del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27" creationId="{7A5F0580-5EE9-419F-96EE-B6529EF6E7D0}"/>
          </ac:spMkLst>
        </pc:spChg>
        <pc:spChg chg="add del">
          <ac:chgData name="Ross Teare" userId="af2d9ed122332fbc" providerId="LiveId" clId="{044918A7-2F01-4CC6-9E70-8F287641BB0B}" dt="2021-02-04T05:45:48.308" v="526" actId="26606"/>
          <ac:spMkLst>
            <pc:docMk/>
            <pc:sldMk cId="3698658654" sldId="267"/>
            <ac:spMk id="29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0:21.885" v="467" actId="26606"/>
          <ac:spMkLst>
            <pc:docMk/>
            <pc:sldMk cId="3698658654" sldId="267"/>
            <ac:spMk id="31" creationId="{FB5B0058-AF13-4859-B429-4EDDE2A26F7F}"/>
          </ac:spMkLst>
        </pc:spChg>
        <pc:spChg chg="add del">
          <ac:chgData name="Ross Teare" userId="af2d9ed122332fbc" providerId="LiveId" clId="{044918A7-2F01-4CC6-9E70-8F287641BB0B}" dt="2021-02-04T05:45:48.308" v="526" actId="26606"/>
          <ac:spMkLst>
            <pc:docMk/>
            <pc:sldMk cId="3698658654" sldId="267"/>
            <ac:spMk id="32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0:21.885" v="467" actId="26606"/>
          <ac:spMkLst>
            <pc:docMk/>
            <pc:sldMk cId="3698658654" sldId="267"/>
            <ac:spMk id="33" creationId="{1A89CBBC-7743-43D9-A324-25CB472E9B2E}"/>
          </ac:spMkLst>
        </pc:spChg>
        <pc:spChg chg="add del">
          <ac:chgData name="Ross Teare" userId="af2d9ed122332fbc" providerId="LiveId" clId="{044918A7-2F01-4CC6-9E70-8F287641BB0B}" dt="2021-02-04T05:45:48.308" v="526" actId="26606"/>
          <ac:spMkLst>
            <pc:docMk/>
            <pc:sldMk cId="3698658654" sldId="267"/>
            <ac:spMk id="34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5:48.308" v="526" actId="26606"/>
          <ac:spMkLst>
            <pc:docMk/>
            <pc:sldMk cId="3698658654" sldId="267"/>
            <ac:spMk id="36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0:16.971" v="464" actId="26606"/>
          <ac:spMkLst>
            <pc:docMk/>
            <pc:sldMk cId="3698658654" sldId="267"/>
            <ac:spMk id="38" creationId="{FB5B0058-AF13-4859-B429-4EDDE2A26F7F}"/>
          </ac:spMkLst>
        </pc:spChg>
        <pc:spChg chg="add del">
          <ac:chgData name="Ross Teare" userId="af2d9ed122332fbc" providerId="LiveId" clId="{044918A7-2F01-4CC6-9E70-8F287641BB0B}" dt="2021-02-04T05:45:49.193" v="528" actId="26606"/>
          <ac:spMkLst>
            <pc:docMk/>
            <pc:sldMk cId="3698658654" sldId="267"/>
            <ac:spMk id="39" creationId="{9AA72BD9-2C5A-4EDC-931F-5AA08EACA0F3}"/>
          </ac:spMkLst>
        </pc:spChg>
        <pc:spChg chg="add del">
          <ac:chgData name="Ross Teare" userId="af2d9ed122332fbc" providerId="LiveId" clId="{044918A7-2F01-4CC6-9E70-8F287641BB0B}" dt="2021-02-04T05:45:49.193" v="528" actId="26606"/>
          <ac:spMkLst>
            <pc:docMk/>
            <pc:sldMk cId="3698658654" sldId="267"/>
            <ac:spMk id="41" creationId="{DD3981AC-7B61-4947-BCF3-F7AA7FA385B9}"/>
          </ac:spMkLst>
        </pc:spChg>
        <pc:spChg chg="add del">
          <ac:chgData name="Ross Teare" userId="af2d9ed122332fbc" providerId="LiveId" clId="{044918A7-2F01-4CC6-9E70-8F287641BB0B}" dt="2021-02-04T05:40:16.971" v="464" actId="26606"/>
          <ac:spMkLst>
            <pc:docMk/>
            <pc:sldMk cId="3698658654" sldId="267"/>
            <ac:spMk id="42" creationId="{A4A161CC-6DC5-4863-B213-94529D6E06D7}"/>
          </ac:spMkLst>
        </pc:spChg>
        <pc:spChg chg="add del">
          <ac:chgData name="Ross Teare" userId="af2d9ed122332fbc" providerId="LiveId" clId="{044918A7-2F01-4CC6-9E70-8F287641BB0B}" dt="2021-02-04T05:45:49.193" v="528" actId="26606"/>
          <ac:spMkLst>
            <pc:docMk/>
            <pc:sldMk cId="3698658654" sldId="267"/>
            <ac:spMk id="43" creationId="{55D4142C-5077-457F-A6AD-3FECFDB39685}"/>
          </ac:spMkLst>
        </pc:spChg>
        <pc:spChg chg="add del">
          <ac:chgData name="Ross Teare" userId="af2d9ed122332fbc" providerId="LiveId" clId="{044918A7-2F01-4CC6-9E70-8F287641BB0B}" dt="2021-02-04T05:40:21.869" v="466" actId="26606"/>
          <ac:spMkLst>
            <pc:docMk/>
            <pc:sldMk cId="3698658654" sldId="267"/>
            <ac:spMk id="44" creationId="{71B2258F-86CA-4D4D-8270-BC05FCDEBFB3}"/>
          </ac:spMkLst>
        </pc:spChg>
        <pc:spChg chg="add del">
          <ac:chgData name="Ross Teare" userId="af2d9ed122332fbc" providerId="LiveId" clId="{044918A7-2F01-4CC6-9E70-8F287641BB0B}" dt="2021-02-04T05:45:49.193" v="528" actId="26606"/>
          <ac:spMkLst>
            <pc:docMk/>
            <pc:sldMk cId="3698658654" sldId="267"/>
            <ac:spMk id="45" creationId="{7A5F0580-5EE9-419F-96EE-B6529EF6E7D0}"/>
          </ac:spMkLst>
        </pc:spChg>
        <pc:spChg chg="add del">
          <ac:chgData name="Ross Teare" userId="af2d9ed122332fbc" providerId="LiveId" clId="{044918A7-2F01-4CC6-9E70-8F287641BB0B}" dt="2021-02-04T05:42:53.665" v="479" actId="26606"/>
          <ac:spMkLst>
            <pc:docMk/>
            <pc:sldMk cId="3698658654" sldId="267"/>
            <ac:spMk id="46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2:53.665" v="479" actId="26606"/>
          <ac:spMkLst>
            <pc:docMk/>
            <pc:sldMk cId="3698658654" sldId="267"/>
            <ac:spMk id="47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5:50.619" v="530" actId="26606"/>
          <ac:spMkLst>
            <pc:docMk/>
            <pc:sldMk cId="3698658654" sldId="267"/>
            <ac:spMk id="49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5:50.619" v="530" actId="26606"/>
          <ac:spMkLst>
            <pc:docMk/>
            <pc:sldMk cId="3698658654" sldId="267"/>
            <ac:spMk id="50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5:50.619" v="530" actId="26606"/>
          <ac:spMkLst>
            <pc:docMk/>
            <pc:sldMk cId="3698658654" sldId="267"/>
            <ac:spMk id="51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5:50.619" v="530" actId="26606"/>
          <ac:spMkLst>
            <pc:docMk/>
            <pc:sldMk cId="3698658654" sldId="267"/>
            <ac:spMk id="52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4:13.111" v="508" actId="26606"/>
          <ac:spMkLst>
            <pc:docMk/>
            <pc:sldMk cId="3698658654" sldId="267"/>
            <ac:spMk id="53" creationId="{5A59F003-E00A-43F9-91DC-CC54E3B87466}"/>
          </ac:spMkLst>
        </pc:spChg>
        <pc:spChg chg="add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54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4:13.111" v="508" actId="26606"/>
          <ac:spMkLst>
            <pc:docMk/>
            <pc:sldMk cId="3698658654" sldId="267"/>
            <ac:spMk id="55" creationId="{D74A4382-E3AD-430A-9A1F-DFA3E0E77A7D}"/>
          </ac:spMkLst>
        </pc:spChg>
        <pc:spChg chg="add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56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4:13.111" v="508" actId="26606"/>
          <ac:spMkLst>
            <pc:docMk/>
            <pc:sldMk cId="3698658654" sldId="267"/>
            <ac:spMk id="57" creationId="{79F40191-0F44-4FD1-82CC-ACB507C14BE6}"/>
          </ac:spMkLst>
        </pc:spChg>
        <pc:spChg chg="add del">
          <ac:chgData name="Ross Teare" userId="af2d9ed122332fbc" providerId="LiveId" clId="{044918A7-2F01-4CC6-9E70-8F287641BB0B}" dt="2021-02-04T05:45:25.275" v="522" actId="700"/>
          <ac:spMkLst>
            <pc:docMk/>
            <pc:sldMk cId="3698658654" sldId="267"/>
            <ac:spMk id="6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5:25.275" v="522" actId="700"/>
          <ac:spMkLst>
            <pc:docMk/>
            <pc:sldMk cId="3698658654" sldId="267"/>
            <ac:spMk id="64" creationId="{890DEF05-784E-4B61-89E4-04C4ECF4E5A0}"/>
          </ac:spMkLst>
        </pc:spChg>
        <pc:picChg chg="add mod ord">
          <ac:chgData name="Ross Teare" userId="af2d9ed122332fbc" providerId="LiveId" clId="{044918A7-2F01-4CC6-9E70-8F287641BB0B}" dt="2021-02-04T05:45:50.639" v="531" actId="26606"/>
          <ac:picMkLst>
            <pc:docMk/>
            <pc:sldMk cId="3698658654" sldId="267"/>
            <ac:picMk id="7" creationId="{B8CD04EC-773A-49EE-B6C3-C047C0B4692B}"/>
          </ac:picMkLst>
        </pc:picChg>
        <pc:cxnChg chg="add del">
          <ac:chgData name="Ross Teare" userId="af2d9ed122332fbc" providerId="LiveId" clId="{044918A7-2F01-4CC6-9E70-8F287641BB0B}" dt="2021-02-04T05:45:33.254" v="524" actId="26606"/>
          <ac:cxnSpMkLst>
            <pc:docMk/>
            <pc:sldMk cId="3698658654" sldId="267"/>
            <ac:cxnSpMk id="16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38:49.555" v="462" actId="26606"/>
          <ac:cxnSpMkLst>
            <pc:docMk/>
            <pc:sldMk cId="3698658654" sldId="267"/>
            <ac:cxnSpMk id="26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0:16.971" v="464" actId="26606"/>
          <ac:cxnSpMkLst>
            <pc:docMk/>
            <pc:sldMk cId="3698658654" sldId="267"/>
            <ac:cxnSpMk id="40" creationId="{AC65C03C-3F17-45DC-A1B9-35ACA43397D4}"/>
          </ac:cxnSpMkLst>
        </pc:cxnChg>
        <pc:cxnChg chg="add del">
          <ac:chgData name="Ross Teare" userId="af2d9ed122332fbc" providerId="LiveId" clId="{044918A7-2F01-4CC6-9E70-8F287641BB0B}" dt="2021-02-04T05:42:53.665" v="479" actId="26606"/>
          <ac:cxnSpMkLst>
            <pc:docMk/>
            <pc:sldMk cId="3698658654" sldId="267"/>
            <ac:cxnSpMk id="48" creationId="{C41BAEC7-F7B0-4224-8B18-8F74B7D87F0B}"/>
          </ac:cxnSpMkLst>
        </pc:cxnChg>
        <pc:cxnChg chg="add">
          <ac:chgData name="Ross Teare" userId="af2d9ed122332fbc" providerId="LiveId" clId="{044918A7-2F01-4CC6-9E70-8F287641BB0B}" dt="2021-02-04T05:45:50.639" v="531" actId="26606"/>
          <ac:cxnSpMkLst>
            <pc:docMk/>
            <pc:sldMk cId="3698658654" sldId="267"/>
            <ac:cxnSpMk id="58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5:25.275" v="522" actId="700"/>
          <ac:cxnSpMkLst>
            <pc:docMk/>
            <pc:sldMk cId="3698658654" sldId="267"/>
            <ac:cxnSpMk id="66" creationId="{C41BAEC7-F7B0-4224-8B18-8F74B7D87F0B}"/>
          </ac:cxnSpMkLst>
        </pc:cxnChg>
      </pc:sldChg>
      <pc:sldChg chg="addSp delSp modSp new add del mod setBg modClrScheme delDesignElem chgLayout modNotesTx">
        <pc:chgData name="Ross Teare" userId="af2d9ed122332fbc" providerId="LiveId" clId="{044918A7-2F01-4CC6-9E70-8F287641BB0B}" dt="2021-02-04T07:25:41.684" v="1816" actId="20577"/>
        <pc:sldMkLst>
          <pc:docMk/>
          <pc:sldMk cId="3965291105" sldId="268"/>
        </pc:sldMkLst>
        <pc:spChg chg="mod ord">
          <ac:chgData name="Ross Teare" userId="af2d9ed122332fbc" providerId="LiveId" clId="{044918A7-2F01-4CC6-9E70-8F287641BB0B}" dt="2021-02-04T07:25:41.684" v="1816" actId="20577"/>
          <ac:spMkLst>
            <pc:docMk/>
            <pc:sldMk cId="3965291105" sldId="268"/>
            <ac:spMk id="2" creationId="{13E31C01-4BA3-4F7B-8B89-E71EE133E158}"/>
          </ac:spMkLst>
        </pc:spChg>
        <pc:spChg chg="mod ord">
          <ac:chgData name="Ross Teare" userId="af2d9ed122332fbc" providerId="LiveId" clId="{044918A7-2F01-4CC6-9E70-8F287641BB0B}" dt="2021-02-04T06:40:30.239" v="862" actId="403"/>
          <ac:spMkLst>
            <pc:docMk/>
            <pc:sldMk cId="3965291105" sldId="268"/>
            <ac:spMk id="3" creationId="{0A134CF5-3E2E-461D-8340-CA2F220FFA34}"/>
          </ac:spMkLst>
        </pc:spChg>
        <pc:spChg chg="add del mod ord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4" creationId="{ABAE46E0-679B-40C7-A163-E4C962061615}"/>
          </ac:spMkLst>
        </pc:spChg>
        <pc:spChg chg="add del mod ord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5" creationId="{ED8A2BE2-1122-4DC6-AC49-2FEC882582A6}"/>
          </ac:spMkLst>
        </pc:spChg>
        <pc:spChg chg="add del mod ord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6" creationId="{34A65F2F-EF48-4A16-891C-4DCFC9941819}"/>
          </ac:spMkLst>
        </pc:spChg>
        <pc:spChg chg="add del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12" creationId="{9DD005C1-8C51-42D6-9BEE-B9B83849743D}"/>
          </ac:spMkLst>
        </pc:spChg>
        <pc:cxnChg chg="add del">
          <ac:chgData name="Ross Teare" userId="af2d9ed122332fbc" providerId="LiveId" clId="{044918A7-2F01-4CC6-9E70-8F287641BB0B}" dt="2021-02-04T06:22:46.491" v="651" actId="700"/>
          <ac:cxnSpMkLst>
            <pc:docMk/>
            <pc:sldMk cId="3965291105" sldId="268"/>
            <ac:cxnSpMk id="10" creationId="{EE504C98-6397-41C1-A8D8-2D9C4ED307E0}"/>
          </ac:cxnSpMkLst>
        </pc:cxnChg>
      </pc:sldChg>
      <pc:sldChg chg="modSp add mod ord modNotesTx">
        <pc:chgData name="Ross Teare" userId="af2d9ed122332fbc" providerId="LiveId" clId="{044918A7-2F01-4CC6-9E70-8F287641BB0B}" dt="2021-02-04T07:25:48.872" v="1817"/>
        <pc:sldMkLst>
          <pc:docMk/>
          <pc:sldMk cId="3974038877" sldId="269"/>
        </pc:sldMkLst>
        <pc:spChg chg="mod">
          <ac:chgData name="Ross Teare" userId="af2d9ed122332fbc" providerId="LiveId" clId="{044918A7-2F01-4CC6-9E70-8F287641BB0B}" dt="2021-02-04T07:25:48.872" v="1817"/>
          <ac:spMkLst>
            <pc:docMk/>
            <pc:sldMk cId="3974038877" sldId="269"/>
            <ac:spMk id="2" creationId="{A9B9A8F3-2753-43E8-937A-A2A7828191E2}"/>
          </ac:spMkLst>
        </pc:spChg>
      </pc:sldChg>
      <pc:sldChg chg="new del">
        <pc:chgData name="Ross Teare" userId="af2d9ed122332fbc" providerId="LiveId" clId="{044918A7-2F01-4CC6-9E70-8F287641BB0B}" dt="2021-02-04T06:54:59.859" v="1186" actId="680"/>
        <pc:sldMkLst>
          <pc:docMk/>
          <pc:sldMk cId="520396709" sldId="270"/>
        </pc:sldMkLst>
      </pc:sldChg>
      <pc:sldChg chg="modSp add mod ord">
        <pc:chgData name="Ross Teare" userId="af2d9ed122332fbc" providerId="LiveId" clId="{044918A7-2F01-4CC6-9E70-8F287641BB0B}" dt="2021-02-04T07:29:05.669" v="1865" actId="20577"/>
        <pc:sldMkLst>
          <pc:docMk/>
          <pc:sldMk cId="2286832856" sldId="270"/>
        </pc:sldMkLst>
        <pc:spChg chg="mod">
          <ac:chgData name="Ross Teare" userId="af2d9ed122332fbc" providerId="LiveId" clId="{044918A7-2F01-4CC6-9E70-8F287641BB0B}" dt="2021-02-04T07:29:05.669" v="1865" actId="20577"/>
          <ac:spMkLst>
            <pc:docMk/>
            <pc:sldMk cId="2286832856" sldId="270"/>
            <ac:spMk id="2" creationId="{A9B9A8F3-2753-43E8-937A-A2A7828191E2}"/>
          </ac:spMkLst>
        </pc:spChg>
        <pc:spChg chg="mod">
          <ac:chgData name="Ross Teare" userId="af2d9ed122332fbc" providerId="LiveId" clId="{044918A7-2F01-4CC6-9E70-8F287641BB0B}" dt="2021-02-04T07:17:08.219" v="1728" actId="1076"/>
          <ac:spMkLst>
            <pc:docMk/>
            <pc:sldMk cId="2286832856" sldId="270"/>
            <ac:spMk id="3" creationId="{CD0CC623-870F-42B1-9CB9-C46E4687C219}"/>
          </ac:spMkLst>
        </pc:spChg>
      </pc:sldChg>
      <pc:sldChg chg="addSp delSp modSp add mod ord addAnim delAnim modNotesTx">
        <pc:chgData name="Ross Teare" userId="af2d9ed122332fbc" providerId="LiveId" clId="{044918A7-2F01-4CC6-9E70-8F287641BB0B}" dt="2021-02-04T07:24:57.575" v="1807"/>
        <pc:sldMkLst>
          <pc:docMk/>
          <pc:sldMk cId="801269191" sldId="271"/>
        </pc:sldMkLst>
        <pc:spChg chg="mod ord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2" creationId="{A9B9A8F3-2753-43E8-937A-A2A7828191E2}"/>
          </ac:spMkLst>
        </pc:spChg>
        <pc:spChg chg="del mod">
          <ac:chgData name="Ross Teare" userId="af2d9ed122332fbc" providerId="LiveId" clId="{044918A7-2F01-4CC6-9E70-8F287641BB0B}" dt="2021-02-04T07:12:32.723" v="1651" actId="478"/>
          <ac:spMkLst>
            <pc:docMk/>
            <pc:sldMk cId="801269191" sldId="271"/>
            <ac:spMk id="3" creationId="{CD0CC623-870F-42B1-9CB9-C46E4687C219}"/>
          </ac:spMkLst>
        </pc:spChg>
        <pc:spChg chg="add del mod">
          <ac:chgData name="Ross Teare" userId="af2d9ed122332fbc" providerId="LiveId" clId="{044918A7-2F01-4CC6-9E70-8F287641BB0B}" dt="2021-02-04T07:12:39.203" v="1652" actId="478"/>
          <ac:spMkLst>
            <pc:docMk/>
            <pc:sldMk cId="801269191" sldId="271"/>
            <ac:spMk id="4" creationId="{C3AEE589-3392-4305-BC55-C072935E9DC3}"/>
          </ac:spMkLst>
        </pc:spChg>
        <pc:spChg chg="add del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12" creationId="{9DD005C1-8C51-42D6-9BEE-B9B83849743D}"/>
          </ac:spMkLst>
        </pc:spChg>
        <pc:spChg chg="add del">
          <ac:chgData name="Ross Teare" userId="af2d9ed122332fbc" providerId="LiveId" clId="{044918A7-2F01-4CC6-9E70-8F287641BB0B}" dt="2021-02-04T07:14:04.473" v="1665" actId="26606"/>
          <ac:spMkLst>
            <pc:docMk/>
            <pc:sldMk cId="801269191" sldId="271"/>
            <ac:spMk id="75" creationId="{B4D3D850-2041-4B7C-AED9-54DA385B14F7}"/>
          </ac:spMkLst>
        </pc:spChg>
        <pc:spChg chg="add del">
          <ac:chgData name="Ross Teare" userId="af2d9ed122332fbc" providerId="LiveId" clId="{044918A7-2F01-4CC6-9E70-8F287641BB0B}" dt="2021-02-04T07:14:04.473" v="1665" actId="26606"/>
          <ac:spMkLst>
            <pc:docMk/>
            <pc:sldMk cId="801269191" sldId="271"/>
            <ac:spMk id="77" creationId="{B497CCB5-5FC2-473C-AFCC-2430CEF1DF71}"/>
          </ac:spMkLst>
        </pc:spChg>
        <pc:spChg chg="add del">
          <ac:chgData name="Ross Teare" userId="af2d9ed122332fbc" providerId="LiveId" clId="{044918A7-2F01-4CC6-9E70-8F287641BB0B}" dt="2021-02-04T07:14:04.473" v="1665" actId="26606"/>
          <ac:spMkLst>
            <pc:docMk/>
            <pc:sldMk cId="801269191" sldId="271"/>
            <ac:spMk id="79" creationId="{599C8C75-BFDF-44E7-A028-EEB5EDD58817}"/>
          </ac:spMkLst>
        </pc:spChg>
        <pc:spChg chg="add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1032" creationId="{FB5B0058-AF13-4859-B429-4EDDE2A26F7F}"/>
          </ac:spMkLst>
        </pc:spChg>
        <pc:spChg chg="add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1033" creationId="{0277405F-0B4F-4418-B773-1B38814125B6}"/>
          </ac:spMkLst>
        </pc:spChg>
        <pc:picChg chg="add del mod">
          <ac:chgData name="Ross Teare" userId="af2d9ed122332fbc" providerId="LiveId" clId="{044918A7-2F01-4CC6-9E70-8F287641BB0B}" dt="2021-02-04T07:12:32.723" v="1651" actId="478"/>
          <ac:picMkLst>
            <pc:docMk/>
            <pc:sldMk cId="801269191" sldId="271"/>
            <ac:picMk id="1026" creationId="{6C7BD9DA-2C94-4251-BE39-3FE6DF73C46E}"/>
          </ac:picMkLst>
        </pc:picChg>
        <pc:picChg chg="add mod ord">
          <ac:chgData name="Ross Teare" userId="af2d9ed122332fbc" providerId="LiveId" clId="{044918A7-2F01-4CC6-9E70-8F287641BB0B}" dt="2021-02-04T07:14:04.478" v="1666" actId="26606"/>
          <ac:picMkLst>
            <pc:docMk/>
            <pc:sldMk cId="801269191" sldId="271"/>
            <ac:picMk id="1028" creationId="{ECE9C7F8-1BFF-487D-8DC3-AD9FF050BA61}"/>
          </ac:picMkLst>
        </pc:picChg>
        <pc:picChg chg="add mod">
          <ac:chgData name="Ross Teare" userId="af2d9ed122332fbc" providerId="LiveId" clId="{044918A7-2F01-4CC6-9E70-8F287641BB0B}" dt="2021-02-04T07:14:04.478" v="1666" actId="26606"/>
          <ac:picMkLst>
            <pc:docMk/>
            <pc:sldMk cId="801269191" sldId="271"/>
            <ac:picMk id="1030" creationId="{30E1CCC3-2D24-4A32-A3AF-E05EBEB7578C}"/>
          </ac:picMkLst>
        </pc:picChg>
        <pc:cxnChg chg="add del">
          <ac:chgData name="Ross Teare" userId="af2d9ed122332fbc" providerId="LiveId" clId="{044918A7-2F01-4CC6-9E70-8F287641BB0B}" dt="2021-02-04T07:14:04.478" v="1666" actId="26606"/>
          <ac:cxnSpMkLst>
            <pc:docMk/>
            <pc:sldMk cId="801269191" sldId="271"/>
            <ac:cxnSpMk id="10" creationId="{EE504C98-6397-41C1-A8D8-2D9C4ED307E0}"/>
          </ac:cxnSpMkLst>
        </pc:cxnChg>
      </pc:sldChg>
      <pc:sldChg chg="modSp add mod">
        <pc:chgData name="Ross Teare" userId="af2d9ed122332fbc" providerId="LiveId" clId="{044918A7-2F01-4CC6-9E70-8F287641BB0B}" dt="2021-02-04T07:36:46.247" v="1906" actId="404"/>
        <pc:sldMkLst>
          <pc:docMk/>
          <pc:sldMk cId="912639059" sldId="272"/>
        </pc:sldMkLst>
        <pc:spChg chg="mod">
          <ac:chgData name="Ross Teare" userId="af2d9ed122332fbc" providerId="LiveId" clId="{044918A7-2F01-4CC6-9E70-8F287641BB0B}" dt="2021-02-04T07:36:46.247" v="1906" actId="404"/>
          <ac:spMkLst>
            <pc:docMk/>
            <pc:sldMk cId="912639059" sldId="272"/>
            <ac:spMk id="3" creationId="{B77478EB-4E61-443F-8841-F0389DF78F61}"/>
          </ac:spMkLst>
        </pc:spChg>
      </pc:sldChg>
      <pc:sldChg chg="modSp add del mod">
        <pc:chgData name="Ross Teare" userId="af2d9ed122332fbc" providerId="LiveId" clId="{044918A7-2F01-4CC6-9E70-8F287641BB0B}" dt="2021-02-04T07:31:32.768" v="1882" actId="2696"/>
        <pc:sldMkLst>
          <pc:docMk/>
          <pc:sldMk cId="1043939505" sldId="272"/>
        </pc:sldMkLst>
        <pc:spChg chg="mod">
          <ac:chgData name="Ross Teare" userId="af2d9ed122332fbc" providerId="LiveId" clId="{044918A7-2F01-4CC6-9E70-8F287641BB0B}" dt="2021-02-04T07:30:03.931" v="1881" actId="14"/>
          <ac:spMkLst>
            <pc:docMk/>
            <pc:sldMk cId="1043939505" sldId="272"/>
            <ac:spMk id="3" creationId="{CD0CC623-870F-42B1-9CB9-C46E4687C219}"/>
          </ac:spMkLst>
        </pc:spChg>
      </pc:sldChg>
      <pc:sldChg chg="new del">
        <pc:chgData name="Ross Teare" userId="af2d9ed122332fbc" providerId="LiveId" clId="{044918A7-2F01-4CC6-9E70-8F287641BB0B}" dt="2021-02-04T07:29:21.506" v="1867" actId="680"/>
        <pc:sldMkLst>
          <pc:docMk/>
          <pc:sldMk cId="1900133217" sldId="272"/>
        </pc:sldMkLst>
      </pc:sldChg>
      <pc:sldChg chg="modSp add mod ord">
        <pc:chgData name="Ross Teare" userId="af2d9ed122332fbc" providerId="LiveId" clId="{044918A7-2F01-4CC6-9E70-8F287641BB0B}" dt="2021-02-04T07:38:18.544" v="1917" actId="20577"/>
        <pc:sldMkLst>
          <pc:docMk/>
          <pc:sldMk cId="2114656878" sldId="273"/>
        </pc:sldMkLst>
        <pc:spChg chg="mod">
          <ac:chgData name="Ross Teare" userId="af2d9ed122332fbc" providerId="LiveId" clId="{044918A7-2F01-4CC6-9E70-8F287641BB0B}" dt="2021-02-04T07:38:18.544" v="1917" actId="20577"/>
          <ac:spMkLst>
            <pc:docMk/>
            <pc:sldMk cId="2114656878" sldId="273"/>
            <ac:spMk id="2" creationId="{A9B9A8F3-2753-43E8-937A-A2A7828191E2}"/>
          </ac:spMkLst>
        </pc:spChg>
      </pc:sldChg>
      <pc:sldChg chg="addSp delSp modSp add mod ord modAnim">
        <pc:chgData name="Ross Teare" userId="af2d9ed122332fbc" providerId="LiveId" clId="{044918A7-2F01-4CC6-9E70-8F287641BB0B}" dt="2021-02-04T07:56:43.982" v="2076" actId="1076"/>
        <pc:sldMkLst>
          <pc:docMk/>
          <pc:sldMk cId="462576173" sldId="274"/>
        </pc:sldMkLst>
        <pc:spChg chg="mod">
          <ac:chgData name="Ross Teare" userId="af2d9ed122332fbc" providerId="LiveId" clId="{044918A7-2F01-4CC6-9E70-8F287641BB0B}" dt="2021-02-04T07:40:49.148" v="1934" actId="255"/>
          <ac:spMkLst>
            <pc:docMk/>
            <pc:sldMk cId="462576173" sldId="274"/>
            <ac:spMk id="2" creationId="{A9B9A8F3-2753-43E8-937A-A2A7828191E2}"/>
          </ac:spMkLst>
        </pc:spChg>
        <pc:spChg chg="del mod">
          <ac:chgData name="Ross Teare" userId="af2d9ed122332fbc" providerId="LiveId" clId="{044918A7-2F01-4CC6-9E70-8F287641BB0B}" dt="2021-02-04T07:48:54.978" v="2040"/>
          <ac:spMkLst>
            <pc:docMk/>
            <pc:sldMk cId="462576173" sldId="274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6:43.982" v="2076" actId="1076"/>
          <ac:picMkLst>
            <pc:docMk/>
            <pc:sldMk cId="462576173" sldId="274"/>
            <ac:picMk id="4" creationId="{F6375A04-7C57-4F79-B7E5-F1DE73CCFB1C}"/>
          </ac:picMkLst>
        </pc:picChg>
      </pc:sldChg>
      <pc:sldChg chg="addSp delSp modSp add mod modAnim">
        <pc:chgData name="Ross Teare" userId="af2d9ed122332fbc" providerId="LiveId" clId="{044918A7-2F01-4CC6-9E70-8F287641BB0B}" dt="2021-02-04T07:58:04.480" v="2085" actId="1076"/>
        <pc:sldMkLst>
          <pc:docMk/>
          <pc:sldMk cId="105920530" sldId="275"/>
        </pc:sldMkLst>
        <pc:spChg chg="mod">
          <ac:chgData name="Ross Teare" userId="af2d9ed122332fbc" providerId="LiveId" clId="{044918A7-2F01-4CC6-9E70-8F287641BB0B}" dt="2021-02-04T07:46:17.163" v="1988" actId="404"/>
          <ac:spMkLst>
            <pc:docMk/>
            <pc:sldMk cId="105920530" sldId="275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4:28.241" v="2051"/>
          <ac:spMkLst>
            <pc:docMk/>
            <pc:sldMk cId="105920530" sldId="275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8:04.480" v="2085" actId="1076"/>
          <ac:picMkLst>
            <pc:docMk/>
            <pc:sldMk cId="105920530" sldId="275"/>
            <ac:picMk id="4" creationId="{8734124D-4AAB-4112-A50F-DE084336BC27}"/>
          </ac:picMkLst>
        </pc:picChg>
      </pc:sldChg>
      <pc:sldChg chg="new del">
        <pc:chgData name="Ross Teare" userId="af2d9ed122332fbc" providerId="LiveId" clId="{044918A7-2F01-4CC6-9E70-8F287641BB0B}" dt="2021-02-04T07:41:24.463" v="1937" actId="680"/>
        <pc:sldMkLst>
          <pc:docMk/>
          <pc:sldMk cId="155772184" sldId="276"/>
        </pc:sldMkLst>
      </pc:sldChg>
      <pc:sldChg chg="addSp delSp modSp add mod">
        <pc:chgData name="Ross Teare" userId="af2d9ed122332fbc" providerId="LiveId" clId="{044918A7-2F01-4CC6-9E70-8F287641BB0B}" dt="2021-02-04T07:56:11.949" v="2073" actId="1076"/>
        <pc:sldMkLst>
          <pc:docMk/>
          <pc:sldMk cId="852061245" sldId="276"/>
        </pc:sldMkLst>
        <pc:spChg chg="mod">
          <ac:chgData name="Ross Teare" userId="af2d9ed122332fbc" providerId="LiveId" clId="{044918A7-2F01-4CC6-9E70-8F287641BB0B}" dt="2021-02-04T07:48:04.185" v="2039" actId="404"/>
          <ac:spMkLst>
            <pc:docMk/>
            <pc:sldMk cId="852061245" sldId="276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49:23.976" v="2042"/>
          <ac:spMkLst>
            <pc:docMk/>
            <pc:sldMk cId="852061245" sldId="276"/>
            <ac:spMk id="3" creationId="{CD0CC623-870F-42B1-9CB9-C46E4687C219}"/>
          </ac:spMkLst>
        </pc:spChg>
        <pc:picChg chg="add mod modCrop">
          <ac:chgData name="Ross Teare" userId="af2d9ed122332fbc" providerId="LiveId" clId="{044918A7-2F01-4CC6-9E70-8F287641BB0B}" dt="2021-02-04T07:56:11.949" v="2073" actId="1076"/>
          <ac:picMkLst>
            <pc:docMk/>
            <pc:sldMk cId="852061245" sldId="276"/>
            <ac:picMk id="4" creationId="{C40B0B08-0072-4C16-BF6D-AB971E28CA4B}"/>
          </ac:picMkLst>
        </pc:picChg>
      </pc:sldChg>
      <pc:sldChg chg="addSp delSp modSp add mod">
        <pc:chgData name="Ross Teare" userId="af2d9ed122332fbc" providerId="LiveId" clId="{044918A7-2F01-4CC6-9E70-8F287641BB0B}" dt="2021-02-04T07:56:36.407" v="2075" actId="1076"/>
        <pc:sldMkLst>
          <pc:docMk/>
          <pc:sldMk cId="1479201314" sldId="277"/>
        </pc:sldMkLst>
        <pc:spChg chg="mod">
          <ac:chgData name="Ross Teare" userId="af2d9ed122332fbc" providerId="LiveId" clId="{044918A7-2F01-4CC6-9E70-8F287641BB0B}" dt="2021-02-04T07:47:53.138" v="2035" actId="404"/>
          <ac:spMkLst>
            <pc:docMk/>
            <pc:sldMk cId="1479201314" sldId="277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0:38.080" v="2043"/>
          <ac:spMkLst>
            <pc:docMk/>
            <pc:sldMk cId="1479201314" sldId="277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6:36.407" v="2075" actId="1076"/>
          <ac:picMkLst>
            <pc:docMk/>
            <pc:sldMk cId="1479201314" sldId="277"/>
            <ac:picMk id="4" creationId="{1A0956FF-F876-4403-BC0A-25254B237B2E}"/>
          </ac:picMkLst>
        </pc:picChg>
      </pc:sldChg>
      <pc:sldChg chg="addSp delSp modSp add mod">
        <pc:chgData name="Ross Teare" userId="af2d9ed122332fbc" providerId="LiveId" clId="{044918A7-2F01-4CC6-9E70-8F287641BB0B}" dt="2021-02-04T07:56:56.724" v="2077" actId="1076"/>
        <pc:sldMkLst>
          <pc:docMk/>
          <pc:sldMk cId="2374573673" sldId="278"/>
        </pc:sldMkLst>
        <pc:spChg chg="mod">
          <ac:chgData name="Ross Teare" userId="af2d9ed122332fbc" providerId="LiveId" clId="{044918A7-2F01-4CC6-9E70-8F287641BB0B}" dt="2021-02-04T07:47:45.021" v="2031" actId="404"/>
          <ac:spMkLst>
            <pc:docMk/>
            <pc:sldMk cId="2374573673" sldId="278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1:38.024" v="2044"/>
          <ac:spMkLst>
            <pc:docMk/>
            <pc:sldMk cId="2374573673" sldId="278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6:56.724" v="2077" actId="1076"/>
          <ac:picMkLst>
            <pc:docMk/>
            <pc:sldMk cId="2374573673" sldId="278"/>
            <ac:picMk id="4" creationId="{4E05A22B-36D1-446C-BDC4-48058037DB66}"/>
          </ac:picMkLst>
        </pc:picChg>
      </pc:sldChg>
      <pc:sldChg chg="addSp delSp modSp add mod">
        <pc:chgData name="Ross Teare" userId="af2d9ed122332fbc" providerId="LiveId" clId="{044918A7-2F01-4CC6-9E70-8F287641BB0B}" dt="2021-02-04T07:57:16.644" v="2078" actId="1076"/>
        <pc:sldMkLst>
          <pc:docMk/>
          <pc:sldMk cId="2801997487" sldId="279"/>
        </pc:sldMkLst>
        <pc:spChg chg="mod">
          <ac:chgData name="Ross Teare" userId="af2d9ed122332fbc" providerId="LiveId" clId="{044918A7-2F01-4CC6-9E70-8F287641BB0B}" dt="2021-02-04T07:47:36.089" v="2027" actId="404"/>
          <ac:spMkLst>
            <pc:docMk/>
            <pc:sldMk cId="2801997487" sldId="279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2:13.697" v="2045"/>
          <ac:spMkLst>
            <pc:docMk/>
            <pc:sldMk cId="2801997487" sldId="279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7:16.644" v="2078" actId="1076"/>
          <ac:picMkLst>
            <pc:docMk/>
            <pc:sldMk cId="2801997487" sldId="279"/>
            <ac:picMk id="4" creationId="{5521F50B-62BE-4111-84A6-7266B307398F}"/>
          </ac:picMkLst>
        </pc:picChg>
      </pc:sldChg>
      <pc:sldChg chg="addSp delSp modSp add mod">
        <pc:chgData name="Ross Teare" userId="af2d9ed122332fbc" providerId="LiveId" clId="{044918A7-2F01-4CC6-9E70-8F287641BB0B}" dt="2021-02-04T07:57:22.661" v="2079" actId="1076"/>
        <pc:sldMkLst>
          <pc:docMk/>
          <pc:sldMk cId="2251872513" sldId="280"/>
        </pc:sldMkLst>
        <pc:spChg chg="mod">
          <ac:chgData name="Ross Teare" userId="af2d9ed122332fbc" providerId="LiveId" clId="{044918A7-2F01-4CC6-9E70-8F287641BB0B}" dt="2021-02-04T07:47:24.744" v="2023" actId="404"/>
          <ac:spMkLst>
            <pc:docMk/>
            <pc:sldMk cId="2251872513" sldId="280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2:35.075" v="2046"/>
          <ac:spMkLst>
            <pc:docMk/>
            <pc:sldMk cId="2251872513" sldId="280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7:22.661" v="2079" actId="1076"/>
          <ac:picMkLst>
            <pc:docMk/>
            <pc:sldMk cId="2251872513" sldId="280"/>
            <ac:picMk id="4" creationId="{26EA2762-84FE-4AA0-9902-1F2657F2E0E3}"/>
          </ac:picMkLst>
        </pc:picChg>
      </pc:sldChg>
      <pc:sldChg chg="addSp delSp modSp add mod">
        <pc:chgData name="Ross Teare" userId="af2d9ed122332fbc" providerId="LiveId" clId="{044918A7-2F01-4CC6-9E70-8F287641BB0B}" dt="2021-02-04T07:57:31.524" v="2081" actId="1076"/>
        <pc:sldMkLst>
          <pc:docMk/>
          <pc:sldMk cId="3148069488" sldId="281"/>
        </pc:sldMkLst>
        <pc:spChg chg="mod">
          <ac:chgData name="Ross Teare" userId="af2d9ed122332fbc" providerId="LiveId" clId="{044918A7-2F01-4CC6-9E70-8F287641BB0B}" dt="2021-02-04T07:47:13.086" v="2014" actId="404"/>
          <ac:spMkLst>
            <pc:docMk/>
            <pc:sldMk cId="3148069488" sldId="281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2:51.598" v="2047"/>
          <ac:spMkLst>
            <pc:docMk/>
            <pc:sldMk cId="3148069488" sldId="281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7:31.524" v="2081" actId="1076"/>
          <ac:picMkLst>
            <pc:docMk/>
            <pc:sldMk cId="3148069488" sldId="281"/>
            <ac:picMk id="4" creationId="{F5624EBD-2823-45FB-B7BA-724258F494C7}"/>
          </ac:picMkLst>
        </pc:picChg>
      </pc:sldChg>
      <pc:sldChg chg="addSp delSp modSp add mod">
        <pc:chgData name="Ross Teare" userId="af2d9ed122332fbc" providerId="LiveId" clId="{044918A7-2F01-4CC6-9E70-8F287641BB0B}" dt="2021-02-04T07:57:44.312" v="2082" actId="1076"/>
        <pc:sldMkLst>
          <pc:docMk/>
          <pc:sldMk cId="234104158" sldId="282"/>
        </pc:sldMkLst>
        <pc:spChg chg="mod">
          <ac:chgData name="Ross Teare" userId="af2d9ed122332fbc" providerId="LiveId" clId="{044918A7-2F01-4CC6-9E70-8F287641BB0B}" dt="2021-02-04T07:46:58.206" v="2008" actId="404"/>
          <ac:spMkLst>
            <pc:docMk/>
            <pc:sldMk cId="234104158" sldId="282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3:24.784" v="2048"/>
          <ac:spMkLst>
            <pc:docMk/>
            <pc:sldMk cId="234104158" sldId="282"/>
            <ac:spMk id="3" creationId="{CD0CC623-870F-42B1-9CB9-C46E4687C219}"/>
          </ac:spMkLst>
        </pc:spChg>
        <pc:picChg chg="add mod modCrop">
          <ac:chgData name="Ross Teare" userId="af2d9ed122332fbc" providerId="LiveId" clId="{044918A7-2F01-4CC6-9E70-8F287641BB0B}" dt="2021-02-04T07:57:44.312" v="2082" actId="1076"/>
          <ac:picMkLst>
            <pc:docMk/>
            <pc:sldMk cId="234104158" sldId="282"/>
            <ac:picMk id="4" creationId="{FCC0C79C-E394-492A-B64B-D301AC55F250}"/>
          </ac:picMkLst>
        </pc:picChg>
      </pc:sldChg>
      <pc:sldChg chg="addSp delSp modSp add mod">
        <pc:chgData name="Ross Teare" userId="af2d9ed122332fbc" providerId="LiveId" clId="{044918A7-2F01-4CC6-9E70-8F287641BB0B}" dt="2021-02-04T07:57:50.576" v="2083" actId="1076"/>
        <pc:sldMkLst>
          <pc:docMk/>
          <pc:sldMk cId="2675126648" sldId="283"/>
        </pc:sldMkLst>
        <pc:spChg chg="mod">
          <ac:chgData name="Ross Teare" userId="af2d9ed122332fbc" providerId="LiveId" clId="{044918A7-2F01-4CC6-9E70-8F287641BB0B}" dt="2021-02-04T07:46:44.953" v="1998" actId="404"/>
          <ac:spMkLst>
            <pc:docMk/>
            <pc:sldMk cId="2675126648" sldId="283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3:44.523" v="2049"/>
          <ac:spMkLst>
            <pc:docMk/>
            <pc:sldMk cId="2675126648" sldId="283"/>
            <ac:spMk id="3" creationId="{CD0CC623-870F-42B1-9CB9-C46E4687C219}"/>
          </ac:spMkLst>
        </pc:spChg>
        <pc:picChg chg="add mod modCrop">
          <ac:chgData name="Ross Teare" userId="af2d9ed122332fbc" providerId="LiveId" clId="{044918A7-2F01-4CC6-9E70-8F287641BB0B}" dt="2021-02-04T07:57:50.576" v="2083" actId="1076"/>
          <ac:picMkLst>
            <pc:docMk/>
            <pc:sldMk cId="2675126648" sldId="283"/>
            <ac:picMk id="4" creationId="{47730652-D39C-4344-9E1E-80F6EC70C61C}"/>
          </ac:picMkLst>
        </pc:picChg>
      </pc:sldChg>
      <pc:sldChg chg="addSp delSp modSp add mod">
        <pc:chgData name="Ross Teare" userId="af2d9ed122332fbc" providerId="LiveId" clId="{044918A7-2F01-4CC6-9E70-8F287641BB0B}" dt="2021-02-04T07:57:57.017" v="2084" actId="1076"/>
        <pc:sldMkLst>
          <pc:docMk/>
          <pc:sldMk cId="194180961" sldId="284"/>
        </pc:sldMkLst>
        <pc:spChg chg="mod">
          <ac:chgData name="Ross Teare" userId="af2d9ed122332fbc" providerId="LiveId" clId="{044918A7-2F01-4CC6-9E70-8F287641BB0B}" dt="2021-02-04T07:45:22.415" v="1977"/>
          <ac:spMkLst>
            <pc:docMk/>
            <pc:sldMk cId="194180961" sldId="284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4:05.087" v="2050"/>
          <ac:spMkLst>
            <pc:docMk/>
            <pc:sldMk cId="194180961" sldId="284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7:57.017" v="2084" actId="1076"/>
          <ac:picMkLst>
            <pc:docMk/>
            <pc:sldMk cId="194180961" sldId="284"/>
            <ac:picMk id="4" creationId="{F84DB66D-7D53-4319-A438-3F01E3580D9A}"/>
          </ac:picMkLst>
        </pc:picChg>
      </pc:sldChg>
      <pc:sldChg chg="new del">
        <pc:chgData name="Ross Teare" userId="af2d9ed122332fbc" providerId="LiveId" clId="{044918A7-2F01-4CC6-9E70-8F287641BB0B}" dt="2021-02-04T07:44:49.582" v="1972" actId="680"/>
        <pc:sldMkLst>
          <pc:docMk/>
          <pc:sldMk cId="3693855797" sldId="284"/>
        </pc:sldMkLst>
      </pc:sldChg>
      <pc:sldChg chg="addSp delSp modSp add mod modAnim">
        <pc:chgData name="Ross Teare" userId="af2d9ed122332fbc" providerId="LiveId" clId="{044918A7-2F01-4CC6-9E70-8F287641BB0B}" dt="2021-02-04T07:58:09.760" v="2086" actId="1076"/>
        <pc:sldMkLst>
          <pc:docMk/>
          <pc:sldMk cId="2920851687" sldId="285"/>
        </pc:sldMkLst>
        <pc:spChg chg="mod">
          <ac:chgData name="Ross Teare" userId="af2d9ed122332fbc" providerId="LiveId" clId="{044918A7-2F01-4CC6-9E70-8F287641BB0B}" dt="2021-02-04T07:46:09.462" v="1986" actId="404"/>
          <ac:spMkLst>
            <pc:docMk/>
            <pc:sldMk cId="2920851687" sldId="285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4:50.767" v="2052"/>
          <ac:spMkLst>
            <pc:docMk/>
            <pc:sldMk cId="2920851687" sldId="285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8:09.760" v="2086" actId="1076"/>
          <ac:picMkLst>
            <pc:docMk/>
            <pc:sldMk cId="2920851687" sldId="285"/>
            <ac:picMk id="4" creationId="{902576E5-FF56-48D5-942E-C25F30C93F78}"/>
          </ac:picMkLst>
        </pc:picChg>
      </pc:sldChg>
      <pc:sldChg chg="modSp add mod">
        <pc:chgData name="Ross Teare" userId="af2d9ed122332fbc" providerId="LiveId" clId="{044918A7-2F01-4CC6-9E70-8F287641BB0B}" dt="2021-02-04T08:06:56.253" v="2346" actId="20577"/>
        <pc:sldMkLst>
          <pc:docMk/>
          <pc:sldMk cId="696618771" sldId="286"/>
        </pc:sldMkLst>
        <pc:spChg chg="mod">
          <ac:chgData name="Ross Teare" userId="af2d9ed122332fbc" providerId="LiveId" clId="{044918A7-2F01-4CC6-9E70-8F287641BB0B}" dt="2021-02-04T08:06:56.253" v="2346" actId="20577"/>
          <ac:spMkLst>
            <pc:docMk/>
            <pc:sldMk cId="696618771" sldId="286"/>
            <ac:spMk id="3" creationId="{CD0CC623-870F-42B1-9CB9-C46E4687C219}"/>
          </ac:spMkLst>
        </pc:spChg>
      </pc:sldChg>
      <pc:sldChg chg="modSp add del mod">
        <pc:chgData name="Ross Teare" userId="af2d9ed122332fbc" providerId="LiveId" clId="{044918A7-2F01-4CC6-9E70-8F287641BB0B}" dt="2021-02-04T08:10:13.280" v="2422" actId="2696"/>
        <pc:sldMkLst>
          <pc:docMk/>
          <pc:sldMk cId="903598327" sldId="287"/>
        </pc:sldMkLst>
        <pc:spChg chg="mod">
          <ac:chgData name="Ross Teare" userId="af2d9ed122332fbc" providerId="LiveId" clId="{044918A7-2F01-4CC6-9E70-8F287641BB0B}" dt="2021-02-04T08:08:36.317" v="2369" actId="20577"/>
          <ac:spMkLst>
            <pc:docMk/>
            <pc:sldMk cId="903598327" sldId="287"/>
            <ac:spMk id="2" creationId="{A9B9A8F3-2753-43E8-937A-A2A7828191E2}"/>
          </ac:spMkLst>
        </pc:spChg>
        <pc:spChg chg="mod">
          <ac:chgData name="Ross Teare" userId="af2d9ed122332fbc" providerId="LiveId" clId="{044918A7-2F01-4CC6-9E70-8F287641BB0B}" dt="2021-02-04T08:09:47.253" v="2418" actId="20577"/>
          <ac:spMkLst>
            <pc:docMk/>
            <pc:sldMk cId="903598327" sldId="287"/>
            <ac:spMk id="3" creationId="{CD0CC623-870F-42B1-9CB9-C46E4687C219}"/>
          </ac:spMkLst>
        </pc:spChg>
      </pc:sldChg>
      <pc:sldChg chg="modSp add mod ord">
        <pc:chgData name="Ross Teare" userId="af2d9ed122332fbc" providerId="LiveId" clId="{044918A7-2F01-4CC6-9E70-8F287641BB0B}" dt="2021-02-04T08:12:31.085" v="2567" actId="403"/>
        <pc:sldMkLst>
          <pc:docMk/>
          <pc:sldMk cId="3708656379" sldId="288"/>
        </pc:sldMkLst>
        <pc:spChg chg="mod">
          <ac:chgData name="Ross Teare" userId="af2d9ed122332fbc" providerId="LiveId" clId="{044918A7-2F01-4CC6-9E70-8F287641BB0B}" dt="2021-02-04T08:10:21.499" v="2434" actId="20577"/>
          <ac:spMkLst>
            <pc:docMk/>
            <pc:sldMk cId="3708656379" sldId="288"/>
            <ac:spMk id="2" creationId="{F100DB49-983D-4B37-8C13-3CF452B9D6A0}"/>
          </ac:spMkLst>
        </pc:spChg>
        <pc:spChg chg="mod">
          <ac:chgData name="Ross Teare" userId="af2d9ed122332fbc" providerId="LiveId" clId="{044918A7-2F01-4CC6-9E70-8F287641BB0B}" dt="2021-02-04T08:12:31.085" v="2567" actId="403"/>
          <ac:spMkLst>
            <pc:docMk/>
            <pc:sldMk cId="3708656379" sldId="288"/>
            <ac:spMk id="3" creationId="{B77478EB-4E61-443F-8841-F0389DF78F61}"/>
          </ac:spMkLst>
        </pc:spChg>
      </pc:sldChg>
      <pc:sldChg chg="modSp add mod">
        <pc:chgData name="Ross Teare" userId="af2d9ed122332fbc" providerId="LiveId" clId="{044918A7-2F01-4CC6-9E70-8F287641BB0B}" dt="2021-02-04T08:13:45.897" v="2597" actId="27636"/>
        <pc:sldMkLst>
          <pc:docMk/>
          <pc:sldMk cId="2039397174" sldId="289"/>
        </pc:sldMkLst>
        <pc:spChg chg="mod">
          <ac:chgData name="Ross Teare" userId="af2d9ed122332fbc" providerId="LiveId" clId="{044918A7-2F01-4CC6-9E70-8F287641BB0B}" dt="2021-02-04T08:13:45.897" v="2597" actId="27636"/>
          <ac:spMkLst>
            <pc:docMk/>
            <pc:sldMk cId="2039397174" sldId="289"/>
            <ac:spMk id="3" creationId="{B77478EB-4E61-443F-8841-F0389DF78F61}"/>
          </ac:spMkLst>
        </pc:spChg>
      </pc:sldChg>
      <pc:sldChg chg="new del">
        <pc:chgData name="Ross Teare" userId="af2d9ed122332fbc" providerId="LiveId" clId="{044918A7-2F01-4CC6-9E70-8F287641BB0B}" dt="2021-02-04T08:14:09.265" v="2599" actId="680"/>
        <pc:sldMkLst>
          <pc:docMk/>
          <pc:sldMk cId="3101442511" sldId="290"/>
        </pc:sldMkLst>
      </pc:sldChg>
      <pc:sldChg chg="modSp add del mod">
        <pc:chgData name="Ross Teare" userId="af2d9ed122332fbc" providerId="LiveId" clId="{044918A7-2F01-4CC6-9E70-8F287641BB0B}" dt="2021-02-04T08:15:29.582" v="2627" actId="2696"/>
        <pc:sldMkLst>
          <pc:docMk/>
          <pc:sldMk cId="3303523237" sldId="290"/>
        </pc:sldMkLst>
        <pc:spChg chg="mod">
          <ac:chgData name="Ross Teare" userId="af2d9ed122332fbc" providerId="LiveId" clId="{044918A7-2F01-4CC6-9E70-8F287641BB0B}" dt="2021-02-04T08:14:29.960" v="2614" actId="20577"/>
          <ac:spMkLst>
            <pc:docMk/>
            <pc:sldMk cId="3303523237" sldId="290"/>
            <ac:spMk id="2" creationId="{F100DB49-983D-4B37-8C13-3CF452B9D6A0}"/>
          </ac:spMkLst>
        </pc:spChg>
        <pc:spChg chg="mod">
          <ac:chgData name="Ross Teare" userId="af2d9ed122332fbc" providerId="LiveId" clId="{044918A7-2F01-4CC6-9E70-8F287641BB0B}" dt="2021-02-04T08:14:22.234" v="2603" actId="5793"/>
          <ac:spMkLst>
            <pc:docMk/>
            <pc:sldMk cId="3303523237" sldId="290"/>
            <ac:spMk id="3" creationId="{B77478EB-4E61-443F-8841-F0389DF78F61}"/>
          </ac:spMkLst>
        </pc:spChg>
      </pc:sldChg>
      <pc:sldChg chg="modSp add mod ord modNotesTx">
        <pc:chgData name="Ross Teare" userId="af2d9ed122332fbc" providerId="LiveId" clId="{044918A7-2F01-4CC6-9E70-8F287641BB0B}" dt="2021-02-04T08:15:33.861" v="2628" actId="6549"/>
        <pc:sldMkLst>
          <pc:docMk/>
          <pc:sldMk cId="3858388375" sldId="291"/>
        </pc:sldMkLst>
        <pc:spChg chg="mod">
          <ac:chgData name="Ross Teare" userId="af2d9ed122332fbc" providerId="LiveId" clId="{044918A7-2F01-4CC6-9E70-8F287641BB0B}" dt="2021-02-04T08:15:22.073" v="2626" actId="20577"/>
          <ac:spMkLst>
            <pc:docMk/>
            <pc:sldMk cId="3858388375" sldId="291"/>
            <ac:spMk id="2" creationId="{A9B9A8F3-2753-43E8-937A-A2A7828191E2}"/>
          </ac:spMkLst>
        </pc:spChg>
      </pc:sldChg>
    </pc:docChg>
  </pc:docChgLst>
  <pc:docChgLst>
    <pc:chgData name="Ross Teare" userId="af2d9ed122332fbc" providerId="LiveId" clId="{F0FBF225-4F14-41DD-8F69-5B6C94618A10}"/>
    <pc:docChg chg="undo custSel modSld">
      <pc:chgData name="Ross Teare" userId="af2d9ed122332fbc" providerId="LiveId" clId="{F0FBF225-4F14-41DD-8F69-5B6C94618A10}" dt="2021-02-05T00:27:22.721" v="1348"/>
      <pc:docMkLst>
        <pc:docMk/>
      </pc:docMkLst>
      <pc:sldChg chg="modSp mod">
        <pc:chgData name="Ross Teare" userId="af2d9ed122332fbc" providerId="LiveId" clId="{F0FBF225-4F14-41DD-8F69-5B6C94618A10}" dt="2021-02-04T23:45:28.028" v="351" actId="20577"/>
        <pc:sldMkLst>
          <pc:docMk/>
          <pc:sldMk cId="696618771" sldId="286"/>
        </pc:sldMkLst>
        <pc:spChg chg="mod">
          <ac:chgData name="Ross Teare" userId="af2d9ed122332fbc" providerId="LiveId" clId="{F0FBF225-4F14-41DD-8F69-5B6C94618A10}" dt="2021-02-04T23:45:28.028" v="351" actId="20577"/>
          <ac:spMkLst>
            <pc:docMk/>
            <pc:sldMk cId="696618771" sldId="286"/>
            <ac:spMk id="3" creationId="{CD0CC623-870F-42B1-9CB9-C46E4687C219}"/>
          </ac:spMkLst>
        </pc:spChg>
      </pc:sldChg>
      <pc:sldChg chg="modNotesTx">
        <pc:chgData name="Ross Teare" userId="af2d9ed122332fbc" providerId="LiveId" clId="{F0FBF225-4F14-41DD-8F69-5B6C94618A10}" dt="2021-02-05T00:27:22.721" v="1348"/>
        <pc:sldMkLst>
          <pc:docMk/>
          <pc:sldMk cId="3708656379" sldId="288"/>
        </pc:sldMkLst>
      </pc:sldChg>
      <pc:sldChg chg="modNotesTx">
        <pc:chgData name="Ross Teare" userId="af2d9ed122332fbc" providerId="LiveId" clId="{F0FBF225-4F14-41DD-8F69-5B6C94618A10}" dt="2021-02-05T00:26:58" v="1347" actId="6549"/>
        <pc:sldMkLst>
          <pc:docMk/>
          <pc:sldMk cId="2039397174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52EF1-16AC-405F-9DE1-B1E1517BFD9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738CA-FD84-4959-96B8-BB76F9E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Motivation &amp; Summary Slide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Define the core message or hypothesis of your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Describe the questions you asked, and </a:t>
            </a:r>
            <a:r>
              <a:rPr lang="en-US" b="0" i="1" dirty="0">
                <a:solidFill>
                  <a:srgbClr val="C5C8C6"/>
                </a:solidFill>
                <a:effectLst/>
                <a:latin typeface="-apple-system"/>
              </a:rPr>
              <a:t>why</a:t>
            </a:r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 you asked them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35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50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4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6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8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32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1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63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Moderate: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Population % Adult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Moderate positive correlation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0.5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Moderate negative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-0.66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Moderate negative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-0.63 correlation</a:t>
            </a:r>
          </a:p>
          <a:p>
            <a:r>
              <a:rPr lang="en-US" dirty="0"/>
              <a:t>Strong: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Female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Strong positive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0.76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Strong positive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0.79 correlation</a:t>
            </a:r>
          </a:p>
          <a:p>
            <a:r>
              <a:rPr lang="en-US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61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46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3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Compared World Bank vs World Happiness Report</a:t>
            </a:r>
          </a:p>
          <a:p>
            <a:endParaRPr lang="en-US" dirty="0"/>
          </a:p>
          <a:p>
            <a:pPr lvl="2"/>
            <a:r>
              <a:rPr lang="en-US" dirty="0">
                <a:solidFill>
                  <a:schemeClr val="bg1"/>
                </a:solidFill>
              </a:rPr>
              <a:t>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% of Adult 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GDP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Military Expenditure (%GDP)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Labor Force</a:t>
            </a:r>
          </a:p>
          <a:p>
            <a:r>
              <a:rPr lang="en-US" dirty="0"/>
              <a:t>Vs</a:t>
            </a:r>
          </a:p>
          <a:p>
            <a:r>
              <a:rPr lang="en-US" dirty="0"/>
              <a:t>	Country Happiness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4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Set </a:t>
            </a:r>
            <a:r>
              <a:rPr lang="en-US" dirty="0" err="1"/>
              <a:t>explination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data we pulled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9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data we pulled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26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Compared World Bank vs World Happiness Report</a:t>
            </a:r>
          </a:p>
          <a:p>
            <a:endParaRPr lang="en-US" dirty="0"/>
          </a:p>
          <a:p>
            <a:pPr lvl="2"/>
            <a:r>
              <a:rPr lang="en-US" dirty="0">
                <a:solidFill>
                  <a:schemeClr val="bg1"/>
                </a:solidFill>
              </a:rPr>
              <a:t>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% of Adult 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GDP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Military Expenditure (%GDP)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Labor Force</a:t>
            </a:r>
          </a:p>
          <a:p>
            <a:r>
              <a:rPr lang="en-US" dirty="0"/>
              <a:t>Vs</a:t>
            </a:r>
          </a:p>
          <a:p>
            <a:r>
              <a:rPr lang="en-US" dirty="0"/>
              <a:t>	Country Happiness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45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10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92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4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9540-0C47-4663-A3AB-0652D0BF8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00AB9-A7E2-4749-97F3-F7812AEB4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6DB51-C281-4165-80B6-BF63392F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CC65C-C3E9-49A6-83A0-276ED7AC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4A10-8D3E-4215-A280-42736347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9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3F43-F0F5-4273-AD9E-92BFE32F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A137E-1109-4701-A7D4-0C851C667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3B179-E3A4-4589-A6AF-B46A9612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255F-DA53-4C57-8CD2-C90F991B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842EF-1F55-4B9B-AA05-B525219C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8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F8D68-68AB-4063-A5CC-D7B1364D4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D7089-FFA4-4E33-8F78-CF700B99E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D9BC-ECC3-46EE-B8F6-2AC31C0E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580B-6AF4-4C6E-A024-72AE15D1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30EB-40BC-45C6-B23B-4FE64926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C973-3B08-4DC4-94E5-0D9E6A12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A169-0A86-4E24-B060-EA683D6D3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703A4-E8C3-4000-B2A3-FEB892A5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24A0-493A-4B38-9883-A601A3FF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44770-9C3D-406A-8544-0AE31BEF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1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704C-5CFF-4452-A177-00648CAB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80CCD-D01D-46C2-B5FE-4FB5F95CF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A6E08-DA5F-4ED9-9754-EA9A69DD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1FA7D-9114-4E2E-944C-6AD976CD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19FFC-EC60-4ADF-9D6E-DA5E18CE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7903-8FE4-4146-A311-0E5D9695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43FB-8BCB-4DD5-A794-7412BE4BD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AC9BA-E1C4-42D5-A81A-63ABE748A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DBD0F-A997-472C-BBD7-00954467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7DD2B-588E-4C83-BA33-C6325D3B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C613A-988B-4F90-888D-E6E334B5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5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03C9-FB71-4E35-8659-B91FA656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4D82-0C0C-4ED0-90E2-7E76705BA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36770-F367-4246-B70E-77C1AFF9C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7C2F3-1FC8-49F7-98C7-63564EE69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31D88-2E25-4E44-9493-7D2762365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06B23-7CA7-4D68-92D0-81019203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07279-D43D-4422-99CE-8D22E7BA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E7220-CDE2-4154-BFAE-DBC2E4DE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9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A5F4-9589-4303-B9F0-17058D27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C4CCF-0F22-4E08-BC11-4A78B443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AF443-93D0-4976-8256-E53F8EB0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FB73-5FD8-4D5B-815E-A29449B2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1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AADCC-C541-41CA-B7D9-33208777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D477D-3AE2-4524-A314-26C52622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CBE5D-CAF6-4D9E-BE78-E997A62C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0AC6-76A0-4F7D-9AB4-D6A2B1BC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B92E-7549-4354-8D38-166FCB4E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BC3C6-928F-4756-90AD-9A4B4F70A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03A38-6AD6-4E36-BACB-ED2A5AAD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D561-010E-4A5F-B5D5-EEC5CF17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7DB44-778C-4163-AF45-78A39426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18E8-22EB-49D6-9A66-8AE811CB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510F0-5B9A-45C3-894B-B48808FF4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5A14D-4ED4-4AF5-83BC-C026DE6D9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EA8D0-1AAD-4705-953B-D144125B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C456-F874-4CEC-B853-6B9DBA6C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704FA-8929-4133-B882-00D1C288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6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7CAD1-C0F2-4E29-A542-AFF18DA0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9A7A2-7071-4A88-B104-9D78BA676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F097-2E5B-4780-8BD9-747CA5404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5C49-A9A4-4828-9ECA-43947DCA7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23173-FBF0-45B3-A093-D7A864024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4" descr="The planet earth taken from the outer space">
            <a:extLst>
              <a:ext uri="{FF2B5EF4-FFF2-40B4-BE49-F238E27FC236}">
                <a16:creationId xmlns:a16="http://schemas.microsoft.com/office/drawing/2014/main" id="{9B6288AC-6863-4ED9-80BD-A68111C97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4758" r="1" b="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50883-D16B-4F8F-9A66-2414B08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World Happiness: Contributing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FC072-7167-470F-B213-B0BC05DE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Team 5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8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Display</a:t>
            </a:r>
          </a:p>
          <a:p>
            <a:r>
              <a:rPr lang="en-US" dirty="0">
                <a:solidFill>
                  <a:schemeClr val="bg1"/>
                </a:solidFill>
              </a:rPr>
              <a:t>Organize</a:t>
            </a:r>
          </a:p>
          <a:p>
            <a:r>
              <a:rPr lang="en-US" dirty="0">
                <a:solidFill>
                  <a:schemeClr val="bg1"/>
                </a:solidFill>
              </a:rPr>
              <a:t>Merge  </a:t>
            </a:r>
          </a:p>
          <a:p>
            <a:r>
              <a:rPr lang="en-US" dirty="0">
                <a:solidFill>
                  <a:schemeClr val="bg1"/>
                </a:solidFill>
              </a:rPr>
              <a:t>Inner Join </a:t>
            </a:r>
          </a:p>
          <a:p>
            <a:r>
              <a:rPr lang="en-US" dirty="0">
                <a:solidFill>
                  <a:schemeClr val="bg1"/>
                </a:solidFill>
              </a:rPr>
              <a:t>Clean</a:t>
            </a:r>
          </a:p>
          <a:p>
            <a:r>
              <a:rPr lang="en-US" dirty="0">
                <a:solidFill>
                  <a:schemeClr val="bg1"/>
                </a:solidFill>
              </a:rPr>
              <a:t>Display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3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2019 World Happiness vs. World Bank Data</a:t>
            </a:r>
          </a:p>
        </p:txBody>
      </p:sp>
      <p:sp>
        <p:nvSpPr>
          <p:cNvPr id="1033" name="Freeform: Shape 76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Image result for world happiness report">
            <a:extLst>
              <a:ext uri="{FF2B5EF4-FFF2-40B4-BE49-F238E27FC236}">
                <a16:creationId xmlns:a16="http://schemas.microsoft.com/office/drawing/2014/main" id="{30E1CCC3-2D24-4A32-A3AF-E05EBEB7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2663211"/>
            <a:ext cx="3408121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orld bank">
            <a:extLst>
              <a:ext uri="{FF2B5EF4-FFF2-40B4-BE49-F238E27FC236}">
                <a16:creationId xmlns:a16="http://schemas.microsoft.com/office/drawing/2014/main" id="{ECE9C7F8-1BFF-487D-8DC3-AD9FF050B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9832" y="496673"/>
            <a:ext cx="2999096" cy="299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65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7200" dirty="0">
                <a:solidFill>
                  <a:schemeClr val="bg1"/>
                </a:solidFill>
              </a:rPr>
              <a:t>Population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75A04-7C57-4F79-B7E5-F1DE73CCF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7274" y="1999264"/>
            <a:ext cx="5348653" cy="285947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7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Adult Population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0B0B08-0072-4C16-BF6D-AB971E28C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5575"/>
          <a:stretch/>
        </p:blipFill>
        <p:spPr>
          <a:xfrm>
            <a:off x="6872093" y="2083768"/>
            <a:ext cx="3686175" cy="26904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6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Total Unemployment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0956FF-F876-4403-BC0A-25254B237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9938" y="2105025"/>
            <a:ext cx="374332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01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Female Unemployment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5A22B-36D1-446C-BDC4-48058037D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9938" y="2105025"/>
            <a:ext cx="374332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Male Unemployment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21F50B-62BE-4111-84A6-7266B3073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7563" y="2105025"/>
            <a:ext cx="364807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9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3600" dirty="0">
                <a:solidFill>
                  <a:schemeClr val="bg1"/>
                </a:solidFill>
              </a:rPr>
              <a:t>Access to Electricity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EA2762-84FE-4AA0-9902-1F2657F2E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3263" y="2105025"/>
            <a:ext cx="387667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72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/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Military Expenditure (%GDP)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34124D-4AAB-4112-A50F-DE084336B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313" y="2105025"/>
            <a:ext cx="383857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7200" dirty="0">
                <a:solidFill>
                  <a:schemeClr val="bg1"/>
                </a:solidFill>
              </a:rPr>
              <a:t>GDP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4DB66D-7D53-4319-A438-3F01E3580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0363" y="2380762"/>
            <a:ext cx="4562475" cy="209647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1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The planet earth taken from the outer space">
            <a:extLst>
              <a:ext uri="{FF2B5EF4-FFF2-40B4-BE49-F238E27FC236}">
                <a16:creationId xmlns:a16="http://schemas.microsoft.com/office/drawing/2014/main" id="{B8CD04EC-773A-49EE-B6C3-C047C0B469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4759" r="1" b="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56" name="Rectangle 3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043821-3670-4AC0-B376-87B2C4C30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What Determines Happiness?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96A98-293A-4CE4-9FE6-C338B89D2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Education?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Money?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Health?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Job?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8" name="Straight Connector 3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/>
            <a:r>
              <a:rPr lang="en-US" sz="4400" dirty="0">
                <a:solidFill>
                  <a:schemeClr val="bg1"/>
                </a:solidFill>
              </a:rPr>
              <a:t>Total Labor Force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2576E5-FF56-48D5-942E-C25F30C93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363" y="2160632"/>
            <a:ext cx="4562475" cy="253673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51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Infant Mortality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624EBD-2823-45FB-B7BA-724258F49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83738" y="2105025"/>
            <a:ext cx="389572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6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3200" dirty="0">
                <a:solidFill>
                  <a:schemeClr val="bg1"/>
                </a:solidFill>
              </a:rPr>
              <a:t>Female Life Expectancy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C0C79C-E394-492A-B64B-D301AC55F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4879"/>
          <a:stretch/>
        </p:blipFill>
        <p:spPr>
          <a:xfrm>
            <a:off x="6726601" y="2071803"/>
            <a:ext cx="3810000" cy="271439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3600" dirty="0">
                <a:solidFill>
                  <a:schemeClr val="bg1"/>
                </a:solidFill>
              </a:rPr>
              <a:t>Male Life Expectancy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730652-D39C-4344-9E1E-80F6EC70C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4976"/>
          <a:stretch/>
        </p:blipFill>
        <p:spPr>
          <a:xfrm>
            <a:off x="6726601" y="2047991"/>
            <a:ext cx="3810000" cy="276201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2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62862"/>
            <a:ext cx="9406666" cy="3526144"/>
          </a:xfrm>
        </p:spPr>
        <p:txBody>
          <a:bodyPr numCol="2"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Correlations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Population % Adult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Access to Electricity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Female/male Life Expectancy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No Correlations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Total Population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Unemployment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Military Expenditure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GDP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Labor Force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62862"/>
            <a:ext cx="9406666" cy="3526144"/>
          </a:xfrm>
        </p:spPr>
        <p:txBody>
          <a:bodyPr numCol="2"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Correlations (</a:t>
            </a:r>
            <a:r>
              <a:rPr lang="en-US" sz="3200" dirty="0" err="1">
                <a:solidFill>
                  <a:schemeClr val="bg1"/>
                </a:solidFill>
              </a:rPr>
              <a:t>cnt</a:t>
            </a:r>
            <a:r>
              <a:rPr lang="en-US" sz="3200" dirty="0">
                <a:solidFill>
                  <a:schemeClr val="bg1"/>
                </a:solidFill>
              </a:rPr>
              <a:t>.)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Population % Adult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Moderate positive correlation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0.5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Moderate negative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0.66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Moderate negative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-0.63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Female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Strong positive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0.76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Strong positive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0.79 correlation</a:t>
            </a:r>
          </a:p>
          <a:p>
            <a:pPr marL="9144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18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Happiness is a tricky factor to predict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good mixture of data that when compared has no correlation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Accurate predictor of a country's happiness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Health!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56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Difficulties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Finding complete data vs. finding variables we thought would correlate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Additional Questions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Across year comparisons – are these variables changing over time?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Variables with less data – can we still work with them? How would we do that?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97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1033" name="Freeform: Shape 76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Image result for world happiness report">
            <a:extLst>
              <a:ext uri="{FF2B5EF4-FFF2-40B4-BE49-F238E27FC236}">
                <a16:creationId xmlns:a16="http://schemas.microsoft.com/office/drawing/2014/main" id="{30E1CCC3-2D24-4A32-A3AF-E05EBEB7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2663211"/>
            <a:ext cx="3408121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orld bank">
            <a:extLst>
              <a:ext uri="{FF2B5EF4-FFF2-40B4-BE49-F238E27FC236}">
                <a16:creationId xmlns:a16="http://schemas.microsoft.com/office/drawing/2014/main" id="{ECE9C7F8-1BFF-487D-8DC3-AD9FF050B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9832" y="496673"/>
            <a:ext cx="2999096" cy="299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8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Overview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314" y="753042"/>
            <a:ext cx="4562272" cy="517206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  <a:p>
            <a:r>
              <a:rPr lang="en-US" dirty="0">
                <a:solidFill>
                  <a:schemeClr val="bg1"/>
                </a:solidFill>
              </a:rPr>
              <a:t>Data Sources</a:t>
            </a:r>
          </a:p>
          <a:p>
            <a:r>
              <a:rPr lang="en-US" dirty="0">
                <a:solidFill>
                  <a:schemeClr val="bg1"/>
                </a:solidFill>
              </a:rPr>
              <a:t>Data Exploration</a:t>
            </a: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6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3C25A-C7AA-4A85-8B50-1E9EA599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EB91-27B7-4D52-BA34-FA428D819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Is a country’s happiness related to other factors of that country?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measurements would be worthwhile to investigate?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 might each measurement be correlated with happiness?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Where can we find this data?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9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World Happiness vs. World Bank Data</a:t>
            </a:r>
          </a:p>
        </p:txBody>
      </p:sp>
      <p:sp>
        <p:nvSpPr>
          <p:cNvPr id="1033" name="Freeform: Shape 76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Image result for world happiness report">
            <a:extLst>
              <a:ext uri="{FF2B5EF4-FFF2-40B4-BE49-F238E27FC236}">
                <a16:creationId xmlns:a16="http://schemas.microsoft.com/office/drawing/2014/main" id="{30E1CCC3-2D24-4A32-A3AF-E05EBEB7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2663211"/>
            <a:ext cx="3408121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orld bank">
            <a:extLst>
              <a:ext uri="{FF2B5EF4-FFF2-40B4-BE49-F238E27FC236}">
                <a16:creationId xmlns:a16="http://schemas.microsoft.com/office/drawing/2014/main" id="{ECE9C7F8-1BFF-487D-8DC3-AD9FF050B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9832" y="496673"/>
            <a:ext cx="2999096" cy="299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26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31C01-4BA3-4F7B-8B89-E71EE133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34CF5-3E2E-461D-8340-CA2F220FF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World Happiness Report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World Happiness Report is a publication of the Sustainable Development Solutions Network, powered by data from the Gallup World Poll.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World Happiness Report is a landmark survey of the state of global happiness that ranks 156 countries by how happy their citizens perceive themselves to be. </a:t>
            </a:r>
          </a:p>
          <a:p>
            <a:r>
              <a:rPr lang="en-US" dirty="0">
                <a:solidFill>
                  <a:schemeClr val="bg1"/>
                </a:solidFill>
              </a:rPr>
              <a:t>World Bank Group Open Data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World Bank Group works in every major area of development. We provide a wide array of financial products and technical assistance, and we help countries share and apply innovative knowledge and solutions to the challenges they face.</a:t>
            </a: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DataBank</a:t>
            </a:r>
            <a:r>
              <a:rPr lang="en-US" sz="1800" dirty="0">
                <a:solidFill>
                  <a:schemeClr val="bg1"/>
                </a:solidFill>
              </a:rPr>
              <a:t> is an analysis and visualization tool that contains collections of time series data on a variety of topics.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World Happiness Report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Looked at 2015-2019 scores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Isolated Happiness score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An index score utilizing a national average of the responses to the main life evaluation question asked in the Gallup World Poll (GWP), which uses the </a:t>
            </a:r>
            <a:r>
              <a:rPr lang="en-US" sz="2400" dirty="0" err="1">
                <a:solidFill>
                  <a:schemeClr val="bg1"/>
                </a:solidFill>
              </a:rPr>
              <a:t>Cantril</a:t>
            </a:r>
            <a:r>
              <a:rPr lang="en-US" sz="2400" dirty="0">
                <a:solidFill>
                  <a:schemeClr val="bg1"/>
                </a:solidFill>
              </a:rPr>
              <a:t> Ladder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3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numCol="2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World Bank Group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Looked at Countries data from 2015-2019 for: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% of Adult 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GDP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Military Expenditure (%GDP)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Labor Force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2667" y="2398957"/>
            <a:ext cx="4703333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World Bank Indicators: The Quest for Complete Data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Outliers: What to do with them?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Some variables just aren’t related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Merging two sets of data?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4921FD-0928-4CB0-BB63-7ABFE461F1CB}"/>
              </a:ext>
            </a:extLst>
          </p:cNvPr>
          <p:cNvSpPr txBox="1">
            <a:spLocks/>
          </p:cNvSpPr>
          <p:nvPr/>
        </p:nvSpPr>
        <p:spPr>
          <a:xfrm>
            <a:off x="6096000" y="2398957"/>
            <a:ext cx="4703333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EB72011-B263-4763-9255-5F9AA94B298C}"/>
              </a:ext>
            </a:extLst>
          </p:cNvPr>
          <p:cNvSpPr txBox="1">
            <a:spLocks/>
          </p:cNvSpPr>
          <p:nvPr/>
        </p:nvSpPr>
        <p:spPr>
          <a:xfrm>
            <a:off x="6096000" y="2398957"/>
            <a:ext cx="4703333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Eliminate incomplete variables and substitute others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Turns out, they’re alright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But no correlation is still a relationship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Inner join them!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2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730</Words>
  <Application>Microsoft Office PowerPoint</Application>
  <PresentationFormat>Widescreen</PresentationFormat>
  <Paragraphs>210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Office Theme</vt:lpstr>
      <vt:lpstr>World Happiness: Contributing Factors</vt:lpstr>
      <vt:lpstr>What Determines Happiness?</vt:lpstr>
      <vt:lpstr>Overview</vt:lpstr>
      <vt:lpstr>Questions</vt:lpstr>
      <vt:lpstr>World Happiness vs. World Bank Data</vt:lpstr>
      <vt:lpstr>Data Sources</vt:lpstr>
      <vt:lpstr>Data Sources</vt:lpstr>
      <vt:lpstr>Data Sources</vt:lpstr>
      <vt:lpstr>Data Exploration</vt:lpstr>
      <vt:lpstr>Data Exploration</vt:lpstr>
      <vt:lpstr>2019 World Happiness vs. World Bank Data</vt:lpstr>
      <vt:lpstr>Population</vt:lpstr>
      <vt:lpstr>Adult Population</vt:lpstr>
      <vt:lpstr>Total Unemployment</vt:lpstr>
      <vt:lpstr>Female Unemployment</vt:lpstr>
      <vt:lpstr>Male Unemployment</vt:lpstr>
      <vt:lpstr>Access to Electricity</vt:lpstr>
      <vt:lpstr> Military Expenditure (%GDP)</vt:lpstr>
      <vt:lpstr>GDP</vt:lpstr>
      <vt:lpstr>Total Labor Force</vt:lpstr>
      <vt:lpstr>Infant Mortality</vt:lpstr>
      <vt:lpstr>Female Life Expectancy</vt:lpstr>
      <vt:lpstr>Male Life Expectancy</vt:lpstr>
      <vt:lpstr>Discussion</vt:lpstr>
      <vt:lpstr>Discussion</vt:lpstr>
      <vt:lpstr>Conclusion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Happiness: Contributing Factors</dc:title>
  <dc:creator>Ross Teare</dc:creator>
  <cp:lastModifiedBy>Ross Teare</cp:lastModifiedBy>
  <cp:revision>4</cp:revision>
  <dcterms:created xsi:type="dcterms:W3CDTF">2021-02-03T01:24:39Z</dcterms:created>
  <dcterms:modified xsi:type="dcterms:W3CDTF">2021-02-05T00:27:24Z</dcterms:modified>
</cp:coreProperties>
</file>