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5" r:id="rId4"/>
    <p:sldId id="264" r:id="rId5"/>
    <p:sldId id="271" r:id="rId6"/>
    <p:sldId id="268" r:id="rId7"/>
    <p:sldId id="269" r:id="rId8"/>
    <p:sldId id="266" r:id="rId9"/>
    <p:sldId id="259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5" r:id="rId23"/>
    <p:sldId id="285" r:id="rId24"/>
    <p:sldId id="270" r:id="rId25"/>
    <p:sldId id="286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18A7-2F01-4CC6-9E70-8F287641BB0B}" v="156" dt="2021-02-04T07:54:5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012" autoAdjust="0"/>
  </p:normalViewPr>
  <p:slideViewPr>
    <p:cSldViewPr snapToGrid="0">
      <p:cViewPr varScale="1">
        <p:scale>
          <a:sx n="81" d="100"/>
          <a:sy n="81" d="100"/>
        </p:scale>
        <p:origin x="17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eare" userId="af2d9ed122332fbc" providerId="LiveId" clId="{044918A7-2F01-4CC6-9E70-8F287641BB0B}"/>
    <pc:docChg chg="undo redo custSel mod addSld delSld modSld sldOrd">
      <pc:chgData name="Ross Teare" userId="af2d9ed122332fbc" providerId="LiveId" clId="{044918A7-2F01-4CC6-9E70-8F287641BB0B}" dt="2021-02-04T08:15:33.861" v="2628" actId="6549"/>
      <pc:docMkLst>
        <pc:docMk/>
      </pc:docMkLst>
      <pc:sldChg chg="addSp delSp modSp mod modMedia setBg modClrScheme addAnim delAnim setClrOvrMap delDesignElem chgLayout">
        <pc:chgData name="Ross Teare" userId="af2d9ed122332fbc" providerId="LiveId" clId="{044918A7-2F01-4CC6-9E70-8F287641BB0B}" dt="2021-02-04T05:45:25.087" v="521" actId="26606"/>
        <pc:sldMkLst>
          <pc:docMk/>
          <pc:sldMk cId="151989131" sldId="256"/>
        </pc:sldMkLst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2" creationId="{0A450883-D16B-4F8F-9A66-2414B0892168}"/>
          </ac:spMkLst>
        </pc:spChg>
        <pc:spChg chg="mod ord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" creationId="{5ECFC072-7167-470F-B213-B0BC05DE6E24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9" creationId="{C1DD1A8A-57D5-4A81-AD04-532B043C5611}"/>
          </ac:spMkLst>
        </pc:spChg>
        <pc:spChg chg="add del">
          <ac:chgData name="Ross Teare" userId="af2d9ed122332fbc" providerId="LiveId" clId="{044918A7-2F01-4CC6-9E70-8F287641BB0B}" dt="2021-02-03T01:10:05.176" v="3" actId="26606"/>
          <ac:spMkLst>
            <pc:docMk/>
            <pc:sldMk cId="151989131" sldId="256"/>
            <ac:spMk id="11" creationId="{007891EC-4501-44ED-A8C8-B11B6DB767AB}"/>
          </ac:spMkLst>
        </pc:spChg>
        <pc:spChg chg="add del">
          <ac:chgData name="Ross Teare" userId="af2d9ed122332fbc" providerId="LiveId" clId="{044918A7-2F01-4CC6-9E70-8F287641BB0B}" dt="2021-02-03T01:10:08.117" v="7" actId="26606"/>
          <ac:spMkLst>
            <pc:docMk/>
            <pc:sldMk cId="151989131" sldId="256"/>
            <ac:spMk id="13" creationId="{71B2258F-86CA-4D4D-8270-BC05FCDEBFB3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5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0:12.884" v="11" actId="26606"/>
          <ac:spMkLst>
            <pc:docMk/>
            <pc:sldMk cId="151989131" sldId="256"/>
            <ac:spMk id="1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1" creationId="{5A59F003-E00A-43F9-91DC-CC54E3B87466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3" creationId="{D74A4382-E3AD-430A-9A1F-DFA3E0E77A7D}"/>
          </ac:spMkLst>
        </pc:spChg>
        <pc:spChg chg="add del">
          <ac:chgData name="Ross Teare" userId="af2d9ed122332fbc" providerId="LiveId" clId="{044918A7-2F01-4CC6-9E70-8F287641BB0B}" dt="2021-02-03T01:10:26.038" v="13" actId="26606"/>
          <ac:spMkLst>
            <pc:docMk/>
            <pc:sldMk cId="151989131" sldId="256"/>
            <ac:spMk id="24" creationId="{79F40191-0F44-4FD1-82CC-ACB507C14BE6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66" v="30" actId="26606"/>
          <ac:spMkLst>
            <pc:docMk/>
            <pc:sldMk cId="151989131" sldId="256"/>
            <ac:spMk id="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087" v="521" actId="26606"/>
          <ac:spMkLst>
            <pc:docMk/>
            <pc:sldMk cId="151989131" sldId="256"/>
            <ac:spMk id="34" creationId="{890DEF05-784E-4B61-89E4-04C4ECF4E5A0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5" creationId="{FB5B0058-AF13-4859-B429-4EDDE2A26F7F}"/>
          </ac:spMkLst>
        </pc:spChg>
        <pc:spChg chg="add del">
          <ac:chgData name="Ross Teare" userId="af2d9ed122332fbc" providerId="LiveId" clId="{044918A7-2F01-4CC6-9E70-8F287641BB0B}" dt="2021-02-03T01:11:51.820" v="25" actId="26606"/>
          <ac:spMkLst>
            <pc:docMk/>
            <pc:sldMk cId="151989131" sldId="256"/>
            <ac:spMk id="39" creationId="{81BD432D-FAB3-4B5D-BF27-4DA7C75B323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1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2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3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1:56.654" v="27" actId="26606"/>
          <ac:spMkLst>
            <pc:docMk/>
            <pc:sldMk cId="151989131" sldId="256"/>
            <ac:spMk id="44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6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7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8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2:00.452" v="29" actId="26606"/>
          <ac:spMkLst>
            <pc:docMk/>
            <pc:sldMk cId="151989131" sldId="256"/>
            <ac:spMk id="49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1" creationId="{0671A8AE-40A1-4631-A6B8-581AFF065482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2" creationId="{AB58EF07-17C2-48CF-ABB0-EEF1F17CB8F0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79" v="34" actId="26606"/>
          <ac:spMkLst>
            <pc:docMk/>
            <pc:sldMk cId="151989131" sldId="256"/>
            <ac:spMk id="54" creationId="{08C9B587-E65E-4B52-B37C-ABEBB6E8792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59" creationId="{526E0BFB-CDF1-4990-8C11-AC849311E0A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1" creationId="{6069A1F8-9BEB-4786-9694-FC48B2D75D21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3" creationId="{AF2F604E-43BE-4DC3-B983-E071523364F8}"/>
          </ac:spMkLst>
        </pc:spChg>
        <pc:spChg chg="add del">
          <ac:chgData name="Ross Teare" userId="af2d9ed122332fbc" providerId="LiveId" clId="{044918A7-2F01-4CC6-9E70-8F287641BB0B}" dt="2021-02-03T01:14:00.352" v="33" actId="26606"/>
          <ac:spMkLst>
            <pc:docMk/>
            <pc:sldMk cId="151989131" sldId="256"/>
            <ac:spMk id="65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7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6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4:55:42.103" v="122" actId="26606"/>
          <ac:spMkLst>
            <pc:docMk/>
            <pc:sldMk cId="151989131" sldId="256"/>
            <ac:spMk id="7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7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94" v="507" actId="26606"/>
          <ac:spMkLst>
            <pc:docMk/>
            <pc:sldMk cId="151989131" sldId="256"/>
            <ac:spMk id="8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88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7.594" v="482" actId="26606"/>
          <ac:spMkLst>
            <pc:docMk/>
            <pc:sldMk cId="151989131" sldId="256"/>
            <ac:spMk id="9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4" creationId="{5A59F003-E00A-43F9-91DC-CC54E3B87466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5" creationId="{D74A4382-E3AD-430A-9A1F-DFA3E0E77A7D}"/>
          </ac:spMkLst>
        </pc:spChg>
        <pc:spChg chg="add del">
          <ac:chgData name="Ross Teare" userId="af2d9ed122332fbc" providerId="LiveId" clId="{044918A7-2F01-4CC6-9E70-8F287641BB0B}" dt="2021-02-04T05:43:28.698" v="484" actId="26606"/>
          <ac:spMkLst>
            <pc:docMk/>
            <pc:sldMk cId="151989131" sldId="256"/>
            <ac:spMk id="96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8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99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0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29.376" v="486" actId="26606"/>
          <ac:spMkLst>
            <pc:docMk/>
            <pc:sldMk cId="151989131" sldId="256"/>
            <ac:spMk id="101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30.297" v="488" actId="26606"/>
          <ac:spMkLst>
            <pc:docMk/>
            <pc:sldMk cId="151989131" sldId="256"/>
            <ac:spMk id="103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5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1.722" v="490" actId="26606"/>
          <ac:spMkLst>
            <pc:docMk/>
            <pc:sldMk cId="151989131" sldId="256"/>
            <ac:spMk id="10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2.463" v="492" actId="26606"/>
          <ac:spMkLst>
            <pc:docMk/>
            <pc:sldMk cId="151989131" sldId="256"/>
            <ac:spMk id="109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35.190" v="494" actId="26606"/>
          <ac:spMkLst>
            <pc:docMk/>
            <pc:sldMk cId="151989131" sldId="256"/>
            <ac:spMk id="112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5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6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7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39.344" v="496" actId="26606"/>
          <ac:spMkLst>
            <pc:docMk/>
            <pc:sldMk cId="151989131" sldId="256"/>
            <ac:spMk id="118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0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3:45.571" v="498" actId="26606"/>
          <ac:spMkLst>
            <pc:docMk/>
            <pc:sldMk cId="151989131" sldId="256"/>
            <ac:spMk id="121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4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3:47.853" v="500" actId="26606"/>
          <ac:spMkLst>
            <pc:docMk/>
            <pc:sldMk cId="151989131" sldId="256"/>
            <ac:spMk id="125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7" creationId="{526E0BFB-CDF1-4990-8C11-AC849311E0A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8" creationId="{6069A1F8-9BEB-4786-9694-FC48B2D75D21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29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3:56.895" v="502" actId="26606"/>
          <ac:spMkLst>
            <pc:docMk/>
            <pc:sldMk cId="151989131" sldId="256"/>
            <ac:spMk id="130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02.765" v="504" actId="26606"/>
          <ac:spMkLst>
            <pc:docMk/>
            <pc:sldMk cId="151989131" sldId="256"/>
            <ac:spMk id="133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6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7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8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4:05.174" v="506" actId="26606"/>
          <ac:spMkLst>
            <pc:docMk/>
            <pc:sldMk cId="151989131" sldId="256"/>
            <ac:spMk id="13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1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4.811" v="520" actId="700"/>
          <ac:spMkLst>
            <pc:docMk/>
            <pc:sldMk cId="151989131" sldId="256"/>
            <ac:spMk id="142" creationId="{890DEF05-784E-4B61-89E4-04C4ECF4E5A0}"/>
          </ac:spMkLst>
        </pc:spChg>
        <pc:picChg chg="add del mod">
          <ac:chgData name="Ross Teare" userId="af2d9ed122332fbc" providerId="LiveId" clId="{044918A7-2F01-4CC6-9E70-8F287641BB0B}" dt="2021-02-03T01:10:05.176" v="3" actId="26606"/>
          <ac:picMkLst>
            <pc:docMk/>
            <pc:sldMk cId="151989131" sldId="256"/>
            <ac:picMk id="5" creationId="{3BBC1286-7C4A-45B1-B6EC-2AF736D6580A}"/>
          </ac:picMkLst>
        </pc:picChg>
        <pc:picChg chg="add del">
          <ac:chgData name="Ross Teare" userId="af2d9ed122332fbc" providerId="LiveId" clId="{044918A7-2F01-4CC6-9E70-8F287641BB0B}" dt="2021-02-03T01:10:08.117" v="7" actId="26606"/>
          <ac:picMkLst>
            <pc:docMk/>
            <pc:sldMk cId="151989131" sldId="256"/>
            <ac:picMk id="14" creationId="{C5FC0054-C4B4-4AC7-9098-A024D5A71E34}"/>
          </ac:picMkLst>
        </pc:picChg>
        <pc:picChg chg="add del">
          <ac:chgData name="Ross Teare" userId="af2d9ed122332fbc" providerId="LiveId" clId="{044918A7-2F01-4CC6-9E70-8F287641BB0B}" dt="2021-02-03T01:10:12.884" v="11" actId="26606"/>
          <ac:picMkLst>
            <pc:docMk/>
            <pc:sldMk cId="151989131" sldId="256"/>
            <ac:picMk id="17" creationId="{9B6288AC-6863-4ED9-80BD-A68111C97C63}"/>
          </ac:picMkLst>
        </pc:picChg>
        <pc:picChg chg="add del">
          <ac:chgData name="Ross Teare" userId="af2d9ed122332fbc" providerId="LiveId" clId="{044918A7-2F01-4CC6-9E70-8F287641BB0B}" dt="2021-02-03T01:10:26.038" v="13" actId="26606"/>
          <ac:picMkLst>
            <pc:docMk/>
            <pc:sldMk cId="151989131" sldId="256"/>
            <ac:picMk id="22" creationId="{CA11558F-4E92-4D78-915D-8B8D8ECC510D}"/>
          </ac:picMkLst>
        </pc:picChg>
        <pc:picChg chg="add mod ord">
          <ac:chgData name="Ross Teare" userId="af2d9ed122332fbc" providerId="LiveId" clId="{044918A7-2F01-4CC6-9E70-8F287641BB0B}" dt="2021-02-04T05:45:25.087" v="521" actId="26606"/>
          <ac:picMkLst>
            <pc:docMk/>
            <pc:sldMk cId="151989131" sldId="256"/>
            <ac:picMk id="27" creationId="{9B6288AC-6863-4ED9-80BD-A68111C97C63}"/>
          </ac:picMkLst>
        </pc:picChg>
        <pc:cxnChg chg="add del">
          <ac:chgData name="Ross Teare" userId="af2d9ed122332fbc" providerId="LiveId" clId="{044918A7-2F01-4CC6-9E70-8F287641BB0B}" dt="2021-02-04T05:45:25.087" v="521" actId="26606"/>
          <ac:cxnSpMkLst>
            <pc:docMk/>
            <pc:sldMk cId="151989131" sldId="256"/>
            <ac:cxnSpMk id="3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3T01:11:51.820" v="25" actId="26606"/>
          <ac:cxnSpMkLst>
            <pc:docMk/>
            <pc:sldMk cId="151989131" sldId="256"/>
            <ac:cxnSpMk id="37" creationId="{07A9243D-8FC3-4B36-874B-55906B03F484}"/>
          </ac:cxnSpMkLst>
        </pc:cxnChg>
        <pc:cxnChg chg="add del">
          <ac:chgData name="Ross Teare" userId="af2d9ed122332fbc" providerId="LiveId" clId="{044918A7-2F01-4CC6-9E70-8F287641BB0B}" dt="2021-02-04T05:43:31.722" v="490" actId="26606"/>
          <ac:cxnSpMkLst>
            <pc:docMk/>
            <pc:sldMk cId="151989131" sldId="256"/>
            <ac:cxnSpMk id="107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35.190" v="494" actId="26606"/>
          <ac:cxnSpMkLst>
            <pc:docMk/>
            <pc:sldMk cId="151989131" sldId="256"/>
            <ac:cxnSpMk id="113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3:45.571" v="498" actId="26606"/>
          <ac:cxnSpMkLst>
            <pc:docMk/>
            <pc:sldMk cId="151989131" sldId="256"/>
            <ac:cxnSpMk id="122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4:02.765" v="504" actId="26606"/>
          <ac:cxnSpMkLst>
            <pc:docMk/>
            <pc:sldMk cId="151989131" sldId="256"/>
            <ac:cxnSpMk id="134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4.811" v="520" actId="700"/>
          <ac:cxnSpMkLst>
            <pc:docMk/>
            <pc:sldMk cId="151989131" sldId="256"/>
            <ac:cxnSpMk id="143" creationId="{C41BAEC7-F7B0-4224-8B18-8F74B7D87F0B}"/>
          </ac:cxnSpMkLst>
        </pc:cxnChg>
      </pc:sldChg>
      <pc:sldChg chg="addSp delSp modSp del mod setBg modClrScheme delDesignElem chgLayout">
        <pc:chgData name="Ross Teare" userId="af2d9ed122332fbc" providerId="LiveId" clId="{044918A7-2F01-4CC6-9E70-8F287641BB0B}" dt="2021-02-04T05:19:36.334" v="344" actId="2696"/>
        <pc:sldMkLst>
          <pc:docMk/>
          <pc:sldMk cId="1246396648" sldId="257"/>
        </pc:sldMkLst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2" creationId="{A9B9A8F3-2753-43E8-937A-A2A7828191E2}"/>
          </ac:spMkLst>
        </pc:spChg>
        <pc:spChg chg="mod ord">
          <ac:chgData name="Ross Teare" userId="af2d9ed122332fbc" providerId="LiveId" clId="{044918A7-2F01-4CC6-9E70-8F287641BB0B}" dt="2021-02-04T05:13:57.193" v="311" actId="700"/>
          <ac:spMkLst>
            <pc:docMk/>
            <pc:sldMk cId="1246396648" sldId="257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4:55:50.641" v="123" actId="26606"/>
          <ac:spMkLst>
            <pc:docMk/>
            <pc:sldMk cId="1246396648" sldId="257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246396648" sldId="257"/>
            <ac:spMk id="17" creationId="{E8A8EAB8-D2FF-444D-B34B-7D32F106AD0E}"/>
          </ac:spMkLst>
        </pc:spChg>
        <pc:cxnChg chg="add del">
          <ac:chgData name="Ross Teare" userId="af2d9ed122332fbc" providerId="LiveId" clId="{044918A7-2F01-4CC6-9E70-8F287641BB0B}" dt="2021-02-04T04:55:50.641" v="123" actId="26606"/>
          <ac:cxnSpMkLst>
            <pc:docMk/>
            <pc:sldMk cId="1246396648" sldId="257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19" creationId="{067633D1-6EE6-4118-B9F0-B363477BEE7A}"/>
          </ac:cxnSpMkLst>
        </pc:cxn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246396648" sldId="257"/>
            <ac:cxnSpMk id="21" creationId="{4AD7FFC6-42A9-49CB-B5E9-B3F6B038331B}"/>
          </ac:cxnSpMkLst>
        </pc:cxnChg>
      </pc:sldChg>
      <pc:sldChg chg="del">
        <pc:chgData name="Ross Teare" userId="af2d9ed122332fbc" providerId="LiveId" clId="{044918A7-2F01-4CC6-9E70-8F287641BB0B}" dt="2021-02-03T01:20:56.877" v="65" actId="47"/>
        <pc:sldMkLst>
          <pc:docMk/>
          <pc:sldMk cId="669425469" sldId="258"/>
        </pc:sldMkLst>
      </pc:sldChg>
      <pc:sldChg chg="addSp delSp modSp mod ord setBg delDesignElem">
        <pc:chgData name="Ross Teare" userId="af2d9ed122332fbc" providerId="LiveId" clId="{044918A7-2F01-4CC6-9E70-8F287641BB0B}" dt="2021-02-04T07:24:25.626" v="1805"/>
        <pc:sldMkLst>
          <pc:docMk/>
          <pc:sldMk cId="3069120608" sldId="259"/>
        </pc:sldMkLst>
        <pc:spChg chg="mod">
          <ac:chgData name="Ross Teare" userId="af2d9ed122332fbc" providerId="LiveId" clId="{044918A7-2F01-4CC6-9E70-8F287641BB0B}" dt="2021-02-04T07:24:22.033" v="1803" actId="20577"/>
          <ac:spMkLst>
            <pc:docMk/>
            <pc:sldMk cId="3069120608" sldId="259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3T01:23:27.999" v="105" actId="26606"/>
          <ac:spMkLst>
            <pc:docMk/>
            <pc:sldMk cId="3069120608" sldId="259"/>
            <ac:spMk id="3" creationId="{B77478EB-4E61-443F-8841-F0389DF78F61}"/>
          </ac:spMkLst>
        </pc:spChg>
        <pc:spChg chg="del mod">
          <ac:chgData name="Ross Teare" userId="af2d9ed122332fbc" providerId="LiveId" clId="{044918A7-2F01-4CC6-9E70-8F287641BB0B}" dt="2021-02-03T01:22:56.472" v="103" actId="478"/>
          <ac:spMkLst>
            <pc:docMk/>
            <pc:sldMk cId="3069120608" sldId="259"/>
            <ac:spMk id="4" creationId="{45EA5699-B5D8-40DC-A590-EDA324A30A7D}"/>
          </ac:spMkLst>
        </pc:spChg>
        <pc:spChg chg="add del mod">
          <ac:chgData name="Ross Teare" userId="af2d9ed122332fbc" providerId="LiveId" clId="{044918A7-2F01-4CC6-9E70-8F287641BB0B}" dt="2021-02-03T01:23:19.524" v="104" actId="478"/>
          <ac:spMkLst>
            <pc:docMk/>
            <pc:sldMk cId="3069120608" sldId="259"/>
            <ac:spMk id="6" creationId="{C383FD98-F5EA-4454-9A22-B9C0B85BD17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3069120608" sldId="259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3069120608" sldId="259"/>
            <ac:cxnSpMk id="10" creationId="{EE504C98-6397-41C1-A8D8-2D9C4ED307E0}"/>
          </ac:cxnSpMkLst>
        </pc:cxnChg>
      </pc:sldChg>
      <pc:sldChg chg="addSp delSp modSp del mod setBg delDesignElem">
        <pc:chgData name="Ross Teare" userId="af2d9ed122332fbc" providerId="LiveId" clId="{044918A7-2F01-4CC6-9E70-8F287641BB0B}" dt="2021-02-04T07:29:29.050" v="1869" actId="47"/>
        <pc:sldMkLst>
          <pc:docMk/>
          <pc:sldMk cId="1153325483" sldId="260"/>
        </pc:sldMkLst>
        <pc:spChg chg="add del mod">
          <ac:chgData name="Ross Teare" userId="af2d9ed122332fbc" providerId="LiveId" clId="{044918A7-2F01-4CC6-9E70-8F287641BB0B}" dt="2021-02-03T01:23:56.636" v="117" actId="478"/>
          <ac:spMkLst>
            <pc:docMk/>
            <pc:sldMk cId="1153325483" sldId="260"/>
            <ac:spMk id="3" creationId="{629F6D69-D4EA-4E3C-9952-73A8AFC87B52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5" creationId="{EB5A0786-3FEC-4FA9-BDCB-CFF86D40C20B}"/>
          </ac:spMkLst>
        </pc:spChg>
        <pc:spChg chg="mod">
          <ac:chgData name="Ross Teare" userId="af2d9ed122332fbc" providerId="LiveId" clId="{044918A7-2F01-4CC6-9E70-8F287641BB0B}" dt="2021-02-03T01:24:39.895" v="118" actId="26606"/>
          <ac:spMkLst>
            <pc:docMk/>
            <pc:sldMk cId="1153325483" sldId="260"/>
            <ac:spMk id="6" creationId="{00AD121C-CDF6-4249-9464-98A64D8114EC}"/>
          </ac:spMkLst>
        </pc:spChg>
        <pc:spChg chg="del mod">
          <ac:chgData name="Ross Teare" userId="af2d9ed122332fbc" providerId="LiveId" clId="{044918A7-2F01-4CC6-9E70-8F287641BB0B}" dt="2021-02-03T01:23:54.840" v="116" actId="478"/>
          <ac:spMkLst>
            <pc:docMk/>
            <pc:sldMk cId="1153325483" sldId="260"/>
            <ac:spMk id="7" creationId="{7CE99D99-A475-481F-A6D7-660CB886D240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1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53325483" sldId="260"/>
            <ac:spMk id="15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53325483" sldId="260"/>
            <ac:cxnSpMk id="13" creationId="{EE504C98-6397-41C1-A8D8-2D9C4ED307E0}"/>
          </ac:cxnSpMkLst>
        </pc:cxnChg>
      </pc:sldChg>
      <pc:sldChg chg="modSp del">
        <pc:chgData name="Ross Teare" userId="af2d9ed122332fbc" providerId="LiveId" clId="{044918A7-2F01-4CC6-9E70-8F287641BB0B}" dt="2021-02-04T07:29:30.550" v="1870" actId="47"/>
        <pc:sldMkLst>
          <pc:docMk/>
          <pc:sldMk cId="4018603332" sldId="262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4018603332" sldId="262"/>
            <ac:spMk id="5" creationId="{301502E8-8B31-44D0-AA73-179491EE9BF4}"/>
          </ac:spMkLst>
        </pc:spChg>
      </pc:sldChg>
      <pc:sldChg chg="modSp del">
        <pc:chgData name="Ross Teare" userId="af2d9ed122332fbc" providerId="LiveId" clId="{044918A7-2F01-4CC6-9E70-8F287641BB0B}" dt="2021-02-04T07:29:34.667" v="1871" actId="47"/>
        <pc:sldMkLst>
          <pc:docMk/>
          <pc:sldMk cId="3477572918" sldId="263"/>
        </pc:sldMkLst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7" creationId="{16628427-76EE-46FB-8E51-0C40144930C5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8" creationId="{59B69490-F8AD-4F37-BD52-44279AC56B12}"/>
          </ac:spMkLst>
        </pc:spChg>
        <pc:spChg chg="mod">
          <ac:chgData name="Ross Teare" userId="af2d9ed122332fbc" providerId="LiveId" clId="{044918A7-2F01-4CC6-9E70-8F287641BB0B}" dt="2021-02-04T05:16:32.834" v="329"/>
          <ac:spMkLst>
            <pc:docMk/>
            <pc:sldMk cId="3477572918" sldId="263"/>
            <ac:spMk id="9" creationId="{FEAA4CEB-7FF7-4D55-9615-9E3912287048}"/>
          </ac:spMkLst>
        </pc:spChg>
      </pc:sldChg>
      <pc:sldChg chg="addSp delSp modSp new mod ord setBg delDesignElem">
        <pc:chgData name="Ross Teare" userId="af2d9ed122332fbc" providerId="LiveId" clId="{044918A7-2F01-4CC6-9E70-8F287641BB0B}" dt="2021-02-04T07:19:48.017" v="1775" actId="27636"/>
        <pc:sldMkLst>
          <pc:docMk/>
          <pc:sldMk cId="892090080" sldId="264"/>
        </pc:sldMkLst>
        <pc:spChg chg="mod">
          <ac:chgData name="Ross Teare" userId="af2d9ed122332fbc" providerId="LiveId" clId="{044918A7-2F01-4CC6-9E70-8F287641BB0B}" dt="2021-02-04T07:19:03.163" v="1766" actId="6549"/>
          <ac:spMkLst>
            <pc:docMk/>
            <pc:sldMk cId="892090080" sldId="264"/>
            <ac:spMk id="2" creationId="{4FD3C25A-C7AA-4A85-8B50-1E9EA599F40B}"/>
          </ac:spMkLst>
        </pc:spChg>
        <pc:spChg chg="mod">
          <ac:chgData name="Ross Teare" userId="af2d9ed122332fbc" providerId="LiveId" clId="{044918A7-2F01-4CC6-9E70-8F287641BB0B}" dt="2021-02-04T07:19:48.017" v="1775" actId="27636"/>
          <ac:spMkLst>
            <pc:docMk/>
            <pc:sldMk cId="892090080" sldId="264"/>
            <ac:spMk id="3" creationId="{AA13EB91-27B7-4D52-BA34-FA428D819BE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892090080" sldId="264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892090080" sldId="264"/>
            <ac:cxnSpMk id="10" creationId="{EE504C98-6397-41C1-A8D8-2D9C4ED307E0}"/>
          </ac:cxnSpMkLst>
        </pc:cxnChg>
      </pc:sldChg>
      <pc:sldChg chg="addSp delSp modSp new del mod ord setBg">
        <pc:chgData name="Ross Teare" userId="af2d9ed122332fbc" providerId="LiveId" clId="{044918A7-2F01-4CC6-9E70-8F287641BB0B}" dt="2021-02-03T01:11:37.858" v="23" actId="2696"/>
        <pc:sldMkLst>
          <pc:docMk/>
          <pc:sldMk cId="3096812986" sldId="264"/>
        </pc:sldMkLst>
        <pc:spChg chg="mo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2" creationId="{BB5F2ABF-CAC3-4F90-B3B8-439141FB3398}"/>
          </ac:spMkLst>
        </pc:spChg>
        <pc:spChg chg="del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3" creationId="{9E1C5012-D14D-4570-9206-1F64BA3BE704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8" creationId="{5F18414D-1626-4996-AACB-23D3DE45B03B}"/>
          </ac:spMkLst>
        </pc:spChg>
        <pc:spChg chg="add">
          <ac:chgData name="Ross Teare" userId="af2d9ed122332fbc" providerId="LiveId" clId="{044918A7-2F01-4CC6-9E70-8F287641BB0B}" dt="2021-02-03T01:11:02.627" v="19" actId="26606"/>
          <ac:spMkLst>
            <pc:docMk/>
            <pc:sldMk cId="3096812986" sldId="264"/>
            <ac:spMk id="10" creationId="{D84C2E9E-0B5D-4B5F-9A1F-70EBDCE39034}"/>
          </ac:spMkLst>
        </pc:spChg>
        <pc:cxnChg chg="add">
          <ac:chgData name="Ross Teare" userId="af2d9ed122332fbc" providerId="LiveId" clId="{044918A7-2F01-4CC6-9E70-8F287641BB0B}" dt="2021-02-03T01:11:02.627" v="19" actId="26606"/>
          <ac:cxnSpMkLst>
            <pc:docMk/>
            <pc:sldMk cId="3096812986" sldId="264"/>
            <ac:cxnSpMk id="12" creationId="{07A9243D-8FC3-4B36-874B-55906B03F484}"/>
          </ac:cxnSpMkLst>
        </pc:cxnChg>
      </pc:sldChg>
      <pc:sldChg chg="addSp delSp modSp add mod ord modTransition modAnim delDesignElem">
        <pc:chgData name="Ross Teare" userId="af2d9ed122332fbc" providerId="LiveId" clId="{044918A7-2F01-4CC6-9E70-8F287641BB0B}" dt="2021-02-04T07:27:48.344" v="1832" actId="20577"/>
        <pc:sldMkLst>
          <pc:docMk/>
          <pc:sldMk cId="443365768" sldId="265"/>
        </pc:sldMkLst>
        <pc:spChg chg="mod">
          <ac:chgData name="Ross Teare" userId="af2d9ed122332fbc" providerId="LiveId" clId="{044918A7-2F01-4CC6-9E70-8F287641BB0B}" dt="2021-02-04T05:46:17.700" v="541" actId="20577"/>
          <ac:spMkLst>
            <pc:docMk/>
            <pc:sldMk cId="443365768" sldId="265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27:48.344" v="1832" actId="20577"/>
          <ac:spMkLst>
            <pc:docMk/>
            <pc:sldMk cId="443365768" sldId="265"/>
            <ac:spMk id="3" creationId="{CD0CC623-870F-42B1-9CB9-C46E4687C219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8" creationId="{A7AE9375-4664-4DB2-922D-2782A6E439AC}"/>
          </ac:spMkLst>
        </pc:spChg>
        <pc:spChg chg="del">
          <ac:chgData name="Ross Teare" userId="af2d9ed122332fbc" providerId="LiveId" clId="{044918A7-2F01-4CC6-9E70-8F287641BB0B}" dt="2021-02-04T04:56:41.022" v="143" actId="26606"/>
          <ac:spMkLst>
            <pc:docMk/>
            <pc:sldMk cId="443365768" sldId="265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17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1" creationId="{9DD005C1-8C51-42D6-9BEE-B9B83849743D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26" creationId="{A7AE9375-4664-4DB2-922D-2782A6E439AC}"/>
          </ac:spMkLst>
        </pc:spChg>
        <pc:spChg chg="add">
          <ac:chgData name="Ross Teare" userId="af2d9ed122332fbc" providerId="LiveId" clId="{044918A7-2F01-4CC6-9E70-8F287641BB0B}" dt="2021-02-04T05:16:39.710" v="330" actId="26606"/>
          <ac:spMkLst>
            <pc:docMk/>
            <pc:sldMk cId="443365768" sldId="265"/>
            <ac:spMk id="30" creationId="{9DD005C1-8C51-42D6-9BEE-B9B83849743D}"/>
          </ac:spMkLst>
        </pc:spChg>
        <pc:cxnChg chg="del">
          <ac:chgData name="Ross Teare" userId="af2d9ed122332fbc" providerId="LiveId" clId="{044918A7-2F01-4CC6-9E70-8F287641BB0B}" dt="2021-02-04T04:56:41.022" v="143" actId="26606"/>
          <ac:cxnSpMkLst>
            <pc:docMk/>
            <pc:sldMk cId="443365768" sldId="265"/>
            <ac:cxnSpMk id="10" creationId="{EE504C98-6397-41C1-A8D8-2D9C4ED307E0}"/>
          </ac:cxnSpMkLst>
        </pc:cxnChg>
        <pc:cxnChg chg="add del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19" creationId="{EE504C98-6397-41C1-A8D8-2D9C4ED307E0}"/>
          </ac:cxnSpMkLst>
        </pc:cxnChg>
        <pc:cxnChg chg="add">
          <ac:chgData name="Ross Teare" userId="af2d9ed122332fbc" providerId="LiveId" clId="{044918A7-2F01-4CC6-9E70-8F287641BB0B}" dt="2021-02-04T05:16:39.710" v="330" actId="26606"/>
          <ac:cxnSpMkLst>
            <pc:docMk/>
            <pc:sldMk cId="443365768" sldId="265"/>
            <ac:cxnSpMk id="28" creationId="{EE504C98-6397-41C1-A8D8-2D9C4ED307E0}"/>
          </ac:cxnSpMkLst>
        </pc:cxnChg>
      </pc:sldChg>
      <pc:sldChg chg="new del">
        <pc:chgData name="Ross Teare" userId="af2d9ed122332fbc" providerId="LiveId" clId="{044918A7-2F01-4CC6-9E70-8F287641BB0B}" dt="2021-02-03T01:12:23.685" v="31" actId="2696"/>
        <pc:sldMkLst>
          <pc:docMk/>
          <pc:sldMk cId="2310150412" sldId="265"/>
        </pc:sldMkLst>
      </pc:sldChg>
      <pc:sldChg chg="new del">
        <pc:chgData name="Ross Teare" userId="af2d9ed122332fbc" providerId="LiveId" clId="{044918A7-2F01-4CC6-9E70-8F287641BB0B}" dt="2021-02-04T04:55:21.206" v="120" actId="47"/>
        <pc:sldMkLst>
          <pc:docMk/>
          <pc:sldMk cId="3569039144" sldId="265"/>
        </pc:sldMkLst>
      </pc:sldChg>
      <pc:sldChg chg="addSp delSp modSp add del mod delDesignElem modNotesTx">
        <pc:chgData name="Ross Teare" userId="af2d9ed122332fbc" providerId="LiveId" clId="{044918A7-2F01-4CC6-9E70-8F287641BB0B}" dt="2021-02-04T07:28:49.764" v="1853" actId="20577"/>
        <pc:sldMkLst>
          <pc:docMk/>
          <pc:sldMk cId="1161043682" sldId="266"/>
        </pc:sldMkLst>
        <pc:spChg chg="mod">
          <ac:chgData name="Ross Teare" userId="af2d9ed122332fbc" providerId="LiveId" clId="{044918A7-2F01-4CC6-9E70-8F287641BB0B}" dt="2021-02-04T07:28:49.764" v="1853" actId="20577"/>
          <ac:spMkLst>
            <pc:docMk/>
            <pc:sldMk cId="1161043682" sldId="266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6:47:25.287" v="1182" actId="20577"/>
          <ac:spMkLst>
            <pc:docMk/>
            <pc:sldMk cId="1161043682" sldId="266"/>
            <ac:spMk id="3" creationId="{CD0CC623-870F-42B1-9CB9-C46E4687C219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161043682" sldId="266"/>
            <ac:spMk id="12" creationId="{9DD005C1-8C51-42D6-9BEE-B9B83849743D}"/>
          </ac:spMkLst>
        </pc:spChg>
        <pc:picChg chg="add del">
          <ac:chgData name="Ross Teare" userId="af2d9ed122332fbc" providerId="LiveId" clId="{044918A7-2F01-4CC6-9E70-8F287641BB0B}" dt="2021-02-04T07:17:02.959" v="1727"/>
          <ac:picMkLst>
            <pc:docMk/>
            <pc:sldMk cId="1161043682" sldId="266"/>
            <ac:picMk id="2050" creationId="{0B086048-E912-4A06-924B-234A6799A9DD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161043682" sldId="266"/>
            <ac:cxnSpMk id="10" creationId="{EE504C98-6397-41C1-A8D8-2D9C4ED307E0}"/>
          </ac:cxnSpMkLst>
        </pc:cxnChg>
      </pc:sldChg>
      <pc:sldChg chg="addSp delSp modSp new del mod ord setBg setFolMasterObjs modClrScheme setClrOvrMap delDesignElem chgLayout">
        <pc:chgData name="Ross Teare" userId="af2d9ed122332fbc" providerId="LiveId" clId="{044918A7-2F01-4CC6-9E70-8F287641BB0B}" dt="2021-02-04T05:19:19.679" v="343" actId="2696"/>
        <pc:sldMkLst>
          <pc:docMk/>
          <pc:sldMk cId="1543868452" sldId="267"/>
        </pc:sldMkLst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2" creationId="{48520C9E-7A66-4A4F-B11B-AF128734ADCB}"/>
          </ac:spMkLst>
        </pc:spChg>
        <pc:spChg chg="del mod ord">
          <ac:chgData name="Ross Teare" userId="af2d9ed122332fbc" providerId="LiveId" clId="{044918A7-2F01-4CC6-9E70-8F287641BB0B}" dt="2021-02-04T05:14:09.627" v="313" actId="700"/>
          <ac:spMkLst>
            <pc:docMk/>
            <pc:sldMk cId="1543868452" sldId="267"/>
            <ac:spMk id="3" creationId="{1E470901-7ED1-4DB1-94DF-A166845A2A56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4" creationId="{87771AC7-1234-490C-B3C7-47E8F5EC3600}"/>
          </ac:spMkLst>
        </pc:spChg>
        <pc:spChg chg="add mod ord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5" creationId="{8F85E999-C6E1-477E-AE25-036C89C720AC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14:58.806" v="317" actId="26606"/>
          <ac:spMkLst>
            <pc:docMk/>
            <pc:sldMk cId="1543868452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2" creationId="{5F18414D-1626-4996-AACB-23D3DE45B03B}"/>
          </ac:spMkLst>
        </pc:spChg>
        <pc:spChg chg="add del">
          <ac:chgData name="Ross Teare" userId="af2d9ed122332fbc" providerId="LiveId" clId="{044918A7-2F01-4CC6-9E70-8F287641BB0B}" dt="2021-02-04T05:16:32.834" v="329"/>
          <ac:spMkLst>
            <pc:docMk/>
            <pc:sldMk cId="1543868452" sldId="267"/>
            <ac:spMk id="26" creationId="{D84C2E9E-0B5D-4B5F-9A1F-70EBDCE39034}"/>
          </ac:spMkLst>
        </pc:spChg>
        <pc:picChg chg="add mod ord">
          <ac:chgData name="Ross Teare" userId="af2d9ed122332fbc" providerId="LiveId" clId="{044918A7-2F01-4CC6-9E70-8F287641BB0B}" dt="2021-02-04T05:14:58.806" v="317" actId="26606"/>
          <ac:picMkLst>
            <pc:docMk/>
            <pc:sldMk cId="1543868452" sldId="267"/>
            <ac:picMk id="7" creationId="{D50408F0-4D86-44ED-A6FE-EBB4271E23E3}"/>
          </ac:picMkLst>
        </pc:picChg>
        <pc:cxnChg chg="add del">
          <ac:chgData name="Ross Teare" userId="af2d9ed122332fbc" providerId="LiveId" clId="{044918A7-2F01-4CC6-9E70-8F287641BB0B}" dt="2021-02-04T05:16:32.834" v="329"/>
          <ac:cxnSpMkLst>
            <pc:docMk/>
            <pc:sldMk cId="1543868452" sldId="267"/>
            <ac:cxnSpMk id="24" creationId="{07A9243D-8FC3-4B36-874B-55906B03F484}"/>
          </ac:cxnSpMkLst>
        </pc:cxnChg>
      </pc:sldChg>
      <pc:sldChg chg="addSp delSp modSp new mod setBg modClrScheme modAnim setClrOvrMap delDesignElem chgLayout modNotesTx">
        <pc:chgData name="Ross Teare" userId="af2d9ed122332fbc" providerId="LiveId" clId="{044918A7-2F01-4CC6-9E70-8F287641BB0B}" dt="2021-02-04T07:07:05.319" v="1503"/>
        <pc:sldMkLst>
          <pc:docMk/>
          <pc:sldMk cId="3698658654" sldId="267"/>
        </pc:sldMkLst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2" creationId="{4DC7FC96-0058-47F6-B3A5-82066D0811CB}"/>
          </ac:spMkLst>
        </pc:spChg>
        <pc:spChg chg="del mod ord">
          <ac:chgData name="Ross Teare" userId="af2d9ed122332fbc" providerId="LiveId" clId="{044918A7-2F01-4CC6-9E70-8F287641BB0B}" dt="2021-02-04T05:33:44.787" v="346" actId="700"/>
          <ac:spMkLst>
            <pc:docMk/>
            <pc:sldMk cId="3698658654" sldId="267"/>
            <ac:spMk id="3" creationId="{AD9F1475-41F5-465C-BDB4-0491E6760E26}"/>
          </ac:spMkLst>
        </pc:spChg>
        <pc:spChg chg="add mod ord">
          <ac:chgData name="Ross Teare" userId="af2d9ed122332fbc" providerId="LiveId" clId="{044918A7-2F01-4CC6-9E70-8F287641BB0B}" dt="2021-02-04T06:28:31.473" v="688" actId="20577"/>
          <ac:spMkLst>
            <pc:docMk/>
            <pc:sldMk cId="3698658654" sldId="267"/>
            <ac:spMk id="4" creationId="{F0043821-3670-4AC0-B376-87B2C4C304A1}"/>
          </ac:spMkLst>
        </pc:spChg>
        <pc:spChg chg="add mod ord">
          <ac:chgData name="Ross Teare" userId="af2d9ed122332fbc" providerId="LiveId" clId="{044918A7-2F01-4CC6-9E70-8F287641BB0B}" dt="2021-02-04T06:40:55.346" v="870" actId="27636"/>
          <ac:spMkLst>
            <pc:docMk/>
            <pc:sldMk cId="3698658654" sldId="267"/>
            <ac:spMk id="5" creationId="{B3B96A98-293A-4CE4-9FE6-C338B89D271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1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3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33.254" v="524" actId="26606"/>
          <ac:spMkLst>
            <pc:docMk/>
            <pc:sldMk cId="3698658654" sldId="267"/>
            <ac:spMk id="1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5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35:59.420" v="379" actId="26606"/>
          <ac:spMkLst>
            <pc:docMk/>
            <pc:sldMk cId="3698658654" sldId="267"/>
            <ac:spMk id="17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1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3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38:49.555" v="462" actId="26606"/>
          <ac:spMkLst>
            <pc:docMk/>
            <pc:sldMk cId="3698658654" sldId="267"/>
            <ac:spMk id="24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5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27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29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1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2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0:21.885" v="467" actId="26606"/>
          <ac:spMkLst>
            <pc:docMk/>
            <pc:sldMk cId="3698658654" sldId="267"/>
            <ac:spMk id="33" creationId="{1A89CBBC-7743-43D9-A324-25CB472E9B2E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4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48.308" v="526" actId="26606"/>
          <ac:spMkLst>
            <pc:docMk/>
            <pc:sldMk cId="3698658654" sldId="267"/>
            <ac:spMk id="36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38" creationId="{FB5B0058-AF13-4859-B429-4EDDE2A26F7F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39" creationId="{9AA72BD9-2C5A-4EDC-931F-5AA08EACA0F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1" creationId="{DD3981AC-7B61-4947-BCF3-F7AA7FA385B9}"/>
          </ac:spMkLst>
        </pc:spChg>
        <pc:spChg chg="add del">
          <ac:chgData name="Ross Teare" userId="af2d9ed122332fbc" providerId="LiveId" clId="{044918A7-2F01-4CC6-9E70-8F287641BB0B}" dt="2021-02-04T05:40:16.971" v="464" actId="26606"/>
          <ac:spMkLst>
            <pc:docMk/>
            <pc:sldMk cId="3698658654" sldId="267"/>
            <ac:spMk id="42" creationId="{A4A161CC-6DC5-4863-B213-94529D6E06D7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3" creationId="{55D4142C-5077-457F-A6AD-3FECFDB39685}"/>
          </ac:spMkLst>
        </pc:spChg>
        <pc:spChg chg="add del">
          <ac:chgData name="Ross Teare" userId="af2d9ed122332fbc" providerId="LiveId" clId="{044918A7-2F01-4CC6-9E70-8F287641BB0B}" dt="2021-02-04T05:40:21.869" v="466" actId="26606"/>
          <ac:spMkLst>
            <pc:docMk/>
            <pc:sldMk cId="3698658654" sldId="267"/>
            <ac:spMk id="44" creationId="{71B2258F-86CA-4D4D-8270-BC05FCDEBFB3}"/>
          </ac:spMkLst>
        </pc:spChg>
        <pc:spChg chg="add del">
          <ac:chgData name="Ross Teare" userId="af2d9ed122332fbc" providerId="LiveId" clId="{044918A7-2F01-4CC6-9E70-8F287641BB0B}" dt="2021-02-04T05:45:49.193" v="528" actId="26606"/>
          <ac:spMkLst>
            <pc:docMk/>
            <pc:sldMk cId="3698658654" sldId="267"/>
            <ac:spMk id="45" creationId="{7A5F0580-5EE9-419F-96EE-B6529EF6E7D0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6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2:53.665" v="479" actId="26606"/>
          <ac:spMkLst>
            <pc:docMk/>
            <pc:sldMk cId="3698658654" sldId="267"/>
            <ac:spMk id="47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49" creationId="{0671A8AE-40A1-4631-A6B8-581AFF065482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0" creationId="{AB58EF07-17C2-48CF-ABB0-EEF1F17CB8F0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1" creationId="{AF2F604E-43BE-4DC3-B983-E071523364F8}"/>
          </ac:spMkLst>
        </pc:spChg>
        <pc:spChg chg="add del">
          <ac:chgData name="Ross Teare" userId="af2d9ed122332fbc" providerId="LiveId" clId="{044918A7-2F01-4CC6-9E70-8F287641BB0B}" dt="2021-02-04T05:45:50.619" v="530" actId="26606"/>
          <ac:spMkLst>
            <pc:docMk/>
            <pc:sldMk cId="3698658654" sldId="267"/>
            <ac:spMk id="52" creationId="{08C9B587-E65E-4B52-B37C-ABEBB6E87928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3" creationId="{5A59F003-E00A-43F9-91DC-CC54E3B87466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4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5" creationId="{D74A4382-E3AD-430A-9A1F-DFA3E0E77A7D}"/>
          </ac:spMkLst>
        </pc:spChg>
        <pc:spChg chg="add">
          <ac:chgData name="Ross Teare" userId="af2d9ed122332fbc" providerId="LiveId" clId="{044918A7-2F01-4CC6-9E70-8F287641BB0B}" dt="2021-02-04T05:45:50.639" v="531" actId="26606"/>
          <ac:spMkLst>
            <pc:docMk/>
            <pc:sldMk cId="3698658654" sldId="267"/>
            <ac:spMk id="56" creationId="{890DEF05-784E-4B61-89E4-04C4ECF4E5A0}"/>
          </ac:spMkLst>
        </pc:spChg>
        <pc:spChg chg="add del">
          <ac:chgData name="Ross Teare" userId="af2d9ed122332fbc" providerId="LiveId" clId="{044918A7-2F01-4CC6-9E70-8F287641BB0B}" dt="2021-02-04T05:44:13.111" v="508" actId="26606"/>
          <ac:spMkLst>
            <pc:docMk/>
            <pc:sldMk cId="3698658654" sldId="267"/>
            <ac:spMk id="57" creationId="{79F40191-0F44-4FD1-82CC-ACB507C14BE6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2" creationId="{22A397E7-BF60-45B2-84C7-B074B76C37A7}"/>
          </ac:spMkLst>
        </pc:spChg>
        <pc:spChg chg="add del">
          <ac:chgData name="Ross Teare" userId="af2d9ed122332fbc" providerId="LiveId" clId="{044918A7-2F01-4CC6-9E70-8F287641BB0B}" dt="2021-02-04T05:45:25.275" v="522" actId="700"/>
          <ac:spMkLst>
            <pc:docMk/>
            <pc:sldMk cId="3698658654" sldId="267"/>
            <ac:spMk id="64" creationId="{890DEF05-784E-4B61-89E4-04C4ECF4E5A0}"/>
          </ac:spMkLst>
        </pc:spChg>
        <pc:picChg chg="add mod ord">
          <ac:chgData name="Ross Teare" userId="af2d9ed122332fbc" providerId="LiveId" clId="{044918A7-2F01-4CC6-9E70-8F287641BB0B}" dt="2021-02-04T05:45:50.639" v="531" actId="26606"/>
          <ac:picMkLst>
            <pc:docMk/>
            <pc:sldMk cId="3698658654" sldId="267"/>
            <ac:picMk id="7" creationId="{B8CD04EC-773A-49EE-B6C3-C047C0B4692B}"/>
          </ac:picMkLst>
        </pc:picChg>
        <pc:cxnChg chg="add del">
          <ac:chgData name="Ross Teare" userId="af2d9ed122332fbc" providerId="LiveId" clId="{044918A7-2F01-4CC6-9E70-8F287641BB0B}" dt="2021-02-04T05:45:33.254" v="524" actId="26606"/>
          <ac:cxnSpMkLst>
            <pc:docMk/>
            <pc:sldMk cId="3698658654" sldId="267"/>
            <ac:cxnSpMk id="1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38:49.555" v="462" actId="26606"/>
          <ac:cxnSpMkLst>
            <pc:docMk/>
            <pc:sldMk cId="3698658654" sldId="267"/>
            <ac:cxnSpMk id="26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0:16.971" v="464" actId="26606"/>
          <ac:cxnSpMkLst>
            <pc:docMk/>
            <pc:sldMk cId="3698658654" sldId="267"/>
            <ac:cxnSpMk id="40" creationId="{AC65C03C-3F17-45DC-A1B9-35ACA43397D4}"/>
          </ac:cxnSpMkLst>
        </pc:cxnChg>
        <pc:cxnChg chg="add del">
          <ac:chgData name="Ross Teare" userId="af2d9ed122332fbc" providerId="LiveId" clId="{044918A7-2F01-4CC6-9E70-8F287641BB0B}" dt="2021-02-04T05:42:53.665" v="479" actId="26606"/>
          <ac:cxnSpMkLst>
            <pc:docMk/>
            <pc:sldMk cId="3698658654" sldId="267"/>
            <ac:cxnSpMk id="48" creationId="{C41BAEC7-F7B0-4224-8B18-8F74B7D87F0B}"/>
          </ac:cxnSpMkLst>
        </pc:cxnChg>
        <pc:cxnChg chg="add">
          <ac:chgData name="Ross Teare" userId="af2d9ed122332fbc" providerId="LiveId" clId="{044918A7-2F01-4CC6-9E70-8F287641BB0B}" dt="2021-02-04T05:45:50.639" v="531" actId="26606"/>
          <ac:cxnSpMkLst>
            <pc:docMk/>
            <pc:sldMk cId="3698658654" sldId="267"/>
            <ac:cxnSpMk id="58" creationId="{C41BAEC7-F7B0-4224-8B18-8F74B7D87F0B}"/>
          </ac:cxnSpMkLst>
        </pc:cxnChg>
        <pc:cxnChg chg="add del">
          <ac:chgData name="Ross Teare" userId="af2d9ed122332fbc" providerId="LiveId" clId="{044918A7-2F01-4CC6-9E70-8F287641BB0B}" dt="2021-02-04T05:45:25.275" v="522" actId="700"/>
          <ac:cxnSpMkLst>
            <pc:docMk/>
            <pc:sldMk cId="3698658654" sldId="267"/>
            <ac:cxnSpMk id="66" creationId="{C41BAEC7-F7B0-4224-8B18-8F74B7D87F0B}"/>
          </ac:cxnSpMkLst>
        </pc:cxnChg>
      </pc:sldChg>
      <pc:sldChg chg="addSp delSp modSp new add del mod setBg modClrScheme delDesignElem chgLayout modNotesTx">
        <pc:chgData name="Ross Teare" userId="af2d9ed122332fbc" providerId="LiveId" clId="{044918A7-2F01-4CC6-9E70-8F287641BB0B}" dt="2021-02-04T07:25:41.684" v="1816" actId="20577"/>
        <pc:sldMkLst>
          <pc:docMk/>
          <pc:sldMk cId="3965291105" sldId="268"/>
        </pc:sldMkLst>
        <pc:spChg chg="mod ord">
          <ac:chgData name="Ross Teare" userId="af2d9ed122332fbc" providerId="LiveId" clId="{044918A7-2F01-4CC6-9E70-8F287641BB0B}" dt="2021-02-04T07:25:41.684" v="1816" actId="20577"/>
          <ac:spMkLst>
            <pc:docMk/>
            <pc:sldMk cId="3965291105" sldId="268"/>
            <ac:spMk id="2" creationId="{13E31C01-4BA3-4F7B-8B89-E71EE133E158}"/>
          </ac:spMkLst>
        </pc:spChg>
        <pc:spChg chg="mod ord">
          <ac:chgData name="Ross Teare" userId="af2d9ed122332fbc" providerId="LiveId" clId="{044918A7-2F01-4CC6-9E70-8F287641BB0B}" dt="2021-02-04T06:40:30.239" v="862" actId="403"/>
          <ac:spMkLst>
            <pc:docMk/>
            <pc:sldMk cId="3965291105" sldId="268"/>
            <ac:spMk id="3" creationId="{0A134CF5-3E2E-461D-8340-CA2F220FFA34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4" creationId="{ABAE46E0-679B-40C7-A163-E4C962061615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5" creationId="{ED8A2BE2-1122-4DC6-AC49-2FEC882582A6}"/>
          </ac:spMkLst>
        </pc:spChg>
        <pc:spChg chg="add del mod ord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6" creationId="{34A65F2F-EF48-4A16-891C-4DCFC9941819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6:22:46.491" v="651" actId="700"/>
          <ac:spMkLst>
            <pc:docMk/>
            <pc:sldMk cId="3965291105" sldId="268"/>
            <ac:spMk id="12" creationId="{9DD005C1-8C51-42D6-9BEE-B9B83849743D}"/>
          </ac:spMkLst>
        </pc:spChg>
        <pc:cxnChg chg="add del">
          <ac:chgData name="Ross Teare" userId="af2d9ed122332fbc" providerId="LiveId" clId="{044918A7-2F01-4CC6-9E70-8F287641BB0B}" dt="2021-02-04T06:22:46.491" v="651" actId="700"/>
          <ac:cxnSpMkLst>
            <pc:docMk/>
            <pc:sldMk cId="3965291105" sldId="268"/>
            <ac:cxnSpMk id="10" creationId="{EE504C98-6397-41C1-A8D8-2D9C4ED307E0}"/>
          </ac:cxnSpMkLst>
        </pc:cxnChg>
      </pc:sldChg>
      <pc:sldChg chg="modSp add mod ord modNotesTx">
        <pc:chgData name="Ross Teare" userId="af2d9ed122332fbc" providerId="LiveId" clId="{044918A7-2F01-4CC6-9E70-8F287641BB0B}" dt="2021-02-04T07:25:48.872" v="1817"/>
        <pc:sldMkLst>
          <pc:docMk/>
          <pc:sldMk cId="3974038877" sldId="269"/>
        </pc:sldMkLst>
        <pc:spChg chg="mod">
          <ac:chgData name="Ross Teare" userId="af2d9ed122332fbc" providerId="LiveId" clId="{044918A7-2F01-4CC6-9E70-8F287641BB0B}" dt="2021-02-04T07:25:48.872" v="1817"/>
          <ac:spMkLst>
            <pc:docMk/>
            <pc:sldMk cId="3974038877" sldId="269"/>
            <ac:spMk id="2" creationId="{A9B9A8F3-2753-43E8-937A-A2A7828191E2}"/>
          </ac:spMkLst>
        </pc:spChg>
      </pc:sldChg>
      <pc:sldChg chg="new del">
        <pc:chgData name="Ross Teare" userId="af2d9ed122332fbc" providerId="LiveId" clId="{044918A7-2F01-4CC6-9E70-8F287641BB0B}" dt="2021-02-04T06:54:59.859" v="1186" actId="680"/>
        <pc:sldMkLst>
          <pc:docMk/>
          <pc:sldMk cId="520396709" sldId="270"/>
        </pc:sldMkLst>
      </pc:sldChg>
      <pc:sldChg chg="modSp add mod ord">
        <pc:chgData name="Ross Teare" userId="af2d9ed122332fbc" providerId="LiveId" clId="{044918A7-2F01-4CC6-9E70-8F287641BB0B}" dt="2021-02-04T07:29:05.669" v="1865" actId="20577"/>
        <pc:sldMkLst>
          <pc:docMk/>
          <pc:sldMk cId="2286832856" sldId="270"/>
        </pc:sldMkLst>
        <pc:spChg chg="mod">
          <ac:chgData name="Ross Teare" userId="af2d9ed122332fbc" providerId="LiveId" clId="{044918A7-2F01-4CC6-9E70-8F287641BB0B}" dt="2021-02-04T07:29:05.669" v="1865" actId="20577"/>
          <ac:spMkLst>
            <pc:docMk/>
            <pc:sldMk cId="2286832856" sldId="270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7:17:08.219" v="1728" actId="1076"/>
          <ac:spMkLst>
            <pc:docMk/>
            <pc:sldMk cId="2286832856" sldId="270"/>
            <ac:spMk id="3" creationId="{CD0CC623-870F-42B1-9CB9-C46E4687C219}"/>
          </ac:spMkLst>
        </pc:spChg>
      </pc:sldChg>
      <pc:sldChg chg="addSp delSp modSp add mod ord addAnim delAnim modNotesTx">
        <pc:chgData name="Ross Teare" userId="af2d9ed122332fbc" providerId="LiveId" clId="{044918A7-2F01-4CC6-9E70-8F287641BB0B}" dt="2021-02-04T07:24:57.575" v="1807"/>
        <pc:sldMkLst>
          <pc:docMk/>
          <pc:sldMk cId="801269191" sldId="271"/>
        </pc:sldMkLst>
        <pc:spChg chg="mod or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12:32.723" v="1651" actId="478"/>
          <ac:spMkLst>
            <pc:docMk/>
            <pc:sldMk cId="801269191" sldId="271"/>
            <ac:spMk id="3" creationId="{CD0CC623-870F-42B1-9CB9-C46E4687C219}"/>
          </ac:spMkLst>
        </pc:spChg>
        <pc:spChg chg="add del mod">
          <ac:chgData name="Ross Teare" userId="af2d9ed122332fbc" providerId="LiveId" clId="{044918A7-2F01-4CC6-9E70-8F287641BB0B}" dt="2021-02-04T07:12:39.203" v="1652" actId="478"/>
          <ac:spMkLst>
            <pc:docMk/>
            <pc:sldMk cId="801269191" sldId="271"/>
            <ac:spMk id="4" creationId="{C3AEE589-3392-4305-BC55-C072935E9DC3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8" creationId="{A7AE9375-4664-4DB2-922D-2782A6E439AC}"/>
          </ac:spMkLst>
        </pc:spChg>
        <pc:spChg chg="add del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2" creationId="{9DD005C1-8C51-42D6-9BEE-B9B83849743D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5" creationId="{B4D3D850-2041-4B7C-AED9-54DA385B14F7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7" creationId="{B497CCB5-5FC2-473C-AFCC-2430CEF1DF71}"/>
          </ac:spMkLst>
        </pc:spChg>
        <pc:spChg chg="add del">
          <ac:chgData name="Ross Teare" userId="af2d9ed122332fbc" providerId="LiveId" clId="{044918A7-2F01-4CC6-9E70-8F287641BB0B}" dt="2021-02-04T07:14:04.473" v="1665" actId="26606"/>
          <ac:spMkLst>
            <pc:docMk/>
            <pc:sldMk cId="801269191" sldId="271"/>
            <ac:spMk id="79" creationId="{599C8C75-BFDF-44E7-A028-EEB5EDD58817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2" creationId="{FB5B0058-AF13-4859-B429-4EDDE2A26F7F}"/>
          </ac:spMkLst>
        </pc:spChg>
        <pc:spChg chg="add">
          <ac:chgData name="Ross Teare" userId="af2d9ed122332fbc" providerId="LiveId" clId="{044918A7-2F01-4CC6-9E70-8F287641BB0B}" dt="2021-02-04T07:14:04.478" v="1666" actId="26606"/>
          <ac:spMkLst>
            <pc:docMk/>
            <pc:sldMk cId="801269191" sldId="271"/>
            <ac:spMk id="1033" creationId="{0277405F-0B4F-4418-B773-1B38814125B6}"/>
          </ac:spMkLst>
        </pc:spChg>
        <pc:picChg chg="add del mod">
          <ac:chgData name="Ross Teare" userId="af2d9ed122332fbc" providerId="LiveId" clId="{044918A7-2F01-4CC6-9E70-8F287641BB0B}" dt="2021-02-04T07:12:32.723" v="1651" actId="478"/>
          <ac:picMkLst>
            <pc:docMk/>
            <pc:sldMk cId="801269191" sldId="271"/>
            <ac:picMk id="1026" creationId="{6C7BD9DA-2C94-4251-BE39-3FE6DF73C46E}"/>
          </ac:picMkLst>
        </pc:picChg>
        <pc:picChg chg="add mod or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28" creationId="{ECE9C7F8-1BFF-487D-8DC3-AD9FF050BA61}"/>
          </ac:picMkLst>
        </pc:picChg>
        <pc:picChg chg="add mod">
          <ac:chgData name="Ross Teare" userId="af2d9ed122332fbc" providerId="LiveId" clId="{044918A7-2F01-4CC6-9E70-8F287641BB0B}" dt="2021-02-04T07:14:04.478" v="1666" actId="26606"/>
          <ac:picMkLst>
            <pc:docMk/>
            <pc:sldMk cId="801269191" sldId="271"/>
            <ac:picMk id="1030" creationId="{30E1CCC3-2D24-4A32-A3AF-E05EBEB7578C}"/>
          </ac:picMkLst>
        </pc:picChg>
        <pc:cxnChg chg="add del">
          <ac:chgData name="Ross Teare" userId="af2d9ed122332fbc" providerId="LiveId" clId="{044918A7-2F01-4CC6-9E70-8F287641BB0B}" dt="2021-02-04T07:14:04.478" v="1666" actId="26606"/>
          <ac:cxnSpMkLst>
            <pc:docMk/>
            <pc:sldMk cId="801269191" sldId="271"/>
            <ac:cxnSpMk id="10" creationId="{EE504C98-6397-41C1-A8D8-2D9C4ED307E0}"/>
          </ac:cxnSpMkLst>
        </pc:cxnChg>
      </pc:sldChg>
      <pc:sldChg chg="modSp add mod">
        <pc:chgData name="Ross Teare" userId="af2d9ed122332fbc" providerId="LiveId" clId="{044918A7-2F01-4CC6-9E70-8F287641BB0B}" dt="2021-02-04T07:36:46.247" v="1906" actId="404"/>
        <pc:sldMkLst>
          <pc:docMk/>
          <pc:sldMk cId="912639059" sldId="272"/>
        </pc:sldMkLst>
        <pc:spChg chg="mod">
          <ac:chgData name="Ross Teare" userId="af2d9ed122332fbc" providerId="LiveId" clId="{044918A7-2F01-4CC6-9E70-8F287641BB0B}" dt="2021-02-04T07:36:46.247" v="1906" actId="404"/>
          <ac:spMkLst>
            <pc:docMk/>
            <pc:sldMk cId="912639059" sldId="272"/>
            <ac:spMk id="3" creationId="{B77478EB-4E61-443F-8841-F0389DF78F61}"/>
          </ac:spMkLst>
        </pc:spChg>
      </pc:sldChg>
      <pc:sldChg chg="modSp add del mod">
        <pc:chgData name="Ross Teare" userId="af2d9ed122332fbc" providerId="LiveId" clId="{044918A7-2F01-4CC6-9E70-8F287641BB0B}" dt="2021-02-04T07:31:32.768" v="1882" actId="2696"/>
        <pc:sldMkLst>
          <pc:docMk/>
          <pc:sldMk cId="1043939505" sldId="272"/>
        </pc:sldMkLst>
        <pc:spChg chg="mod">
          <ac:chgData name="Ross Teare" userId="af2d9ed122332fbc" providerId="LiveId" clId="{044918A7-2F01-4CC6-9E70-8F287641BB0B}" dt="2021-02-04T07:30:03.931" v="1881" actId="14"/>
          <ac:spMkLst>
            <pc:docMk/>
            <pc:sldMk cId="1043939505" sldId="272"/>
            <ac:spMk id="3" creationId="{CD0CC623-870F-42B1-9CB9-C46E4687C219}"/>
          </ac:spMkLst>
        </pc:spChg>
      </pc:sldChg>
      <pc:sldChg chg="new del">
        <pc:chgData name="Ross Teare" userId="af2d9ed122332fbc" providerId="LiveId" clId="{044918A7-2F01-4CC6-9E70-8F287641BB0B}" dt="2021-02-04T07:29:21.506" v="1867" actId="680"/>
        <pc:sldMkLst>
          <pc:docMk/>
          <pc:sldMk cId="1900133217" sldId="272"/>
        </pc:sldMkLst>
      </pc:sldChg>
      <pc:sldChg chg="modSp add mod ord">
        <pc:chgData name="Ross Teare" userId="af2d9ed122332fbc" providerId="LiveId" clId="{044918A7-2F01-4CC6-9E70-8F287641BB0B}" dt="2021-02-04T07:38:18.544" v="1917" actId="20577"/>
        <pc:sldMkLst>
          <pc:docMk/>
          <pc:sldMk cId="2114656878" sldId="273"/>
        </pc:sldMkLst>
        <pc:spChg chg="mod">
          <ac:chgData name="Ross Teare" userId="af2d9ed122332fbc" providerId="LiveId" clId="{044918A7-2F01-4CC6-9E70-8F287641BB0B}" dt="2021-02-04T07:38:18.544" v="1917" actId="20577"/>
          <ac:spMkLst>
            <pc:docMk/>
            <pc:sldMk cId="2114656878" sldId="273"/>
            <ac:spMk id="2" creationId="{A9B9A8F3-2753-43E8-937A-A2A7828191E2}"/>
          </ac:spMkLst>
        </pc:spChg>
      </pc:sldChg>
      <pc:sldChg chg="addSp delSp modSp add mod ord modAnim">
        <pc:chgData name="Ross Teare" userId="af2d9ed122332fbc" providerId="LiveId" clId="{044918A7-2F01-4CC6-9E70-8F287641BB0B}" dt="2021-02-04T07:56:43.982" v="2076" actId="1076"/>
        <pc:sldMkLst>
          <pc:docMk/>
          <pc:sldMk cId="462576173" sldId="274"/>
        </pc:sldMkLst>
        <pc:spChg chg="mod">
          <ac:chgData name="Ross Teare" userId="af2d9ed122332fbc" providerId="LiveId" clId="{044918A7-2F01-4CC6-9E70-8F287641BB0B}" dt="2021-02-04T07:40:49.148" v="1934" actId="255"/>
          <ac:spMkLst>
            <pc:docMk/>
            <pc:sldMk cId="462576173" sldId="274"/>
            <ac:spMk id="2" creationId="{A9B9A8F3-2753-43E8-937A-A2A7828191E2}"/>
          </ac:spMkLst>
        </pc:spChg>
        <pc:spChg chg="del mod">
          <ac:chgData name="Ross Teare" userId="af2d9ed122332fbc" providerId="LiveId" clId="{044918A7-2F01-4CC6-9E70-8F287641BB0B}" dt="2021-02-04T07:48:54.978" v="2040"/>
          <ac:spMkLst>
            <pc:docMk/>
            <pc:sldMk cId="462576173" sldId="27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43.982" v="2076" actId="1076"/>
          <ac:picMkLst>
            <pc:docMk/>
            <pc:sldMk cId="462576173" sldId="274"/>
            <ac:picMk id="4" creationId="{F6375A04-7C57-4F79-B7E5-F1DE73CCFB1C}"/>
          </ac:picMkLst>
        </pc:picChg>
      </pc:sldChg>
      <pc:sldChg chg="addSp delSp modSp add mod modAnim">
        <pc:chgData name="Ross Teare" userId="af2d9ed122332fbc" providerId="LiveId" clId="{044918A7-2F01-4CC6-9E70-8F287641BB0B}" dt="2021-02-04T07:58:04.480" v="2085" actId="1076"/>
        <pc:sldMkLst>
          <pc:docMk/>
          <pc:sldMk cId="105920530" sldId="275"/>
        </pc:sldMkLst>
        <pc:spChg chg="mod">
          <ac:chgData name="Ross Teare" userId="af2d9ed122332fbc" providerId="LiveId" clId="{044918A7-2F01-4CC6-9E70-8F287641BB0B}" dt="2021-02-04T07:46:17.163" v="1988" actId="404"/>
          <ac:spMkLst>
            <pc:docMk/>
            <pc:sldMk cId="105920530" sldId="27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28.241" v="2051"/>
          <ac:spMkLst>
            <pc:docMk/>
            <pc:sldMk cId="105920530" sldId="27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4.480" v="2085" actId="1076"/>
          <ac:picMkLst>
            <pc:docMk/>
            <pc:sldMk cId="105920530" sldId="275"/>
            <ac:picMk id="4" creationId="{8734124D-4AAB-4112-A50F-DE084336BC27}"/>
          </ac:picMkLst>
        </pc:picChg>
      </pc:sldChg>
      <pc:sldChg chg="new del">
        <pc:chgData name="Ross Teare" userId="af2d9ed122332fbc" providerId="LiveId" clId="{044918A7-2F01-4CC6-9E70-8F287641BB0B}" dt="2021-02-04T07:41:24.463" v="1937" actId="680"/>
        <pc:sldMkLst>
          <pc:docMk/>
          <pc:sldMk cId="155772184" sldId="276"/>
        </pc:sldMkLst>
      </pc:sldChg>
      <pc:sldChg chg="addSp delSp modSp add mod">
        <pc:chgData name="Ross Teare" userId="af2d9ed122332fbc" providerId="LiveId" clId="{044918A7-2F01-4CC6-9E70-8F287641BB0B}" dt="2021-02-04T07:56:11.949" v="2073" actId="1076"/>
        <pc:sldMkLst>
          <pc:docMk/>
          <pc:sldMk cId="852061245" sldId="276"/>
        </pc:sldMkLst>
        <pc:spChg chg="mod">
          <ac:chgData name="Ross Teare" userId="af2d9ed122332fbc" providerId="LiveId" clId="{044918A7-2F01-4CC6-9E70-8F287641BB0B}" dt="2021-02-04T07:48:04.185" v="2039" actId="404"/>
          <ac:spMkLst>
            <pc:docMk/>
            <pc:sldMk cId="852061245" sldId="276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49:23.976" v="2042"/>
          <ac:spMkLst>
            <pc:docMk/>
            <pc:sldMk cId="852061245" sldId="276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6:11.949" v="2073" actId="1076"/>
          <ac:picMkLst>
            <pc:docMk/>
            <pc:sldMk cId="852061245" sldId="276"/>
            <ac:picMk id="4" creationId="{C40B0B08-0072-4C16-BF6D-AB971E28CA4B}"/>
          </ac:picMkLst>
        </pc:picChg>
      </pc:sldChg>
      <pc:sldChg chg="addSp delSp modSp add mod">
        <pc:chgData name="Ross Teare" userId="af2d9ed122332fbc" providerId="LiveId" clId="{044918A7-2F01-4CC6-9E70-8F287641BB0B}" dt="2021-02-04T07:56:36.407" v="2075" actId="1076"/>
        <pc:sldMkLst>
          <pc:docMk/>
          <pc:sldMk cId="1479201314" sldId="277"/>
        </pc:sldMkLst>
        <pc:spChg chg="mod">
          <ac:chgData name="Ross Teare" userId="af2d9ed122332fbc" providerId="LiveId" clId="{044918A7-2F01-4CC6-9E70-8F287641BB0B}" dt="2021-02-04T07:47:53.138" v="2035" actId="404"/>
          <ac:spMkLst>
            <pc:docMk/>
            <pc:sldMk cId="1479201314" sldId="277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0:38.080" v="2043"/>
          <ac:spMkLst>
            <pc:docMk/>
            <pc:sldMk cId="1479201314" sldId="277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36.407" v="2075" actId="1076"/>
          <ac:picMkLst>
            <pc:docMk/>
            <pc:sldMk cId="1479201314" sldId="277"/>
            <ac:picMk id="4" creationId="{1A0956FF-F876-4403-BC0A-25254B237B2E}"/>
          </ac:picMkLst>
        </pc:picChg>
      </pc:sldChg>
      <pc:sldChg chg="addSp delSp modSp add mod">
        <pc:chgData name="Ross Teare" userId="af2d9ed122332fbc" providerId="LiveId" clId="{044918A7-2F01-4CC6-9E70-8F287641BB0B}" dt="2021-02-04T07:56:56.724" v="2077" actId="1076"/>
        <pc:sldMkLst>
          <pc:docMk/>
          <pc:sldMk cId="2374573673" sldId="278"/>
        </pc:sldMkLst>
        <pc:spChg chg="mod">
          <ac:chgData name="Ross Teare" userId="af2d9ed122332fbc" providerId="LiveId" clId="{044918A7-2F01-4CC6-9E70-8F287641BB0B}" dt="2021-02-04T07:47:45.021" v="2031" actId="404"/>
          <ac:spMkLst>
            <pc:docMk/>
            <pc:sldMk cId="2374573673" sldId="278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1:38.024" v="2044"/>
          <ac:spMkLst>
            <pc:docMk/>
            <pc:sldMk cId="2374573673" sldId="278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6:56.724" v="2077" actId="1076"/>
          <ac:picMkLst>
            <pc:docMk/>
            <pc:sldMk cId="2374573673" sldId="278"/>
            <ac:picMk id="4" creationId="{4E05A22B-36D1-446C-BDC4-48058037DB66}"/>
          </ac:picMkLst>
        </pc:picChg>
      </pc:sldChg>
      <pc:sldChg chg="addSp delSp modSp add mod">
        <pc:chgData name="Ross Teare" userId="af2d9ed122332fbc" providerId="LiveId" clId="{044918A7-2F01-4CC6-9E70-8F287641BB0B}" dt="2021-02-04T07:57:16.644" v="2078" actId="1076"/>
        <pc:sldMkLst>
          <pc:docMk/>
          <pc:sldMk cId="2801997487" sldId="279"/>
        </pc:sldMkLst>
        <pc:spChg chg="mod">
          <ac:chgData name="Ross Teare" userId="af2d9ed122332fbc" providerId="LiveId" clId="{044918A7-2F01-4CC6-9E70-8F287641BB0B}" dt="2021-02-04T07:47:36.089" v="2027" actId="404"/>
          <ac:spMkLst>
            <pc:docMk/>
            <pc:sldMk cId="2801997487" sldId="279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13.697" v="2045"/>
          <ac:spMkLst>
            <pc:docMk/>
            <pc:sldMk cId="2801997487" sldId="279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16.644" v="2078" actId="1076"/>
          <ac:picMkLst>
            <pc:docMk/>
            <pc:sldMk cId="2801997487" sldId="279"/>
            <ac:picMk id="4" creationId="{5521F50B-62BE-4111-84A6-7266B307398F}"/>
          </ac:picMkLst>
        </pc:picChg>
      </pc:sldChg>
      <pc:sldChg chg="addSp delSp modSp add mod">
        <pc:chgData name="Ross Teare" userId="af2d9ed122332fbc" providerId="LiveId" clId="{044918A7-2F01-4CC6-9E70-8F287641BB0B}" dt="2021-02-04T07:57:22.661" v="2079" actId="1076"/>
        <pc:sldMkLst>
          <pc:docMk/>
          <pc:sldMk cId="2251872513" sldId="280"/>
        </pc:sldMkLst>
        <pc:spChg chg="mod">
          <ac:chgData name="Ross Teare" userId="af2d9ed122332fbc" providerId="LiveId" clId="{044918A7-2F01-4CC6-9E70-8F287641BB0B}" dt="2021-02-04T07:47:24.744" v="2023" actId="404"/>
          <ac:spMkLst>
            <pc:docMk/>
            <pc:sldMk cId="2251872513" sldId="280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35.075" v="2046"/>
          <ac:spMkLst>
            <pc:docMk/>
            <pc:sldMk cId="2251872513" sldId="280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22.661" v="2079" actId="1076"/>
          <ac:picMkLst>
            <pc:docMk/>
            <pc:sldMk cId="2251872513" sldId="280"/>
            <ac:picMk id="4" creationId="{26EA2762-84FE-4AA0-9902-1F2657F2E0E3}"/>
          </ac:picMkLst>
        </pc:picChg>
      </pc:sldChg>
      <pc:sldChg chg="addSp delSp modSp add mod">
        <pc:chgData name="Ross Teare" userId="af2d9ed122332fbc" providerId="LiveId" clId="{044918A7-2F01-4CC6-9E70-8F287641BB0B}" dt="2021-02-04T07:57:31.524" v="2081" actId="1076"/>
        <pc:sldMkLst>
          <pc:docMk/>
          <pc:sldMk cId="3148069488" sldId="281"/>
        </pc:sldMkLst>
        <pc:spChg chg="mod">
          <ac:chgData name="Ross Teare" userId="af2d9ed122332fbc" providerId="LiveId" clId="{044918A7-2F01-4CC6-9E70-8F287641BB0B}" dt="2021-02-04T07:47:13.086" v="2014" actId="404"/>
          <ac:spMkLst>
            <pc:docMk/>
            <pc:sldMk cId="3148069488" sldId="281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2:51.598" v="2047"/>
          <ac:spMkLst>
            <pc:docMk/>
            <pc:sldMk cId="3148069488" sldId="281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31.524" v="2081" actId="1076"/>
          <ac:picMkLst>
            <pc:docMk/>
            <pc:sldMk cId="3148069488" sldId="281"/>
            <ac:picMk id="4" creationId="{F5624EBD-2823-45FB-B7BA-724258F494C7}"/>
          </ac:picMkLst>
        </pc:picChg>
      </pc:sldChg>
      <pc:sldChg chg="addSp delSp modSp add mod">
        <pc:chgData name="Ross Teare" userId="af2d9ed122332fbc" providerId="LiveId" clId="{044918A7-2F01-4CC6-9E70-8F287641BB0B}" dt="2021-02-04T07:57:44.312" v="2082" actId="1076"/>
        <pc:sldMkLst>
          <pc:docMk/>
          <pc:sldMk cId="234104158" sldId="282"/>
        </pc:sldMkLst>
        <pc:spChg chg="mod">
          <ac:chgData name="Ross Teare" userId="af2d9ed122332fbc" providerId="LiveId" clId="{044918A7-2F01-4CC6-9E70-8F287641BB0B}" dt="2021-02-04T07:46:58.206" v="2008" actId="404"/>
          <ac:spMkLst>
            <pc:docMk/>
            <pc:sldMk cId="234104158" sldId="282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24.784" v="2048"/>
          <ac:spMkLst>
            <pc:docMk/>
            <pc:sldMk cId="234104158" sldId="282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44.312" v="2082" actId="1076"/>
          <ac:picMkLst>
            <pc:docMk/>
            <pc:sldMk cId="234104158" sldId="282"/>
            <ac:picMk id="4" creationId="{FCC0C79C-E394-492A-B64B-D301AC55F250}"/>
          </ac:picMkLst>
        </pc:picChg>
      </pc:sldChg>
      <pc:sldChg chg="addSp delSp modSp add mod">
        <pc:chgData name="Ross Teare" userId="af2d9ed122332fbc" providerId="LiveId" clId="{044918A7-2F01-4CC6-9E70-8F287641BB0B}" dt="2021-02-04T07:57:50.576" v="2083" actId="1076"/>
        <pc:sldMkLst>
          <pc:docMk/>
          <pc:sldMk cId="2675126648" sldId="283"/>
        </pc:sldMkLst>
        <pc:spChg chg="mod">
          <ac:chgData name="Ross Teare" userId="af2d9ed122332fbc" providerId="LiveId" clId="{044918A7-2F01-4CC6-9E70-8F287641BB0B}" dt="2021-02-04T07:46:44.953" v="1998" actId="404"/>
          <ac:spMkLst>
            <pc:docMk/>
            <pc:sldMk cId="2675126648" sldId="283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3:44.523" v="2049"/>
          <ac:spMkLst>
            <pc:docMk/>
            <pc:sldMk cId="2675126648" sldId="283"/>
            <ac:spMk id="3" creationId="{CD0CC623-870F-42B1-9CB9-C46E4687C219}"/>
          </ac:spMkLst>
        </pc:spChg>
        <pc:picChg chg="add mod modCrop">
          <ac:chgData name="Ross Teare" userId="af2d9ed122332fbc" providerId="LiveId" clId="{044918A7-2F01-4CC6-9E70-8F287641BB0B}" dt="2021-02-04T07:57:50.576" v="2083" actId="1076"/>
          <ac:picMkLst>
            <pc:docMk/>
            <pc:sldMk cId="2675126648" sldId="283"/>
            <ac:picMk id="4" creationId="{47730652-D39C-4344-9E1E-80F6EC70C61C}"/>
          </ac:picMkLst>
        </pc:picChg>
      </pc:sldChg>
      <pc:sldChg chg="addSp delSp modSp add mod">
        <pc:chgData name="Ross Teare" userId="af2d9ed122332fbc" providerId="LiveId" clId="{044918A7-2F01-4CC6-9E70-8F287641BB0B}" dt="2021-02-04T07:57:57.017" v="2084" actId="1076"/>
        <pc:sldMkLst>
          <pc:docMk/>
          <pc:sldMk cId="194180961" sldId="284"/>
        </pc:sldMkLst>
        <pc:spChg chg="mod">
          <ac:chgData name="Ross Teare" userId="af2d9ed122332fbc" providerId="LiveId" clId="{044918A7-2F01-4CC6-9E70-8F287641BB0B}" dt="2021-02-04T07:45:22.415" v="1977"/>
          <ac:spMkLst>
            <pc:docMk/>
            <pc:sldMk cId="194180961" sldId="284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05.087" v="2050"/>
          <ac:spMkLst>
            <pc:docMk/>
            <pc:sldMk cId="194180961" sldId="284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7:57.017" v="2084" actId="1076"/>
          <ac:picMkLst>
            <pc:docMk/>
            <pc:sldMk cId="194180961" sldId="284"/>
            <ac:picMk id="4" creationId="{F84DB66D-7D53-4319-A438-3F01E3580D9A}"/>
          </ac:picMkLst>
        </pc:picChg>
      </pc:sldChg>
      <pc:sldChg chg="new del">
        <pc:chgData name="Ross Teare" userId="af2d9ed122332fbc" providerId="LiveId" clId="{044918A7-2F01-4CC6-9E70-8F287641BB0B}" dt="2021-02-04T07:44:49.582" v="1972" actId="680"/>
        <pc:sldMkLst>
          <pc:docMk/>
          <pc:sldMk cId="3693855797" sldId="284"/>
        </pc:sldMkLst>
      </pc:sldChg>
      <pc:sldChg chg="addSp delSp modSp add mod modAnim">
        <pc:chgData name="Ross Teare" userId="af2d9ed122332fbc" providerId="LiveId" clId="{044918A7-2F01-4CC6-9E70-8F287641BB0B}" dt="2021-02-04T07:58:09.760" v="2086" actId="1076"/>
        <pc:sldMkLst>
          <pc:docMk/>
          <pc:sldMk cId="2920851687" sldId="285"/>
        </pc:sldMkLst>
        <pc:spChg chg="mod">
          <ac:chgData name="Ross Teare" userId="af2d9ed122332fbc" providerId="LiveId" clId="{044918A7-2F01-4CC6-9E70-8F287641BB0B}" dt="2021-02-04T07:46:09.462" v="1986" actId="404"/>
          <ac:spMkLst>
            <pc:docMk/>
            <pc:sldMk cId="2920851687" sldId="285"/>
            <ac:spMk id="2" creationId="{A9B9A8F3-2753-43E8-937A-A2A7828191E2}"/>
          </ac:spMkLst>
        </pc:spChg>
        <pc:spChg chg="del">
          <ac:chgData name="Ross Teare" userId="af2d9ed122332fbc" providerId="LiveId" clId="{044918A7-2F01-4CC6-9E70-8F287641BB0B}" dt="2021-02-04T07:54:50.767" v="2052"/>
          <ac:spMkLst>
            <pc:docMk/>
            <pc:sldMk cId="2920851687" sldId="285"/>
            <ac:spMk id="3" creationId="{CD0CC623-870F-42B1-9CB9-C46E4687C219}"/>
          </ac:spMkLst>
        </pc:spChg>
        <pc:picChg chg="add mod">
          <ac:chgData name="Ross Teare" userId="af2d9ed122332fbc" providerId="LiveId" clId="{044918A7-2F01-4CC6-9E70-8F287641BB0B}" dt="2021-02-04T07:58:09.760" v="2086" actId="1076"/>
          <ac:picMkLst>
            <pc:docMk/>
            <pc:sldMk cId="2920851687" sldId="285"/>
            <ac:picMk id="4" creationId="{902576E5-FF56-48D5-942E-C25F30C93F78}"/>
          </ac:picMkLst>
        </pc:picChg>
      </pc:sldChg>
      <pc:sldChg chg="modSp add mod">
        <pc:chgData name="Ross Teare" userId="af2d9ed122332fbc" providerId="LiveId" clId="{044918A7-2F01-4CC6-9E70-8F287641BB0B}" dt="2021-02-04T08:06:56.253" v="2346" actId="20577"/>
        <pc:sldMkLst>
          <pc:docMk/>
          <pc:sldMk cId="696618771" sldId="286"/>
        </pc:sldMkLst>
        <pc:spChg chg="mod">
          <ac:chgData name="Ross Teare" userId="af2d9ed122332fbc" providerId="LiveId" clId="{044918A7-2F01-4CC6-9E70-8F287641BB0B}" dt="2021-02-04T08:06:56.253" v="2346" actId="20577"/>
          <ac:spMkLst>
            <pc:docMk/>
            <pc:sldMk cId="696618771" sldId="286"/>
            <ac:spMk id="3" creationId="{CD0CC623-870F-42B1-9CB9-C46E4687C219}"/>
          </ac:spMkLst>
        </pc:spChg>
      </pc:sldChg>
      <pc:sldChg chg="modSp add del mod">
        <pc:chgData name="Ross Teare" userId="af2d9ed122332fbc" providerId="LiveId" clId="{044918A7-2F01-4CC6-9E70-8F287641BB0B}" dt="2021-02-04T08:10:13.280" v="2422" actId="2696"/>
        <pc:sldMkLst>
          <pc:docMk/>
          <pc:sldMk cId="903598327" sldId="287"/>
        </pc:sldMkLst>
        <pc:spChg chg="mod">
          <ac:chgData name="Ross Teare" userId="af2d9ed122332fbc" providerId="LiveId" clId="{044918A7-2F01-4CC6-9E70-8F287641BB0B}" dt="2021-02-04T08:08:36.317" v="2369" actId="20577"/>
          <ac:spMkLst>
            <pc:docMk/>
            <pc:sldMk cId="903598327" sldId="287"/>
            <ac:spMk id="2" creationId="{A9B9A8F3-2753-43E8-937A-A2A7828191E2}"/>
          </ac:spMkLst>
        </pc:spChg>
        <pc:spChg chg="mod">
          <ac:chgData name="Ross Teare" userId="af2d9ed122332fbc" providerId="LiveId" clId="{044918A7-2F01-4CC6-9E70-8F287641BB0B}" dt="2021-02-04T08:09:47.253" v="2418" actId="20577"/>
          <ac:spMkLst>
            <pc:docMk/>
            <pc:sldMk cId="903598327" sldId="287"/>
            <ac:spMk id="3" creationId="{CD0CC623-870F-42B1-9CB9-C46E4687C219}"/>
          </ac:spMkLst>
        </pc:spChg>
      </pc:sldChg>
      <pc:sldChg chg="modSp add mod ord">
        <pc:chgData name="Ross Teare" userId="af2d9ed122332fbc" providerId="LiveId" clId="{044918A7-2F01-4CC6-9E70-8F287641BB0B}" dt="2021-02-04T08:12:31.085" v="2567" actId="403"/>
        <pc:sldMkLst>
          <pc:docMk/>
          <pc:sldMk cId="3708656379" sldId="288"/>
        </pc:sldMkLst>
        <pc:spChg chg="mod">
          <ac:chgData name="Ross Teare" userId="af2d9ed122332fbc" providerId="LiveId" clId="{044918A7-2F01-4CC6-9E70-8F287641BB0B}" dt="2021-02-04T08:10:21.499" v="2434" actId="20577"/>
          <ac:spMkLst>
            <pc:docMk/>
            <pc:sldMk cId="3708656379" sldId="288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2:31.085" v="2567" actId="403"/>
          <ac:spMkLst>
            <pc:docMk/>
            <pc:sldMk cId="3708656379" sldId="288"/>
            <ac:spMk id="3" creationId="{B77478EB-4E61-443F-8841-F0389DF78F61}"/>
          </ac:spMkLst>
        </pc:spChg>
      </pc:sldChg>
      <pc:sldChg chg="modSp add mod">
        <pc:chgData name="Ross Teare" userId="af2d9ed122332fbc" providerId="LiveId" clId="{044918A7-2F01-4CC6-9E70-8F287641BB0B}" dt="2021-02-04T08:13:45.897" v="2597" actId="27636"/>
        <pc:sldMkLst>
          <pc:docMk/>
          <pc:sldMk cId="2039397174" sldId="289"/>
        </pc:sldMkLst>
        <pc:spChg chg="mod">
          <ac:chgData name="Ross Teare" userId="af2d9ed122332fbc" providerId="LiveId" clId="{044918A7-2F01-4CC6-9E70-8F287641BB0B}" dt="2021-02-04T08:13:45.897" v="2597" actId="27636"/>
          <ac:spMkLst>
            <pc:docMk/>
            <pc:sldMk cId="2039397174" sldId="289"/>
            <ac:spMk id="3" creationId="{B77478EB-4E61-443F-8841-F0389DF78F61}"/>
          </ac:spMkLst>
        </pc:spChg>
      </pc:sldChg>
      <pc:sldChg chg="new del">
        <pc:chgData name="Ross Teare" userId="af2d9ed122332fbc" providerId="LiveId" clId="{044918A7-2F01-4CC6-9E70-8F287641BB0B}" dt="2021-02-04T08:14:09.265" v="2599" actId="680"/>
        <pc:sldMkLst>
          <pc:docMk/>
          <pc:sldMk cId="3101442511" sldId="290"/>
        </pc:sldMkLst>
      </pc:sldChg>
      <pc:sldChg chg="modSp add del mod">
        <pc:chgData name="Ross Teare" userId="af2d9ed122332fbc" providerId="LiveId" clId="{044918A7-2F01-4CC6-9E70-8F287641BB0B}" dt="2021-02-04T08:15:29.582" v="2627" actId="2696"/>
        <pc:sldMkLst>
          <pc:docMk/>
          <pc:sldMk cId="3303523237" sldId="290"/>
        </pc:sldMkLst>
        <pc:spChg chg="mod">
          <ac:chgData name="Ross Teare" userId="af2d9ed122332fbc" providerId="LiveId" clId="{044918A7-2F01-4CC6-9E70-8F287641BB0B}" dt="2021-02-04T08:14:29.960" v="2614" actId="20577"/>
          <ac:spMkLst>
            <pc:docMk/>
            <pc:sldMk cId="3303523237" sldId="290"/>
            <ac:spMk id="2" creationId="{F100DB49-983D-4B37-8C13-3CF452B9D6A0}"/>
          </ac:spMkLst>
        </pc:spChg>
        <pc:spChg chg="mod">
          <ac:chgData name="Ross Teare" userId="af2d9ed122332fbc" providerId="LiveId" clId="{044918A7-2F01-4CC6-9E70-8F287641BB0B}" dt="2021-02-04T08:14:22.234" v="2603" actId="5793"/>
          <ac:spMkLst>
            <pc:docMk/>
            <pc:sldMk cId="3303523237" sldId="290"/>
            <ac:spMk id="3" creationId="{B77478EB-4E61-443F-8841-F0389DF78F61}"/>
          </ac:spMkLst>
        </pc:spChg>
      </pc:sldChg>
      <pc:sldChg chg="modSp add mod ord modNotesTx">
        <pc:chgData name="Ross Teare" userId="af2d9ed122332fbc" providerId="LiveId" clId="{044918A7-2F01-4CC6-9E70-8F287641BB0B}" dt="2021-02-04T08:15:33.861" v="2628" actId="6549"/>
        <pc:sldMkLst>
          <pc:docMk/>
          <pc:sldMk cId="3858388375" sldId="291"/>
        </pc:sldMkLst>
        <pc:spChg chg="mod">
          <ac:chgData name="Ross Teare" userId="af2d9ed122332fbc" providerId="LiveId" clId="{044918A7-2F01-4CC6-9E70-8F287641BB0B}" dt="2021-02-04T08:15:22.073" v="2626" actId="20577"/>
          <ac:spMkLst>
            <pc:docMk/>
            <pc:sldMk cId="3858388375" sldId="291"/>
            <ac:spMk id="2" creationId="{A9B9A8F3-2753-43E8-937A-A2A7828191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2EF1-16AC-405F-9DE1-B1E1517BFD91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38CA-FD84-4959-96B8-BB76F9E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Motivation &amp; Summary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Define the core message or hypothesis of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the questions you asked, and </a:t>
            </a:r>
            <a:r>
              <a:rPr lang="en-US" b="0" i="1" dirty="0">
                <a:solidFill>
                  <a:srgbClr val="C5C8C6"/>
                </a:solidFill>
                <a:effectLst/>
                <a:latin typeface="-apple-system"/>
              </a:rPr>
              <a:t>why</a:t>
            </a: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 you asked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5C8C6"/>
                </a:solidFill>
                <a:effectLst/>
                <a:latin typeface="-apple-system"/>
              </a:rPr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5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err="1"/>
              <a:t>explination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pulled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data we pulled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Compared World Bank vs World Happiness Report</a:t>
            </a:r>
          </a:p>
          <a:p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	Country Happiness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738CA-FD84-4959-96B8-BB76F9EFE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The planet earth taken from the outer space">
            <a:extLst>
              <a:ext uri="{FF2B5EF4-FFF2-40B4-BE49-F238E27FC236}">
                <a16:creationId xmlns:a16="http://schemas.microsoft.com/office/drawing/2014/main" id="{9B6288AC-6863-4ED9-80BD-A68111C9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758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Team 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  <a:p>
            <a:r>
              <a:rPr lang="en-US" dirty="0">
                <a:solidFill>
                  <a:schemeClr val="bg1"/>
                </a:solidFill>
              </a:rPr>
              <a:t>Organize</a:t>
            </a:r>
          </a:p>
          <a:p>
            <a:r>
              <a:rPr lang="en-US" dirty="0">
                <a:solidFill>
                  <a:schemeClr val="bg1"/>
                </a:solidFill>
              </a:rPr>
              <a:t>Merge  </a:t>
            </a:r>
          </a:p>
          <a:p>
            <a:r>
              <a:rPr lang="en-US" dirty="0">
                <a:solidFill>
                  <a:schemeClr val="bg1"/>
                </a:solidFill>
              </a:rPr>
              <a:t>Inner Join </a:t>
            </a:r>
          </a:p>
          <a:p>
            <a:r>
              <a:rPr lang="en-US" dirty="0">
                <a:solidFill>
                  <a:schemeClr val="bg1"/>
                </a:solidFill>
              </a:rPr>
              <a:t>Clean</a:t>
            </a:r>
          </a:p>
          <a:p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2019 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5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75A04-7C57-4F79-B7E5-F1DE73CC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74" y="1999264"/>
            <a:ext cx="5348653" cy="28594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Adult Population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B0B08-0072-4C16-BF6D-AB971E28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575"/>
          <a:stretch/>
        </p:blipFill>
        <p:spPr>
          <a:xfrm>
            <a:off x="6872093" y="2083768"/>
            <a:ext cx="3686175" cy="2690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Total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956FF-F876-4403-BC0A-25254B237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Female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5A22B-36D1-446C-BDC4-48058037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9938" y="2105025"/>
            <a:ext cx="37433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Male Unemployment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1F50B-62BE-4111-84A6-7266B307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563" y="2105025"/>
            <a:ext cx="36480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Access to Electricity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2762-84FE-4AA0-9902-1F2657F2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3263" y="2105025"/>
            <a:ext cx="38766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4800" dirty="0">
                <a:solidFill>
                  <a:schemeClr val="bg1"/>
                </a:solidFill>
              </a:rPr>
              <a:t>Infant Mortality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24EBD-2823-45FB-B7BA-724258F4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3738" y="2105025"/>
            <a:ext cx="389572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200" dirty="0">
                <a:solidFill>
                  <a:schemeClr val="bg1"/>
                </a:solidFill>
              </a:rPr>
              <a:t>Female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C79C-E394-492A-B64B-D301AC55F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879"/>
          <a:stretch/>
        </p:blipFill>
        <p:spPr>
          <a:xfrm>
            <a:off x="6726601" y="2071803"/>
            <a:ext cx="3810000" cy="27143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he planet earth taken from the outer space">
            <a:extLst>
              <a:ext uri="{FF2B5EF4-FFF2-40B4-BE49-F238E27FC236}">
                <a16:creationId xmlns:a16="http://schemas.microsoft.com/office/drawing/2014/main" id="{B8CD04EC-773A-49EE-B6C3-C047C0B46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759" r="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6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43821-3670-4AC0-B376-87B2C4C30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What Determines Happiness?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6A98-293A-4CE4-9FE6-C338B89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Education?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Money?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Health?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Job?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3600" dirty="0">
                <a:solidFill>
                  <a:schemeClr val="bg1"/>
                </a:solidFill>
              </a:rPr>
              <a:t>Male Life Expectancy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30652-D39C-4344-9E1E-80F6EC7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4976"/>
          <a:stretch/>
        </p:blipFill>
        <p:spPr>
          <a:xfrm>
            <a:off x="6726601" y="2047991"/>
            <a:ext cx="3810000" cy="27620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 algn="r"/>
            <a:r>
              <a:rPr lang="en-US" sz="7200" dirty="0">
                <a:solidFill>
                  <a:schemeClr val="bg1"/>
                </a:solidFill>
              </a:rPr>
              <a:t>GDP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DB66D-7D53-4319-A438-3F01E3580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363" y="2380762"/>
            <a:ext cx="4562475" cy="20964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Military Expenditure (%GDP)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4124D-4AAB-4112-A50F-DE084336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13" y="2105025"/>
            <a:ext cx="3838575" cy="26479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lvl="2"/>
            <a:r>
              <a:rPr lang="en-US" sz="4400" dirty="0">
                <a:solidFill>
                  <a:schemeClr val="bg1"/>
                </a:solidFill>
              </a:rPr>
              <a:t>Total Labor Force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2576E5-FF56-48D5-942E-C25F30C9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363" y="2160632"/>
            <a:ext cx="4562475" cy="25367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Valid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Null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Total Population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Unemployment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Military Expenditure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Labor Force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62862"/>
            <a:ext cx="9406666" cy="3526144"/>
          </a:xfrm>
        </p:spPr>
        <p:txBody>
          <a:bodyPr numCol="2"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Valid arguments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Population % Adult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positive correlation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0.5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Moderate negative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-0.63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0.76 correlation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Strong positive correlation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0.79 correlation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Happiness is a tricky factor to predict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mixture of data that when compared has no correlation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Accurate predictor of a country's 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Health!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Difficulties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Finding complete data vs. finding variables we thought would correlate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Questions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Across year comparisons – are these variables changing over time?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Variables with less data – can we still work with them? How would we do that?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  <a:p>
            <a:r>
              <a:rPr lang="en-US" dirty="0">
                <a:solidFill>
                  <a:schemeClr val="bg1"/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3C25A-C7AA-4A85-8B50-1E9EA59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EB91-27B7-4D52-BA34-FA428D8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country’s happiness related to other factors of that country?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measurements would be worthwhile to investigate?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might each measurement be correlated with happiness?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can we find this data?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World Happiness vs. World Bank Data</a:t>
            </a: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Image result for world happiness report">
            <a:extLst>
              <a:ext uri="{FF2B5EF4-FFF2-40B4-BE49-F238E27FC236}">
                <a16:creationId xmlns:a16="http://schemas.microsoft.com/office/drawing/2014/main" id="{30E1CCC3-2D24-4A32-A3AF-E05EBEB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2663211"/>
            <a:ext cx="3408121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orld bank">
            <a:extLst>
              <a:ext uri="{FF2B5EF4-FFF2-40B4-BE49-F238E27FC236}">
                <a16:creationId xmlns:a16="http://schemas.microsoft.com/office/drawing/2014/main" id="{ECE9C7F8-1BFF-487D-8DC3-AD9FF050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2" y="496673"/>
            <a:ext cx="2999096" cy="299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1C01-4BA3-4F7B-8B89-E71EE133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4CF5-3E2E-461D-8340-CA2F220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publication of the Sustainable Development Solutions Network, powered by data from the Gallup World Poll.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Happiness Report is a landmark survey of the state of global happiness that ranks 156 countries by how happy their citizens perceive themselves to be. </a:t>
            </a:r>
          </a:p>
          <a:p>
            <a:r>
              <a:rPr lang="en-US" dirty="0">
                <a:solidFill>
                  <a:schemeClr val="bg1"/>
                </a:solidFill>
              </a:rPr>
              <a:t>World Bank Group Open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World Bank Group works in every major area of development. We provide a wide array of financial products and technical assistance, and we help countries share and apply innovative knowledge and solutions to the challenges they face.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DataBank</a:t>
            </a:r>
            <a:r>
              <a:rPr lang="en-US" sz="1800" dirty="0">
                <a:solidFill>
                  <a:schemeClr val="bg1"/>
                </a:solidFill>
              </a:rPr>
              <a:t> is an analysis and visualization tool that contains collections of time series data on a variety of topics.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Happiness Report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2015-2019 scores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Isolated Happiness score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An index score utilizing a national average of the responses to the main life evaluation question asked in the Gallup World Poll (GWP), which uses the </a:t>
            </a:r>
            <a:r>
              <a:rPr lang="en-US" sz="2400" dirty="0" err="1">
                <a:solidFill>
                  <a:schemeClr val="bg1"/>
                </a:solidFill>
              </a:rPr>
              <a:t>Cantril</a:t>
            </a:r>
            <a:r>
              <a:rPr lang="en-US" sz="2400" dirty="0">
                <a:solidFill>
                  <a:schemeClr val="bg1"/>
                </a:solidFill>
              </a:rPr>
              <a:t> Ladder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numCol="2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World Bank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Looked at Countries data from 2015-2019 for: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% of Adult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Unemployment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Access to Electricity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Infant Mortality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Female/Male Life Expectancy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GDP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Military Expenditure (%GDP)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Total Labor Force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World Bank Indicators: The Quest for Complete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Outliers: What to do with them?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variables just aren’t related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Merging two sets of data?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Eliminate incomplete variables and substitute others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Turns out, they’re alright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no relationship is still a type of relationship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Inner join them!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684</Words>
  <Application>Microsoft Office PowerPoint</Application>
  <PresentationFormat>Widescreen</PresentationFormat>
  <Paragraphs>184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World Happiness: Contributing Factors</vt:lpstr>
      <vt:lpstr>What Determines Happiness?</vt:lpstr>
      <vt:lpstr>Overview</vt:lpstr>
      <vt:lpstr>Questions</vt:lpstr>
      <vt:lpstr>World Happiness vs. World Bank Data</vt:lpstr>
      <vt:lpstr>Data Sources</vt:lpstr>
      <vt:lpstr>Data Sources</vt:lpstr>
      <vt:lpstr>Data Sources</vt:lpstr>
      <vt:lpstr>Data Exploration</vt:lpstr>
      <vt:lpstr>Data Exploration</vt:lpstr>
      <vt:lpstr>2019 World Happiness vs. World Bank Data</vt:lpstr>
      <vt:lpstr>Population</vt:lpstr>
      <vt:lpstr>Adult Population</vt:lpstr>
      <vt:lpstr>Total Unemployment</vt:lpstr>
      <vt:lpstr>Female Unemployment</vt:lpstr>
      <vt:lpstr>Male Unemployment</vt:lpstr>
      <vt:lpstr>Access to Electricity</vt:lpstr>
      <vt:lpstr>Infant Mortality</vt:lpstr>
      <vt:lpstr>Female Life Expectancy</vt:lpstr>
      <vt:lpstr>Male Life Expectancy</vt:lpstr>
      <vt:lpstr>GDP</vt:lpstr>
      <vt:lpstr> Military Expenditure (%GDP)</vt:lpstr>
      <vt:lpstr>Total Labor Force</vt:lpstr>
      <vt:lpstr>Discussion</vt:lpstr>
      <vt:lpstr>Discussion</vt:lpstr>
      <vt:lpstr>Conclusion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Ross Teare</dc:creator>
  <cp:lastModifiedBy>Ross Teare</cp:lastModifiedBy>
  <cp:revision>1</cp:revision>
  <dcterms:created xsi:type="dcterms:W3CDTF">2021-02-03T01:24:39Z</dcterms:created>
  <dcterms:modified xsi:type="dcterms:W3CDTF">2021-02-04T08:15:47Z</dcterms:modified>
</cp:coreProperties>
</file>