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2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0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6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72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1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962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58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3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84A3BC-BB72-4DCC-ABA9-9E69A0A840C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4DF1BB-A983-4209-ACCE-25ABB81C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3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061B-484D-4F20-9A06-F26C8B771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Will You Sell Your Home?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3FE46-01BE-4F30-B7FA-6C126DB79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 Estate Machine Learning</a:t>
            </a:r>
          </a:p>
        </p:txBody>
      </p:sp>
      <p:pic>
        <p:nvPicPr>
          <p:cNvPr id="2050" name="Picture 2" descr="House for Sale with Realtor sign | Free to use under Creativ… | Flickr">
            <a:extLst>
              <a:ext uri="{FF2B5EF4-FFF2-40B4-BE49-F238E27FC236}">
                <a16:creationId xmlns:a16="http://schemas.microsoft.com/office/drawing/2014/main" id="{DEBCC113-4294-4EB0-B8BA-B5EBF6A83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31" y="2118721"/>
            <a:ext cx="3270417" cy="262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1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1EA2-E473-4168-83B0-2A7ED27B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6"/>
            <a:ext cx="8534400" cy="1507067"/>
          </a:xfrm>
        </p:spPr>
        <p:txBody>
          <a:bodyPr/>
          <a:lstStyle/>
          <a:p>
            <a:r>
              <a:rPr lang="en-US" dirty="0"/>
              <a:t>Marketing Package- Institutional Buyers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1921-9676-4DD2-AADA-7DB2F3380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2862"/>
            <a:ext cx="3969685" cy="2121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B3E57-C7F7-4EC0-B9B3-AC184424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885" y="1822861"/>
            <a:ext cx="6393439" cy="2121539"/>
          </a:xfrm>
          <a:prstGeom prst="rect">
            <a:avLst/>
          </a:prstGeom>
        </p:spPr>
      </p:pic>
      <p:pic>
        <p:nvPicPr>
          <p:cNvPr id="1026" name="Picture 2" descr="Our new realtor announcement cards are a great marketing strategy for new  agents wanting to get t… | Realtor ads, Real estate agent marketing, Real  estate postcards">
            <a:extLst>
              <a:ext uri="{FF2B5EF4-FFF2-40B4-BE49-F238E27FC236}">
                <a16:creationId xmlns:a16="http://schemas.microsoft.com/office/drawing/2014/main" id="{F3C524AD-BE1F-4D94-B83D-E8F3305AB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44402"/>
            <a:ext cx="3969685" cy="28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FC91F1-8363-450A-99CD-6F495B151E47}"/>
              </a:ext>
            </a:extLst>
          </p:cNvPr>
          <p:cNvSpPr txBox="1"/>
          <p:nvPr/>
        </p:nvSpPr>
        <p:spPr>
          <a:xfrm>
            <a:off x="5290457" y="4138551"/>
            <a:ext cx="5910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-We want to buy your house with cash for $315,000 and close quick.</a:t>
            </a:r>
          </a:p>
          <a:p>
            <a:r>
              <a:rPr lang="en-US" dirty="0"/>
              <a:t>-You choose the closing date as soon as 21 days and as late as 6 months</a:t>
            </a:r>
          </a:p>
          <a:p>
            <a:r>
              <a:rPr lang="en-US" dirty="0"/>
              <a:t>-Hassle free transaction with the help of our experienced team</a:t>
            </a:r>
          </a:p>
          <a:p>
            <a:r>
              <a:rPr lang="en-US" dirty="0"/>
              <a:t>-Call today to learn more!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3406-93C9-41C1-BE92-9D6C1955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you sell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B10A-DA2C-4F27-B1B7-7388CAD0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information visit https://github.com/patpetrus/real-estate-machine-learning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246955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8EC4-2710-4060-9D9E-C5DE20C0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08BF-EA36-4C83-A5B0-2702A57D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Caleb Sherry</a:t>
            </a:r>
          </a:p>
          <a:p>
            <a:r>
              <a:rPr lang="en-US" dirty="0"/>
              <a:t>Pat Petrus</a:t>
            </a:r>
          </a:p>
          <a:p>
            <a:r>
              <a:rPr lang="en-US" dirty="0"/>
              <a:t>Brian Smith</a:t>
            </a:r>
          </a:p>
          <a:p>
            <a:r>
              <a:rPr lang="en-US" dirty="0"/>
              <a:t>Max Eiteljorg</a:t>
            </a:r>
          </a:p>
        </p:txBody>
      </p:sp>
    </p:spTree>
    <p:extLst>
      <p:ext uri="{BB962C8B-B14F-4D97-AF65-F5344CB8AC3E}">
        <p14:creationId xmlns:p14="http://schemas.microsoft.com/office/powerpoint/2010/main" val="157886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F2A8-096E-4447-B079-23631081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020"/>
            <a:ext cx="8534400" cy="1507067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05C6-105C-40B5-B7E1-2E812E48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 records pulled from the state of Indiana (publicly available)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384B0-B9CA-45DF-82C3-12AD7C40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1409"/>
            <a:ext cx="7673439" cy="298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9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4F66-A37D-404C-90DA-A58149CA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34400" cy="1507067"/>
          </a:xfrm>
        </p:spPr>
        <p:txBody>
          <a:bodyPr/>
          <a:lstStyle/>
          <a:p>
            <a:r>
              <a:rPr lang="en-US" dirty="0"/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1D9F-6499-4005-93EF-C2E2F389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742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300" b="1" dirty="0"/>
              <a:t>Zip Code</a:t>
            </a:r>
          </a:p>
          <a:p>
            <a:r>
              <a:rPr lang="en-US" sz="2300" b="1" dirty="0"/>
              <a:t>Year Built</a:t>
            </a:r>
          </a:p>
          <a:p>
            <a:r>
              <a:rPr lang="en-US" sz="2300" b="1" dirty="0"/>
              <a:t>Amount of Land</a:t>
            </a:r>
          </a:p>
          <a:p>
            <a:r>
              <a:rPr lang="en-US" sz="2300" b="1" dirty="0"/>
              <a:t>Building SQFT</a:t>
            </a:r>
          </a:p>
          <a:p>
            <a:r>
              <a:rPr lang="en-US" sz="2300" b="1" dirty="0"/>
              <a:t>Livable SQFT</a:t>
            </a:r>
          </a:p>
          <a:p>
            <a:r>
              <a:rPr lang="en-US" sz="2300" b="1" dirty="0"/>
              <a:t>Bedrooms</a:t>
            </a:r>
          </a:p>
          <a:p>
            <a:r>
              <a:rPr lang="en-US" sz="2300" b="1" dirty="0"/>
              <a:t>Duration Equity</a:t>
            </a:r>
          </a:p>
          <a:p>
            <a:r>
              <a:rPr lang="en-US" sz="2300" b="1" dirty="0"/>
              <a:t>Loan Amount</a:t>
            </a:r>
          </a:p>
          <a:p>
            <a:r>
              <a:rPr lang="en-US" sz="2300" b="1" dirty="0"/>
              <a:t>Starting Equity</a:t>
            </a:r>
          </a:p>
          <a:p>
            <a:r>
              <a:rPr lang="en-US" sz="2300" b="1" dirty="0"/>
              <a:t>Ending/Current Equity</a:t>
            </a:r>
          </a:p>
          <a:p>
            <a:r>
              <a:rPr lang="en-US" sz="2300" b="1" dirty="0"/>
              <a:t>Price Increase/Decrease</a:t>
            </a:r>
          </a:p>
          <a:p>
            <a:r>
              <a:rPr lang="en-US" sz="2300" b="1" dirty="0"/>
              <a:t>Starting Interest Rate</a:t>
            </a:r>
          </a:p>
          <a:p>
            <a:r>
              <a:rPr lang="en-US" sz="2300" b="1" dirty="0"/>
              <a:t>Ending/Current Interest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5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214D-85D3-404A-B700-A9267FFD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93" y="-204808"/>
            <a:ext cx="8534400" cy="1507067"/>
          </a:xfrm>
        </p:spPr>
        <p:txBody>
          <a:bodyPr/>
          <a:lstStyle/>
          <a:p>
            <a:r>
              <a:rPr lang="en-US" dirty="0"/>
              <a:t>Additional Information Wanted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621F-823D-4F23-B9D4-DE8AB10B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93" y="1440013"/>
            <a:ext cx="8534400" cy="3615267"/>
          </a:xfrm>
        </p:spPr>
        <p:txBody>
          <a:bodyPr/>
          <a:lstStyle/>
          <a:p>
            <a:r>
              <a:rPr lang="en-US" b="1" dirty="0"/>
              <a:t>Age of occupants</a:t>
            </a:r>
          </a:p>
          <a:p>
            <a:r>
              <a:rPr lang="en-US" b="1" dirty="0"/>
              <a:t>Children (ages)</a:t>
            </a:r>
          </a:p>
          <a:p>
            <a:r>
              <a:rPr lang="en-US" b="1" dirty="0"/>
              <a:t>Martial Status</a:t>
            </a:r>
          </a:p>
          <a:p>
            <a:r>
              <a:rPr lang="en-US" b="1" dirty="0"/>
              <a:t>Multiple Tax Record Years</a:t>
            </a:r>
          </a:p>
          <a:p>
            <a:r>
              <a:rPr lang="en-US" b="1" dirty="0"/>
              <a:t>What Happened Before and After</a:t>
            </a:r>
          </a:p>
          <a:p>
            <a:r>
              <a:rPr lang="en-US" b="1" dirty="0"/>
              <a:t>Renovations</a:t>
            </a:r>
          </a:p>
          <a:p>
            <a:r>
              <a:rPr lang="en-US" b="1" dirty="0"/>
              <a:t>More Complete Data on Financials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6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24D4-B2FF-407B-8EB7-8FD06B7A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258204"/>
            <a:ext cx="8534400" cy="1507067"/>
          </a:xfrm>
        </p:spPr>
        <p:txBody>
          <a:bodyPr/>
          <a:lstStyle/>
          <a:p>
            <a:r>
              <a:rPr lang="en-US" dirty="0"/>
              <a:t>How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CC17-FA56-41A5-8CFC-225174B1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Html/CSS/JavaScript</a:t>
            </a:r>
          </a:p>
          <a:p>
            <a:r>
              <a:rPr lang="en-US" b="1" dirty="0"/>
              <a:t>Tableau</a:t>
            </a:r>
          </a:p>
          <a:p>
            <a:r>
              <a:rPr lang="en-US" b="1" dirty="0"/>
              <a:t>Python</a:t>
            </a:r>
          </a:p>
          <a:p>
            <a:r>
              <a:rPr lang="en-US" b="1" dirty="0"/>
              <a:t>Pandas</a:t>
            </a:r>
          </a:p>
          <a:p>
            <a:r>
              <a:rPr lang="en-US" b="1" dirty="0"/>
              <a:t>Matplotlib</a:t>
            </a:r>
          </a:p>
          <a:p>
            <a:r>
              <a:rPr lang="en-US" b="1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112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8F80-4B9E-4C60-B951-3803DCD4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118040"/>
            <a:ext cx="8534400" cy="1507067"/>
          </a:xfrm>
        </p:spPr>
        <p:txBody>
          <a:bodyPr/>
          <a:lstStyle/>
          <a:p>
            <a:r>
              <a:rPr lang="en-US" dirty="0"/>
              <a:t>What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F5F-EA6C-4CB0-8C49-53FD0C62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Gather additional data</a:t>
            </a:r>
          </a:p>
          <a:p>
            <a:pPr lvl="1"/>
            <a:r>
              <a:rPr lang="en-US" b="1" dirty="0"/>
              <a:t>Phone numbers for sellers</a:t>
            </a:r>
          </a:p>
          <a:p>
            <a:pPr lvl="1"/>
            <a:r>
              <a:rPr lang="en-US" b="1" dirty="0"/>
              <a:t>Additional information wanted slide</a:t>
            </a:r>
          </a:p>
          <a:p>
            <a:pPr lvl="1"/>
            <a:r>
              <a:rPr lang="en-US" b="1" dirty="0"/>
              <a:t>Gather comparable data to send to the homeowner</a:t>
            </a:r>
          </a:p>
          <a:p>
            <a:pPr lvl="1"/>
            <a:r>
              <a:rPr lang="en-US" b="1" dirty="0"/>
              <a:t>Market to Realtors or Real Estate Investment Firms</a:t>
            </a:r>
          </a:p>
        </p:txBody>
      </p:sp>
    </p:spTree>
    <p:extLst>
      <p:ext uri="{BB962C8B-B14F-4D97-AF65-F5344CB8AC3E}">
        <p14:creationId xmlns:p14="http://schemas.microsoft.com/office/powerpoint/2010/main" val="91427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FD4E-46F1-43D1-9BED-EA3A0451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2614"/>
            <a:ext cx="8534400" cy="1507067"/>
          </a:xfrm>
        </p:spPr>
        <p:txBody>
          <a:bodyPr/>
          <a:lstStyle/>
          <a:p>
            <a:r>
              <a:rPr lang="en-US" dirty="0"/>
              <a:t>Examples of 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17C6-EC87-403F-9BEC-C9F586A8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#234555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EA6DA2-2843-4F4D-9F2C-C9D32ECC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5744"/>
            <a:ext cx="10515600" cy="26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4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1EA2-E473-4168-83B0-2A7ED27B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994"/>
            <a:ext cx="8534400" cy="1507067"/>
          </a:xfrm>
        </p:spPr>
        <p:txBody>
          <a:bodyPr/>
          <a:lstStyle/>
          <a:p>
            <a:r>
              <a:rPr lang="en-US" dirty="0"/>
              <a:t>Marketing Package- Realtors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1921-9676-4DD2-AADA-7DB2F3380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2862"/>
            <a:ext cx="3969685" cy="2121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B3E57-C7F7-4EC0-B9B3-AC184424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885" y="1822861"/>
            <a:ext cx="6393439" cy="2121539"/>
          </a:xfrm>
          <a:prstGeom prst="rect">
            <a:avLst/>
          </a:prstGeom>
        </p:spPr>
      </p:pic>
      <p:pic>
        <p:nvPicPr>
          <p:cNvPr id="1026" name="Picture 2" descr="Our new realtor announcement cards are a great marketing strategy for new  agents wanting to get t… | Realtor ads, Real estate agent marketing, Real  estate postcards">
            <a:extLst>
              <a:ext uri="{FF2B5EF4-FFF2-40B4-BE49-F238E27FC236}">
                <a16:creationId xmlns:a16="http://schemas.microsoft.com/office/drawing/2014/main" id="{F3C524AD-BE1F-4D94-B83D-E8F3305AB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44402"/>
            <a:ext cx="3969685" cy="28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FC91F1-8363-450A-99CD-6F495B151E47}"/>
              </a:ext>
            </a:extLst>
          </p:cNvPr>
          <p:cNvSpPr txBox="1"/>
          <p:nvPr/>
        </p:nvSpPr>
        <p:spPr>
          <a:xfrm>
            <a:off x="5290457" y="4138551"/>
            <a:ext cx="5910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is the perfect time to sell and based on the comps in your area I think your home could sell from $315,000+ call me today to discuss your real estate needs!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18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260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When Will You Sell Your Home?</vt:lpstr>
      <vt:lpstr>Team Members</vt:lpstr>
      <vt:lpstr>Data</vt:lpstr>
      <vt:lpstr>Key Metrics</vt:lpstr>
      <vt:lpstr>Additional Information Wanted</vt:lpstr>
      <vt:lpstr>How Did We Do It?</vt:lpstr>
      <vt:lpstr>What Next</vt:lpstr>
      <vt:lpstr>Examples of Monetization</vt:lpstr>
      <vt:lpstr>Marketing Package- Realtors</vt:lpstr>
      <vt:lpstr>Marketing Package- Institutional Buyers</vt:lpstr>
      <vt:lpstr>Will you sell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Will You Sell Your Home?</dc:title>
  <dc:creator>Max Eiteljorg</dc:creator>
  <cp:lastModifiedBy>Max Eiteljorg</cp:lastModifiedBy>
  <cp:revision>8</cp:revision>
  <dcterms:created xsi:type="dcterms:W3CDTF">2021-05-25T22:42:38Z</dcterms:created>
  <dcterms:modified xsi:type="dcterms:W3CDTF">2021-05-26T00:52:07Z</dcterms:modified>
</cp:coreProperties>
</file>