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71" r:id="rId7"/>
    <p:sldId id="277" r:id="rId8"/>
    <p:sldId id="261" r:id="rId9"/>
    <p:sldId id="278" r:id="rId10"/>
    <p:sldId id="279" r:id="rId11"/>
    <p:sldId id="280" r:id="rId12"/>
    <p:sldId id="266" r:id="rId13"/>
    <p:sldId id="264" r:id="rId14"/>
    <p:sldId id="267" r:id="rId15"/>
    <p:sldId id="272" r:id="rId16"/>
    <p:sldId id="273" r:id="rId17"/>
    <p:sldId id="274" r:id="rId18"/>
    <p:sldId id="275" r:id="rId19"/>
    <p:sldId id="269" r:id="rId20"/>
    <p:sldId id="270" r:id="rId21"/>
    <p:sldId id="276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D2929-A9CC-43B4-8A06-DC2625A86C35}" type="datetimeFigureOut">
              <a:rPr lang="en-GB" smtClean="0"/>
              <a:t>20/05/2015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AC761-B2E2-4D92-8AB9-0BB7DF07F1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989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Rechenlast</a:t>
            </a:r>
            <a:r>
              <a:rPr lang="de-DE" baseline="0" dirty="0" smtClean="0"/>
              <a:t> Clientseitig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AC761-B2E2-4D92-8AB9-0BB7DF07F1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3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AC761-B2E2-4D92-8AB9-0BB7DF07F19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6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20/05/2015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Willkommen zur Präsentation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Der Sportfreunde RFH</a:t>
            </a:r>
          </a:p>
          <a:p>
            <a:r>
              <a:rPr lang="de-DE" dirty="0" smtClean="0"/>
              <a:t>Wir lieben laufen!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62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session_start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/>
              <a:t>?&gt;</a:t>
            </a:r>
          </a:p>
          <a:p>
            <a:pPr marL="0" indent="0"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$</a:t>
            </a:r>
            <a:r>
              <a:rPr lang="en-GB" dirty="0" err="1"/>
              <a:t>verbindung</a:t>
            </a:r>
            <a:r>
              <a:rPr lang="en-GB" dirty="0"/>
              <a:t> = </a:t>
            </a:r>
            <a:r>
              <a:rPr lang="en-GB" dirty="0" err="1"/>
              <a:t>mysql_connect</a:t>
            </a:r>
            <a:r>
              <a:rPr lang="en-GB" dirty="0"/>
              <a:t>("</a:t>
            </a:r>
            <a:r>
              <a:rPr lang="en-GB" dirty="0" err="1"/>
              <a:t>localhost</a:t>
            </a:r>
            <a:r>
              <a:rPr lang="en-GB" dirty="0"/>
              <a:t>", "root" , "")</a:t>
            </a:r>
          </a:p>
          <a:p>
            <a:pPr marL="0" indent="0">
              <a:buNone/>
            </a:pPr>
            <a:r>
              <a:rPr lang="en-GB" dirty="0"/>
              <a:t>	or die("</a:t>
            </a:r>
            <a:r>
              <a:rPr lang="en-GB" dirty="0" err="1"/>
              <a:t>Fehler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Verbindung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!");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mysql_select_db</a:t>
            </a:r>
            <a:r>
              <a:rPr lang="en-GB" dirty="0"/>
              <a:t>("</a:t>
            </a:r>
            <a:r>
              <a:rPr lang="en-GB" dirty="0" err="1"/>
              <a:t>sportfreunde</a:t>
            </a:r>
            <a:r>
              <a:rPr lang="en-GB" dirty="0"/>
              <a:t>") or die ("</a:t>
            </a:r>
            <a:r>
              <a:rPr lang="en-GB" dirty="0" err="1"/>
              <a:t>Datenbankfehler</a:t>
            </a:r>
            <a:r>
              <a:rPr lang="en-GB" dirty="0"/>
              <a:t>!");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$user = $_POST["user"];</a:t>
            </a:r>
          </a:p>
          <a:p>
            <a:pPr marL="0" indent="0">
              <a:buNone/>
            </a:pPr>
            <a:r>
              <a:rPr lang="en-GB" dirty="0"/>
              <a:t>	$</a:t>
            </a:r>
            <a:r>
              <a:rPr lang="en-GB" dirty="0" err="1"/>
              <a:t>pw</a:t>
            </a:r>
            <a:r>
              <a:rPr lang="en-GB" dirty="0"/>
              <a:t> = $_POST["</a:t>
            </a:r>
            <a:r>
              <a:rPr lang="en-GB" dirty="0" err="1"/>
              <a:t>pw</a:t>
            </a:r>
            <a:r>
              <a:rPr lang="en-GB" dirty="0"/>
              <a:t>"];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$query = "SELECT user, </a:t>
            </a:r>
            <a:r>
              <a:rPr lang="en-GB" dirty="0" err="1"/>
              <a:t>pw</a:t>
            </a:r>
            <a:r>
              <a:rPr lang="en-GB" dirty="0"/>
              <a:t> FROM users WHERE user LIKE '$user' LIMIT 1";</a:t>
            </a:r>
          </a:p>
          <a:p>
            <a:pPr marL="0" indent="0">
              <a:buNone/>
            </a:pPr>
            <a:r>
              <a:rPr lang="en-GB" dirty="0"/>
              <a:t>	$result = </a:t>
            </a:r>
            <a:r>
              <a:rPr lang="en-GB" dirty="0" err="1"/>
              <a:t>mysql_query</a:t>
            </a:r>
            <a:r>
              <a:rPr lang="en-GB" dirty="0"/>
              <a:t>($query);</a:t>
            </a:r>
          </a:p>
          <a:p>
            <a:pPr marL="0" indent="0">
              <a:buNone/>
            </a:pPr>
            <a:r>
              <a:rPr lang="en-GB" dirty="0"/>
              <a:t>	$row = </a:t>
            </a:r>
            <a:r>
              <a:rPr lang="en-GB" dirty="0" err="1"/>
              <a:t>mysql_fetch_object</a:t>
            </a:r>
            <a:r>
              <a:rPr lang="en-GB" dirty="0"/>
              <a:t>($result);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	if($row-&gt;</a:t>
            </a:r>
            <a:r>
              <a:rPr lang="en-GB" dirty="0" err="1"/>
              <a:t>pw</a:t>
            </a:r>
            <a:r>
              <a:rPr lang="en-GB" dirty="0"/>
              <a:t> == $</a:t>
            </a:r>
            <a:r>
              <a:rPr lang="en-GB" dirty="0" err="1"/>
              <a:t>pw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		{</a:t>
            </a:r>
          </a:p>
          <a:p>
            <a:pPr marL="0" indent="0">
              <a:buNone/>
            </a:pPr>
            <a:r>
              <a:rPr lang="en-GB" dirty="0"/>
              <a:t>		$_SESSION["user"] = $user;</a:t>
            </a:r>
          </a:p>
          <a:p>
            <a:pPr marL="0" indent="0">
              <a:buNone/>
            </a:pPr>
            <a:r>
              <a:rPr lang="en-GB" dirty="0"/>
              <a:t>		}</a:t>
            </a:r>
          </a:p>
          <a:p>
            <a:pPr marL="0" indent="0">
              <a:buNone/>
            </a:pPr>
            <a:r>
              <a:rPr lang="en-GB" dirty="0"/>
              <a:t>	header('Location: </a:t>
            </a:r>
            <a:r>
              <a:rPr lang="en-GB" dirty="0" err="1"/>
              <a:t>index.php</a:t>
            </a:r>
            <a:r>
              <a:rPr lang="en-GB" dirty="0"/>
              <a:t>');</a:t>
            </a:r>
          </a:p>
          <a:p>
            <a:pPr marL="0" indent="0">
              <a:buNone/>
            </a:pPr>
            <a:r>
              <a:rPr lang="en-GB" dirty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425570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e-DE" sz="5500" b="1" dirty="0" smtClean="0"/>
              <a:t>Login:</a:t>
            </a:r>
          </a:p>
          <a:p>
            <a:pPr marL="0" indent="0">
              <a:buNone/>
            </a:pPr>
            <a:endParaRPr lang="en-GB" sz="5500" b="1" dirty="0" smtClean="0"/>
          </a:p>
          <a:p>
            <a:pPr marL="0" indent="0">
              <a:buNone/>
            </a:pPr>
            <a:r>
              <a:rPr lang="en-GB" dirty="0" smtClean="0"/>
              <a:t>&lt;?</a:t>
            </a:r>
            <a:r>
              <a:rPr lang="en-GB" dirty="0" err="1"/>
              <a:t>php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</a:t>
            </a:r>
            <a:r>
              <a:rPr lang="en-GB" dirty="0"/>
              <a:t>(!</a:t>
            </a:r>
            <a:r>
              <a:rPr lang="en-GB" dirty="0" err="1"/>
              <a:t>isset</a:t>
            </a:r>
            <a:r>
              <a:rPr lang="en-GB" dirty="0"/>
              <a:t>($_SESSION["user"]))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</a:t>
            </a: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echo </a:t>
            </a:r>
          </a:p>
          <a:p>
            <a:pPr marL="0" indent="0">
              <a:buNone/>
            </a:pPr>
            <a:r>
              <a:rPr lang="en-GB" dirty="0" smtClean="0"/>
              <a:t>		“&lt;</a:t>
            </a:r>
            <a:r>
              <a:rPr lang="en-GB" dirty="0"/>
              <a:t>form action=\"</a:t>
            </a:r>
            <a:r>
              <a:rPr lang="en-GB" dirty="0" err="1"/>
              <a:t>login.php</a:t>
            </a:r>
            <a:r>
              <a:rPr lang="en-GB" dirty="0"/>
              <a:t>\" method=\"post\"&gt;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</a:t>
            </a:r>
            <a:r>
              <a:rPr lang="en-GB" dirty="0"/>
              <a:t>&lt;p&gt;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eingeloggt</a:t>
            </a:r>
            <a:r>
              <a:rPr lang="en-GB" dirty="0"/>
              <a:t>!&lt;/p&gt;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</a:t>
            </a:r>
            <a:r>
              <a:rPr lang="en-GB" dirty="0"/>
              <a:t>p&gt;</a:t>
            </a:r>
            <a:r>
              <a:rPr lang="en-GB" dirty="0" err="1"/>
              <a:t>Bitte</a:t>
            </a:r>
            <a:r>
              <a:rPr lang="en-GB" dirty="0"/>
              <a:t> </a:t>
            </a:r>
            <a:r>
              <a:rPr lang="en-GB" dirty="0" err="1"/>
              <a:t>melden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an:&lt;/p&gt;  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</a:t>
            </a:r>
            <a:r>
              <a:rPr lang="en-GB" dirty="0"/>
              <a:t>label for=\"user\"&gt;</a:t>
            </a:r>
            <a:r>
              <a:rPr lang="en-GB" dirty="0" err="1"/>
              <a:t>Benutzer</a:t>
            </a:r>
            <a:r>
              <a:rPr lang="en-GB" dirty="0"/>
              <a:t>:&lt;/label&gt;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</a:t>
            </a:r>
            <a:r>
              <a:rPr lang="en-GB" dirty="0"/>
              <a:t>p&gt; &lt;input type=\"text\" name=\"user\" id=\"user\" value=\"\" /&gt;&lt;/p&gt;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</a:t>
            </a:r>
            <a:r>
              <a:rPr lang="en-GB" dirty="0"/>
              <a:t>label for=\"</a:t>
            </a:r>
            <a:r>
              <a:rPr lang="en-GB" dirty="0" err="1"/>
              <a:t>pw</a:t>
            </a:r>
            <a:r>
              <a:rPr lang="en-GB" dirty="0"/>
              <a:t>\"&gt;</a:t>
            </a:r>
            <a:r>
              <a:rPr lang="en-GB" dirty="0" err="1"/>
              <a:t>Passwort</a:t>
            </a:r>
            <a:r>
              <a:rPr lang="en-GB" dirty="0"/>
              <a:t>&lt;/label&gt;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</a:t>
            </a:r>
            <a:r>
              <a:rPr lang="en-GB" dirty="0"/>
              <a:t>p&gt; &lt;input type=\"password\" name=\"</a:t>
            </a:r>
            <a:r>
              <a:rPr lang="en-GB" dirty="0" err="1"/>
              <a:t>pw</a:t>
            </a:r>
            <a:r>
              <a:rPr lang="en-GB" dirty="0"/>
              <a:t>\" id=\"</a:t>
            </a:r>
            <a:r>
              <a:rPr lang="en-GB" dirty="0" err="1"/>
              <a:t>pw</a:t>
            </a:r>
            <a:r>
              <a:rPr lang="en-GB" dirty="0"/>
              <a:t>\" value=\"\" /&gt;&lt;/p&gt;</a:t>
            </a:r>
          </a:p>
          <a:p>
            <a:pPr marL="0" indent="0">
              <a:buNone/>
            </a:pPr>
            <a:r>
              <a:rPr lang="en-GB" dirty="0" smtClean="0"/>
              <a:t>		&lt;</a:t>
            </a:r>
            <a:r>
              <a:rPr lang="en-GB" dirty="0"/>
              <a:t>p&gt;&lt;input type=\"submit\" name=\"cancel\" value=\"</a:t>
            </a:r>
            <a:r>
              <a:rPr lang="en-GB" dirty="0" err="1"/>
              <a:t>Absenden</a:t>
            </a:r>
            <a:r>
              <a:rPr lang="en-GB" dirty="0"/>
              <a:t>\"/&gt;&lt;/p</a:t>
            </a:r>
            <a:r>
              <a:rPr lang="en-GB" dirty="0" smtClean="0"/>
              <a:t>&gt;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&lt;/</a:t>
            </a:r>
            <a:r>
              <a:rPr lang="en-GB" dirty="0"/>
              <a:t>form&gt;";</a:t>
            </a:r>
          </a:p>
          <a:p>
            <a:pPr marL="0" indent="0">
              <a:buNone/>
            </a:pPr>
            <a:r>
              <a:rPr lang="en-GB" dirty="0"/>
              <a:t>							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  </a:t>
            </a:r>
            <a:r>
              <a:rPr lang="en-GB" dirty="0"/>
              <a:t>}else{</a:t>
            </a:r>
          </a:p>
          <a:p>
            <a:pPr marL="0" indent="0">
              <a:buNone/>
            </a:pPr>
            <a:r>
              <a:rPr lang="en-GB" dirty="0" smtClean="0"/>
              <a:t>		echo </a:t>
            </a:r>
            <a:r>
              <a:rPr lang="en-GB" dirty="0"/>
              <a:t>"&lt;p&gt;</a:t>
            </a:r>
            <a:r>
              <a:rPr lang="en-GB" dirty="0" err="1"/>
              <a:t>Willkommen</a:t>
            </a:r>
            <a:r>
              <a:rPr lang="en-GB" dirty="0"/>
              <a:t> auf der </a:t>
            </a:r>
            <a:r>
              <a:rPr lang="en-GB" dirty="0" err="1"/>
              <a:t>Seite</a:t>
            </a:r>
            <a:r>
              <a:rPr lang="en-GB" dirty="0"/>
              <a:t> der </a:t>
            </a:r>
            <a:r>
              <a:rPr lang="en-GB" dirty="0" err="1"/>
              <a:t>Sportfreunde</a:t>
            </a:r>
            <a:r>
              <a:rPr lang="en-GB" dirty="0"/>
              <a:t> RFH&lt;/p&gt;";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?&gt;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5500" b="1" dirty="0" err="1" smtClean="0"/>
              <a:t>Logout</a:t>
            </a:r>
            <a:r>
              <a:rPr lang="de-DE" sz="5500" b="1" dirty="0" smtClean="0"/>
              <a:t>:</a:t>
            </a:r>
          </a:p>
          <a:p>
            <a:pPr marL="0" indent="0">
              <a:buNone/>
            </a:pPr>
            <a:endParaRPr lang="de-DE" sz="5500" b="1" dirty="0"/>
          </a:p>
          <a:p>
            <a:pPr marL="0" indent="0" algn="ctr">
              <a:buNone/>
            </a:pPr>
            <a:r>
              <a:rPr lang="en-GB" dirty="0"/>
              <a:t>&lt;span&gt;&lt;a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 err="1"/>
              <a:t>index.php</a:t>
            </a:r>
            <a:r>
              <a:rPr lang="en-GB" dirty="0"/>
              <a:t>" </a:t>
            </a:r>
            <a:r>
              <a:rPr lang="en-GB" dirty="0" err="1"/>
              <a:t>onclick</a:t>
            </a:r>
            <a:r>
              <a:rPr lang="en-GB" dirty="0"/>
              <a:t>="&lt;?</a:t>
            </a:r>
            <a:r>
              <a:rPr lang="en-GB" dirty="0" err="1"/>
              <a:t>php</a:t>
            </a:r>
            <a:r>
              <a:rPr lang="en-GB" dirty="0"/>
              <a:t> </a:t>
            </a:r>
            <a:r>
              <a:rPr lang="en-GB" dirty="0" err="1"/>
              <a:t>session_destroy</a:t>
            </a:r>
            <a:r>
              <a:rPr lang="en-GB" dirty="0"/>
              <a:t>(); ?&gt;"&gt;Logout&lt;/a&gt;&lt;/span&gt;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39979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Webservice</a:t>
            </a:r>
            <a:endParaRPr lang="en-GB" dirty="0"/>
          </a:p>
        </p:txBody>
      </p:sp>
      <p:pic>
        <p:nvPicPr>
          <p:cNvPr id="1026" name="Picture 2" descr="C:\Users\Patrick\Desktop\Dropbox\RFH Koeln\Web-Mobile Development\Projekt\Struktu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4" y="1988840"/>
            <a:ext cx="79343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</a:t>
            </a:r>
            <a:endParaRPr lang="en-GB" dirty="0"/>
          </a:p>
        </p:txBody>
      </p:sp>
      <p:pic>
        <p:nvPicPr>
          <p:cNvPr id="4098" name="Picture 2" descr="C:\Users\Patrick\Desktop\Dropbox\RFH Koeln\Web-Mobile Development\Projekt\strukturw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37235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Webclient-</a:t>
            </a:r>
            <a:r>
              <a:rPr lang="de-DE" dirty="0" err="1" smtClean="0"/>
              <a:t>Widgets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Controller für spezielle Elemente der GUI</a:t>
            </a:r>
          </a:p>
          <a:p>
            <a:pPr lvl="1"/>
            <a:r>
              <a:rPr lang="de-DE" dirty="0" err="1" smtClean="0"/>
              <a:t>Tracklist</a:t>
            </a:r>
            <a:r>
              <a:rPr lang="de-DE" dirty="0" smtClean="0"/>
              <a:t> -&gt; Listenansicht</a:t>
            </a:r>
          </a:p>
          <a:p>
            <a:pPr lvl="1"/>
            <a:r>
              <a:rPr lang="de-DE" dirty="0" err="1" smtClean="0"/>
              <a:t>Trackdetails</a:t>
            </a:r>
            <a:r>
              <a:rPr lang="de-DE" dirty="0" smtClean="0"/>
              <a:t> -&gt; Detailansicht</a:t>
            </a:r>
          </a:p>
          <a:p>
            <a:pPr lvl="1"/>
            <a:r>
              <a:rPr lang="de-DE" dirty="0" err="1" smtClean="0"/>
              <a:t>CreateDialog</a:t>
            </a:r>
            <a:r>
              <a:rPr lang="de-DE" dirty="0" smtClean="0"/>
              <a:t> -&gt; Dialogfenster zum Erstellen</a:t>
            </a:r>
          </a:p>
          <a:p>
            <a:pPr lvl="1"/>
            <a:r>
              <a:rPr lang="de-DE" dirty="0" err="1" smtClean="0"/>
              <a:t>EditDialog</a:t>
            </a:r>
            <a:r>
              <a:rPr lang="de-DE" dirty="0" smtClean="0"/>
              <a:t> -&gt; Dialogfenster zum Bearbeiten</a:t>
            </a:r>
          </a:p>
          <a:p>
            <a:pPr lvl="1"/>
            <a:r>
              <a:rPr lang="de-DE" dirty="0" err="1" smtClean="0"/>
              <a:t>DeleteDialog</a:t>
            </a:r>
            <a:r>
              <a:rPr lang="de-DE" dirty="0" smtClean="0"/>
              <a:t> -&gt;Dialogfenster zur Bestätigung</a:t>
            </a:r>
          </a:p>
          <a:p>
            <a:pPr lvl="1"/>
            <a:r>
              <a:rPr lang="de-DE" dirty="0" err="1" smtClean="0"/>
              <a:t>ErrorDialog</a:t>
            </a:r>
            <a:r>
              <a:rPr lang="de-DE" dirty="0" smtClean="0"/>
              <a:t>-&gt; Dialogfenster im Fehlerfall</a:t>
            </a:r>
          </a:p>
          <a:p>
            <a:pPr lvl="1"/>
            <a:r>
              <a:rPr lang="de-DE" dirty="0" smtClean="0"/>
              <a:t>Navigation -&gt; zur Navigation im Kopfbereich</a:t>
            </a:r>
          </a:p>
          <a:p>
            <a:pPr lvl="1"/>
            <a:r>
              <a:rPr lang="de-DE" dirty="0" smtClean="0"/>
              <a:t>Limitation -&gt; für das </a:t>
            </a:r>
            <a:r>
              <a:rPr lang="de-DE" dirty="0" err="1" smtClean="0"/>
              <a:t>Paging</a:t>
            </a:r>
            <a:r>
              <a:rPr lang="de-DE" dirty="0" smtClean="0"/>
              <a:t> der Liste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88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 - </a:t>
            </a:r>
            <a:r>
              <a:rPr lang="de-DE" dirty="0" err="1" smtClean="0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7400" b="1" dirty="0" smtClean="0"/>
              <a:t>Navigations- und Anzahl der Einträge pro Seite Links:</a:t>
            </a:r>
            <a:endParaRPr lang="de-DE" sz="7400" b="1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&lt;</a:t>
            </a:r>
            <a:r>
              <a:rPr lang="de-DE" dirty="0" err="1"/>
              <a:t>tfoot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smtClean="0"/>
              <a:t>	&lt;</a:t>
            </a:r>
            <a:r>
              <a:rPr lang="de-DE" dirty="0" err="1"/>
              <a:t>tr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list_limit</a:t>
            </a:r>
            <a:r>
              <a:rPr lang="de-DE" dirty="0"/>
              <a:t>"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list_limit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</a:t>
            </a:r>
            <a:r>
              <a:rPr lang="de-DE" dirty="0" err="1"/>
              <a:t>td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limit</a:t>
            </a:r>
            <a:r>
              <a:rPr lang="de-DE" dirty="0"/>
              <a:t>" </a:t>
            </a:r>
            <a:r>
              <a:rPr lang="de-DE" dirty="0" err="1"/>
              <a:t>colspan</a:t>
            </a:r>
            <a:r>
              <a:rPr lang="de-DE" dirty="0"/>
              <a:t>="5"&gt;Einträge pro Seite: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ten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="#"&gt;10&lt;/a&gt;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twenty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="#"&gt;20&lt;/a&gt;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thirty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="#"&gt;30&lt;/a&gt;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fifty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="#"&gt;50&lt;/a&gt;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hundred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="#"&gt;100&lt;/a&gt;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&lt;/</a:t>
            </a:r>
            <a:r>
              <a:rPr lang="de-DE" dirty="0" err="1"/>
              <a:t>td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</a:t>
            </a:r>
            <a:r>
              <a:rPr lang="de-DE" dirty="0" err="1"/>
              <a:t>td</a:t>
            </a:r>
            <a:r>
              <a:rPr lang="de-DE" dirty="0"/>
              <a:t> </a:t>
            </a:r>
            <a:r>
              <a:rPr lang="de-DE" dirty="0" err="1"/>
              <a:t>colspan</a:t>
            </a:r>
            <a:r>
              <a:rPr lang="de-DE" dirty="0"/>
              <a:t>="3" </a:t>
            </a:r>
            <a:r>
              <a:rPr lang="de-DE" dirty="0" err="1"/>
              <a:t>id</a:t>
            </a:r>
            <a:r>
              <a:rPr lang="de-DE" dirty="0"/>
              <a:t>="</a:t>
            </a:r>
            <a:r>
              <a:rPr lang="de-DE" dirty="0" err="1"/>
              <a:t>arrows</a:t>
            </a:r>
            <a:r>
              <a:rPr lang="de-DE" dirty="0"/>
              <a:t>"&gt;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left_arrow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="#"&gt;&lt;- Zurück&lt;/a&gt;</a:t>
            </a:r>
          </a:p>
          <a:p>
            <a:pPr marL="0" indent="0">
              <a:buNone/>
            </a:pPr>
            <a:r>
              <a:rPr lang="de-DE" dirty="0"/>
              <a:t>										</a:t>
            </a:r>
            <a:r>
              <a:rPr lang="de-DE" dirty="0" smtClean="0"/>
              <a:t>	&lt;</a:t>
            </a:r>
            <a:r>
              <a:rPr lang="de-DE" dirty="0"/>
              <a:t>a </a:t>
            </a:r>
            <a:r>
              <a:rPr lang="de-DE" dirty="0" err="1"/>
              <a:t>class</a:t>
            </a:r>
            <a:r>
              <a:rPr lang="de-DE" dirty="0"/>
              <a:t>="</a:t>
            </a:r>
            <a:r>
              <a:rPr lang="de-DE" dirty="0" err="1"/>
              <a:t>right_arrow</a:t>
            </a:r>
            <a:r>
              <a:rPr lang="de-DE" dirty="0"/>
              <a:t>" </a:t>
            </a:r>
            <a:r>
              <a:rPr lang="de-DE" dirty="0" err="1"/>
              <a:t>href</a:t>
            </a:r>
            <a:r>
              <a:rPr lang="de-DE" dirty="0"/>
              <a:t>="#"&gt;Weiter -&gt;&lt;/a&gt;</a:t>
            </a:r>
          </a:p>
          <a:p>
            <a:pPr marL="0" indent="0">
              <a:buNone/>
            </a:pPr>
            <a:r>
              <a:rPr lang="de-DE" dirty="0"/>
              <a:t>									</a:t>
            </a:r>
            <a:r>
              <a:rPr lang="de-DE" dirty="0" smtClean="0"/>
              <a:t>	&lt;/</a:t>
            </a:r>
            <a:r>
              <a:rPr lang="de-DE" dirty="0" err="1"/>
              <a:t>td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&lt;/</a:t>
            </a:r>
            <a:r>
              <a:rPr lang="de-DE" dirty="0" err="1"/>
              <a:t>tr</a:t>
            </a:r>
            <a:r>
              <a:rPr lang="de-DE" dirty="0"/>
              <a:t>&gt;</a:t>
            </a:r>
          </a:p>
          <a:p>
            <a:pPr marL="0" indent="0">
              <a:buNone/>
            </a:pPr>
            <a:r>
              <a:rPr lang="de-DE" dirty="0" smtClean="0"/>
              <a:t>&lt;/</a:t>
            </a:r>
            <a:r>
              <a:rPr lang="de-DE" dirty="0" err="1"/>
              <a:t>tfoot</a:t>
            </a:r>
            <a:r>
              <a:rPr lang="de-D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3909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Webclient - </a:t>
            </a:r>
            <a:r>
              <a:rPr lang="de-DE" dirty="0" err="1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de-DE" sz="9600" b="1" dirty="0" err="1" smtClean="0"/>
              <a:t>Widget</a:t>
            </a:r>
            <a:r>
              <a:rPr lang="de-DE" sz="9600" b="1" dirty="0" smtClean="0"/>
              <a:t> mit der Kontroll-Logik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$.</a:t>
            </a:r>
            <a:r>
              <a:rPr lang="de-DE" dirty="0" err="1"/>
              <a:t>widget</a:t>
            </a:r>
            <a:r>
              <a:rPr lang="de-DE" dirty="0"/>
              <a:t>("</a:t>
            </a:r>
            <a:r>
              <a:rPr lang="de-DE" dirty="0" err="1"/>
              <a:t>track.listLimit</a:t>
            </a:r>
            <a:r>
              <a:rPr lang="de-DE" dirty="0"/>
              <a:t>", {</a:t>
            </a:r>
          </a:p>
          <a:p>
            <a:pPr marL="0" indent="0">
              <a:buNone/>
            </a:pPr>
            <a:r>
              <a:rPr lang="de-DE" dirty="0"/>
              <a:t>	_</a:t>
            </a:r>
            <a:r>
              <a:rPr lang="de-DE" dirty="0" err="1"/>
              <a:t>create</a:t>
            </a:r>
            <a:r>
              <a:rPr lang="de-DE" dirty="0"/>
              <a:t>: 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var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= </a:t>
            </a:r>
            <a:r>
              <a:rPr lang="de-DE" dirty="0" err="1"/>
              <a:t>this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ten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onTenClicked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twenty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onTwentyClicked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thirty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onThirtyClicked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fifty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onFiftyClicked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hundred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onHundredClicked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left_arrow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onLeftArrowClicked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this.element.find</a:t>
            </a:r>
            <a:r>
              <a:rPr lang="de-DE" dirty="0"/>
              <a:t>(".</a:t>
            </a:r>
            <a:r>
              <a:rPr lang="de-DE" dirty="0" err="1"/>
              <a:t>right_arrow</a:t>
            </a:r>
            <a:r>
              <a:rPr lang="de-DE" dirty="0"/>
              <a:t>").</a:t>
            </a:r>
            <a:r>
              <a:rPr lang="de-DE" dirty="0" err="1"/>
              <a:t>click</a:t>
            </a:r>
            <a:r>
              <a:rPr lang="de-DE" dirty="0"/>
              <a:t>(</a:t>
            </a:r>
            <a:r>
              <a:rPr lang="de-DE" dirty="0" err="1"/>
              <a:t>function</a:t>
            </a:r>
            <a:r>
              <a:rPr lang="de-DE" dirty="0"/>
              <a:t>(){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that</a:t>
            </a:r>
            <a:r>
              <a:rPr lang="de-DE" dirty="0"/>
              <a:t>._</a:t>
            </a:r>
            <a:r>
              <a:rPr lang="de-DE" dirty="0" err="1"/>
              <a:t>trigger</a:t>
            </a:r>
            <a:r>
              <a:rPr lang="de-DE" dirty="0"/>
              <a:t>("</a:t>
            </a:r>
            <a:r>
              <a:rPr lang="de-DE" dirty="0" err="1"/>
              <a:t>onRightArrowClicked</a:t>
            </a:r>
            <a:r>
              <a:rPr lang="de-DE" dirty="0"/>
              <a:t>");</a:t>
            </a:r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;</a:t>
            </a:r>
          </a:p>
          <a:p>
            <a:pPr marL="0" indent="0">
              <a:buNone/>
            </a:pPr>
            <a:r>
              <a:rPr lang="de-DE" dirty="0"/>
              <a:t>		});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  <a:p>
            <a:pPr marL="0" indent="0">
              <a:buNone/>
            </a:pPr>
            <a:r>
              <a:rPr lang="de-DE" dirty="0"/>
              <a:t>	</a:t>
            </a:r>
          </a:p>
          <a:p>
            <a:pPr marL="0" indent="0">
              <a:buNone/>
            </a:pPr>
            <a:r>
              <a:rPr lang="de-DE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779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Webclient - </a:t>
            </a:r>
            <a:r>
              <a:rPr lang="de-DE" dirty="0" err="1" smtClean="0"/>
              <a:t>Paging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sz="9600" b="1" dirty="0" smtClean="0"/>
              <a:t>Instanziierung und Trigger</a:t>
            </a:r>
            <a:endParaRPr lang="de-DE" dirty="0" smtClean="0"/>
          </a:p>
          <a:p>
            <a:pPr marL="0" indent="0">
              <a:buNone/>
            </a:pPr>
            <a:endParaRPr lang="de-DE" sz="4000" dirty="0" smtClean="0"/>
          </a:p>
          <a:p>
            <a:pPr marL="0" indent="0">
              <a:buNone/>
            </a:pPr>
            <a:r>
              <a:rPr lang="de-DE" sz="4400" dirty="0" smtClean="0"/>
              <a:t>$("#</a:t>
            </a:r>
            <a:r>
              <a:rPr lang="de-DE" sz="4400" dirty="0" err="1"/>
              <a:t>list_limit</a:t>
            </a:r>
            <a:r>
              <a:rPr lang="de-DE" sz="4400" dirty="0"/>
              <a:t>").</a:t>
            </a:r>
            <a:r>
              <a:rPr lang="de-DE" sz="4400" dirty="0" err="1"/>
              <a:t>listLimit</a:t>
            </a:r>
            <a:r>
              <a:rPr lang="de-DE" sz="4400" dirty="0"/>
              <a:t>({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onTenClicked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</a:t>
            </a:r>
            <a:r>
              <a:rPr lang="de-DE" sz="4400" dirty="0" err="1"/>
              <a:t>limit</a:t>
            </a:r>
            <a:r>
              <a:rPr lang="de-DE" sz="4400" dirty="0"/>
              <a:t> = 10;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reload</a:t>
            </a:r>
            <a:r>
              <a:rPr lang="de-DE" sz="4400" dirty="0"/>
              <a:t>", </a:t>
            </a:r>
            <a:r>
              <a:rPr lang="de-DE" sz="4400" dirty="0" err="1"/>
              <a:t>limit</a:t>
            </a:r>
            <a:r>
              <a:rPr lang="de-DE" sz="4400" dirty="0"/>
              <a:t>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onTwentyClicked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</a:t>
            </a:r>
            <a:r>
              <a:rPr lang="de-DE" sz="4400" dirty="0" err="1"/>
              <a:t>limit</a:t>
            </a:r>
            <a:r>
              <a:rPr lang="de-DE" sz="4400" dirty="0"/>
              <a:t> = 20;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reload</a:t>
            </a:r>
            <a:r>
              <a:rPr lang="de-DE" sz="4400" dirty="0"/>
              <a:t>", </a:t>
            </a:r>
            <a:r>
              <a:rPr lang="de-DE" sz="4400" dirty="0" err="1"/>
              <a:t>limit</a:t>
            </a:r>
            <a:r>
              <a:rPr lang="de-DE" sz="4400" dirty="0"/>
              <a:t>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onThirtyClicked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</a:t>
            </a:r>
            <a:r>
              <a:rPr lang="de-DE" sz="4400" dirty="0" err="1"/>
              <a:t>limit</a:t>
            </a:r>
            <a:r>
              <a:rPr lang="de-DE" sz="4400" dirty="0"/>
              <a:t> = 30;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reload</a:t>
            </a:r>
            <a:r>
              <a:rPr lang="de-DE" sz="4400" dirty="0"/>
              <a:t>", </a:t>
            </a:r>
            <a:r>
              <a:rPr lang="de-DE" sz="4400" dirty="0" err="1"/>
              <a:t>limit</a:t>
            </a:r>
            <a:r>
              <a:rPr lang="de-DE" sz="4400" dirty="0"/>
              <a:t>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onFiftyClicked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</a:t>
            </a:r>
            <a:r>
              <a:rPr lang="de-DE" sz="4400" dirty="0" err="1"/>
              <a:t>limit</a:t>
            </a:r>
            <a:r>
              <a:rPr lang="de-DE" sz="4400" dirty="0"/>
              <a:t> = 50;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reload</a:t>
            </a:r>
            <a:r>
              <a:rPr lang="de-DE" sz="4400" dirty="0"/>
              <a:t>", </a:t>
            </a:r>
            <a:r>
              <a:rPr lang="de-DE" sz="4400" dirty="0" err="1"/>
              <a:t>limit</a:t>
            </a:r>
            <a:r>
              <a:rPr lang="de-DE" sz="4400" dirty="0"/>
              <a:t>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onHundredClicked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</a:t>
            </a:r>
            <a:r>
              <a:rPr lang="de-DE" sz="4400" dirty="0" err="1"/>
              <a:t>limit</a:t>
            </a:r>
            <a:r>
              <a:rPr lang="de-DE" sz="4400" dirty="0"/>
              <a:t> = 100;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reload</a:t>
            </a:r>
            <a:r>
              <a:rPr lang="de-DE" sz="4400" dirty="0"/>
              <a:t>", </a:t>
            </a:r>
            <a:r>
              <a:rPr lang="de-DE" sz="4400" dirty="0" err="1"/>
              <a:t>limit</a:t>
            </a:r>
            <a:r>
              <a:rPr lang="de-DE" sz="4400" dirty="0"/>
              <a:t>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onLeftArrowClicked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backwards</a:t>
            </a:r>
            <a:r>
              <a:rPr lang="de-DE" sz="4400" dirty="0"/>
              <a:t>");</a:t>
            </a:r>
          </a:p>
          <a:p>
            <a:pPr marL="0" indent="0">
              <a:buNone/>
            </a:pPr>
            <a:r>
              <a:rPr lang="de-DE" sz="4400" dirty="0"/>
              <a:t>		},</a:t>
            </a:r>
          </a:p>
          <a:p>
            <a:pPr marL="0" indent="0">
              <a:buNone/>
            </a:pPr>
            <a:r>
              <a:rPr lang="de-DE" sz="4400" dirty="0"/>
              <a:t>		</a:t>
            </a:r>
            <a:r>
              <a:rPr lang="de-DE" sz="4400" dirty="0" err="1"/>
              <a:t>onRightArrowClicked</a:t>
            </a:r>
            <a:r>
              <a:rPr lang="de-DE" sz="4400" dirty="0"/>
              <a:t>: </a:t>
            </a:r>
            <a:r>
              <a:rPr lang="de-DE" sz="4400" dirty="0" err="1"/>
              <a:t>function</a:t>
            </a:r>
            <a:r>
              <a:rPr lang="de-DE" sz="4400" dirty="0"/>
              <a:t>(){</a:t>
            </a:r>
          </a:p>
          <a:p>
            <a:pPr marL="0" indent="0">
              <a:buNone/>
            </a:pPr>
            <a:r>
              <a:rPr lang="de-DE" sz="4400" dirty="0"/>
              <a:t>			$("#</a:t>
            </a:r>
            <a:r>
              <a:rPr lang="de-DE" sz="4400" dirty="0" err="1"/>
              <a:t>track_list</a:t>
            </a:r>
            <a:r>
              <a:rPr lang="de-DE" sz="4400" dirty="0"/>
              <a:t>").</a:t>
            </a:r>
            <a:r>
              <a:rPr lang="de-DE" sz="4400" dirty="0" err="1"/>
              <a:t>trackList</a:t>
            </a:r>
            <a:r>
              <a:rPr lang="de-DE" sz="4400" dirty="0"/>
              <a:t>("</a:t>
            </a:r>
            <a:r>
              <a:rPr lang="de-DE" sz="4400" dirty="0" err="1"/>
              <a:t>forward</a:t>
            </a:r>
            <a:r>
              <a:rPr lang="de-DE" sz="4400" dirty="0"/>
              <a:t>");</a:t>
            </a:r>
          </a:p>
          <a:p>
            <a:pPr marL="0" indent="0">
              <a:buNone/>
            </a:pPr>
            <a:r>
              <a:rPr lang="de-DE" sz="4400" dirty="0"/>
              <a:t>		}</a:t>
            </a:r>
          </a:p>
          <a:p>
            <a:pPr marL="0" indent="0">
              <a:buNone/>
            </a:pPr>
            <a:r>
              <a:rPr lang="de-DE" sz="4400" dirty="0"/>
              <a:t>		</a:t>
            </a:r>
          </a:p>
          <a:p>
            <a:pPr marL="0" indent="0">
              <a:buNone/>
            </a:pPr>
            <a:r>
              <a:rPr lang="de-DE" sz="4400" dirty="0"/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32714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Xerox\Desktop\Dropbox\RFH Koeln\Web-Mobile Development\Projekt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6" y="1268760"/>
            <a:ext cx="8274670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Client - Listenansicht</a:t>
            </a:r>
            <a:endParaRPr lang="en-GB" dirty="0"/>
          </a:p>
        </p:txBody>
      </p:sp>
      <p:pic>
        <p:nvPicPr>
          <p:cNvPr id="2050" name="Picture 2" descr="C:\Users\Patrick\Desktop\Dropbox\RFH Koeln\Web-Mobile Development\Projekt\mobilelis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75168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4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Einleitung (Aufgabenstellung)</a:t>
            </a:r>
          </a:p>
          <a:p>
            <a:r>
              <a:rPr lang="de-DE" dirty="0" smtClean="0"/>
              <a:t>Herangehensweise</a:t>
            </a:r>
          </a:p>
          <a:p>
            <a:r>
              <a:rPr lang="de-DE" dirty="0" smtClean="0"/>
              <a:t>Datenbank</a:t>
            </a:r>
          </a:p>
          <a:p>
            <a:r>
              <a:rPr lang="de-DE" dirty="0" smtClean="0"/>
              <a:t>Layout</a:t>
            </a:r>
          </a:p>
          <a:p>
            <a:r>
              <a:rPr lang="de-DE" dirty="0" smtClean="0"/>
              <a:t>Webservice</a:t>
            </a:r>
          </a:p>
          <a:p>
            <a:r>
              <a:rPr lang="de-DE" dirty="0" smtClean="0"/>
              <a:t>Webclient</a:t>
            </a:r>
          </a:p>
          <a:p>
            <a:r>
              <a:rPr lang="de-DE" dirty="0" smtClean="0"/>
              <a:t>Mobileclient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73506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Mobile Client - Detailansicht</a:t>
            </a:r>
            <a:endParaRPr lang="de-DE" dirty="0"/>
          </a:p>
        </p:txBody>
      </p:sp>
      <p:pic>
        <p:nvPicPr>
          <p:cNvPr id="3074" name="Picture 2" descr="C:\Users\Patrick\Desktop\Dropbox\RFH Koeln\Web-Mobile Development\Projekt\mobiledet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700808"/>
            <a:ext cx="2967066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73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de-DE" dirty="0" smtClean="0"/>
              <a:t>Danke!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9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Aufgabenstellung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Erstellen einer Single Page Webanwendung </a:t>
            </a:r>
            <a:endParaRPr lang="de-DE" dirty="0" smtClean="0"/>
          </a:p>
          <a:p>
            <a:pPr lvl="1"/>
            <a:r>
              <a:rPr lang="de-DE" dirty="0" smtClean="0"/>
              <a:t>sowie </a:t>
            </a:r>
            <a:r>
              <a:rPr lang="de-DE" dirty="0" smtClean="0"/>
              <a:t>einer </a:t>
            </a:r>
            <a:r>
              <a:rPr lang="de-DE" dirty="0"/>
              <a:t>m</a:t>
            </a:r>
            <a:r>
              <a:rPr lang="de-DE" dirty="0" smtClean="0"/>
              <a:t>obilen </a:t>
            </a:r>
            <a:r>
              <a:rPr lang="de-DE" dirty="0" smtClean="0"/>
              <a:t>Version</a:t>
            </a:r>
          </a:p>
          <a:p>
            <a:r>
              <a:rPr lang="de-DE" dirty="0" smtClean="0"/>
              <a:t>Domäne:</a:t>
            </a:r>
          </a:p>
          <a:p>
            <a:pPr lvl="1"/>
            <a:r>
              <a:rPr lang="de-DE" dirty="0" smtClean="0"/>
              <a:t>Laufseite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3786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Herangehensweise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Entwurf des Seitenlayouts</a:t>
            </a:r>
          </a:p>
          <a:p>
            <a:r>
              <a:rPr lang="de-DE" dirty="0" smtClean="0"/>
              <a:t>Datenbankentwurf</a:t>
            </a:r>
          </a:p>
          <a:p>
            <a:r>
              <a:rPr lang="de-DE" dirty="0" smtClean="0"/>
              <a:t>Entwicklungsphase</a:t>
            </a:r>
          </a:p>
          <a:p>
            <a:pPr lvl="1"/>
            <a:r>
              <a:rPr lang="de-DE" dirty="0" smtClean="0"/>
              <a:t>Webservice</a:t>
            </a:r>
          </a:p>
          <a:p>
            <a:pPr lvl="1"/>
            <a:r>
              <a:rPr lang="de-DE" dirty="0" smtClean="0"/>
              <a:t>Webclient</a:t>
            </a:r>
          </a:p>
          <a:p>
            <a:pPr lvl="1"/>
            <a:r>
              <a:rPr lang="de-DE" dirty="0" smtClean="0"/>
              <a:t>Mobile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44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</a:t>
            </a:r>
            <a:endParaRPr lang="en-GB" dirty="0"/>
          </a:p>
        </p:txBody>
      </p:sp>
      <p:pic>
        <p:nvPicPr>
          <p:cNvPr id="1026" name="Picture 2" descr="C:\Users\Xerox\Desktop\Dropbox\RFH Koeln\Web-Mobile Development\Projekt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74670" cy="40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62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Details</a:t>
            </a:r>
            <a:endParaRPr lang="de-DE" dirty="0"/>
          </a:p>
        </p:txBody>
      </p:sp>
      <p:pic>
        <p:nvPicPr>
          <p:cNvPr id="5122" name="Picture 2" descr="C:\Users\Patrick\Desktop\Dropbox\RFH Koeln\Web-Mobile Development\Projekt\detai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18928"/>
            <a:ext cx="8153101" cy="280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Berechnung der Pace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time_value</a:t>
            </a:r>
            <a:r>
              <a:rPr lang="en-GB" dirty="0"/>
              <a:t> = </a:t>
            </a:r>
            <a:r>
              <a:rPr lang="en-GB" dirty="0" err="1"/>
              <a:t>track.time.split</a:t>
            </a:r>
            <a:r>
              <a:rPr lang="en-GB" dirty="0"/>
              <a:t>(':');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time_sekunden</a:t>
            </a:r>
            <a:r>
              <a:rPr lang="en-GB" dirty="0"/>
              <a:t> = (3600 * </a:t>
            </a:r>
            <a:r>
              <a:rPr lang="en-GB" dirty="0" err="1"/>
              <a:t>time_value</a:t>
            </a:r>
            <a:r>
              <a:rPr lang="en-GB" dirty="0"/>
              <a:t>[0]) + (60 * </a:t>
            </a:r>
            <a:r>
              <a:rPr lang="en-GB" dirty="0" err="1"/>
              <a:t>time_value</a:t>
            </a:r>
            <a:r>
              <a:rPr lang="en-GB" dirty="0"/>
              <a:t>[1]) + (1 * </a:t>
            </a:r>
            <a:r>
              <a:rPr lang="en-GB" dirty="0" err="1"/>
              <a:t>time_value</a:t>
            </a:r>
            <a:r>
              <a:rPr lang="en-GB" dirty="0"/>
              <a:t>[2]);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pace_sekunden</a:t>
            </a:r>
            <a:r>
              <a:rPr lang="en-GB" dirty="0"/>
              <a:t> = </a:t>
            </a:r>
            <a:r>
              <a:rPr lang="en-GB" dirty="0" err="1"/>
              <a:t>time_sekunden</a:t>
            </a:r>
            <a:r>
              <a:rPr lang="en-GB" dirty="0"/>
              <a:t> / </a:t>
            </a:r>
            <a:r>
              <a:rPr lang="en-GB" dirty="0" err="1"/>
              <a:t>track.distance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h = </a:t>
            </a:r>
            <a:r>
              <a:rPr lang="en-GB" dirty="0" err="1"/>
              <a:t>parseInt</a:t>
            </a:r>
            <a:r>
              <a:rPr lang="en-GB" dirty="0"/>
              <a:t>(</a:t>
            </a:r>
            <a:r>
              <a:rPr lang="en-GB" dirty="0" err="1"/>
              <a:t>pace_sekunden</a:t>
            </a:r>
            <a:r>
              <a:rPr lang="en-GB" dirty="0"/>
              <a:t> / 3600);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if(h </a:t>
            </a:r>
            <a:r>
              <a:rPr lang="en-GB" dirty="0"/>
              <a:t>&lt;10){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h </a:t>
            </a:r>
            <a:r>
              <a:rPr lang="en-GB" dirty="0"/>
              <a:t>= "0"+h;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m = </a:t>
            </a:r>
            <a:r>
              <a:rPr lang="en-GB" dirty="0" err="1"/>
              <a:t>parseInt</a:t>
            </a:r>
            <a:r>
              <a:rPr lang="en-GB" dirty="0"/>
              <a:t>((</a:t>
            </a:r>
            <a:r>
              <a:rPr lang="en-GB" dirty="0" err="1"/>
              <a:t>pace_sekunden</a:t>
            </a:r>
            <a:r>
              <a:rPr lang="en-GB" dirty="0"/>
              <a:t> / 60) % 60);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if(m </a:t>
            </a:r>
            <a:r>
              <a:rPr lang="en-GB" dirty="0"/>
              <a:t>&lt; 10){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m </a:t>
            </a:r>
            <a:r>
              <a:rPr lang="en-GB" dirty="0"/>
              <a:t>= "0"+m;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s = </a:t>
            </a:r>
            <a:r>
              <a:rPr lang="en-GB" dirty="0" err="1"/>
              <a:t>parseInt</a:t>
            </a:r>
            <a:r>
              <a:rPr lang="en-GB" dirty="0"/>
              <a:t>(</a:t>
            </a:r>
            <a:r>
              <a:rPr lang="en-GB" dirty="0" err="1"/>
              <a:t>pace_sekunden</a:t>
            </a:r>
            <a:r>
              <a:rPr lang="en-GB" dirty="0"/>
              <a:t> % 60);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if(s </a:t>
            </a:r>
            <a:r>
              <a:rPr lang="en-GB" dirty="0"/>
              <a:t>&lt; 10){</a:t>
            </a:r>
          </a:p>
          <a:p>
            <a:pPr marL="0" indent="0">
              <a:buNone/>
            </a:pPr>
            <a:r>
              <a:rPr lang="en-GB" dirty="0"/>
              <a:t>			</a:t>
            </a:r>
            <a:r>
              <a:rPr lang="en-GB" dirty="0" smtClean="0"/>
              <a:t>s </a:t>
            </a:r>
            <a:r>
              <a:rPr lang="en-GB" dirty="0"/>
              <a:t>= "0"+s;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}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 err="1"/>
              <a:t>pace_value</a:t>
            </a:r>
            <a:r>
              <a:rPr lang="en-GB" dirty="0"/>
              <a:t> = h+':'+m+':'+s;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 smtClean="0"/>
              <a:t>this.element.find</a:t>
            </a:r>
            <a:r>
              <a:rPr lang="en-GB" dirty="0"/>
              <a:t>(".pace").text(</a:t>
            </a:r>
            <a:r>
              <a:rPr lang="en-GB" dirty="0" err="1"/>
              <a:t>pace_value</a:t>
            </a:r>
            <a:r>
              <a:rPr lang="en-GB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764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Tabelle „</a:t>
            </a:r>
            <a:r>
              <a:rPr lang="de-DE" dirty="0" err="1" smtClean="0"/>
              <a:t>tracks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Enthält Daten zu erstellten Läufen</a:t>
            </a:r>
            <a:endParaRPr lang="en-GB" dirty="0" smtClean="0"/>
          </a:p>
          <a:p>
            <a:r>
              <a:rPr lang="de-DE" dirty="0" smtClean="0"/>
              <a:t>Tabelle „</a:t>
            </a:r>
            <a:r>
              <a:rPr lang="de-DE" dirty="0" err="1" smtClean="0"/>
              <a:t>users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Zur Authentifizierung</a:t>
            </a:r>
          </a:p>
          <a:p>
            <a:pPr lvl="1"/>
            <a:r>
              <a:rPr lang="de-DE" dirty="0" smtClean="0"/>
              <a:t>Zukünftig: Userprofile, eigene Läufe, Wettkampfvergleich</a:t>
            </a:r>
          </a:p>
        </p:txBody>
      </p:sp>
      <p:pic>
        <p:nvPicPr>
          <p:cNvPr id="6146" name="Picture 2" descr="C:\Users\Patrick\Desktop\Dropbox\RFH Koeln\Web-Mobile Development\Projekt\sportfreundeDBmode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28799"/>
            <a:ext cx="36290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Authentifizierung</a:t>
            </a:r>
            <a:endParaRPr lang="en-GB" dirty="0"/>
          </a:p>
        </p:txBody>
      </p:sp>
      <p:pic>
        <p:nvPicPr>
          <p:cNvPr id="1026" name="Picture 2" descr="C:\Users\Xerox\Desktop\Dropbox\RFH Koeln\Web-Mobile Development\Projekt\log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55332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24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191</Words>
  <Application>Microsoft Office PowerPoint</Application>
  <PresentationFormat>Bildschirmpräsentation (4:3)</PresentationFormat>
  <Paragraphs>215</Paragraphs>
  <Slides>21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Tema di Office</vt:lpstr>
      <vt:lpstr>Willkommen zur Präsentation</vt:lpstr>
      <vt:lpstr>Inhalt</vt:lpstr>
      <vt:lpstr>Einleitung</vt:lpstr>
      <vt:lpstr>Herangehensweise</vt:lpstr>
      <vt:lpstr>Layout</vt:lpstr>
      <vt:lpstr>Layout Details</vt:lpstr>
      <vt:lpstr>Berechnung der Pace</vt:lpstr>
      <vt:lpstr>Datenbank</vt:lpstr>
      <vt:lpstr>Authentifizierung</vt:lpstr>
      <vt:lpstr>Authentifizierung</vt:lpstr>
      <vt:lpstr>Authentifizierung</vt:lpstr>
      <vt:lpstr>Webservice</vt:lpstr>
      <vt:lpstr>Webclient</vt:lpstr>
      <vt:lpstr>Webclient-Widgets</vt:lpstr>
      <vt:lpstr>Webclient - Paging</vt:lpstr>
      <vt:lpstr>Webclient - Paging</vt:lpstr>
      <vt:lpstr>Webclient - Paging</vt:lpstr>
      <vt:lpstr>PowerPoint-Präsentation</vt:lpstr>
      <vt:lpstr>Mobile Client - Listenansicht</vt:lpstr>
      <vt:lpstr>Mobile Client - Detailansicht</vt:lpstr>
      <vt:lpstr>Danke!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zur Präsentation</dc:title>
  <dc:creator>Xerox</dc:creator>
  <cp:lastModifiedBy>Xerox</cp:lastModifiedBy>
  <cp:revision>13</cp:revision>
  <dcterms:created xsi:type="dcterms:W3CDTF">2015-05-18T18:06:01Z</dcterms:created>
  <dcterms:modified xsi:type="dcterms:W3CDTF">2015-05-20T18:03:09Z</dcterms:modified>
</cp:coreProperties>
</file>