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18/05/2015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Willkommen zur Präsentation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Der Sportfreunde RFH</a:t>
            </a:r>
          </a:p>
          <a:p>
            <a:r>
              <a:rPr lang="de-DE" dirty="0" smtClean="0"/>
              <a:t>Wir lieben laufen!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9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 – Datenzugriff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Erfolgt über </a:t>
            </a:r>
            <a:r>
              <a:rPr lang="de-DE" dirty="0" err="1" smtClean="0"/>
              <a:t>MySQLi</a:t>
            </a:r>
            <a:r>
              <a:rPr lang="de-DE" dirty="0" smtClean="0"/>
              <a:t> </a:t>
            </a:r>
            <a:r>
              <a:rPr lang="de-DE" dirty="0" err="1" smtClean="0"/>
              <a:t>Api</a:t>
            </a:r>
            <a:r>
              <a:rPr lang="de-DE" dirty="0" smtClean="0"/>
              <a:t> (Grafik?)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70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Application.js</a:t>
            </a:r>
          </a:p>
          <a:p>
            <a:pPr lvl="1"/>
            <a:r>
              <a:rPr lang="de-DE" dirty="0" smtClean="0"/>
              <a:t>Instanziiert die </a:t>
            </a:r>
            <a:r>
              <a:rPr lang="de-DE" dirty="0" err="1" smtClean="0"/>
              <a:t>Widgets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View:</a:t>
            </a:r>
          </a:p>
          <a:p>
            <a:pPr lvl="1"/>
            <a:r>
              <a:rPr lang="de-DE" dirty="0" err="1" smtClean="0"/>
              <a:t>Index.php</a:t>
            </a:r>
            <a:endParaRPr lang="de-DE" dirty="0" smtClean="0"/>
          </a:p>
          <a:p>
            <a:pPr lvl="1"/>
            <a:r>
              <a:rPr lang="de-DE" dirty="0" smtClean="0"/>
              <a:t>Style.css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44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Webclient-</a:t>
            </a:r>
            <a:r>
              <a:rPr lang="de-DE" dirty="0" err="1" smtClean="0"/>
              <a:t>Widgets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Controller für spezielle Elemente der GUI</a:t>
            </a:r>
          </a:p>
          <a:p>
            <a:pPr lvl="1"/>
            <a:r>
              <a:rPr lang="de-DE" dirty="0" err="1" smtClean="0"/>
              <a:t>Tracklist</a:t>
            </a:r>
            <a:endParaRPr lang="de-DE" dirty="0" smtClean="0"/>
          </a:p>
          <a:p>
            <a:pPr lvl="1"/>
            <a:r>
              <a:rPr lang="de-DE" dirty="0" err="1" smtClean="0"/>
              <a:t>Trackdetails</a:t>
            </a:r>
            <a:endParaRPr lang="de-DE" dirty="0" smtClean="0"/>
          </a:p>
          <a:p>
            <a:pPr lvl="1"/>
            <a:r>
              <a:rPr lang="de-DE" dirty="0" err="1" smtClean="0"/>
              <a:t>CreateDialog</a:t>
            </a:r>
            <a:endParaRPr lang="de-DE" dirty="0" smtClean="0"/>
          </a:p>
          <a:p>
            <a:pPr lvl="1"/>
            <a:r>
              <a:rPr lang="de-DE" dirty="0" err="1" smtClean="0"/>
              <a:t>EditDialog</a:t>
            </a:r>
            <a:endParaRPr lang="de-DE" dirty="0" smtClean="0"/>
          </a:p>
          <a:p>
            <a:pPr lvl="1"/>
            <a:r>
              <a:rPr lang="de-DE" dirty="0" err="1" smtClean="0"/>
              <a:t>DeleteDialog</a:t>
            </a:r>
            <a:endParaRPr lang="de-DE" dirty="0" smtClean="0"/>
          </a:p>
          <a:p>
            <a:pPr lvl="1"/>
            <a:r>
              <a:rPr lang="de-DE" dirty="0" err="1" smtClean="0"/>
              <a:t>ErrorDialog</a:t>
            </a:r>
            <a:endParaRPr lang="de-DE" dirty="0" smtClean="0"/>
          </a:p>
          <a:p>
            <a:pPr lvl="1"/>
            <a:r>
              <a:rPr lang="de-DE" dirty="0" smtClean="0"/>
              <a:t>Navigation</a:t>
            </a:r>
          </a:p>
          <a:p>
            <a:pPr lvl="1"/>
            <a:r>
              <a:rPr lang="de-DE" dirty="0" smtClean="0"/>
              <a:t>Limitation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88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 - </a:t>
            </a:r>
            <a:r>
              <a:rPr lang="de-DE" dirty="0" err="1" smtClean="0"/>
              <a:t>jQuery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endParaRPr lang="de-DE" dirty="0" smtClean="0"/>
          </a:p>
          <a:p>
            <a:r>
              <a:rPr lang="de-DE" dirty="0" err="1" smtClean="0"/>
              <a:t>jQuery</a:t>
            </a:r>
            <a:r>
              <a:rPr lang="de-DE" dirty="0" smtClean="0"/>
              <a:t> UI</a:t>
            </a:r>
          </a:p>
          <a:p>
            <a:r>
              <a:rPr lang="de-DE" dirty="0" err="1" smtClean="0"/>
              <a:t>BlockUI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6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Client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r>
              <a:rPr lang="de-DE" smtClean="0"/>
              <a:t> Touch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 (Aufgabenstellung)</a:t>
            </a:r>
          </a:p>
          <a:p>
            <a:r>
              <a:rPr lang="de-DE" dirty="0" smtClean="0"/>
              <a:t>Herangehensweise (Planung, Tools)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Layout</a:t>
            </a:r>
          </a:p>
          <a:p>
            <a:r>
              <a:rPr lang="de-DE" dirty="0" smtClean="0"/>
              <a:t>Webservice</a:t>
            </a:r>
          </a:p>
          <a:p>
            <a:r>
              <a:rPr lang="de-DE" dirty="0" smtClean="0"/>
              <a:t>Webclient</a:t>
            </a:r>
          </a:p>
          <a:p>
            <a:r>
              <a:rPr lang="de-DE" dirty="0" smtClean="0"/>
              <a:t>Mobileclient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350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Willkommensgruß, Vorstellung</a:t>
            </a:r>
          </a:p>
          <a:p>
            <a:r>
              <a:rPr lang="de-DE" dirty="0" smtClean="0"/>
              <a:t>Aufgabenstellung:</a:t>
            </a:r>
          </a:p>
          <a:p>
            <a:pPr lvl="1"/>
            <a:r>
              <a:rPr lang="de-DE" dirty="0" smtClean="0"/>
              <a:t>Erstellen einer Single Page Webanwendung sowie einer </a:t>
            </a:r>
            <a:r>
              <a:rPr lang="de-DE" dirty="0"/>
              <a:t>m</a:t>
            </a:r>
            <a:r>
              <a:rPr lang="de-DE" dirty="0" smtClean="0"/>
              <a:t>obilen Version</a:t>
            </a:r>
          </a:p>
          <a:p>
            <a:pPr lvl="1"/>
            <a:r>
              <a:rPr lang="de-DE" dirty="0" smtClean="0"/>
              <a:t>Inkl. Dokumentation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86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- Planung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Entwurf des Seitenlayouts</a:t>
            </a:r>
          </a:p>
          <a:p>
            <a:r>
              <a:rPr lang="de-DE" dirty="0" smtClean="0"/>
              <a:t>Datenbankentwurf</a:t>
            </a:r>
          </a:p>
          <a:p>
            <a:r>
              <a:rPr lang="de-DE" dirty="0" smtClean="0"/>
              <a:t>Entwicklungsphase</a:t>
            </a:r>
          </a:p>
          <a:p>
            <a:pPr lvl="1"/>
            <a:r>
              <a:rPr lang="de-DE" dirty="0" smtClean="0"/>
              <a:t>Webservice</a:t>
            </a:r>
          </a:p>
          <a:p>
            <a:pPr lvl="1"/>
            <a:r>
              <a:rPr lang="de-DE" dirty="0" smtClean="0"/>
              <a:t>Webclient</a:t>
            </a:r>
          </a:p>
          <a:p>
            <a:pPr lvl="1"/>
            <a:r>
              <a:rPr lang="de-DE" dirty="0" smtClean="0"/>
              <a:t>Mobile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44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- </a:t>
            </a:r>
            <a:r>
              <a:rPr lang="de-DE" dirty="0" smtClean="0"/>
              <a:t>Tools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Notepad++</a:t>
            </a:r>
          </a:p>
          <a:p>
            <a:r>
              <a:rPr lang="de-DE" dirty="0" err="1" smtClean="0"/>
              <a:t>Fiddler</a:t>
            </a:r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XAMPP</a:t>
            </a:r>
          </a:p>
          <a:p>
            <a:r>
              <a:rPr lang="de-DE" dirty="0" smtClean="0"/>
              <a:t>Browser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7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 „</a:t>
            </a:r>
            <a:r>
              <a:rPr lang="de-DE" dirty="0" err="1" smtClean="0"/>
              <a:t>tracks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Enthält Daten zu erstellten Läufen</a:t>
            </a:r>
            <a:endParaRPr lang="en-GB" dirty="0" smtClean="0"/>
          </a:p>
          <a:p>
            <a:r>
              <a:rPr lang="de-DE" dirty="0" smtClean="0"/>
              <a:t>Tabelle „</a:t>
            </a:r>
            <a:r>
              <a:rPr lang="de-DE" dirty="0" err="1" smtClean="0"/>
              <a:t>users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Zur Authentifizierung</a:t>
            </a:r>
          </a:p>
          <a:p>
            <a:pPr lvl="1"/>
            <a:r>
              <a:rPr lang="de-DE" dirty="0" smtClean="0"/>
              <a:t>Zukünftig: Userprofile, eigene Läufe, Wettkampfvergleich</a:t>
            </a:r>
          </a:p>
        </p:txBody>
      </p:sp>
    </p:spTree>
    <p:extLst>
      <p:ext uri="{BB962C8B-B14F-4D97-AF65-F5344CB8AC3E}">
        <p14:creationId xmlns:p14="http://schemas.microsoft.com/office/powerpoint/2010/main" val="292335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  <a:endParaRPr lang="en-GB" dirty="0"/>
          </a:p>
        </p:txBody>
      </p:sp>
      <p:pic>
        <p:nvPicPr>
          <p:cNvPr id="1026" name="Picture 2" descr="C:\Users\Xerox\Desktop\Dropbox\RFH Koeln\Web-Mobile Development\Projekt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74670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2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 - Präsentation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RequestHandler</a:t>
            </a:r>
            <a:endParaRPr lang="de-DE" dirty="0" smtClean="0"/>
          </a:p>
          <a:p>
            <a:pPr lvl="1"/>
            <a:r>
              <a:rPr lang="de-DE" dirty="0" smtClean="0"/>
              <a:t>Steuert </a:t>
            </a:r>
            <a:r>
              <a:rPr lang="de-DE" dirty="0" err="1" smtClean="0"/>
              <a:t>Requests</a:t>
            </a:r>
            <a:endParaRPr lang="de-DE" dirty="0" smtClean="0"/>
          </a:p>
          <a:p>
            <a:r>
              <a:rPr lang="de-DE" dirty="0" smtClean="0"/>
              <a:t>*</a:t>
            </a:r>
            <a:r>
              <a:rPr lang="de-DE" dirty="0" err="1" smtClean="0"/>
              <a:t>TracksCommand</a:t>
            </a:r>
            <a:r>
              <a:rPr lang="de-DE" dirty="0" smtClean="0"/>
              <a:t>-Daten</a:t>
            </a:r>
          </a:p>
          <a:p>
            <a:pPr lvl="1"/>
            <a:r>
              <a:rPr lang="de-DE" dirty="0" smtClean="0"/>
              <a:t>Dienen zur Ausführung der Befehle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</a:t>
            </a:r>
            <a:r>
              <a:rPr lang="de-DE" dirty="0" smtClean="0"/>
              <a:t>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TracksService</a:t>
            </a:r>
            <a:endParaRPr lang="de-DE" dirty="0"/>
          </a:p>
          <a:p>
            <a:pPr lvl="1"/>
            <a:r>
              <a:rPr lang="de-DE" dirty="0"/>
              <a:t>Steuert die Anfragen</a:t>
            </a:r>
          </a:p>
          <a:p>
            <a:r>
              <a:rPr lang="de-DE" dirty="0"/>
              <a:t>Tracks</a:t>
            </a:r>
          </a:p>
          <a:p>
            <a:pPr lvl="1"/>
            <a:r>
              <a:rPr lang="de-DE" dirty="0"/>
              <a:t>Klasse zur Definition eines </a:t>
            </a:r>
            <a:r>
              <a:rPr lang="de-DE" dirty="0" smtClean="0"/>
              <a:t>Track-Objekts</a:t>
            </a:r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236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161</Words>
  <Application>Microsoft Office PowerPoint</Application>
  <PresentationFormat>Bildschirmpräsentation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Tema di Office</vt:lpstr>
      <vt:lpstr>Willkommen zur Präsentation</vt:lpstr>
      <vt:lpstr>Inhalt</vt:lpstr>
      <vt:lpstr>Einleitung</vt:lpstr>
      <vt:lpstr>Herangehensweise - Planung</vt:lpstr>
      <vt:lpstr>Herangehensweise - Tools</vt:lpstr>
      <vt:lpstr>Datenbank</vt:lpstr>
      <vt:lpstr>Layout</vt:lpstr>
      <vt:lpstr>Webservice - Präsentation</vt:lpstr>
      <vt:lpstr>Webservice - Model</vt:lpstr>
      <vt:lpstr>Webservice – Datenzugriff</vt:lpstr>
      <vt:lpstr>Webclient</vt:lpstr>
      <vt:lpstr>Webclient-Widgets</vt:lpstr>
      <vt:lpstr>Webclient - jQuery</vt:lpstr>
      <vt:lpstr>Mobile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</dc:title>
  <dc:creator>Xerox</dc:creator>
  <cp:lastModifiedBy>Xerox</cp:lastModifiedBy>
  <cp:revision>4</cp:revision>
  <dcterms:created xsi:type="dcterms:W3CDTF">2015-05-18T18:06:01Z</dcterms:created>
  <dcterms:modified xsi:type="dcterms:W3CDTF">2015-05-18T18:40:33Z</dcterms:modified>
</cp:coreProperties>
</file>