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71" r:id="rId7"/>
    <p:sldId id="261" r:id="rId8"/>
    <p:sldId id="266" r:id="rId9"/>
    <p:sldId id="264" r:id="rId10"/>
    <p:sldId id="267" r:id="rId11"/>
    <p:sldId id="273" r:id="rId12"/>
    <p:sldId id="274" r:id="rId13"/>
    <p:sldId id="272" r:id="rId14"/>
    <p:sldId id="275" r:id="rId15"/>
    <p:sldId id="269" r:id="rId16"/>
    <p:sldId id="270" r:id="rId17"/>
    <p:sldId id="276" r:id="rId1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20/05/2015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20/05/2015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20/05/2015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20/05/2015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20/05/2015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20/05/2015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20/05/2015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Willkommen zur Präsentation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Der Sportfreunde RFH</a:t>
            </a:r>
          </a:p>
          <a:p>
            <a:r>
              <a:rPr lang="de-DE" dirty="0" smtClean="0"/>
              <a:t>Wir lieben laufen!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6297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Webclient-</a:t>
            </a:r>
            <a:r>
              <a:rPr lang="de-DE" dirty="0" err="1" smtClean="0"/>
              <a:t>Widgets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Controller für spezielle Elemente der GUI</a:t>
            </a:r>
          </a:p>
          <a:p>
            <a:pPr lvl="1"/>
            <a:r>
              <a:rPr lang="de-DE" dirty="0" err="1" smtClean="0"/>
              <a:t>Tracklist</a:t>
            </a:r>
            <a:r>
              <a:rPr lang="de-DE" dirty="0" smtClean="0"/>
              <a:t> -&gt; Listenansicht</a:t>
            </a:r>
            <a:endParaRPr lang="de-DE" dirty="0" smtClean="0"/>
          </a:p>
          <a:p>
            <a:pPr lvl="1"/>
            <a:r>
              <a:rPr lang="de-DE" dirty="0" err="1" smtClean="0"/>
              <a:t>Trackdetails</a:t>
            </a:r>
            <a:r>
              <a:rPr lang="de-DE" dirty="0" smtClean="0"/>
              <a:t> -&gt; Detailansicht</a:t>
            </a:r>
            <a:endParaRPr lang="de-DE" dirty="0" smtClean="0"/>
          </a:p>
          <a:p>
            <a:pPr lvl="1"/>
            <a:r>
              <a:rPr lang="de-DE" dirty="0" err="1" smtClean="0"/>
              <a:t>CreateDialog</a:t>
            </a:r>
            <a:r>
              <a:rPr lang="de-DE" dirty="0" smtClean="0"/>
              <a:t> -&gt; Dialogfenster zum Erstellen</a:t>
            </a:r>
            <a:endParaRPr lang="de-DE" dirty="0" smtClean="0"/>
          </a:p>
          <a:p>
            <a:pPr lvl="1"/>
            <a:r>
              <a:rPr lang="de-DE" dirty="0" err="1" smtClean="0"/>
              <a:t>EditDialog</a:t>
            </a:r>
            <a:r>
              <a:rPr lang="de-DE" dirty="0" smtClean="0"/>
              <a:t> -&gt; Dialogfenster zum Bearbeiten</a:t>
            </a:r>
            <a:endParaRPr lang="de-DE" dirty="0" smtClean="0"/>
          </a:p>
          <a:p>
            <a:pPr lvl="1"/>
            <a:r>
              <a:rPr lang="de-DE" dirty="0" err="1" smtClean="0"/>
              <a:t>DeleteDialog</a:t>
            </a:r>
            <a:r>
              <a:rPr lang="de-DE" dirty="0" smtClean="0"/>
              <a:t> -&gt;Dialogfenster zur Bestätigung</a:t>
            </a:r>
            <a:endParaRPr lang="de-DE" dirty="0" smtClean="0"/>
          </a:p>
          <a:p>
            <a:pPr lvl="1"/>
            <a:r>
              <a:rPr lang="de-DE" dirty="0" err="1" smtClean="0"/>
              <a:t>ErrorDialog</a:t>
            </a:r>
            <a:r>
              <a:rPr lang="de-DE" dirty="0" smtClean="0"/>
              <a:t>-&gt; Dialogfenster im Fehlerfall</a:t>
            </a:r>
            <a:endParaRPr lang="de-DE" dirty="0" smtClean="0"/>
          </a:p>
          <a:p>
            <a:pPr lvl="1"/>
            <a:r>
              <a:rPr lang="de-DE" dirty="0" smtClean="0"/>
              <a:t>Navigation -&gt; zur Navigation im Kopfbereich</a:t>
            </a:r>
            <a:endParaRPr lang="de-DE" dirty="0" smtClean="0"/>
          </a:p>
          <a:p>
            <a:pPr lvl="1"/>
            <a:r>
              <a:rPr lang="de-DE" dirty="0" smtClean="0"/>
              <a:t>Limitation -&gt; für das </a:t>
            </a:r>
            <a:r>
              <a:rPr lang="de-DE" dirty="0" err="1" smtClean="0"/>
              <a:t>Paging</a:t>
            </a:r>
            <a:r>
              <a:rPr lang="de-DE" dirty="0" smtClean="0"/>
              <a:t> der Liste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882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Webclient - </a:t>
            </a:r>
            <a:r>
              <a:rPr lang="de-DE" dirty="0" err="1"/>
              <a:t>Paging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de-DE" sz="9600" b="1" dirty="0" err="1" smtClean="0"/>
              <a:t>Widget</a:t>
            </a:r>
            <a:r>
              <a:rPr lang="de-DE" sz="9600" b="1" dirty="0" smtClean="0"/>
              <a:t> mit der Kontroll-Logik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$.</a:t>
            </a:r>
            <a:r>
              <a:rPr lang="de-DE" dirty="0" err="1"/>
              <a:t>widget</a:t>
            </a:r>
            <a:r>
              <a:rPr lang="de-DE" dirty="0"/>
              <a:t>("</a:t>
            </a:r>
            <a:r>
              <a:rPr lang="de-DE" dirty="0" err="1"/>
              <a:t>track.listLimit</a:t>
            </a:r>
            <a:r>
              <a:rPr lang="de-DE" dirty="0"/>
              <a:t>", {</a:t>
            </a:r>
          </a:p>
          <a:p>
            <a:pPr marL="0" indent="0">
              <a:buNone/>
            </a:pPr>
            <a:r>
              <a:rPr lang="de-DE" dirty="0"/>
              <a:t>	_</a:t>
            </a:r>
            <a:r>
              <a:rPr lang="de-DE" dirty="0" err="1"/>
              <a:t>create</a:t>
            </a:r>
            <a:r>
              <a:rPr lang="de-DE" dirty="0"/>
              <a:t>: </a:t>
            </a:r>
            <a:r>
              <a:rPr lang="de-DE" dirty="0" err="1"/>
              <a:t>function</a:t>
            </a:r>
            <a:r>
              <a:rPr lang="de-DE" dirty="0"/>
              <a:t>(){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= </a:t>
            </a:r>
            <a:r>
              <a:rPr lang="de-DE" dirty="0" err="1"/>
              <a:t>this</a:t>
            </a:r>
            <a:r>
              <a:rPr lang="de-DE" dirty="0"/>
              <a:t>;</a:t>
            </a:r>
          </a:p>
          <a:p>
            <a:pPr marL="0" indent="0">
              <a:buNone/>
            </a:pPr>
            <a:r>
              <a:rPr lang="de-DE" dirty="0"/>
              <a:t>		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this.element.find</a:t>
            </a:r>
            <a:r>
              <a:rPr lang="de-DE" dirty="0"/>
              <a:t>(".</a:t>
            </a:r>
            <a:r>
              <a:rPr lang="de-DE" dirty="0" err="1"/>
              <a:t>ten</a:t>
            </a:r>
            <a:r>
              <a:rPr lang="de-DE" dirty="0"/>
              <a:t>").</a:t>
            </a:r>
            <a:r>
              <a:rPr lang="de-DE" dirty="0" err="1"/>
              <a:t>click</a:t>
            </a:r>
            <a:r>
              <a:rPr lang="de-DE" dirty="0"/>
              <a:t>(</a:t>
            </a:r>
            <a:r>
              <a:rPr lang="de-DE" dirty="0" err="1"/>
              <a:t>function</a:t>
            </a:r>
            <a:r>
              <a:rPr lang="de-DE" dirty="0"/>
              <a:t>(){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that</a:t>
            </a:r>
            <a:r>
              <a:rPr lang="de-DE" dirty="0"/>
              <a:t>._</a:t>
            </a:r>
            <a:r>
              <a:rPr lang="de-DE" dirty="0" err="1"/>
              <a:t>trigger</a:t>
            </a:r>
            <a:r>
              <a:rPr lang="de-DE" dirty="0"/>
              <a:t>("</a:t>
            </a:r>
            <a:r>
              <a:rPr lang="de-DE" dirty="0" err="1"/>
              <a:t>onTenClicked</a:t>
            </a:r>
            <a:r>
              <a:rPr lang="de-DE" dirty="0"/>
              <a:t>");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;</a:t>
            </a:r>
          </a:p>
          <a:p>
            <a:pPr marL="0" indent="0">
              <a:buNone/>
            </a:pPr>
            <a:r>
              <a:rPr lang="de-DE" dirty="0"/>
              <a:t>		});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this.element.find</a:t>
            </a:r>
            <a:r>
              <a:rPr lang="de-DE" dirty="0"/>
              <a:t>(".</a:t>
            </a:r>
            <a:r>
              <a:rPr lang="de-DE" dirty="0" err="1"/>
              <a:t>twenty</a:t>
            </a:r>
            <a:r>
              <a:rPr lang="de-DE" dirty="0"/>
              <a:t>").</a:t>
            </a:r>
            <a:r>
              <a:rPr lang="de-DE" dirty="0" err="1"/>
              <a:t>click</a:t>
            </a:r>
            <a:r>
              <a:rPr lang="de-DE" dirty="0"/>
              <a:t>(</a:t>
            </a:r>
            <a:r>
              <a:rPr lang="de-DE" dirty="0" err="1"/>
              <a:t>function</a:t>
            </a:r>
            <a:r>
              <a:rPr lang="de-DE" dirty="0"/>
              <a:t>(){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that</a:t>
            </a:r>
            <a:r>
              <a:rPr lang="de-DE" dirty="0"/>
              <a:t>._</a:t>
            </a:r>
            <a:r>
              <a:rPr lang="de-DE" dirty="0" err="1"/>
              <a:t>trigger</a:t>
            </a:r>
            <a:r>
              <a:rPr lang="de-DE" dirty="0"/>
              <a:t>("</a:t>
            </a:r>
            <a:r>
              <a:rPr lang="de-DE" dirty="0" err="1"/>
              <a:t>onTwentyClicked</a:t>
            </a:r>
            <a:r>
              <a:rPr lang="de-DE" dirty="0"/>
              <a:t>");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;</a:t>
            </a:r>
          </a:p>
          <a:p>
            <a:pPr marL="0" indent="0">
              <a:buNone/>
            </a:pPr>
            <a:r>
              <a:rPr lang="de-DE" dirty="0"/>
              <a:t>		});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this.element.find</a:t>
            </a:r>
            <a:r>
              <a:rPr lang="de-DE" dirty="0"/>
              <a:t>(".</a:t>
            </a:r>
            <a:r>
              <a:rPr lang="de-DE" dirty="0" err="1"/>
              <a:t>thirty</a:t>
            </a:r>
            <a:r>
              <a:rPr lang="de-DE" dirty="0"/>
              <a:t>").</a:t>
            </a:r>
            <a:r>
              <a:rPr lang="de-DE" dirty="0" err="1"/>
              <a:t>click</a:t>
            </a:r>
            <a:r>
              <a:rPr lang="de-DE" dirty="0"/>
              <a:t>(</a:t>
            </a:r>
            <a:r>
              <a:rPr lang="de-DE" dirty="0" err="1"/>
              <a:t>function</a:t>
            </a:r>
            <a:r>
              <a:rPr lang="de-DE" dirty="0"/>
              <a:t>(){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that</a:t>
            </a:r>
            <a:r>
              <a:rPr lang="de-DE" dirty="0"/>
              <a:t>._</a:t>
            </a:r>
            <a:r>
              <a:rPr lang="de-DE" dirty="0" err="1"/>
              <a:t>trigger</a:t>
            </a:r>
            <a:r>
              <a:rPr lang="de-DE" dirty="0"/>
              <a:t>("</a:t>
            </a:r>
            <a:r>
              <a:rPr lang="de-DE" dirty="0" err="1"/>
              <a:t>onThirtyClicked</a:t>
            </a:r>
            <a:r>
              <a:rPr lang="de-DE" dirty="0"/>
              <a:t>");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;</a:t>
            </a:r>
          </a:p>
          <a:p>
            <a:pPr marL="0" indent="0">
              <a:buNone/>
            </a:pPr>
            <a:r>
              <a:rPr lang="de-DE" dirty="0"/>
              <a:t>		});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this.element.find</a:t>
            </a:r>
            <a:r>
              <a:rPr lang="de-DE" dirty="0"/>
              <a:t>(".</a:t>
            </a:r>
            <a:r>
              <a:rPr lang="de-DE" dirty="0" err="1"/>
              <a:t>fifty</a:t>
            </a:r>
            <a:r>
              <a:rPr lang="de-DE" dirty="0"/>
              <a:t>").</a:t>
            </a:r>
            <a:r>
              <a:rPr lang="de-DE" dirty="0" err="1"/>
              <a:t>click</a:t>
            </a:r>
            <a:r>
              <a:rPr lang="de-DE" dirty="0"/>
              <a:t>(</a:t>
            </a:r>
            <a:r>
              <a:rPr lang="de-DE" dirty="0" err="1"/>
              <a:t>function</a:t>
            </a:r>
            <a:r>
              <a:rPr lang="de-DE" dirty="0"/>
              <a:t>(){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that</a:t>
            </a:r>
            <a:r>
              <a:rPr lang="de-DE" dirty="0"/>
              <a:t>._</a:t>
            </a:r>
            <a:r>
              <a:rPr lang="de-DE" dirty="0" err="1"/>
              <a:t>trigger</a:t>
            </a:r>
            <a:r>
              <a:rPr lang="de-DE" dirty="0"/>
              <a:t>("</a:t>
            </a:r>
            <a:r>
              <a:rPr lang="de-DE" dirty="0" err="1"/>
              <a:t>onFiftyClicked</a:t>
            </a:r>
            <a:r>
              <a:rPr lang="de-DE" dirty="0"/>
              <a:t>");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;</a:t>
            </a:r>
          </a:p>
          <a:p>
            <a:pPr marL="0" indent="0">
              <a:buNone/>
            </a:pPr>
            <a:r>
              <a:rPr lang="de-DE" dirty="0"/>
              <a:t>		});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this.element.find</a:t>
            </a:r>
            <a:r>
              <a:rPr lang="de-DE" dirty="0"/>
              <a:t>(".</a:t>
            </a:r>
            <a:r>
              <a:rPr lang="de-DE" dirty="0" err="1"/>
              <a:t>hundred</a:t>
            </a:r>
            <a:r>
              <a:rPr lang="de-DE" dirty="0"/>
              <a:t>").</a:t>
            </a:r>
            <a:r>
              <a:rPr lang="de-DE" dirty="0" err="1"/>
              <a:t>click</a:t>
            </a:r>
            <a:r>
              <a:rPr lang="de-DE" dirty="0"/>
              <a:t>(</a:t>
            </a:r>
            <a:r>
              <a:rPr lang="de-DE" dirty="0" err="1"/>
              <a:t>function</a:t>
            </a:r>
            <a:r>
              <a:rPr lang="de-DE" dirty="0"/>
              <a:t>(){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that</a:t>
            </a:r>
            <a:r>
              <a:rPr lang="de-DE" dirty="0"/>
              <a:t>._</a:t>
            </a:r>
            <a:r>
              <a:rPr lang="de-DE" dirty="0" err="1"/>
              <a:t>trigger</a:t>
            </a:r>
            <a:r>
              <a:rPr lang="de-DE" dirty="0"/>
              <a:t>("</a:t>
            </a:r>
            <a:r>
              <a:rPr lang="de-DE" dirty="0" err="1"/>
              <a:t>onHundredClicked</a:t>
            </a:r>
            <a:r>
              <a:rPr lang="de-DE" dirty="0"/>
              <a:t>");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;</a:t>
            </a:r>
          </a:p>
          <a:p>
            <a:pPr marL="0" indent="0">
              <a:buNone/>
            </a:pPr>
            <a:r>
              <a:rPr lang="de-DE" dirty="0"/>
              <a:t>		});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this.element.find</a:t>
            </a:r>
            <a:r>
              <a:rPr lang="de-DE" dirty="0"/>
              <a:t>(".</a:t>
            </a:r>
            <a:r>
              <a:rPr lang="de-DE" dirty="0" err="1"/>
              <a:t>left_arrow</a:t>
            </a:r>
            <a:r>
              <a:rPr lang="de-DE" dirty="0"/>
              <a:t>").</a:t>
            </a:r>
            <a:r>
              <a:rPr lang="de-DE" dirty="0" err="1"/>
              <a:t>click</a:t>
            </a:r>
            <a:r>
              <a:rPr lang="de-DE" dirty="0"/>
              <a:t>(</a:t>
            </a:r>
            <a:r>
              <a:rPr lang="de-DE" dirty="0" err="1"/>
              <a:t>function</a:t>
            </a:r>
            <a:r>
              <a:rPr lang="de-DE" dirty="0"/>
              <a:t>(){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that</a:t>
            </a:r>
            <a:r>
              <a:rPr lang="de-DE" dirty="0"/>
              <a:t>._</a:t>
            </a:r>
            <a:r>
              <a:rPr lang="de-DE" dirty="0" err="1"/>
              <a:t>trigger</a:t>
            </a:r>
            <a:r>
              <a:rPr lang="de-DE" dirty="0"/>
              <a:t>("</a:t>
            </a:r>
            <a:r>
              <a:rPr lang="de-DE" dirty="0" err="1"/>
              <a:t>onLeftArrowClicked</a:t>
            </a:r>
            <a:r>
              <a:rPr lang="de-DE" dirty="0"/>
              <a:t>");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;</a:t>
            </a:r>
          </a:p>
          <a:p>
            <a:pPr marL="0" indent="0">
              <a:buNone/>
            </a:pPr>
            <a:r>
              <a:rPr lang="de-DE" dirty="0"/>
              <a:t>		});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this.element.find</a:t>
            </a:r>
            <a:r>
              <a:rPr lang="de-DE" dirty="0"/>
              <a:t>(".</a:t>
            </a:r>
            <a:r>
              <a:rPr lang="de-DE" dirty="0" err="1"/>
              <a:t>right_arrow</a:t>
            </a:r>
            <a:r>
              <a:rPr lang="de-DE" dirty="0"/>
              <a:t>").</a:t>
            </a:r>
            <a:r>
              <a:rPr lang="de-DE" dirty="0" err="1"/>
              <a:t>click</a:t>
            </a:r>
            <a:r>
              <a:rPr lang="de-DE" dirty="0"/>
              <a:t>(</a:t>
            </a:r>
            <a:r>
              <a:rPr lang="de-DE" dirty="0" err="1"/>
              <a:t>function</a:t>
            </a:r>
            <a:r>
              <a:rPr lang="de-DE" dirty="0"/>
              <a:t>(){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that</a:t>
            </a:r>
            <a:r>
              <a:rPr lang="de-DE" dirty="0"/>
              <a:t>._</a:t>
            </a:r>
            <a:r>
              <a:rPr lang="de-DE" dirty="0" err="1"/>
              <a:t>trigger</a:t>
            </a:r>
            <a:r>
              <a:rPr lang="de-DE" dirty="0"/>
              <a:t>("</a:t>
            </a:r>
            <a:r>
              <a:rPr lang="de-DE" dirty="0" err="1"/>
              <a:t>onRightArrowClicked</a:t>
            </a:r>
            <a:r>
              <a:rPr lang="de-DE" dirty="0"/>
              <a:t>");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;</a:t>
            </a:r>
          </a:p>
          <a:p>
            <a:pPr marL="0" indent="0">
              <a:buNone/>
            </a:pPr>
            <a:r>
              <a:rPr lang="de-DE" dirty="0"/>
              <a:t>		});</a:t>
            </a:r>
          </a:p>
          <a:p>
            <a:pPr marL="0" indent="0">
              <a:buNone/>
            </a:pPr>
            <a:r>
              <a:rPr lang="de-DE" dirty="0"/>
              <a:t>	}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  <a:p>
            <a:pPr marL="0" indent="0">
              <a:buNone/>
            </a:pPr>
            <a:r>
              <a:rPr lang="de-DE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779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Webclient - </a:t>
            </a:r>
            <a:r>
              <a:rPr lang="de-DE" dirty="0" err="1" smtClean="0"/>
              <a:t>Paging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9600" b="1" dirty="0" smtClean="0"/>
              <a:t>Instanziierung und Trigger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$("#</a:t>
            </a:r>
            <a:r>
              <a:rPr lang="de-DE" dirty="0" err="1"/>
              <a:t>list_limit</a:t>
            </a:r>
            <a:r>
              <a:rPr lang="de-DE" dirty="0"/>
              <a:t>").</a:t>
            </a:r>
            <a:r>
              <a:rPr lang="de-DE" dirty="0" err="1"/>
              <a:t>listLimit</a:t>
            </a:r>
            <a:r>
              <a:rPr lang="de-DE" dirty="0"/>
              <a:t>({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onTenClicked</a:t>
            </a:r>
            <a:r>
              <a:rPr lang="de-DE" dirty="0"/>
              <a:t>: </a:t>
            </a:r>
            <a:r>
              <a:rPr lang="de-DE" dirty="0" err="1"/>
              <a:t>function</a:t>
            </a:r>
            <a:r>
              <a:rPr lang="de-DE" dirty="0"/>
              <a:t>(){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limit</a:t>
            </a:r>
            <a:r>
              <a:rPr lang="de-DE" dirty="0"/>
              <a:t> = 10;</a:t>
            </a:r>
          </a:p>
          <a:p>
            <a:pPr marL="0" indent="0">
              <a:buNone/>
            </a:pPr>
            <a:r>
              <a:rPr lang="de-DE" dirty="0"/>
              <a:t>			$("#</a:t>
            </a:r>
            <a:r>
              <a:rPr lang="de-DE" dirty="0" err="1"/>
              <a:t>track_list</a:t>
            </a:r>
            <a:r>
              <a:rPr lang="de-DE" dirty="0"/>
              <a:t>").</a:t>
            </a:r>
            <a:r>
              <a:rPr lang="de-DE" dirty="0" err="1"/>
              <a:t>trackList</a:t>
            </a:r>
            <a:r>
              <a:rPr lang="de-DE" dirty="0"/>
              <a:t>("</a:t>
            </a:r>
            <a:r>
              <a:rPr lang="de-DE" dirty="0" err="1"/>
              <a:t>reload</a:t>
            </a:r>
            <a:r>
              <a:rPr lang="de-DE" dirty="0"/>
              <a:t>", </a:t>
            </a:r>
            <a:r>
              <a:rPr lang="de-DE" dirty="0" err="1"/>
              <a:t>limit</a:t>
            </a:r>
            <a:r>
              <a:rPr lang="de-DE" dirty="0"/>
              <a:t>);</a:t>
            </a:r>
          </a:p>
          <a:p>
            <a:pPr marL="0" indent="0">
              <a:buNone/>
            </a:pPr>
            <a:r>
              <a:rPr lang="de-DE" dirty="0"/>
              <a:t>		},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onTwentyClicked</a:t>
            </a:r>
            <a:r>
              <a:rPr lang="de-DE" dirty="0"/>
              <a:t>: </a:t>
            </a:r>
            <a:r>
              <a:rPr lang="de-DE" dirty="0" err="1"/>
              <a:t>function</a:t>
            </a:r>
            <a:r>
              <a:rPr lang="de-DE" dirty="0"/>
              <a:t>(){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limit</a:t>
            </a:r>
            <a:r>
              <a:rPr lang="de-DE" dirty="0"/>
              <a:t> = 20;</a:t>
            </a:r>
          </a:p>
          <a:p>
            <a:pPr marL="0" indent="0">
              <a:buNone/>
            </a:pPr>
            <a:r>
              <a:rPr lang="de-DE" dirty="0"/>
              <a:t>			$("#</a:t>
            </a:r>
            <a:r>
              <a:rPr lang="de-DE" dirty="0" err="1"/>
              <a:t>track_list</a:t>
            </a:r>
            <a:r>
              <a:rPr lang="de-DE" dirty="0"/>
              <a:t>").</a:t>
            </a:r>
            <a:r>
              <a:rPr lang="de-DE" dirty="0" err="1"/>
              <a:t>trackList</a:t>
            </a:r>
            <a:r>
              <a:rPr lang="de-DE" dirty="0"/>
              <a:t>("</a:t>
            </a:r>
            <a:r>
              <a:rPr lang="de-DE" dirty="0" err="1"/>
              <a:t>reload</a:t>
            </a:r>
            <a:r>
              <a:rPr lang="de-DE" dirty="0"/>
              <a:t>", </a:t>
            </a:r>
            <a:r>
              <a:rPr lang="de-DE" dirty="0" err="1"/>
              <a:t>limit</a:t>
            </a:r>
            <a:r>
              <a:rPr lang="de-DE" dirty="0"/>
              <a:t>);</a:t>
            </a:r>
          </a:p>
          <a:p>
            <a:pPr marL="0" indent="0">
              <a:buNone/>
            </a:pPr>
            <a:r>
              <a:rPr lang="de-DE" dirty="0"/>
              <a:t>		},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onThirtyClicked</a:t>
            </a:r>
            <a:r>
              <a:rPr lang="de-DE" dirty="0"/>
              <a:t>: </a:t>
            </a:r>
            <a:r>
              <a:rPr lang="de-DE" dirty="0" err="1"/>
              <a:t>function</a:t>
            </a:r>
            <a:r>
              <a:rPr lang="de-DE" dirty="0"/>
              <a:t>(){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limit</a:t>
            </a:r>
            <a:r>
              <a:rPr lang="de-DE" dirty="0"/>
              <a:t> = 30;</a:t>
            </a:r>
          </a:p>
          <a:p>
            <a:pPr marL="0" indent="0">
              <a:buNone/>
            </a:pPr>
            <a:r>
              <a:rPr lang="de-DE" dirty="0"/>
              <a:t>			$("#</a:t>
            </a:r>
            <a:r>
              <a:rPr lang="de-DE" dirty="0" err="1"/>
              <a:t>track_list</a:t>
            </a:r>
            <a:r>
              <a:rPr lang="de-DE" dirty="0"/>
              <a:t>").</a:t>
            </a:r>
            <a:r>
              <a:rPr lang="de-DE" dirty="0" err="1"/>
              <a:t>trackList</a:t>
            </a:r>
            <a:r>
              <a:rPr lang="de-DE" dirty="0"/>
              <a:t>("</a:t>
            </a:r>
            <a:r>
              <a:rPr lang="de-DE" dirty="0" err="1"/>
              <a:t>reload</a:t>
            </a:r>
            <a:r>
              <a:rPr lang="de-DE" dirty="0"/>
              <a:t>", </a:t>
            </a:r>
            <a:r>
              <a:rPr lang="de-DE" dirty="0" err="1"/>
              <a:t>limit</a:t>
            </a:r>
            <a:r>
              <a:rPr lang="de-DE" dirty="0"/>
              <a:t>);</a:t>
            </a:r>
          </a:p>
          <a:p>
            <a:pPr marL="0" indent="0">
              <a:buNone/>
            </a:pPr>
            <a:r>
              <a:rPr lang="de-DE" dirty="0"/>
              <a:t>		},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onFiftyClicked</a:t>
            </a:r>
            <a:r>
              <a:rPr lang="de-DE" dirty="0"/>
              <a:t>: </a:t>
            </a:r>
            <a:r>
              <a:rPr lang="de-DE" dirty="0" err="1"/>
              <a:t>function</a:t>
            </a:r>
            <a:r>
              <a:rPr lang="de-DE" dirty="0"/>
              <a:t>(){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limit</a:t>
            </a:r>
            <a:r>
              <a:rPr lang="de-DE" dirty="0"/>
              <a:t> = 50;</a:t>
            </a:r>
          </a:p>
          <a:p>
            <a:pPr marL="0" indent="0">
              <a:buNone/>
            </a:pPr>
            <a:r>
              <a:rPr lang="de-DE" dirty="0"/>
              <a:t>			$("#</a:t>
            </a:r>
            <a:r>
              <a:rPr lang="de-DE" dirty="0" err="1"/>
              <a:t>track_list</a:t>
            </a:r>
            <a:r>
              <a:rPr lang="de-DE" dirty="0"/>
              <a:t>").</a:t>
            </a:r>
            <a:r>
              <a:rPr lang="de-DE" dirty="0" err="1"/>
              <a:t>trackList</a:t>
            </a:r>
            <a:r>
              <a:rPr lang="de-DE" dirty="0"/>
              <a:t>("</a:t>
            </a:r>
            <a:r>
              <a:rPr lang="de-DE" dirty="0" err="1"/>
              <a:t>reload</a:t>
            </a:r>
            <a:r>
              <a:rPr lang="de-DE" dirty="0"/>
              <a:t>", </a:t>
            </a:r>
            <a:r>
              <a:rPr lang="de-DE" dirty="0" err="1"/>
              <a:t>limit</a:t>
            </a:r>
            <a:r>
              <a:rPr lang="de-DE" dirty="0"/>
              <a:t>);</a:t>
            </a:r>
          </a:p>
          <a:p>
            <a:pPr marL="0" indent="0">
              <a:buNone/>
            </a:pPr>
            <a:r>
              <a:rPr lang="de-DE" dirty="0"/>
              <a:t>		},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onHundredClicked</a:t>
            </a:r>
            <a:r>
              <a:rPr lang="de-DE" dirty="0"/>
              <a:t>: </a:t>
            </a:r>
            <a:r>
              <a:rPr lang="de-DE" dirty="0" err="1"/>
              <a:t>function</a:t>
            </a:r>
            <a:r>
              <a:rPr lang="de-DE" dirty="0"/>
              <a:t>(){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limit</a:t>
            </a:r>
            <a:r>
              <a:rPr lang="de-DE" dirty="0"/>
              <a:t> = 100;</a:t>
            </a:r>
          </a:p>
          <a:p>
            <a:pPr marL="0" indent="0">
              <a:buNone/>
            </a:pPr>
            <a:r>
              <a:rPr lang="de-DE" dirty="0"/>
              <a:t>			$("#</a:t>
            </a:r>
            <a:r>
              <a:rPr lang="de-DE" dirty="0" err="1"/>
              <a:t>track_list</a:t>
            </a:r>
            <a:r>
              <a:rPr lang="de-DE" dirty="0"/>
              <a:t>").</a:t>
            </a:r>
            <a:r>
              <a:rPr lang="de-DE" dirty="0" err="1"/>
              <a:t>trackList</a:t>
            </a:r>
            <a:r>
              <a:rPr lang="de-DE" dirty="0"/>
              <a:t>("</a:t>
            </a:r>
            <a:r>
              <a:rPr lang="de-DE" dirty="0" err="1"/>
              <a:t>reload</a:t>
            </a:r>
            <a:r>
              <a:rPr lang="de-DE" dirty="0"/>
              <a:t>", </a:t>
            </a:r>
            <a:r>
              <a:rPr lang="de-DE" dirty="0" err="1"/>
              <a:t>limit</a:t>
            </a:r>
            <a:r>
              <a:rPr lang="de-DE" dirty="0"/>
              <a:t>);</a:t>
            </a:r>
          </a:p>
          <a:p>
            <a:pPr marL="0" indent="0">
              <a:buNone/>
            </a:pPr>
            <a:r>
              <a:rPr lang="de-DE" dirty="0"/>
              <a:t>		},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onLeftArrowClicked</a:t>
            </a:r>
            <a:r>
              <a:rPr lang="de-DE" dirty="0"/>
              <a:t>: </a:t>
            </a:r>
            <a:r>
              <a:rPr lang="de-DE" dirty="0" err="1"/>
              <a:t>function</a:t>
            </a:r>
            <a:r>
              <a:rPr lang="de-DE" dirty="0"/>
              <a:t>(){</a:t>
            </a:r>
          </a:p>
          <a:p>
            <a:pPr marL="0" indent="0">
              <a:buNone/>
            </a:pPr>
            <a:r>
              <a:rPr lang="de-DE" dirty="0"/>
              <a:t>			$("#</a:t>
            </a:r>
            <a:r>
              <a:rPr lang="de-DE" dirty="0" err="1"/>
              <a:t>track_list</a:t>
            </a:r>
            <a:r>
              <a:rPr lang="de-DE" dirty="0"/>
              <a:t>").</a:t>
            </a:r>
            <a:r>
              <a:rPr lang="de-DE" dirty="0" err="1"/>
              <a:t>trackList</a:t>
            </a:r>
            <a:r>
              <a:rPr lang="de-DE" dirty="0"/>
              <a:t>("</a:t>
            </a:r>
            <a:r>
              <a:rPr lang="de-DE" dirty="0" err="1"/>
              <a:t>backwards</a:t>
            </a:r>
            <a:r>
              <a:rPr lang="de-DE" dirty="0"/>
              <a:t>");</a:t>
            </a:r>
          </a:p>
          <a:p>
            <a:pPr marL="0" indent="0">
              <a:buNone/>
            </a:pPr>
            <a:r>
              <a:rPr lang="de-DE" dirty="0"/>
              <a:t>		},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onRightArrowClicked</a:t>
            </a:r>
            <a:r>
              <a:rPr lang="de-DE" dirty="0"/>
              <a:t>: </a:t>
            </a:r>
            <a:r>
              <a:rPr lang="de-DE" dirty="0" err="1"/>
              <a:t>function</a:t>
            </a:r>
            <a:r>
              <a:rPr lang="de-DE" dirty="0"/>
              <a:t>(){</a:t>
            </a:r>
          </a:p>
          <a:p>
            <a:pPr marL="0" indent="0">
              <a:buNone/>
            </a:pPr>
            <a:r>
              <a:rPr lang="de-DE" dirty="0"/>
              <a:t>			$("#</a:t>
            </a:r>
            <a:r>
              <a:rPr lang="de-DE" dirty="0" err="1"/>
              <a:t>track_list</a:t>
            </a:r>
            <a:r>
              <a:rPr lang="de-DE" dirty="0"/>
              <a:t>").</a:t>
            </a:r>
            <a:r>
              <a:rPr lang="de-DE" dirty="0" err="1"/>
              <a:t>trackList</a:t>
            </a:r>
            <a:r>
              <a:rPr lang="de-DE" dirty="0"/>
              <a:t>("</a:t>
            </a:r>
            <a:r>
              <a:rPr lang="de-DE" dirty="0" err="1"/>
              <a:t>forward</a:t>
            </a:r>
            <a:r>
              <a:rPr lang="de-DE" dirty="0"/>
              <a:t>");</a:t>
            </a:r>
          </a:p>
          <a:p>
            <a:pPr marL="0" indent="0">
              <a:buNone/>
            </a:pPr>
            <a:r>
              <a:rPr lang="de-DE" dirty="0"/>
              <a:t>		}</a:t>
            </a:r>
          </a:p>
          <a:p>
            <a:pPr marL="0" indent="0">
              <a:buNone/>
            </a:pPr>
            <a:r>
              <a:rPr lang="de-DE" dirty="0"/>
              <a:t>		</a:t>
            </a:r>
          </a:p>
          <a:p>
            <a:pPr marL="0" indent="0">
              <a:buNone/>
            </a:pPr>
            <a:r>
              <a:rPr lang="de-DE" dirty="0"/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327142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Webclient - </a:t>
            </a:r>
            <a:r>
              <a:rPr lang="de-DE" dirty="0" err="1" smtClean="0"/>
              <a:t>Paging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7400" b="1" dirty="0" smtClean="0"/>
              <a:t>Navigations- und Anzahl der Einträge pro Seite Links:</a:t>
            </a:r>
            <a:endParaRPr lang="de-DE" sz="7400" b="1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&lt;</a:t>
            </a:r>
            <a:r>
              <a:rPr lang="de-DE" dirty="0" err="1"/>
              <a:t>tfoot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 smtClean="0"/>
              <a:t>	&lt;</a:t>
            </a:r>
            <a:r>
              <a:rPr lang="de-DE" dirty="0" err="1"/>
              <a:t>tr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="</a:t>
            </a:r>
            <a:r>
              <a:rPr lang="de-DE" dirty="0" err="1"/>
              <a:t>list_limit</a:t>
            </a:r>
            <a:r>
              <a:rPr lang="de-DE" dirty="0"/>
              <a:t>"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list_limit</a:t>
            </a:r>
            <a:r>
              <a:rPr lang="de-DE" dirty="0"/>
              <a:t>"&gt;</a:t>
            </a:r>
          </a:p>
          <a:p>
            <a:pPr marL="0" indent="0">
              <a:buNone/>
            </a:pPr>
            <a:r>
              <a:rPr lang="de-DE" dirty="0"/>
              <a:t>									</a:t>
            </a:r>
            <a:r>
              <a:rPr lang="de-DE" dirty="0" smtClean="0"/>
              <a:t>	&lt;</a:t>
            </a:r>
            <a:r>
              <a:rPr lang="de-DE" dirty="0" err="1"/>
              <a:t>td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="</a:t>
            </a:r>
            <a:r>
              <a:rPr lang="de-DE" dirty="0" err="1"/>
              <a:t>limit</a:t>
            </a:r>
            <a:r>
              <a:rPr lang="de-DE" dirty="0"/>
              <a:t>" </a:t>
            </a:r>
            <a:r>
              <a:rPr lang="de-DE" dirty="0" err="1"/>
              <a:t>colspan</a:t>
            </a:r>
            <a:r>
              <a:rPr lang="de-DE" dirty="0"/>
              <a:t>="5"&gt;Einträge pro Seite:</a:t>
            </a:r>
          </a:p>
          <a:p>
            <a:pPr marL="0" indent="0">
              <a:buNone/>
            </a:pPr>
            <a:r>
              <a:rPr lang="de-DE" dirty="0"/>
              <a:t>										</a:t>
            </a:r>
            <a:r>
              <a:rPr lang="de-DE" dirty="0" smtClean="0"/>
              <a:t>	&lt;</a:t>
            </a:r>
            <a:r>
              <a:rPr lang="de-DE" dirty="0"/>
              <a:t>a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ten</a:t>
            </a:r>
            <a:r>
              <a:rPr lang="de-DE" dirty="0"/>
              <a:t>" </a:t>
            </a:r>
            <a:r>
              <a:rPr lang="de-DE" dirty="0" err="1"/>
              <a:t>href</a:t>
            </a:r>
            <a:r>
              <a:rPr lang="de-DE" dirty="0"/>
              <a:t>="#"&gt;10&lt;/a&gt;</a:t>
            </a:r>
          </a:p>
          <a:p>
            <a:pPr marL="0" indent="0">
              <a:buNone/>
            </a:pPr>
            <a:r>
              <a:rPr lang="de-DE" dirty="0"/>
              <a:t>										</a:t>
            </a:r>
            <a:r>
              <a:rPr lang="de-DE" dirty="0" smtClean="0"/>
              <a:t>	&lt;</a:t>
            </a:r>
            <a:r>
              <a:rPr lang="de-DE" dirty="0"/>
              <a:t>a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twenty</a:t>
            </a:r>
            <a:r>
              <a:rPr lang="de-DE" dirty="0"/>
              <a:t>" </a:t>
            </a:r>
            <a:r>
              <a:rPr lang="de-DE" dirty="0" err="1"/>
              <a:t>href</a:t>
            </a:r>
            <a:r>
              <a:rPr lang="de-DE" dirty="0"/>
              <a:t>="#"&gt;20&lt;/a&gt;</a:t>
            </a:r>
          </a:p>
          <a:p>
            <a:pPr marL="0" indent="0">
              <a:buNone/>
            </a:pPr>
            <a:r>
              <a:rPr lang="de-DE" dirty="0"/>
              <a:t>										</a:t>
            </a:r>
            <a:r>
              <a:rPr lang="de-DE" dirty="0" smtClean="0"/>
              <a:t>	&lt;</a:t>
            </a:r>
            <a:r>
              <a:rPr lang="de-DE" dirty="0"/>
              <a:t>a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thirty</a:t>
            </a:r>
            <a:r>
              <a:rPr lang="de-DE" dirty="0"/>
              <a:t>" </a:t>
            </a:r>
            <a:r>
              <a:rPr lang="de-DE" dirty="0" err="1"/>
              <a:t>href</a:t>
            </a:r>
            <a:r>
              <a:rPr lang="de-DE" dirty="0"/>
              <a:t>="#"&gt;30&lt;/a&gt;</a:t>
            </a:r>
          </a:p>
          <a:p>
            <a:pPr marL="0" indent="0">
              <a:buNone/>
            </a:pPr>
            <a:r>
              <a:rPr lang="de-DE" dirty="0"/>
              <a:t>										</a:t>
            </a:r>
            <a:r>
              <a:rPr lang="de-DE" dirty="0" smtClean="0"/>
              <a:t>	&lt;</a:t>
            </a:r>
            <a:r>
              <a:rPr lang="de-DE" dirty="0"/>
              <a:t>a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fifty</a:t>
            </a:r>
            <a:r>
              <a:rPr lang="de-DE" dirty="0"/>
              <a:t>" </a:t>
            </a:r>
            <a:r>
              <a:rPr lang="de-DE" dirty="0" err="1"/>
              <a:t>href</a:t>
            </a:r>
            <a:r>
              <a:rPr lang="de-DE" dirty="0"/>
              <a:t>="#"&gt;50&lt;/a&gt;</a:t>
            </a:r>
          </a:p>
          <a:p>
            <a:pPr marL="0" indent="0">
              <a:buNone/>
            </a:pPr>
            <a:r>
              <a:rPr lang="de-DE" dirty="0"/>
              <a:t>										</a:t>
            </a:r>
            <a:r>
              <a:rPr lang="de-DE" dirty="0" smtClean="0"/>
              <a:t>	&lt;</a:t>
            </a:r>
            <a:r>
              <a:rPr lang="de-DE" dirty="0"/>
              <a:t>a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hundred</a:t>
            </a:r>
            <a:r>
              <a:rPr lang="de-DE" dirty="0"/>
              <a:t>" </a:t>
            </a:r>
            <a:r>
              <a:rPr lang="de-DE" dirty="0" err="1"/>
              <a:t>href</a:t>
            </a:r>
            <a:r>
              <a:rPr lang="de-DE" dirty="0"/>
              <a:t>="#"&gt;100&lt;/a&gt;</a:t>
            </a:r>
          </a:p>
          <a:p>
            <a:pPr marL="0" indent="0">
              <a:buNone/>
            </a:pPr>
            <a:r>
              <a:rPr lang="de-DE" dirty="0"/>
              <a:t>									</a:t>
            </a:r>
            <a:r>
              <a:rPr lang="de-DE" dirty="0" smtClean="0"/>
              <a:t>	&lt;/</a:t>
            </a:r>
            <a:r>
              <a:rPr lang="de-DE" dirty="0" err="1"/>
              <a:t>td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/>
              <a:t>									</a:t>
            </a:r>
            <a:r>
              <a:rPr lang="de-DE" dirty="0" smtClean="0"/>
              <a:t>	&lt;</a:t>
            </a:r>
            <a:r>
              <a:rPr lang="de-DE" dirty="0" err="1"/>
              <a:t>td</a:t>
            </a:r>
            <a:r>
              <a:rPr lang="de-DE" dirty="0"/>
              <a:t> </a:t>
            </a:r>
            <a:r>
              <a:rPr lang="de-DE" dirty="0" err="1"/>
              <a:t>colspan</a:t>
            </a:r>
            <a:r>
              <a:rPr lang="de-DE" dirty="0"/>
              <a:t>="3" </a:t>
            </a:r>
            <a:r>
              <a:rPr lang="de-DE" dirty="0" err="1"/>
              <a:t>id</a:t>
            </a:r>
            <a:r>
              <a:rPr lang="de-DE" dirty="0"/>
              <a:t>="</a:t>
            </a:r>
            <a:r>
              <a:rPr lang="de-DE" dirty="0" err="1"/>
              <a:t>arrows</a:t>
            </a:r>
            <a:r>
              <a:rPr lang="de-DE" dirty="0"/>
              <a:t>"&gt;</a:t>
            </a:r>
          </a:p>
          <a:p>
            <a:pPr marL="0" indent="0">
              <a:buNone/>
            </a:pPr>
            <a:r>
              <a:rPr lang="de-DE" dirty="0"/>
              <a:t>										</a:t>
            </a:r>
            <a:r>
              <a:rPr lang="de-DE" dirty="0" smtClean="0"/>
              <a:t>	&lt;</a:t>
            </a:r>
            <a:r>
              <a:rPr lang="de-DE" dirty="0"/>
              <a:t>a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left_arrow</a:t>
            </a:r>
            <a:r>
              <a:rPr lang="de-DE" dirty="0"/>
              <a:t>" </a:t>
            </a:r>
            <a:r>
              <a:rPr lang="de-DE" dirty="0" err="1"/>
              <a:t>href</a:t>
            </a:r>
            <a:r>
              <a:rPr lang="de-DE" dirty="0"/>
              <a:t>="#"&gt;&lt;- Zurück&lt;/a&gt;</a:t>
            </a:r>
          </a:p>
          <a:p>
            <a:pPr marL="0" indent="0">
              <a:buNone/>
            </a:pPr>
            <a:r>
              <a:rPr lang="de-DE" dirty="0"/>
              <a:t>										</a:t>
            </a:r>
            <a:r>
              <a:rPr lang="de-DE" dirty="0" smtClean="0"/>
              <a:t>	&lt;</a:t>
            </a:r>
            <a:r>
              <a:rPr lang="de-DE" dirty="0"/>
              <a:t>a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right_arrow</a:t>
            </a:r>
            <a:r>
              <a:rPr lang="de-DE" dirty="0"/>
              <a:t>" </a:t>
            </a:r>
            <a:r>
              <a:rPr lang="de-DE" dirty="0" err="1"/>
              <a:t>href</a:t>
            </a:r>
            <a:r>
              <a:rPr lang="de-DE" dirty="0"/>
              <a:t>="#"&gt;Weiter -&gt;&lt;/a&gt;</a:t>
            </a:r>
          </a:p>
          <a:p>
            <a:pPr marL="0" indent="0">
              <a:buNone/>
            </a:pPr>
            <a:r>
              <a:rPr lang="de-DE" dirty="0"/>
              <a:t>									</a:t>
            </a:r>
            <a:r>
              <a:rPr lang="de-DE" dirty="0" smtClean="0"/>
              <a:t>	&lt;/</a:t>
            </a:r>
            <a:r>
              <a:rPr lang="de-DE" dirty="0" err="1"/>
              <a:t>td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&lt;/</a:t>
            </a:r>
            <a:r>
              <a:rPr lang="de-DE" dirty="0" err="1"/>
              <a:t>tr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 smtClean="0"/>
              <a:t>&lt;/</a:t>
            </a:r>
            <a:r>
              <a:rPr lang="de-DE" dirty="0" err="1"/>
              <a:t>tfoot</a:t>
            </a:r>
            <a:r>
              <a:rPr lang="de-DE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390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erox\Desktop\Dropbox\RFH Koeln\Web-Mobile Development\Projekt\lay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36" y="1268760"/>
            <a:ext cx="8274670" cy="402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019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Mobile </a:t>
            </a:r>
            <a:r>
              <a:rPr lang="de-DE" dirty="0" smtClean="0"/>
              <a:t>Client - Listenansicht</a:t>
            </a:r>
            <a:endParaRPr lang="en-GB" dirty="0"/>
          </a:p>
        </p:txBody>
      </p:sp>
      <p:pic>
        <p:nvPicPr>
          <p:cNvPr id="2050" name="Picture 2" descr="C:\Users\Patrick\Desktop\Dropbox\RFH Koeln\Web-Mobile Development\Projekt\mobilelis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00808"/>
            <a:ext cx="2751688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49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Mobile Client - Detailansicht</a:t>
            </a:r>
            <a:endParaRPr lang="de-DE" dirty="0"/>
          </a:p>
        </p:txBody>
      </p:sp>
      <p:pic>
        <p:nvPicPr>
          <p:cNvPr id="3074" name="Picture 2" descr="C:\Users\Patrick\Desktop\Dropbox\RFH Koeln\Web-Mobile Development\Projekt\mobiledet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00808"/>
            <a:ext cx="2967066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73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de-DE" dirty="0" smtClean="0"/>
              <a:t>Danke!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698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Einleitung (Aufgabenstellung)</a:t>
            </a:r>
          </a:p>
          <a:p>
            <a:r>
              <a:rPr lang="de-DE" dirty="0" smtClean="0"/>
              <a:t>Herangehensweise</a:t>
            </a:r>
            <a:endParaRPr lang="de-DE" dirty="0" smtClean="0"/>
          </a:p>
          <a:p>
            <a:r>
              <a:rPr lang="de-DE" dirty="0" smtClean="0"/>
              <a:t>Datenbank</a:t>
            </a:r>
          </a:p>
          <a:p>
            <a:r>
              <a:rPr lang="de-DE" dirty="0" smtClean="0"/>
              <a:t>Layout</a:t>
            </a:r>
          </a:p>
          <a:p>
            <a:r>
              <a:rPr lang="de-DE" dirty="0" smtClean="0"/>
              <a:t>Webservice</a:t>
            </a:r>
          </a:p>
          <a:p>
            <a:r>
              <a:rPr lang="de-DE" dirty="0" smtClean="0"/>
              <a:t>Webclient</a:t>
            </a:r>
          </a:p>
          <a:p>
            <a:r>
              <a:rPr lang="de-DE" dirty="0" smtClean="0"/>
              <a:t>Mobileclient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3506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Willkommensgruß, Vorstellung</a:t>
            </a:r>
          </a:p>
          <a:p>
            <a:r>
              <a:rPr lang="de-DE" dirty="0" smtClean="0"/>
              <a:t>Aufgabenstellung:</a:t>
            </a:r>
          </a:p>
          <a:p>
            <a:pPr lvl="1"/>
            <a:r>
              <a:rPr lang="de-DE" dirty="0" smtClean="0"/>
              <a:t>Erstellen einer Single Page Webanwendung sowie einer </a:t>
            </a:r>
            <a:r>
              <a:rPr lang="de-DE" dirty="0"/>
              <a:t>m</a:t>
            </a:r>
            <a:r>
              <a:rPr lang="de-DE" dirty="0" smtClean="0"/>
              <a:t>obilen Version</a:t>
            </a:r>
          </a:p>
          <a:p>
            <a:pPr lvl="1"/>
            <a:r>
              <a:rPr lang="de-DE" dirty="0" smtClean="0"/>
              <a:t>Inkl. Dokumentation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86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Herangehensweise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Entwurf des Seitenlayouts</a:t>
            </a:r>
          </a:p>
          <a:p>
            <a:r>
              <a:rPr lang="de-DE" dirty="0" smtClean="0"/>
              <a:t>Datenbankentwurf</a:t>
            </a:r>
          </a:p>
          <a:p>
            <a:r>
              <a:rPr lang="de-DE" dirty="0" smtClean="0"/>
              <a:t>Entwicklungsphase</a:t>
            </a:r>
          </a:p>
          <a:p>
            <a:pPr lvl="1"/>
            <a:r>
              <a:rPr lang="de-DE" dirty="0" smtClean="0"/>
              <a:t>Webservice</a:t>
            </a:r>
          </a:p>
          <a:p>
            <a:pPr lvl="1"/>
            <a:r>
              <a:rPr lang="de-DE" dirty="0" smtClean="0"/>
              <a:t>Webclient</a:t>
            </a:r>
          </a:p>
          <a:p>
            <a:pPr lvl="1"/>
            <a:r>
              <a:rPr lang="de-DE" dirty="0" smtClean="0"/>
              <a:t>Mobile Client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44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Layout</a:t>
            </a:r>
            <a:endParaRPr lang="en-GB" dirty="0"/>
          </a:p>
        </p:txBody>
      </p:sp>
      <p:pic>
        <p:nvPicPr>
          <p:cNvPr id="1026" name="Picture 2" descr="C:\Users\Xerox\Desktop\Dropbox\RFH Koeln\Web-Mobile Development\Projekt\lay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274670" cy="402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2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Layout Details</a:t>
            </a:r>
            <a:endParaRPr lang="de-DE" dirty="0"/>
          </a:p>
        </p:txBody>
      </p:sp>
      <p:pic>
        <p:nvPicPr>
          <p:cNvPr id="5122" name="Picture 2" descr="C:\Users\Patrick\Desktop\Dropbox\RFH Koeln\Web-Mobile Development\Projekt\detai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18928"/>
            <a:ext cx="8153101" cy="280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75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Tabelle </a:t>
            </a:r>
            <a:r>
              <a:rPr lang="de-DE" dirty="0" smtClean="0"/>
              <a:t>„</a:t>
            </a:r>
            <a:r>
              <a:rPr lang="de-DE" dirty="0" err="1" smtClean="0"/>
              <a:t>tracks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Enthält Daten zu erstellten Läufen</a:t>
            </a:r>
            <a:endParaRPr lang="en-GB" dirty="0" smtClean="0"/>
          </a:p>
          <a:p>
            <a:r>
              <a:rPr lang="de-DE" dirty="0" smtClean="0"/>
              <a:t>Tabelle „</a:t>
            </a:r>
            <a:r>
              <a:rPr lang="de-DE" dirty="0" err="1" smtClean="0"/>
              <a:t>users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Zur Authentifizierung</a:t>
            </a:r>
          </a:p>
          <a:p>
            <a:pPr lvl="1"/>
            <a:r>
              <a:rPr lang="de-DE" dirty="0" smtClean="0"/>
              <a:t>Zukünftig: Userprofile, eigene Läufe, Wettkampfvergleich</a:t>
            </a:r>
          </a:p>
        </p:txBody>
      </p:sp>
      <p:pic>
        <p:nvPicPr>
          <p:cNvPr id="6146" name="Picture 2" descr="C:\Users\Patrick\Desktop\Dropbox\RFH Koeln\Web-Mobile Development\Projekt\sportfreundeDBmode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628799"/>
            <a:ext cx="362902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35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Webservice</a:t>
            </a:r>
            <a:endParaRPr lang="en-GB" dirty="0"/>
          </a:p>
        </p:txBody>
      </p:sp>
      <p:pic>
        <p:nvPicPr>
          <p:cNvPr id="1026" name="Picture 2" descr="C:\Users\Patrick\Desktop\Dropbox\RFH Koeln\Web-Mobile Development\Projekt\Struktu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04" y="1988840"/>
            <a:ext cx="793432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0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Webclient</a:t>
            </a:r>
            <a:endParaRPr lang="en-GB" dirty="0"/>
          </a:p>
        </p:txBody>
      </p:sp>
      <p:pic>
        <p:nvPicPr>
          <p:cNvPr id="4098" name="Picture 2" descr="C:\Users\Patrick\Desktop\Dropbox\RFH Koeln\Web-Mobile Development\Projekt\strukturw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37235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440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Bildschirmpräsentation (4:3)</PresentationFormat>
  <Paragraphs>143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Tema di Office</vt:lpstr>
      <vt:lpstr>Willkommen zur Präsentation</vt:lpstr>
      <vt:lpstr>Inhalt</vt:lpstr>
      <vt:lpstr>Einleitung</vt:lpstr>
      <vt:lpstr>Herangehensweise</vt:lpstr>
      <vt:lpstr>Layout</vt:lpstr>
      <vt:lpstr>Layout Details</vt:lpstr>
      <vt:lpstr>Datenbank</vt:lpstr>
      <vt:lpstr>Webservice</vt:lpstr>
      <vt:lpstr>Webclient</vt:lpstr>
      <vt:lpstr>Webclient-Widgets</vt:lpstr>
      <vt:lpstr>Webclient - Paging</vt:lpstr>
      <vt:lpstr>Webclient - Paging</vt:lpstr>
      <vt:lpstr>Webclient - Paging</vt:lpstr>
      <vt:lpstr>PowerPoint-Präsentation</vt:lpstr>
      <vt:lpstr>Mobile Client - Listenansicht</vt:lpstr>
      <vt:lpstr>Mobile Client - Detailansicht</vt:lpstr>
      <vt:lpstr>Danke!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 zur Präsentation</dc:title>
  <dc:creator>Xerox</dc:creator>
  <cp:lastModifiedBy>Patrick</cp:lastModifiedBy>
  <cp:revision>8</cp:revision>
  <dcterms:created xsi:type="dcterms:W3CDTF">2015-05-18T18:06:01Z</dcterms:created>
  <dcterms:modified xsi:type="dcterms:W3CDTF">2015-05-20T12:49:59Z</dcterms:modified>
</cp:coreProperties>
</file>