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Pietruszka ec2073914" userId="d5a313b5-fa56-4198-88b3-2c674bd94b09" providerId="ADAL" clId="{1A1248CC-F96C-48C6-94EA-FC685D3469F1}"/>
    <pc:docChg chg="addSld modSld">
      <pc:chgData name="Patryk Pietruszka ec2073914" userId="d5a313b5-fa56-4198-88b3-2c674bd94b09" providerId="ADAL" clId="{1A1248CC-F96C-48C6-94EA-FC685D3469F1}" dt="2022-01-11T12:44:08.216" v="16" actId="20577"/>
      <pc:docMkLst>
        <pc:docMk/>
      </pc:docMkLst>
      <pc:sldChg chg="modSp new mod">
        <pc:chgData name="Patryk Pietruszka ec2073914" userId="d5a313b5-fa56-4198-88b3-2c674bd94b09" providerId="ADAL" clId="{1A1248CC-F96C-48C6-94EA-FC685D3469F1}" dt="2022-01-11T12:44:00.368" v="9" actId="20577"/>
        <pc:sldMkLst>
          <pc:docMk/>
          <pc:sldMk cId="1414838175" sldId="256"/>
        </pc:sldMkLst>
        <pc:spChg chg="mod">
          <ac:chgData name="Patryk Pietruszka ec2073914" userId="d5a313b5-fa56-4198-88b3-2c674bd94b09" providerId="ADAL" clId="{1A1248CC-F96C-48C6-94EA-FC685D3469F1}" dt="2022-01-11T12:43:59.794" v="4" actId="20577"/>
          <ac:spMkLst>
            <pc:docMk/>
            <pc:sldMk cId="1414838175" sldId="256"/>
            <ac:spMk id="2" creationId="{8567174F-998F-43BA-AA8F-B7DF6567EA71}"/>
          </ac:spMkLst>
        </pc:spChg>
        <pc:spChg chg="mod">
          <ac:chgData name="Patryk Pietruszka ec2073914" userId="d5a313b5-fa56-4198-88b3-2c674bd94b09" providerId="ADAL" clId="{1A1248CC-F96C-48C6-94EA-FC685D3469F1}" dt="2022-01-11T12:44:00.368" v="9" actId="20577"/>
          <ac:spMkLst>
            <pc:docMk/>
            <pc:sldMk cId="1414838175" sldId="256"/>
            <ac:spMk id="3" creationId="{AA91D9AC-52D4-46B1-B5A5-D631A9ED0445}"/>
          </ac:spMkLst>
        </pc:spChg>
      </pc:sldChg>
      <pc:sldChg chg="modSp new mod">
        <pc:chgData name="Patryk Pietruszka ec2073914" userId="d5a313b5-fa56-4198-88b3-2c674bd94b09" providerId="ADAL" clId="{1A1248CC-F96C-48C6-94EA-FC685D3469F1}" dt="2022-01-11T12:44:08.216" v="16" actId="20577"/>
        <pc:sldMkLst>
          <pc:docMk/>
          <pc:sldMk cId="164813598" sldId="257"/>
        </pc:sldMkLst>
        <pc:spChg chg="mod">
          <ac:chgData name="Patryk Pietruszka ec2073914" userId="d5a313b5-fa56-4198-88b3-2c674bd94b09" providerId="ADAL" clId="{1A1248CC-F96C-48C6-94EA-FC685D3469F1}" dt="2022-01-11T12:44:08.216" v="16" actId="20577"/>
          <ac:spMkLst>
            <pc:docMk/>
            <pc:sldMk cId="164813598" sldId="257"/>
            <ac:spMk id="3" creationId="{3202C483-7D5A-4F02-B1E8-C84003F46B8F}"/>
          </ac:spMkLst>
        </pc:spChg>
      </pc:sldChg>
      <pc:sldChg chg="modSp new mod">
        <pc:chgData name="Patryk Pietruszka ec2073914" userId="d5a313b5-fa56-4198-88b3-2c674bd94b09" providerId="ADAL" clId="{1A1248CC-F96C-48C6-94EA-FC685D3469F1}" dt="2022-01-11T12:44:05.833" v="15" actId="20577"/>
        <pc:sldMkLst>
          <pc:docMk/>
          <pc:sldMk cId="542776836" sldId="258"/>
        </pc:sldMkLst>
        <pc:spChg chg="mod">
          <ac:chgData name="Patryk Pietruszka ec2073914" userId="d5a313b5-fa56-4198-88b3-2c674bd94b09" providerId="ADAL" clId="{1A1248CC-F96C-48C6-94EA-FC685D3469F1}" dt="2022-01-11T12:44:05.833" v="15" actId="20577"/>
          <ac:spMkLst>
            <pc:docMk/>
            <pc:sldMk cId="542776836" sldId="258"/>
            <ac:spMk id="2" creationId="{84F6EEED-DC35-49AC-B708-BD6FC97562AF}"/>
          </ac:spMkLst>
        </pc:spChg>
        <pc:spChg chg="mod">
          <ac:chgData name="Patryk Pietruszka ec2073914" userId="d5a313b5-fa56-4198-88b3-2c674bd94b09" providerId="ADAL" clId="{1A1248CC-F96C-48C6-94EA-FC685D3469F1}" dt="2022-01-11T12:44:05.474" v="14" actId="20577"/>
          <ac:spMkLst>
            <pc:docMk/>
            <pc:sldMk cId="542776836" sldId="258"/>
            <ac:spMk id="3" creationId="{4A1225A5-465D-4F42-8037-FA833272FFFB}"/>
          </ac:spMkLst>
        </pc:spChg>
      </pc:sldChg>
      <pc:sldChg chg="modSp new mod">
        <pc:chgData name="Patryk Pietruszka ec2073914" userId="d5a313b5-fa56-4198-88b3-2c674bd94b09" providerId="ADAL" clId="{1A1248CC-F96C-48C6-94EA-FC685D3469F1}" dt="2022-01-11T12:44:04.313" v="13" actId="20577"/>
        <pc:sldMkLst>
          <pc:docMk/>
          <pc:sldMk cId="4227561117" sldId="259"/>
        </pc:sldMkLst>
        <pc:spChg chg="mod">
          <ac:chgData name="Patryk Pietruszka ec2073914" userId="d5a313b5-fa56-4198-88b3-2c674bd94b09" providerId="ADAL" clId="{1A1248CC-F96C-48C6-94EA-FC685D3469F1}" dt="2022-01-11T12:44:04.313" v="13" actId="20577"/>
          <ac:spMkLst>
            <pc:docMk/>
            <pc:sldMk cId="4227561117" sldId="259"/>
            <ac:spMk id="3" creationId="{42E29070-3223-41E2-91AA-CB121DB903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B3CB-4C6A-49D5-AB98-D96320B30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A362-B30A-4503-B11A-D6C74544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2E54-C54C-4C2B-BC39-4495A731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3458-4581-4226-8DA1-E740ECF2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12BE-02FA-4B14-8873-AA747A04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0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9B43-19C4-480A-9FFC-23D3410E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F9FF3-0821-448B-990F-189485C9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30CA-55EB-4793-B14C-00C3E9F6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1EE3-0723-435F-BB34-27CD2AE2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E6A5-A7CD-4462-90B8-0C3C51B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332A-3142-4793-9643-D8F25F3D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7EC61-6C11-4005-8C23-EBD7AB04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144F-F939-4155-B730-ABF01C9A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4E88-9B1B-404C-97E8-92C60D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E928-7903-4AB9-B41C-CFB6387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8FC-B3C1-46F8-A102-C4650D6A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3AF5-A41B-41CF-9570-94587AFA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8204-D1CA-413A-B2BE-66DD549C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20D8-631D-4BF2-9912-150573C6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5BE7-F1EC-4715-BA8A-E214A1BE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0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1C2-5E66-4C43-B278-6A682755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EC97-5FA9-4622-B217-F8AE5593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8FBA-73E2-4491-B796-ED9C324E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AED9-1205-4FE0-8F49-9AB27A8B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B681-DBC7-4506-AE86-0E3A2F7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3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4CFB-AAD7-4337-9877-BE85AE0C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6B66-E295-45EE-948C-0D0273D48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F7A7-62AA-415D-BB74-78064A1A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EBA4-F57A-4845-9426-5458501B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A1B9-1D14-43EA-9D5E-53C9DB8D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A5863-9526-43FD-B7B2-19C0870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F3F0-AB8A-4049-A4D2-2751CA71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3A9C-1520-484D-A198-4BEADF3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15079-E5F2-4DC6-B70C-72A4AF96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E715F-756A-4143-ACEE-40A9C14EE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94B62-7485-4902-A3EE-0E4917544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84B57-D6D7-4EE1-995D-FFBCA4CE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2BB46-41C9-48DC-A8BD-223C19D1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3BF2C-4C5E-4E00-B931-A9DD3704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B896-85FC-4CDE-A024-59BD52E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7420F-C2E8-4115-9B04-FD3CEAC1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E1FEB-84E8-47C0-9FB1-156B6354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121AF-D480-42D4-8D2E-AE5FBC1C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6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8A03-FD48-4E9C-8B43-6E58AEF6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8E73B-BBDD-4740-9A81-5AE912B6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2346B-DA40-4741-9433-04D9AB77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BB0-B67D-4E14-A324-5CB3D703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5642-7E93-45A8-AABE-98C5D90C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892E-6F38-464C-B7F4-E81BC022C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6D01-24FC-423B-8DD2-CAD6022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B56B-BEA5-4127-A17E-35BD4C64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0E4D-0689-4444-BDCE-C4AC9888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6BC-F324-4D0B-A67A-8933ADCD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8EC76-174F-4A7C-A182-44011153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510D-C4EF-46D3-9399-2F465AC4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339F1-A524-49F4-9911-D8BA320E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AD38D-F4CD-4FDE-A3F2-AE2BBD6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6E53-D86A-40B5-93A4-0EF31BB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3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036B4-F7E6-456F-BBFB-8A27E464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05C8-0666-486B-A825-28F6D6A9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104A-4B9D-48D1-BE14-897D4B663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1A22-3447-4492-9242-7F7770C30EBE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FB0B-7118-454B-98BD-1107A98E1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620C-6DA3-4E40-8069-4486A631A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6E54-5440-4684-BF67-7ACFCEA3E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174F-998F-43BA-AA8F-B7DF6567E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dasd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D9AC-52D4-46B1-B5A5-D631A9ED0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8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4291-6274-4ECD-A0DB-7268A993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483-7D5A-4F02-B1E8-C84003F4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8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EEED-DC35-49AC-B708-BD6FC97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25A5-465D-4F42-8037-FA833272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427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E541-5804-43EA-84DD-F61A623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9070-3223-41E2-91AA-CB121DB9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22756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dasd</vt:lpstr>
      <vt:lpstr>PowerPoint Presentation</vt:lpstr>
      <vt:lpstr>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</dc:title>
  <dc:creator>Patryk Pietruszka ec2073914</dc:creator>
  <cp:lastModifiedBy>Patryk Pietruszka ec2073914</cp:lastModifiedBy>
  <cp:revision>1</cp:revision>
  <dcterms:created xsi:type="dcterms:W3CDTF">2022-01-11T12:43:56Z</dcterms:created>
  <dcterms:modified xsi:type="dcterms:W3CDTF">2022-01-11T12:44:08Z</dcterms:modified>
</cp:coreProperties>
</file>