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58A1-86D6-D879-5F03-C22DBF3E0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966F8-E2C0-FC61-07DC-0129E5DD8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5DB73-021F-ACB2-9416-94E35DCF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554E-39F2-0512-E0AD-4C4841B2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9B7B-2AA0-737C-B451-96E4E62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2926-2EA0-0365-AD6F-E2939C85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3AF72-7F19-3B48-AD3E-761B3DF32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45AF-25AC-2CBE-9C5D-CDC08CA5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72A7-4B70-5C7C-10E7-12222AD9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17BA-0482-3F5D-B1C2-D148E33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354D8-EB9C-661F-CA37-C7FAA4016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3E38-92DF-D3C7-0BCF-5DC6EC9B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9303-4E7E-821A-CEF0-42A62F50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116A-D092-AAA1-E94F-8CCA37B1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1758-BC2A-BFC4-E9F9-CFCD5B64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B670-B628-7855-EE03-F5907BB8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BEE6-AB0C-DB70-7BD2-EC885E1F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7A1A-59ED-0A58-5C99-898A3ED7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8E66-7380-D180-6C4B-BCC1DE1F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2329-E3B4-D6B6-620B-86A3D4CA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909F-BAA1-5189-B120-D3BA8977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231D-C2BE-E629-4BE4-A9455E908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C3B4-4BC3-CD1D-4C9C-1D60E57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58E2-C9EC-B709-1299-99465936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E7C95-1CE1-8518-D183-93B94AB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DA66-64DD-636B-ABA8-5BC74DF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27FD-7009-1E47-EEE7-D200E1D33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B8645-0815-B4C0-3191-799E29C8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07689-8A49-26F2-2857-02C58143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3710C-ADA6-9EC8-EBA7-2123F1C5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5C69-6B8F-04EC-718F-054123D4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431E-3425-E994-3327-D8C2CC7C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42473-0150-F861-DD9B-B8AEE3C2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556E4-835E-943A-30AB-0D0F3477A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D8DAC-4E6E-9A8F-749F-1C194D118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CB708-5CAD-BEF1-87B9-3F2E9680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F5BB2-3DDB-3DD9-98BC-4CD22650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37BB1-EA43-E193-22F9-6D1828AF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A3031-0E39-9D52-02D6-49B45954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C581-3914-DB27-EE62-7023D34F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22781-D188-C66C-9E37-2149B497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E5FFC-7232-456A-C9AC-348BF04A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E4ED-33C3-6C12-BC8E-3753FFEF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B0BC3-CFEF-B94D-195A-16485664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36B15-E654-C846-FDF9-0F6B471C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432A2-B898-FD5E-DD79-BC088A91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972F-45B5-28AD-8E06-0D4D1981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387C-B5F1-00D9-5EA2-ADF945ED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88EAF-6672-4921-5455-183D0D2B7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0AD9-E83D-F632-3A94-45E278E8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1EE2-9AB5-17AF-511C-28F60958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018E7-B236-50B2-0999-EF53AEB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7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0B66-5AD3-ACDF-A783-056A0251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C2DC6-6AE2-22FC-625A-A7C46118E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869C4-F993-B0B0-A7D4-F61F8B927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36461-1D9B-1359-C19C-C7AAC155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E816B-4376-A47D-3E57-CE28596B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A9289-C1F3-AAF5-740F-19C02E2E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2DF6E-89F6-53C4-C1D0-27D69E8D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A919-C9DD-F07F-DA95-83AD20EC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ED08-FEAC-2943-B8BD-95D73B88E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02DE-38B2-4AA1-976F-B902175E36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136C-97A2-F1CE-BC9A-A93B7316E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F6A7-96A7-D2AD-B02A-832D376B5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1422-CFF7-4844-87DC-80E9E584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ItydZs4voo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tploy2546/MARIO_GOGO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5CBE17-6A39-2F4A-864A-E40A534A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9840"/>
            <a:ext cx="12280605" cy="6907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56421-914B-E5A8-CBEB-152A911DD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830">
            <a:off x="-47735" y="2140291"/>
            <a:ext cx="3666315" cy="4574799"/>
          </a:xfrm>
          <a:prstGeom prst="rect">
            <a:avLst/>
          </a:prstGeom>
        </p:spPr>
      </p:pic>
      <p:pic>
        <p:nvPicPr>
          <p:cNvPr id="8" name="Picture 7" descr="A picture containing green, toy, female&#10;&#10;Description automatically generated">
            <a:extLst>
              <a:ext uri="{FF2B5EF4-FFF2-40B4-BE49-F238E27FC236}">
                <a16:creationId xmlns:a16="http://schemas.microsoft.com/office/drawing/2014/main" id="{A2E4A59B-D379-50D7-FE4F-3B0B92119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1" y="3184907"/>
            <a:ext cx="2863199" cy="342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ACCE1-3594-F0BE-908F-B4D5082A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60" y="281763"/>
            <a:ext cx="6923922" cy="6294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AC96D-B700-4113-4F62-4FEAF1D9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67" y="1610833"/>
            <a:ext cx="4161202" cy="32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9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6FE31-F388-355A-5C14-13E3699E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8" y="598935"/>
            <a:ext cx="5320106" cy="6163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C55A7-F674-186F-BCE5-6C19479E5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205" y="2931645"/>
            <a:ext cx="4791740" cy="1497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DD265-224B-7135-351F-F55C1416E77D}"/>
              </a:ext>
            </a:extLst>
          </p:cNvPr>
          <p:cNvSpPr txBox="1"/>
          <p:nvPr/>
        </p:nvSpPr>
        <p:spPr>
          <a:xfrm>
            <a:off x="5819554" y="109839"/>
            <a:ext cx="1187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Mario</a:t>
            </a:r>
          </a:p>
        </p:txBody>
      </p:sp>
    </p:spTree>
    <p:extLst>
      <p:ext uri="{BB962C8B-B14F-4D97-AF65-F5344CB8AC3E}">
        <p14:creationId xmlns:p14="http://schemas.microsoft.com/office/powerpoint/2010/main" val="382368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A68CEA5-BF18-650E-9875-613C1B51B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t="3876" r="4730" b="4651"/>
          <a:stretch/>
        </p:blipFill>
        <p:spPr>
          <a:xfrm>
            <a:off x="3879111" y="376059"/>
            <a:ext cx="4433777" cy="6273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647EF5-5177-F5A0-98B1-B6731C1F0D26}"/>
              </a:ext>
            </a:extLst>
          </p:cNvPr>
          <p:cNvSpPr txBox="1"/>
          <p:nvPr/>
        </p:nvSpPr>
        <p:spPr>
          <a:xfrm>
            <a:off x="570613" y="184673"/>
            <a:ext cx="9285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Wave</a:t>
            </a:r>
          </a:p>
        </p:txBody>
      </p:sp>
    </p:spTree>
    <p:extLst>
      <p:ext uri="{BB962C8B-B14F-4D97-AF65-F5344CB8AC3E}">
        <p14:creationId xmlns:p14="http://schemas.microsoft.com/office/powerpoint/2010/main" val="395693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E61510-0222-C87C-F400-DE1AB475ECD9}"/>
              </a:ext>
            </a:extLst>
          </p:cNvPr>
          <p:cNvSpPr txBox="1"/>
          <p:nvPr/>
        </p:nvSpPr>
        <p:spPr>
          <a:xfrm>
            <a:off x="346559" y="355972"/>
            <a:ext cx="1927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Environment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49AF75-9C5D-B254-69E0-F5ACD0C5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9" y="1100235"/>
            <a:ext cx="4815261" cy="5295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5EA6B-88EE-D774-E81C-0A067A1D4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07" y="2303550"/>
            <a:ext cx="5117426" cy="32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0A2D27C-5A97-937E-8817-A3E877D126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t="8299" r="4796" b="6748"/>
          <a:stretch/>
        </p:blipFill>
        <p:spPr>
          <a:xfrm>
            <a:off x="2449032" y="1755707"/>
            <a:ext cx="7293936" cy="3346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04ED3-49D0-D766-6D5E-7C642D7E568A}"/>
              </a:ext>
            </a:extLst>
          </p:cNvPr>
          <p:cNvSpPr txBox="1"/>
          <p:nvPr/>
        </p:nvSpPr>
        <p:spPr>
          <a:xfrm>
            <a:off x="478465" y="554296"/>
            <a:ext cx="853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Event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917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3B646A-C22B-5024-DCC3-70746B7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h-TH" dirty="0"/>
              <a:t>อ้างอิง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ABA219-F68A-BC4D-0C43-C35B69BB1F62}"/>
              </a:ext>
            </a:extLst>
          </p:cNvPr>
          <p:cNvSpPr txBox="1">
            <a:spLocks/>
          </p:cNvSpPr>
          <p:nvPr/>
        </p:nvSpPr>
        <p:spPr>
          <a:xfrm>
            <a:off x="838200" y="1428381"/>
            <a:ext cx="10836350" cy="130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sz="2800" dirty="0"/>
          </a:p>
          <a:p>
            <a:endParaRPr lang="th-T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41B31-3B51-C974-2FBD-416CC5548768}"/>
              </a:ext>
            </a:extLst>
          </p:cNvPr>
          <p:cNvSpPr txBox="1"/>
          <p:nvPr/>
        </p:nvSpPr>
        <p:spPr>
          <a:xfrm>
            <a:off x="3442290" y="1718177"/>
            <a:ext cx="6733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https://youtu.be/lItydZs4voo</a:t>
            </a:r>
            <a:endParaRPr lang="en-US" dirty="0"/>
          </a:p>
          <a:p>
            <a:endParaRPr lang="th-TH" dirty="0"/>
          </a:p>
          <a:p>
            <a:r>
              <a:rPr lang="en-US" dirty="0">
                <a:hlinkClick r:id="rId4"/>
              </a:rPr>
              <a:t>https://github.com/patploy2546/MARIO_GOGO.git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8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8555847-5074-824E-A8C4-2558E80D5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781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F189DE-E4A7-9B53-9FD6-C2008E14C69B}"/>
              </a:ext>
            </a:extLst>
          </p:cNvPr>
          <p:cNvSpPr txBox="1"/>
          <p:nvPr/>
        </p:nvSpPr>
        <p:spPr>
          <a:xfrm>
            <a:off x="1992085" y="143691"/>
            <a:ext cx="82078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Mario Go!</a:t>
            </a:r>
          </a:p>
          <a:p>
            <a:pPr algn="ctr"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  <a:cs typeface="+mj-cs"/>
              </a:rPr>
              <a:t>โดย</a:t>
            </a:r>
          </a:p>
          <a:p>
            <a:pPr algn="ctr"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  <a:cs typeface="+mj-cs"/>
              </a:rPr>
              <a:t>นางสาว ภัทร</a:t>
            </a:r>
            <a:r>
              <a:rPr lang="th-TH" sz="3200" dirty="0" err="1">
                <a:solidFill>
                  <a:schemeClr val="bg1"/>
                </a:solidFill>
                <a:cs typeface="+mj-cs"/>
              </a:rPr>
              <a:t>์พ</a:t>
            </a:r>
            <a:r>
              <a:rPr lang="th-TH" sz="3200" dirty="0">
                <a:solidFill>
                  <a:schemeClr val="bg1"/>
                </a:solidFill>
                <a:cs typeface="+mj-cs"/>
              </a:rPr>
              <a:t>ลอย นิธิวาณิชย์ 6530300392</a:t>
            </a:r>
          </a:p>
          <a:p>
            <a:pPr algn="ctr"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  <a:cs typeface="+mj-cs"/>
              </a:rPr>
              <a:t>เสนอ</a:t>
            </a:r>
          </a:p>
          <a:p>
            <a:pPr algn="ctr"/>
            <a:r>
              <a:rPr lang="th-TH" sz="3200" dirty="0">
                <a:solidFill>
                  <a:schemeClr val="bg1"/>
                </a:solidFill>
                <a:cs typeface="+mj-cs"/>
              </a:rPr>
              <a:t>อาจารย์ กุลวดี สมบูรณ์วิวัฒน์</a:t>
            </a:r>
          </a:p>
          <a:p>
            <a:pPr algn="ctr">
              <a:lnSpc>
                <a:spcPct val="150000"/>
              </a:lnSpc>
            </a:pPr>
            <a:r>
              <a:rPr lang="th-TH" sz="3200" dirty="0">
                <a:solidFill>
                  <a:schemeClr val="bg1"/>
                </a:solidFill>
                <a:cs typeface="+mj-cs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Fundamentals II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 </a:t>
            </a:r>
            <a:r>
              <a:rPr lang="th-TH" sz="3200" dirty="0">
                <a:solidFill>
                  <a:schemeClr val="bg1"/>
                </a:solidFill>
                <a:cs typeface="+mj-cs"/>
              </a:rPr>
              <a:t>รหัสวิชา 03603171</a:t>
            </a:r>
          </a:p>
          <a:p>
            <a:pPr algn="ctr"/>
            <a:r>
              <a:rPr lang="th-TH" sz="3200" dirty="0">
                <a:solidFill>
                  <a:schemeClr val="bg1"/>
                </a:solidFill>
                <a:cs typeface="+mj-cs"/>
              </a:rPr>
              <a:t>ภาคเรียนที่ 2 ปีการศึกษา 2565</a:t>
            </a:r>
          </a:p>
          <a:p>
            <a:pPr algn="ctr"/>
            <a:r>
              <a:rPr lang="th-TH" sz="3200" dirty="0">
                <a:solidFill>
                  <a:schemeClr val="bg1"/>
                </a:solidFill>
                <a:cs typeface="+mj-cs"/>
              </a:rPr>
              <a:t>มหาวิทยาลัยเกษตรศาสตร์ วิทยาเขตศรีราชา</a:t>
            </a:r>
            <a:endParaRPr lang="th-TH" sz="16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266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BE2B2-45ED-2240-7AD7-82CCC700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054" y="1959272"/>
            <a:ext cx="4894428" cy="9517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เหตุผลการทำโปรเจค</a:t>
            </a:r>
            <a:endParaRPr lang="en-US" sz="5400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DC0B-20B1-C831-34FD-2068ABE6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3" y="2958543"/>
            <a:ext cx="4894428" cy="128848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+mj-cs"/>
              </a:rPr>
              <a:t>-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  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j-cs"/>
              </a:rPr>
              <a:t>สร้างเกม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j-cs"/>
              </a:rPr>
              <a:t> </a:t>
            </a:r>
            <a:r>
              <a:rPr lang="en-US" sz="2000" kern="1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Mario Go!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j-cs"/>
              </a:rPr>
              <a:t>เพื่อความสนุกสนาน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j-cs"/>
            </a:endParaRPr>
          </a:p>
          <a:p>
            <a:pPr>
              <a:buFontTx/>
              <a:buChar char="-"/>
            </a:pPr>
            <a:r>
              <a:rPr lang="th-TH" sz="2000" dirty="0">
                <a:solidFill>
                  <a:schemeClr val="bg1"/>
                </a:solidFill>
                <a:cs typeface="+mj-cs"/>
              </a:rPr>
              <a:t>เพื่อเป็นการทบทวนบทเรียนที่ผ่านมา</a:t>
            </a:r>
          </a:p>
          <a:p>
            <a:pPr>
              <a:buFontTx/>
              <a:buChar char="-"/>
            </a:pPr>
            <a:r>
              <a:rPr lang="th-TH" sz="2000" dirty="0">
                <a:solidFill>
                  <a:schemeClr val="bg1"/>
                </a:solidFill>
                <a:cs typeface="+mj-cs"/>
              </a:rPr>
              <a:t>เพื่อทดสอบความเข้าใจในภาษา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Java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 เบื้องต้น</a:t>
            </a:r>
          </a:p>
          <a:p>
            <a:pPr>
              <a:buFontTx/>
              <a:buChar char="-"/>
            </a:pPr>
            <a:r>
              <a:rPr lang="th-TH" sz="2000" kern="1200" dirty="0">
                <a:solidFill>
                  <a:schemeClr val="bg1"/>
                </a:solidFill>
                <a:latin typeface="+mn-lt"/>
                <a:ea typeface="+mn-ea"/>
                <a:cs typeface="+mj-cs"/>
              </a:rPr>
              <a:t>เป็นการใช้เวลาว่างให้เกิดประโยชน์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j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picture containing indoor, plastic&#10;&#10;Description automatically generated">
            <a:extLst>
              <a:ext uri="{FF2B5EF4-FFF2-40B4-BE49-F238E27FC236}">
                <a16:creationId xmlns:a16="http://schemas.microsoft.com/office/drawing/2014/main" id="{A1ABE2AC-1FD8-EC09-644A-7924ABF4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00" y="1656015"/>
            <a:ext cx="3583853" cy="4594684"/>
          </a:xfrm>
          <a:prstGeom prst="rect">
            <a:avLst/>
          </a:prstGeom>
          <a:ln w="28575">
            <a:noFill/>
          </a:ln>
        </p:spPr>
      </p:pic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BF53B5E9-F6B2-851B-F910-DF709C1B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14" y="1532607"/>
            <a:ext cx="7854381" cy="4707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E33D3-98CD-C857-3DC0-E5C98B00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68"/>
            <a:ext cx="10515600" cy="1167316"/>
          </a:xfrm>
        </p:spPr>
        <p:txBody>
          <a:bodyPr>
            <a:normAutofit/>
          </a:bodyPr>
          <a:lstStyle/>
          <a:p>
            <a:pPr algn="ctr"/>
            <a:r>
              <a:rPr lang="th-TH" sz="3600" b="1" i="0" u="sng" dirty="0">
                <a:solidFill>
                  <a:srgbClr val="000000"/>
                </a:solidFill>
                <a:effectLst/>
                <a:latin typeface=".ThonburiUI"/>
              </a:rPr>
              <a:t>แนวคิดการออกแบบ</a:t>
            </a:r>
            <a:r>
              <a:rPr lang="en-US" sz="3600" b="1" i="0" u="sng" dirty="0">
                <a:solidFill>
                  <a:srgbClr val="000000"/>
                </a:solidFill>
                <a:effectLst/>
                <a:latin typeface=".ThonburiUI"/>
              </a:rPr>
              <a:t> </a:t>
            </a:r>
            <a:r>
              <a:rPr lang="en-US" sz="3600" b="1" i="0" u="sng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UI</a:t>
            </a:r>
            <a:endParaRPr lang="en-US" sz="3600" b="1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D7E5EF9-1FCF-FB2A-14BD-D3047E4D99DA}"/>
              </a:ext>
            </a:extLst>
          </p:cNvPr>
          <p:cNvCxnSpPr>
            <a:cxnSpLocks/>
          </p:cNvCxnSpPr>
          <p:nvPr/>
        </p:nvCxnSpPr>
        <p:spPr>
          <a:xfrm>
            <a:off x="9719028" y="2019694"/>
            <a:ext cx="785717" cy="4595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38F41FD-B502-0636-1419-DB4C412D2C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21629" y="1654945"/>
            <a:ext cx="790697" cy="2365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A6D2F9-902F-AC99-3DD2-2791CF27541E}"/>
              </a:ext>
            </a:extLst>
          </p:cNvPr>
          <p:cNvCxnSpPr>
            <a:cxnSpLocks/>
          </p:cNvCxnSpPr>
          <p:nvPr/>
        </p:nvCxnSpPr>
        <p:spPr>
          <a:xfrm rot="10800000">
            <a:off x="1804767" y="4531795"/>
            <a:ext cx="1105800" cy="3491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033C52-8389-2B93-69D5-74DFD14FE5F0}"/>
              </a:ext>
            </a:extLst>
          </p:cNvPr>
          <p:cNvCxnSpPr>
            <a:cxnSpLocks/>
          </p:cNvCxnSpPr>
          <p:nvPr/>
        </p:nvCxnSpPr>
        <p:spPr>
          <a:xfrm>
            <a:off x="7642056" y="2676919"/>
            <a:ext cx="2992610" cy="11083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B511A7-5C5E-098E-74D7-E4F6E9FE02A6}"/>
              </a:ext>
            </a:extLst>
          </p:cNvPr>
          <p:cNvCxnSpPr>
            <a:cxnSpLocks/>
          </p:cNvCxnSpPr>
          <p:nvPr/>
        </p:nvCxnSpPr>
        <p:spPr>
          <a:xfrm rot="5400000">
            <a:off x="1543464" y="2079453"/>
            <a:ext cx="718067" cy="70021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387779-1299-D4ED-13EA-DF39EFA5195A}"/>
              </a:ext>
            </a:extLst>
          </p:cNvPr>
          <p:cNvCxnSpPr/>
          <p:nvPr/>
        </p:nvCxnSpPr>
        <p:spPr>
          <a:xfrm>
            <a:off x="8941202" y="4623315"/>
            <a:ext cx="1733909" cy="612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9B1D6D-2619-17A9-A566-C5AF166A7EFE}"/>
              </a:ext>
            </a:extLst>
          </p:cNvPr>
          <p:cNvCxnSpPr/>
          <p:nvPr/>
        </p:nvCxnSpPr>
        <p:spPr>
          <a:xfrm rot="10800000" flipV="1">
            <a:off x="1456572" y="5431932"/>
            <a:ext cx="1092994" cy="2571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E95EFE8-2F3E-72F3-699B-D7B39CC6BD17}"/>
              </a:ext>
            </a:extLst>
          </p:cNvPr>
          <p:cNvCxnSpPr/>
          <p:nvPr/>
        </p:nvCxnSpPr>
        <p:spPr>
          <a:xfrm>
            <a:off x="8395274" y="4949300"/>
            <a:ext cx="1885950" cy="11245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E95D23-D699-B9B5-D046-53D865B7BC57}"/>
              </a:ext>
            </a:extLst>
          </p:cNvPr>
          <p:cNvSpPr txBox="1"/>
          <p:nvPr/>
        </p:nvSpPr>
        <p:spPr>
          <a:xfrm>
            <a:off x="232843" y="1598041"/>
            <a:ext cx="109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Title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ชื่อเกม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18AE32-4EEF-E589-3593-11A30E64C831}"/>
              </a:ext>
            </a:extLst>
          </p:cNvPr>
          <p:cNvSpPr txBox="1"/>
          <p:nvPr/>
        </p:nvSpPr>
        <p:spPr>
          <a:xfrm>
            <a:off x="455739" y="2672293"/>
            <a:ext cx="154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Health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พลังชีวิต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AAE47-AD55-7206-F8DA-976968F640F8}"/>
              </a:ext>
            </a:extLst>
          </p:cNvPr>
          <p:cNvSpPr txBox="1"/>
          <p:nvPr/>
        </p:nvSpPr>
        <p:spPr>
          <a:xfrm>
            <a:off x="139925" y="426247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Character Mario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D98467-B91D-C5F3-739A-A235B899D6EB}"/>
              </a:ext>
            </a:extLst>
          </p:cNvPr>
          <p:cNvSpPr txBox="1"/>
          <p:nvPr/>
        </p:nvSpPr>
        <p:spPr>
          <a:xfrm>
            <a:off x="10567837" y="2159193"/>
            <a:ext cx="1624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Point</a:t>
            </a:r>
          </a:p>
          <a:p>
            <a:r>
              <a:rPr lang="th-TH" dirty="0">
                <a:cs typeface="+mj-cs"/>
              </a:rPr>
              <a:t>แต้มที่ได้จากการ</a:t>
            </a:r>
          </a:p>
          <a:p>
            <a:r>
              <a:rPr lang="th-TH" dirty="0">
                <a:cs typeface="+mj-cs"/>
              </a:rPr>
              <a:t>กระโดดข้ามสิ่งกีดขวาง</a:t>
            </a:r>
            <a:endParaRPr lang="en-US" dirty="0"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92E744-B3AD-65B9-9A4A-A51A0F0AA6AF}"/>
              </a:ext>
            </a:extLst>
          </p:cNvPr>
          <p:cNvSpPr txBox="1"/>
          <p:nvPr/>
        </p:nvSpPr>
        <p:spPr>
          <a:xfrm>
            <a:off x="610441" y="5431932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Ground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3232B-E8EA-5BEA-50D3-9E25BC0D971E}"/>
              </a:ext>
            </a:extLst>
          </p:cNvPr>
          <p:cNvSpPr txBox="1"/>
          <p:nvPr/>
        </p:nvSpPr>
        <p:spPr>
          <a:xfrm>
            <a:off x="10622378" y="353311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Background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53A9C2-0A5E-511B-9CB2-24FE53772278}"/>
              </a:ext>
            </a:extLst>
          </p:cNvPr>
          <p:cNvSpPr txBox="1"/>
          <p:nvPr/>
        </p:nvSpPr>
        <p:spPr>
          <a:xfrm>
            <a:off x="10669139" y="4988347"/>
            <a:ext cx="1421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Background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B1EC85-08D1-43C8-762E-0E7153D9E335}"/>
              </a:ext>
            </a:extLst>
          </p:cNvPr>
          <p:cNvSpPr txBox="1"/>
          <p:nvPr/>
        </p:nvSpPr>
        <p:spPr>
          <a:xfrm>
            <a:off x="10281224" y="5802768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Enemy pipe</a:t>
            </a:r>
          </a:p>
        </p:txBody>
      </p:sp>
    </p:spTree>
    <p:extLst>
      <p:ext uri="{BB962C8B-B14F-4D97-AF65-F5344CB8AC3E}">
        <p14:creationId xmlns:p14="http://schemas.microsoft.com/office/powerpoint/2010/main" val="278921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666D2-EBE7-CAFB-A483-7CA9D636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918" y="1525130"/>
            <a:ext cx="7168164" cy="431374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FCEA331-3842-9844-72ED-C23E6C367A66}"/>
              </a:ext>
            </a:extLst>
          </p:cNvPr>
          <p:cNvCxnSpPr/>
          <p:nvPr/>
        </p:nvCxnSpPr>
        <p:spPr>
          <a:xfrm rot="10800000">
            <a:off x="1721644" y="2395483"/>
            <a:ext cx="3471862" cy="4357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7799262-89FF-96D6-76A6-CF88943E1474}"/>
              </a:ext>
            </a:extLst>
          </p:cNvPr>
          <p:cNvCxnSpPr>
            <a:cxnSpLocks/>
          </p:cNvCxnSpPr>
          <p:nvPr/>
        </p:nvCxnSpPr>
        <p:spPr>
          <a:xfrm>
            <a:off x="6450806" y="3538482"/>
            <a:ext cx="3758720" cy="4912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47C7B1A-740B-9E79-2518-63323719971C}"/>
              </a:ext>
            </a:extLst>
          </p:cNvPr>
          <p:cNvCxnSpPr/>
          <p:nvPr/>
        </p:nvCxnSpPr>
        <p:spPr>
          <a:xfrm rot="10800000" flipV="1">
            <a:off x="1650206" y="4109981"/>
            <a:ext cx="3543300" cy="3786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338CCD-3478-EC72-4676-6D609CB20EF5}"/>
              </a:ext>
            </a:extLst>
          </p:cNvPr>
          <p:cNvSpPr txBox="1"/>
          <p:nvPr/>
        </p:nvSpPr>
        <p:spPr>
          <a:xfrm>
            <a:off x="10209526" y="3845073"/>
            <a:ext cx="1191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Showpoint</a:t>
            </a:r>
            <a:endParaRPr lang="th-TH" dirty="0"/>
          </a:p>
          <a:p>
            <a:r>
              <a:rPr lang="th-TH" dirty="0"/>
              <a:t>แสดงแต้ม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E8531-2FED-497C-CB18-63A9CB367EB4}"/>
              </a:ext>
            </a:extLst>
          </p:cNvPr>
          <p:cNvSpPr txBox="1"/>
          <p:nvPr/>
        </p:nvSpPr>
        <p:spPr>
          <a:xfrm>
            <a:off x="876029" y="2210817"/>
            <a:ext cx="74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  <a:endParaRPr lang="th-TH" dirty="0"/>
          </a:p>
          <a:p>
            <a:r>
              <a:rPr lang="th-TH" dirty="0"/>
              <a:t>สถานะ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FD883E-A245-DA4B-9075-DB78FC848E53}"/>
              </a:ext>
            </a:extLst>
          </p:cNvPr>
          <p:cNvSpPr txBox="1"/>
          <p:nvPr/>
        </p:nvSpPr>
        <p:spPr>
          <a:xfrm>
            <a:off x="800650" y="429929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Restart</a:t>
            </a:r>
            <a:endParaRPr lang="th-TH" dirty="0"/>
          </a:p>
          <a:p>
            <a:r>
              <a:rPr lang="th-TH" dirty="0"/>
              <a:t>เมื่อกดจะเริ่มเกมใหม่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1309408-2CE5-FCD4-889C-A89B0480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01"/>
            <a:ext cx="10515600" cy="1167316"/>
          </a:xfrm>
        </p:spPr>
        <p:txBody>
          <a:bodyPr>
            <a:normAutofit/>
          </a:bodyPr>
          <a:lstStyle/>
          <a:p>
            <a:pPr algn="ctr"/>
            <a:r>
              <a:rPr lang="th-TH" sz="3600" b="1" i="0" u="sng" dirty="0">
                <a:solidFill>
                  <a:srgbClr val="000000"/>
                </a:solidFill>
                <a:effectLst/>
                <a:latin typeface=".ThonburiUI"/>
              </a:rPr>
              <a:t>แนวคิดการออกแบบ</a:t>
            </a:r>
            <a:r>
              <a:rPr lang="en-US" sz="3600" b="1" i="0" u="sng" dirty="0">
                <a:solidFill>
                  <a:srgbClr val="000000"/>
                </a:solidFill>
                <a:effectLst/>
                <a:latin typeface=".ThonburiUI"/>
              </a:rPr>
              <a:t> </a:t>
            </a:r>
            <a:r>
              <a:rPr lang="en-US" sz="3600" b="1" i="0" u="sng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UI</a:t>
            </a:r>
            <a:endParaRPr lang="en-US" sz="3600" b="1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048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4FDEC0-4C96-D0F9-A040-C3AD7FE4DC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" t="1431" r="1077" b="1200"/>
          <a:stretch/>
        </p:blipFill>
        <p:spPr>
          <a:xfrm>
            <a:off x="2315873" y="915725"/>
            <a:ext cx="7560252" cy="56977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79B9D32-5ED7-EB3A-27E5-85B8A0F8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67316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60445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A894D8DF-A260-CE26-7635-967055EF7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" t="3257" r="5252" b="47596"/>
          <a:stretch/>
        </p:blipFill>
        <p:spPr>
          <a:xfrm>
            <a:off x="1333202" y="2223261"/>
            <a:ext cx="4178596" cy="3806364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62C3D402-EF7E-A1C6-027F-97ED5FD6B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t="52094" r="6534" b="3410"/>
          <a:stretch/>
        </p:blipFill>
        <p:spPr>
          <a:xfrm>
            <a:off x="6680203" y="2223261"/>
            <a:ext cx="4529470" cy="38010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20BB15-ED35-EE00-D34B-19B58EA6CB60}"/>
              </a:ext>
            </a:extLst>
          </p:cNvPr>
          <p:cNvSpPr txBox="1"/>
          <p:nvPr/>
        </p:nvSpPr>
        <p:spPr>
          <a:xfrm>
            <a:off x="5437148" y="134833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Display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32F125E-27FD-6E18-F602-D0ED46AF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73" y="181017"/>
            <a:ext cx="10515600" cy="1167316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67320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CD161C-5252-A993-0FB6-D6AB85452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99" y="1009874"/>
            <a:ext cx="6595002" cy="56557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278A95-992E-65DF-B6B0-71BED5884F60}"/>
              </a:ext>
            </a:extLst>
          </p:cNvPr>
          <p:cNvSpPr txBox="1"/>
          <p:nvPr/>
        </p:nvSpPr>
        <p:spPr>
          <a:xfrm>
            <a:off x="5680661" y="192372"/>
            <a:ext cx="830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2038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7FC98-819D-FD86-A24B-E960A6F3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83" y="834493"/>
            <a:ext cx="8432834" cy="51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4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146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.ThonburiUI</vt:lpstr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เหตุผลการทำโปรเจค</vt:lpstr>
      <vt:lpstr>แนวคิดการออกแบบ UI</vt:lpstr>
      <vt:lpstr>แนวคิดการออกแบบ UI</vt:lpstr>
      <vt:lpstr>Class Diagram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อ้างอิง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Patploy NITHIVANICH</dc:creator>
  <cp:lastModifiedBy>Patploy NITHIVANICH</cp:lastModifiedBy>
  <cp:revision>4</cp:revision>
  <dcterms:created xsi:type="dcterms:W3CDTF">2023-04-04T03:51:01Z</dcterms:created>
  <dcterms:modified xsi:type="dcterms:W3CDTF">2023-04-04T16:57:19Z</dcterms:modified>
</cp:coreProperties>
</file>