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4"/>
  </p:sldMasterIdLst>
  <p:notesMasterIdLst>
    <p:notesMasterId r:id="rId21"/>
  </p:notesMasterIdLst>
  <p:handoutMasterIdLst>
    <p:handoutMasterId r:id="rId22"/>
  </p:handoutMasterIdLst>
  <p:sldIdLst>
    <p:sldId id="862" r:id="rId5"/>
    <p:sldId id="1064" r:id="rId6"/>
    <p:sldId id="1053" r:id="rId7"/>
    <p:sldId id="992" r:id="rId8"/>
    <p:sldId id="906" r:id="rId9"/>
    <p:sldId id="1090" r:id="rId10"/>
    <p:sldId id="1241" r:id="rId11"/>
    <p:sldId id="1091" r:id="rId12"/>
    <p:sldId id="1092" r:id="rId13"/>
    <p:sldId id="1242" r:id="rId14"/>
    <p:sldId id="1054" r:id="rId15"/>
    <p:sldId id="1239" r:id="rId16"/>
    <p:sldId id="1067" r:id="rId17"/>
    <p:sldId id="970" r:id="rId18"/>
    <p:sldId id="971" r:id="rId19"/>
    <p:sldId id="969" r:id="rId20"/>
  </p:sldIdLst>
  <p:sldSz cx="9756775" cy="54864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Slides" id="{3F4F803D-D02C-5D4B-83C9-B17DAE1AEC3F}">
          <p14:sldIdLst>
            <p14:sldId id="862"/>
            <p14:sldId id="1064"/>
            <p14:sldId id="1053"/>
            <p14:sldId id="992"/>
            <p14:sldId id="906"/>
            <p14:sldId id="1090"/>
            <p14:sldId id="1241"/>
            <p14:sldId id="1091"/>
            <p14:sldId id="1092"/>
            <p14:sldId id="1242"/>
            <p14:sldId id="1054"/>
            <p14:sldId id="1239"/>
            <p14:sldId id="1067"/>
            <p14:sldId id="970"/>
            <p14:sldId id="971"/>
            <p14:sldId id="969"/>
          </p14:sldIdLst>
        </p14:section>
      </p14:sectionLst>
    </p:ext>
    <p:ext uri="{EFAFB233-063F-42B5-8137-9DF3F51BA10A}">
      <p15:sldGuideLst xmlns:p15="http://schemas.microsoft.com/office/powerpoint/2012/main">
        <p15:guide id="1" orient="horz" pos="4208">
          <p15:clr>
            <a:srgbClr val="A4A3A4"/>
          </p15:clr>
        </p15:guide>
        <p15:guide id="2" orient="horz" pos="2126">
          <p15:clr>
            <a:srgbClr val="A4A3A4"/>
          </p15:clr>
        </p15:guide>
        <p15:guide id="3" orient="horz" pos="2258">
          <p15:clr>
            <a:srgbClr val="A4A3A4"/>
          </p15:clr>
        </p15:guide>
        <p15:guide id="4" pos="5587">
          <p15:clr>
            <a:srgbClr val="A4A3A4"/>
          </p15:clr>
        </p15:guide>
        <p15:guide id="5" pos="181">
          <p15:clr>
            <a:srgbClr val="A4A3A4"/>
          </p15:clr>
        </p15:guide>
        <p15:guide id="6" pos="241">
          <p15:clr>
            <a:srgbClr val="A4A3A4"/>
          </p15:clr>
        </p15:guide>
        <p15:guide id="7" pos="1424">
          <p15:clr>
            <a:srgbClr val="A4A3A4"/>
          </p15:clr>
        </p15:guide>
        <p15:guide id="8" orient="horz" pos="3365">
          <p15:clr>
            <a:srgbClr val="A4A3A4"/>
          </p15:clr>
        </p15:guide>
        <p15:guide id="9" orient="horz" pos="589">
          <p15:clr>
            <a:srgbClr val="A4A3A4"/>
          </p15:clr>
        </p15:guide>
        <p15:guide id="10" orient="horz" pos="1220">
          <p15:clr>
            <a:srgbClr val="A4A3A4"/>
          </p15:clr>
        </p15:guide>
        <p15:guide id="11" orient="horz" pos="1563">
          <p15:clr>
            <a:srgbClr val="A4A3A4"/>
          </p15:clr>
        </p15:guide>
        <p15:guide id="12" orient="horz" pos="2207">
          <p15:clr>
            <a:srgbClr val="A4A3A4"/>
          </p15:clr>
        </p15:guide>
        <p15:guide id="13" orient="horz" pos="810">
          <p15:clr>
            <a:srgbClr val="A4A3A4"/>
          </p15:clr>
        </p15:guide>
        <p15:guide id="14" orient="horz" pos="3190">
          <p15:clr>
            <a:srgbClr val="A4A3A4"/>
          </p15:clr>
        </p15:guide>
        <p15:guide id="15" orient="horz" pos="872">
          <p15:clr>
            <a:srgbClr val="A4A3A4"/>
          </p15:clr>
        </p15:guide>
        <p15:guide id="16" orient="horz" pos="1738">
          <p15:clr>
            <a:srgbClr val="A4A3A4"/>
          </p15:clr>
        </p15:guide>
        <p15:guide id="17" pos="5967">
          <p15:clr>
            <a:srgbClr val="A4A3A4"/>
          </p15:clr>
        </p15:guide>
        <p15:guide id="18" pos="66">
          <p15:clr>
            <a:srgbClr val="A4A3A4"/>
          </p15:clr>
        </p15:guide>
        <p15:guide id="19" pos="369">
          <p15:clr>
            <a:srgbClr val="A4A3A4"/>
          </p15:clr>
        </p15:guide>
        <p15:guide id="20" pos="3074">
          <p15:clr>
            <a:srgbClr val="A4A3A4"/>
          </p15:clr>
        </p15:guide>
        <p15:guide id="21" pos="6083">
          <p15:clr>
            <a:srgbClr val="A4A3A4"/>
          </p15:clr>
        </p15:guide>
        <p15:guide id="22" orient="horz" pos="768">
          <p15:clr>
            <a:srgbClr val="A4A3A4"/>
          </p15:clr>
        </p15:guide>
        <p15:guide id="23" orient="horz" pos="812">
          <p15:clr>
            <a:srgbClr val="A4A3A4"/>
          </p15:clr>
        </p15:guide>
        <p15:guide id="24" pos="195">
          <p15:clr>
            <a:srgbClr val="A4A3A4"/>
          </p15:clr>
        </p15:guide>
        <p15:guide id="25" pos="5953">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lissa Kingman" initials="" lastIdx="2" clrIdx="0"/>
  <p:cmAuthor id="1" name="Becky Keys" initials="BK" lastIdx="30" clrIdx="1"/>
  <p:cmAuthor id="2" name="Susan Ledford" initials="SCL" lastIdx="9" clrIdx="2"/>
  <p:cmAuthor id="3" name="Wm Mark Lewis" initials="WML" lastIdx="6" clrIdx="3"/>
  <p:cmAuthor id="4" name="Lewis, Mark" initials="wml" lastIdx="2" clrIdx="4">
    <p:extLst>
      <p:ext uri="{19B8F6BF-5375-455C-9EA6-DF929625EA0E}">
        <p15:presenceInfo xmlns:p15="http://schemas.microsoft.com/office/powerpoint/2012/main" userId="Lewis, Mark" providerId="None"/>
      </p:ext>
    </p:extLst>
  </p:cmAuthor>
  <p:cmAuthor id="5" name="Ambrozik, Mikael" initials="MA" lastIdx="3" clrIdx="5">
    <p:extLst>
      <p:ext uri="{19B8F6BF-5375-455C-9EA6-DF929625EA0E}">
        <p15:presenceInfo xmlns:p15="http://schemas.microsoft.com/office/powerpoint/2012/main" userId="Ambrozik, Mika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C5"/>
    <a:srgbClr val="9EA2A2"/>
    <a:srgbClr val="8DC63F"/>
    <a:srgbClr val="000000"/>
    <a:srgbClr val="324715"/>
    <a:srgbClr val="80B737"/>
    <a:srgbClr val="0186FF"/>
    <a:srgbClr val="2999FF"/>
    <a:srgbClr val="5B6770"/>
    <a:srgbClr val="C8C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0554" autoAdjust="0"/>
    <p:restoredTop sz="95232" autoAdjust="0"/>
  </p:normalViewPr>
  <p:slideViewPr>
    <p:cSldViewPr snapToGrid="0">
      <p:cViewPr varScale="1">
        <p:scale>
          <a:sx n="107" d="100"/>
          <a:sy n="107" d="100"/>
        </p:scale>
        <p:origin x="782" y="72"/>
      </p:cViewPr>
      <p:guideLst>
        <p:guide orient="horz" pos="4208"/>
        <p:guide orient="horz" pos="2126"/>
        <p:guide orient="horz" pos="2258"/>
        <p:guide pos="5587"/>
        <p:guide pos="181"/>
        <p:guide pos="241"/>
        <p:guide pos="1424"/>
        <p:guide orient="horz" pos="3365"/>
        <p:guide orient="horz" pos="589"/>
        <p:guide orient="horz" pos="1220"/>
        <p:guide orient="horz" pos="1563"/>
        <p:guide orient="horz" pos="2207"/>
        <p:guide orient="horz" pos="810"/>
        <p:guide orient="horz" pos="3190"/>
        <p:guide orient="horz" pos="872"/>
        <p:guide orient="horz" pos="1738"/>
        <p:guide pos="5967"/>
        <p:guide pos="66"/>
        <p:guide pos="369"/>
        <p:guide pos="3074"/>
        <p:guide pos="6083"/>
        <p:guide orient="horz" pos="768"/>
        <p:guide orient="horz" pos="812"/>
        <p:guide pos="195"/>
        <p:guide pos="5953"/>
      </p:guideLst>
    </p:cSldViewPr>
  </p:slideViewPr>
  <p:outlineViewPr>
    <p:cViewPr>
      <p:scale>
        <a:sx n="33" d="100"/>
        <a:sy n="33" d="100"/>
      </p:scale>
      <p:origin x="0" y="-22614"/>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2" d="100"/>
          <a:sy n="62" d="100"/>
        </p:scale>
        <p:origin x="3139"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u Sundhar" userId="061a747b-10eb-43b3-8d0c-609492ba1856" providerId="ADAL" clId="{06C58005-62FA-4ABA-BA98-8E708030BE6D}"/>
    <pc:docChg chg="modSld">
      <pc:chgData name="Banu Sundhar" userId="061a747b-10eb-43b3-8d0c-609492ba1856" providerId="ADAL" clId="{06C58005-62FA-4ABA-BA98-8E708030BE6D}" dt="2019-01-08T14:41:55.318" v="6"/>
      <pc:docMkLst>
        <pc:docMk/>
      </pc:docMkLst>
      <pc:sldChg chg="delCm">
        <pc:chgData name="Banu Sundhar" userId="061a747b-10eb-43b3-8d0c-609492ba1856" providerId="ADAL" clId="{06C58005-62FA-4ABA-BA98-8E708030BE6D}" dt="2019-01-08T14:41:23.497" v="2"/>
        <pc:sldMkLst>
          <pc:docMk/>
          <pc:sldMk cId="1946498957" sldId="1091"/>
        </pc:sldMkLst>
      </pc:sldChg>
      <pc:sldChg chg="modSp delCm">
        <pc:chgData name="Banu Sundhar" userId="061a747b-10eb-43b3-8d0c-609492ba1856" providerId="ADAL" clId="{06C58005-62FA-4ABA-BA98-8E708030BE6D}" dt="2019-01-08T14:41:55.318" v="6"/>
        <pc:sldMkLst>
          <pc:docMk/>
          <pc:sldMk cId="3518717934" sldId="1092"/>
        </pc:sldMkLst>
        <pc:spChg chg="mod">
          <ac:chgData name="Banu Sundhar" userId="061a747b-10eb-43b3-8d0c-609492ba1856" providerId="ADAL" clId="{06C58005-62FA-4ABA-BA98-8E708030BE6D}" dt="2019-01-08T14:41:40.841" v="5" actId="20577"/>
          <ac:spMkLst>
            <pc:docMk/>
            <pc:sldMk cId="3518717934" sldId="1092"/>
            <ac:spMk id="6" creationId="{C17F659C-3172-424C-8871-E16A3F7DBEF3}"/>
          </ac:spMkLst>
        </pc:spChg>
      </pc:sldChg>
    </pc:docChg>
  </pc:docChgLst>
  <pc:docChgLst>
    <pc:chgData name="Nicholl, Richard" userId="6d519e98-1415-4f7a-a1a0-a3c8fc9d9001" providerId="ADAL" clId="{1E671809-1F06-4712-8142-8E5D16A9B225}"/>
    <pc:docChg chg="delSld modSection">
      <pc:chgData name="Nicholl, Richard" userId="6d519e98-1415-4f7a-a1a0-a3c8fc9d9001" providerId="ADAL" clId="{1E671809-1F06-4712-8142-8E5D16A9B225}" dt="2019-01-28T18:55:17.630" v="0" actId="2696"/>
      <pc:docMkLst>
        <pc:docMk/>
      </pc:docMkLst>
      <pc:sldChg chg="del">
        <pc:chgData name="Nicholl, Richard" userId="6d519e98-1415-4f7a-a1a0-a3c8fc9d9001" providerId="ADAL" clId="{1E671809-1F06-4712-8142-8E5D16A9B225}" dt="2019-01-28T18:55:17.630" v="0" actId="2696"/>
        <pc:sldMkLst>
          <pc:docMk/>
          <pc:sldMk cId="3933854671" sldId="1240"/>
        </pc:sldMkLst>
      </pc:sldChg>
    </pc:docChg>
  </pc:docChgLst>
  <pc:docChgLst>
    <pc:chgData name="Banu Sundhar" userId="061a747b-10eb-43b3-8d0c-609492ba1856" providerId="ADAL" clId="{C7ABC7F7-3CD0-4EBC-88F0-66AA1D34CA48}"/>
    <pc:docChg chg="modSld">
      <pc:chgData name="Banu Sundhar" userId="061a747b-10eb-43b3-8d0c-609492ba1856" providerId="ADAL" clId="{C7ABC7F7-3CD0-4EBC-88F0-66AA1D34CA48}" dt="2019-01-24T13:15:01.669" v="14" actId="20577"/>
      <pc:docMkLst>
        <pc:docMk/>
      </pc:docMkLst>
      <pc:sldChg chg="modSp modAnim">
        <pc:chgData name="Banu Sundhar" userId="061a747b-10eb-43b3-8d0c-609492ba1856" providerId="ADAL" clId="{C7ABC7F7-3CD0-4EBC-88F0-66AA1D34CA48}" dt="2019-01-24T13:15:01.669" v="14" actId="20577"/>
        <pc:sldMkLst>
          <pc:docMk/>
          <pc:sldMk cId="700058048" sldId="1090"/>
        </pc:sldMkLst>
        <pc:spChg chg="mod">
          <ac:chgData name="Banu Sundhar" userId="061a747b-10eb-43b3-8d0c-609492ba1856" providerId="ADAL" clId="{C7ABC7F7-3CD0-4EBC-88F0-66AA1D34CA48}" dt="2019-01-24T13:15:01.669" v="14" actId="20577"/>
          <ac:spMkLst>
            <pc:docMk/>
            <pc:sldMk cId="700058048" sldId="1090"/>
            <ac:spMk id="26" creationId="{3A06D661-7559-6346-96D4-F597686E25B2}"/>
          </ac:spMkLst>
        </pc:spChg>
      </pc:sldChg>
      <pc:sldChg chg="modSp modNotesTx">
        <pc:chgData name="Banu Sundhar" userId="061a747b-10eb-43b3-8d0c-609492ba1856" providerId="ADAL" clId="{C7ABC7F7-3CD0-4EBC-88F0-66AA1D34CA48}" dt="2019-01-24T13:14:39.991" v="10" actId="20577"/>
        <pc:sldMkLst>
          <pc:docMk/>
          <pc:sldMk cId="3518717934" sldId="1092"/>
        </pc:sldMkLst>
        <pc:spChg chg="mod">
          <ac:chgData name="Banu Sundhar" userId="061a747b-10eb-43b3-8d0c-609492ba1856" providerId="ADAL" clId="{C7ABC7F7-3CD0-4EBC-88F0-66AA1D34CA48}" dt="2019-01-24T13:14:26.289" v="9" actId="20577"/>
          <ac:spMkLst>
            <pc:docMk/>
            <pc:sldMk cId="3518717934" sldId="1092"/>
            <ac:spMk id="6" creationId="{C17F659C-3172-424C-8871-E16A3F7DBEF3}"/>
          </ac:spMkLst>
        </pc:spChg>
      </pc:sldChg>
    </pc:docChg>
  </pc:docChgLst>
  <pc:docChgLst>
    <pc:chgData name="Sundhar, Banumathy" userId="061a747b-10eb-43b3-8d0c-609492ba1856" providerId="ADAL" clId="{C7ABC7F7-3CD0-4EBC-88F0-66AA1D34CA48}"/>
    <pc:docChg chg="addSld modSld">
      <pc:chgData name="Sundhar, Banumathy" userId="061a747b-10eb-43b3-8d0c-609492ba1856" providerId="ADAL" clId="{C7ABC7F7-3CD0-4EBC-88F0-66AA1D34CA48}" dt="2019-01-28T14:50:30.563" v="253" actId="20577"/>
      <pc:docMkLst>
        <pc:docMk/>
      </pc:docMkLst>
      <pc:sldChg chg="modSp">
        <pc:chgData name="Sundhar, Banumathy" userId="061a747b-10eb-43b3-8d0c-609492ba1856" providerId="ADAL" clId="{C7ABC7F7-3CD0-4EBC-88F0-66AA1D34CA48}" dt="2019-01-22T15:40:14.901" v="53"/>
        <pc:sldMkLst>
          <pc:docMk/>
          <pc:sldMk cId="1946498957" sldId="1091"/>
        </pc:sldMkLst>
        <pc:spChg chg="mod">
          <ac:chgData name="Sundhar, Banumathy" userId="061a747b-10eb-43b3-8d0c-609492ba1856" providerId="ADAL" clId="{C7ABC7F7-3CD0-4EBC-88F0-66AA1D34CA48}" dt="2019-01-22T15:27:28.491" v="45"/>
          <ac:spMkLst>
            <pc:docMk/>
            <pc:sldMk cId="1946498957" sldId="1091"/>
            <ac:spMk id="6" creationId="{2F0A2A00-9222-9B4A-89D3-FC855A7B98DB}"/>
          </ac:spMkLst>
        </pc:spChg>
        <pc:spChg chg="mod">
          <ac:chgData name="Sundhar, Banumathy" userId="061a747b-10eb-43b3-8d0c-609492ba1856" providerId="ADAL" clId="{C7ABC7F7-3CD0-4EBC-88F0-66AA1D34CA48}" dt="2019-01-22T15:40:14.901" v="53"/>
          <ac:spMkLst>
            <pc:docMk/>
            <pc:sldMk cId="1946498957" sldId="1091"/>
            <ac:spMk id="8" creationId="{AE844E93-54CC-724B-A092-B2C4828A736A}"/>
          </ac:spMkLst>
        </pc:spChg>
      </pc:sldChg>
      <pc:sldChg chg="modSp addCm delCm modNotesTx">
        <pc:chgData name="Sundhar, Banumathy" userId="061a747b-10eb-43b3-8d0c-609492ba1856" providerId="ADAL" clId="{C7ABC7F7-3CD0-4EBC-88F0-66AA1D34CA48}" dt="2019-01-25T14:38:33.412" v="235" actId="113"/>
        <pc:sldMkLst>
          <pc:docMk/>
          <pc:sldMk cId="3518717934" sldId="1092"/>
        </pc:sldMkLst>
        <pc:spChg chg="mod">
          <ac:chgData name="Sundhar, Banumathy" userId="061a747b-10eb-43b3-8d0c-609492ba1856" providerId="ADAL" clId="{C7ABC7F7-3CD0-4EBC-88F0-66AA1D34CA48}" dt="2019-01-22T15:32:35.809" v="50"/>
          <ac:spMkLst>
            <pc:docMk/>
            <pc:sldMk cId="3518717934" sldId="1092"/>
            <ac:spMk id="6" creationId="{C17F659C-3172-424C-8871-E16A3F7DBEF3}"/>
          </ac:spMkLst>
        </pc:spChg>
        <pc:spChg chg="mod">
          <ac:chgData name="Sundhar, Banumathy" userId="061a747b-10eb-43b3-8d0c-609492ba1856" providerId="ADAL" clId="{C7ABC7F7-3CD0-4EBC-88F0-66AA1D34CA48}" dt="2019-01-15T20:02:04.204" v="40" actId="20577"/>
          <ac:spMkLst>
            <pc:docMk/>
            <pc:sldMk cId="3518717934" sldId="1092"/>
            <ac:spMk id="7" creationId="{8B123F2C-0820-C54F-8E22-3879EC399B5E}"/>
          </ac:spMkLst>
        </pc:spChg>
      </pc:sldChg>
      <pc:sldChg chg="modSp">
        <pc:chgData name="Sundhar, Banumathy" userId="061a747b-10eb-43b3-8d0c-609492ba1856" providerId="ADAL" clId="{C7ABC7F7-3CD0-4EBC-88F0-66AA1D34CA48}" dt="2019-01-28T14:50:30.563" v="253" actId="20577"/>
        <pc:sldMkLst>
          <pc:docMk/>
          <pc:sldMk cId="162592107" sldId="1239"/>
        </pc:sldMkLst>
        <pc:spChg chg="mod">
          <ac:chgData name="Sundhar, Banumathy" userId="061a747b-10eb-43b3-8d0c-609492ba1856" providerId="ADAL" clId="{C7ABC7F7-3CD0-4EBC-88F0-66AA1D34CA48}" dt="2019-01-28T14:50:30.563" v="253" actId="20577"/>
          <ac:spMkLst>
            <pc:docMk/>
            <pc:sldMk cId="162592107" sldId="1239"/>
            <ac:spMk id="10" creationId="{922F097B-C223-4046-8F24-AA9050B6ED2E}"/>
          </ac:spMkLst>
        </pc:spChg>
      </pc:sldChg>
      <pc:sldChg chg="modSp add">
        <pc:chgData name="Sundhar, Banumathy" userId="061a747b-10eb-43b3-8d0c-609492ba1856" providerId="ADAL" clId="{C7ABC7F7-3CD0-4EBC-88F0-66AA1D34CA48}" dt="2019-01-22T15:25:57.879" v="43"/>
        <pc:sldMkLst>
          <pc:docMk/>
          <pc:sldMk cId="1578730852" sldId="1241"/>
        </pc:sldMkLst>
        <pc:spChg chg="mod">
          <ac:chgData name="Sundhar, Banumathy" userId="061a747b-10eb-43b3-8d0c-609492ba1856" providerId="ADAL" clId="{C7ABC7F7-3CD0-4EBC-88F0-66AA1D34CA48}" dt="2019-01-22T15:25:57.879" v="43"/>
          <ac:spMkLst>
            <pc:docMk/>
            <pc:sldMk cId="1578730852" sldId="1241"/>
            <ac:spMk id="6" creationId="{665CD12A-F32E-1345-A226-976E4CE6A8E8}"/>
          </ac:spMkLst>
        </pc:spChg>
      </pc:sldChg>
      <pc:sldChg chg="addSp modSp add">
        <pc:chgData name="Sundhar, Banumathy" userId="061a747b-10eb-43b3-8d0c-609492ba1856" providerId="ADAL" clId="{C7ABC7F7-3CD0-4EBC-88F0-66AA1D34CA48}" dt="2019-01-25T14:23:55.223" v="57"/>
        <pc:sldMkLst>
          <pc:docMk/>
          <pc:sldMk cId="3907069944" sldId="1242"/>
        </pc:sldMkLst>
        <pc:spChg chg="mod">
          <ac:chgData name="Sundhar, Banumathy" userId="061a747b-10eb-43b3-8d0c-609492ba1856" providerId="ADAL" clId="{C7ABC7F7-3CD0-4EBC-88F0-66AA1D34CA48}" dt="2019-01-25T13:59:06.150" v="56"/>
          <ac:spMkLst>
            <pc:docMk/>
            <pc:sldMk cId="3907069944" sldId="1242"/>
            <ac:spMk id="4" creationId="{CA242A19-4DB4-4E84-8A35-FF3061015441}"/>
          </ac:spMkLst>
        </pc:spChg>
        <pc:spChg chg="add mod">
          <ac:chgData name="Sundhar, Banumathy" userId="061a747b-10eb-43b3-8d0c-609492ba1856" providerId="ADAL" clId="{C7ABC7F7-3CD0-4EBC-88F0-66AA1D34CA48}" dt="2019-01-25T13:39:29.700" v="55"/>
          <ac:spMkLst>
            <pc:docMk/>
            <pc:sldMk cId="3907069944" sldId="1242"/>
            <ac:spMk id="5" creationId="{2C9A4295-03EF-404B-A2C6-B89135CFA236}"/>
          </ac:spMkLst>
        </pc:spChg>
        <pc:spChg chg="add mod">
          <ac:chgData name="Sundhar, Banumathy" userId="061a747b-10eb-43b3-8d0c-609492ba1856" providerId="ADAL" clId="{C7ABC7F7-3CD0-4EBC-88F0-66AA1D34CA48}" dt="2019-01-25T13:39:29.700" v="55"/>
          <ac:spMkLst>
            <pc:docMk/>
            <pc:sldMk cId="3907069944" sldId="1242"/>
            <ac:spMk id="6" creationId="{BAEDD3AF-FA3C-447F-9D9F-E2A94926D5C6}"/>
          </ac:spMkLst>
        </pc:spChg>
        <pc:spChg chg="add mod">
          <ac:chgData name="Sundhar, Banumathy" userId="061a747b-10eb-43b3-8d0c-609492ba1856" providerId="ADAL" clId="{C7ABC7F7-3CD0-4EBC-88F0-66AA1D34CA48}" dt="2019-01-25T13:39:29.700" v="55"/>
          <ac:spMkLst>
            <pc:docMk/>
            <pc:sldMk cId="3907069944" sldId="1242"/>
            <ac:spMk id="7" creationId="{F921A5AE-5F5D-4061-9818-2580D0289C36}"/>
          </ac:spMkLst>
        </pc:spChg>
        <pc:spChg chg="add">
          <ac:chgData name="Sundhar, Banumathy" userId="061a747b-10eb-43b3-8d0c-609492ba1856" providerId="ADAL" clId="{C7ABC7F7-3CD0-4EBC-88F0-66AA1D34CA48}" dt="2019-01-25T14:23:55.223" v="57"/>
          <ac:spMkLst>
            <pc:docMk/>
            <pc:sldMk cId="3907069944" sldId="1242"/>
            <ac:spMk id="8" creationId="{023F87A7-F9CD-42A2-A0D3-205E9EEE1B43}"/>
          </ac:spMkLst>
        </pc:spChg>
      </pc:sldChg>
    </pc:docChg>
  </pc:docChgLst>
  <pc:docChgLst>
    <pc:chgData name="Ambrozik, Mikael" userId="eae7891e-2738-474a-97e3-def87946d67b" providerId="ADAL" clId="{29622664-193D-B949-86B4-9F4344F4603C}"/>
    <pc:docChg chg="undo custSel modSld">
      <pc:chgData name="Ambrozik, Mikael" userId="eae7891e-2738-474a-97e3-def87946d67b" providerId="ADAL" clId="{29622664-193D-B949-86B4-9F4344F4603C}" dt="2019-01-02T23:59:26.326" v="629" actId="1035"/>
      <pc:docMkLst>
        <pc:docMk/>
      </pc:docMkLst>
      <pc:sldChg chg="modSp">
        <pc:chgData name="Ambrozik, Mikael" userId="eae7891e-2738-474a-97e3-def87946d67b" providerId="ADAL" clId="{29622664-193D-B949-86B4-9F4344F4603C}" dt="2019-01-02T21:48:38.532" v="1"/>
        <pc:sldMkLst>
          <pc:docMk/>
          <pc:sldMk cId="1164572059" sldId="862"/>
        </pc:sldMkLst>
        <pc:spChg chg="mod">
          <ac:chgData name="Ambrozik, Mikael" userId="eae7891e-2738-474a-97e3-def87946d67b" providerId="ADAL" clId="{29622664-193D-B949-86B4-9F4344F4603C}" dt="2019-01-02T21:48:38.532" v="1"/>
          <ac:spMkLst>
            <pc:docMk/>
            <pc:sldMk cId="1164572059" sldId="862"/>
            <ac:spMk id="9" creationId="{00000000-0000-0000-0000-000000000000}"/>
          </ac:spMkLst>
        </pc:spChg>
      </pc:sldChg>
      <pc:sldChg chg="addSp delSp modSp modAnim">
        <pc:chgData name="Ambrozik, Mikael" userId="eae7891e-2738-474a-97e3-def87946d67b" providerId="ADAL" clId="{29622664-193D-B949-86B4-9F4344F4603C}" dt="2019-01-02T22:45:22.921" v="270" actId="14100"/>
        <pc:sldMkLst>
          <pc:docMk/>
          <pc:sldMk cId="1145654391" sldId="906"/>
        </pc:sldMkLst>
        <pc:spChg chg="del mod">
          <ac:chgData name="Ambrozik, Mikael" userId="eae7891e-2738-474a-97e3-def87946d67b" providerId="ADAL" clId="{29622664-193D-B949-86B4-9F4344F4603C}" dt="2019-01-02T22:44:48.878" v="267" actId="478"/>
          <ac:spMkLst>
            <pc:docMk/>
            <pc:sldMk cId="1145654391" sldId="906"/>
            <ac:spMk id="11" creationId="{00000000-0000-0000-0000-000000000000}"/>
          </ac:spMkLst>
        </pc:spChg>
        <pc:spChg chg="mod">
          <ac:chgData name="Ambrozik, Mikael" userId="eae7891e-2738-474a-97e3-def87946d67b" providerId="ADAL" clId="{29622664-193D-B949-86B4-9F4344F4603C}" dt="2019-01-02T22:45:22.921" v="270" actId="14100"/>
          <ac:spMkLst>
            <pc:docMk/>
            <pc:sldMk cId="1145654391" sldId="906"/>
            <ac:spMk id="12" creationId="{00000000-0000-0000-0000-000000000000}"/>
          </ac:spMkLst>
        </pc:spChg>
        <pc:spChg chg="del mod">
          <ac:chgData name="Ambrozik, Mikael" userId="eae7891e-2738-474a-97e3-def87946d67b" providerId="ADAL" clId="{29622664-193D-B949-86B4-9F4344F4603C}" dt="2019-01-02T22:44:48.878" v="267" actId="478"/>
          <ac:spMkLst>
            <pc:docMk/>
            <pc:sldMk cId="1145654391" sldId="906"/>
            <ac:spMk id="13" creationId="{00000000-0000-0000-0000-000000000000}"/>
          </ac:spMkLst>
        </pc:spChg>
        <pc:spChg chg="mod">
          <ac:chgData name="Ambrozik, Mikael" userId="eae7891e-2738-474a-97e3-def87946d67b" providerId="ADAL" clId="{29622664-193D-B949-86B4-9F4344F4603C}" dt="2019-01-02T22:45:12.696" v="268" actId="1076"/>
          <ac:spMkLst>
            <pc:docMk/>
            <pc:sldMk cId="1145654391" sldId="906"/>
            <ac:spMk id="14" creationId="{00000000-0000-0000-0000-000000000000}"/>
          </ac:spMkLst>
        </pc:spChg>
        <pc:spChg chg="del mod">
          <ac:chgData name="Ambrozik, Mikael" userId="eae7891e-2738-474a-97e3-def87946d67b" providerId="ADAL" clId="{29622664-193D-B949-86B4-9F4344F4603C}" dt="2019-01-02T22:44:48.878" v="267" actId="478"/>
          <ac:spMkLst>
            <pc:docMk/>
            <pc:sldMk cId="1145654391" sldId="906"/>
            <ac:spMk id="15" creationId="{00000000-0000-0000-0000-000000000000}"/>
          </ac:spMkLst>
        </pc:spChg>
        <pc:spChg chg="mod">
          <ac:chgData name="Ambrozik, Mikael" userId="eae7891e-2738-474a-97e3-def87946d67b" providerId="ADAL" clId="{29622664-193D-B949-86B4-9F4344F4603C}" dt="2019-01-02T22:38:40.723" v="159" actId="14100"/>
          <ac:spMkLst>
            <pc:docMk/>
            <pc:sldMk cId="1145654391" sldId="906"/>
            <ac:spMk id="18" creationId="{546072CB-A0C9-754D-B6E8-1D81B9715F02}"/>
          </ac:spMkLst>
        </pc:spChg>
        <pc:spChg chg="del mod topLvl">
          <ac:chgData name="Ambrozik, Mikael" userId="eae7891e-2738-474a-97e3-def87946d67b" providerId="ADAL" clId="{29622664-193D-B949-86B4-9F4344F4603C}" dt="2019-01-02T22:40:13.066" v="173"/>
          <ac:spMkLst>
            <pc:docMk/>
            <pc:sldMk cId="1145654391" sldId="906"/>
            <ac:spMk id="26" creationId="{EBF16627-49B9-114F-A325-0093BE73F0FB}"/>
          </ac:spMkLst>
        </pc:spChg>
        <pc:spChg chg="del mod topLvl">
          <ac:chgData name="Ambrozik, Mikael" userId="eae7891e-2738-474a-97e3-def87946d67b" providerId="ADAL" clId="{29622664-193D-B949-86B4-9F4344F4603C}" dt="2019-01-02T22:40:13.066" v="173"/>
          <ac:spMkLst>
            <pc:docMk/>
            <pc:sldMk cId="1145654391" sldId="906"/>
            <ac:spMk id="27" creationId="{15E3BA17-E213-E14E-94C9-E7A2A10AA7DE}"/>
          </ac:spMkLst>
        </pc:spChg>
        <pc:spChg chg="del mod topLvl">
          <ac:chgData name="Ambrozik, Mikael" userId="eae7891e-2738-474a-97e3-def87946d67b" providerId="ADAL" clId="{29622664-193D-B949-86B4-9F4344F4603C}" dt="2019-01-02T22:40:16.527" v="174"/>
          <ac:spMkLst>
            <pc:docMk/>
            <pc:sldMk cId="1145654391" sldId="906"/>
            <ac:spMk id="29" creationId="{5B434BEB-9024-0E47-AE73-39EDA65D30C8}"/>
          </ac:spMkLst>
        </pc:spChg>
        <pc:spChg chg="del mod topLvl">
          <ac:chgData name="Ambrozik, Mikael" userId="eae7891e-2738-474a-97e3-def87946d67b" providerId="ADAL" clId="{29622664-193D-B949-86B4-9F4344F4603C}" dt="2019-01-02T22:40:16.527" v="174"/>
          <ac:spMkLst>
            <pc:docMk/>
            <pc:sldMk cId="1145654391" sldId="906"/>
            <ac:spMk id="30" creationId="{E67EE621-B24F-B442-991C-422F02B4FCCF}"/>
          </ac:spMkLst>
        </pc:spChg>
        <pc:spChg chg="add del mod topLvl">
          <ac:chgData name="Ambrozik, Mikael" userId="eae7891e-2738-474a-97e3-def87946d67b" providerId="ADAL" clId="{29622664-193D-B949-86B4-9F4344F4603C}" dt="2019-01-02T22:40:19.804" v="175"/>
          <ac:spMkLst>
            <pc:docMk/>
            <pc:sldMk cId="1145654391" sldId="906"/>
            <ac:spMk id="32" creationId="{BACFECAE-617B-B941-AE76-883FDD76093A}"/>
          </ac:spMkLst>
        </pc:spChg>
        <pc:spChg chg="add del mod topLvl">
          <ac:chgData name="Ambrozik, Mikael" userId="eae7891e-2738-474a-97e3-def87946d67b" providerId="ADAL" clId="{29622664-193D-B949-86B4-9F4344F4603C}" dt="2019-01-02T22:40:19.804" v="175"/>
          <ac:spMkLst>
            <pc:docMk/>
            <pc:sldMk cId="1145654391" sldId="906"/>
            <ac:spMk id="33" creationId="{B475F959-BF5E-4348-BC1C-D448038F161F}"/>
          </ac:spMkLst>
        </pc:spChg>
        <pc:spChg chg="mod">
          <ac:chgData name="Ambrozik, Mikael" userId="eae7891e-2738-474a-97e3-def87946d67b" providerId="ADAL" clId="{29622664-193D-B949-86B4-9F4344F4603C}" dt="2019-01-02T22:40:09.532" v="172"/>
          <ac:spMkLst>
            <pc:docMk/>
            <pc:sldMk cId="1145654391" sldId="906"/>
            <ac:spMk id="34" creationId="{45DF181D-C72C-AE42-A594-1DC225812A86}"/>
          </ac:spMkLst>
        </pc:spChg>
        <pc:spChg chg="mod">
          <ac:chgData name="Ambrozik, Mikael" userId="eae7891e-2738-474a-97e3-def87946d67b" providerId="ADAL" clId="{29622664-193D-B949-86B4-9F4344F4603C}" dt="2019-01-02T22:43:50.795" v="256" actId="164"/>
          <ac:spMkLst>
            <pc:docMk/>
            <pc:sldMk cId="1145654391" sldId="906"/>
            <ac:spMk id="35" creationId="{484FE4E6-FC93-AF49-B391-D3BE4C764313}"/>
          </ac:spMkLst>
        </pc:spChg>
        <pc:spChg chg="mod">
          <ac:chgData name="Ambrozik, Mikael" userId="eae7891e-2738-474a-97e3-def87946d67b" providerId="ADAL" clId="{29622664-193D-B949-86B4-9F4344F4603C}" dt="2019-01-02T22:43:47.981" v="255" actId="164"/>
          <ac:spMkLst>
            <pc:docMk/>
            <pc:sldMk cId="1145654391" sldId="906"/>
            <ac:spMk id="36" creationId="{20A2E0AE-A915-9749-A4EB-17C70EB4F3D2}"/>
          </ac:spMkLst>
        </pc:spChg>
        <pc:spChg chg="mod">
          <ac:chgData name="Ambrozik, Mikael" userId="eae7891e-2738-474a-97e3-def87946d67b" providerId="ADAL" clId="{29622664-193D-B949-86B4-9F4344F4603C}" dt="2019-01-02T22:43:44.224" v="254" actId="164"/>
          <ac:spMkLst>
            <pc:docMk/>
            <pc:sldMk cId="1145654391" sldId="906"/>
            <ac:spMk id="37" creationId="{88B3903F-1D21-6146-9E9E-5C391AD11F0C}"/>
          </ac:spMkLst>
        </pc:spChg>
        <pc:spChg chg="add mod">
          <ac:chgData name="Ambrozik, Mikael" userId="eae7891e-2738-474a-97e3-def87946d67b" providerId="ADAL" clId="{29622664-193D-B949-86B4-9F4344F4603C}" dt="2019-01-02T22:43:50.795" v="256" actId="164"/>
          <ac:spMkLst>
            <pc:docMk/>
            <pc:sldMk cId="1145654391" sldId="906"/>
            <ac:spMk id="38" creationId="{61CE00D2-E476-5747-ACC6-9A87E5182413}"/>
          </ac:spMkLst>
        </pc:spChg>
        <pc:spChg chg="add mod">
          <ac:chgData name="Ambrozik, Mikael" userId="eae7891e-2738-474a-97e3-def87946d67b" providerId="ADAL" clId="{29622664-193D-B949-86B4-9F4344F4603C}" dt="2019-01-02T22:43:47.981" v="255" actId="164"/>
          <ac:spMkLst>
            <pc:docMk/>
            <pc:sldMk cId="1145654391" sldId="906"/>
            <ac:spMk id="39" creationId="{086845C5-D210-204B-A8EC-D36D523A4450}"/>
          </ac:spMkLst>
        </pc:spChg>
        <pc:spChg chg="add mod">
          <ac:chgData name="Ambrozik, Mikael" userId="eae7891e-2738-474a-97e3-def87946d67b" providerId="ADAL" clId="{29622664-193D-B949-86B4-9F4344F4603C}" dt="2019-01-02T22:43:44.224" v="254" actId="164"/>
          <ac:spMkLst>
            <pc:docMk/>
            <pc:sldMk cId="1145654391" sldId="906"/>
            <ac:spMk id="40" creationId="{E8D76998-03E4-A34D-AF16-3522BA3B5831}"/>
          </ac:spMkLst>
        </pc:spChg>
        <pc:spChg chg="add mod">
          <ac:chgData name="Ambrozik, Mikael" userId="eae7891e-2738-474a-97e3-def87946d67b" providerId="ADAL" clId="{29622664-193D-B949-86B4-9F4344F4603C}" dt="2019-01-02T22:43:50.795" v="256" actId="164"/>
          <ac:spMkLst>
            <pc:docMk/>
            <pc:sldMk cId="1145654391" sldId="906"/>
            <ac:spMk id="41" creationId="{3863D2F9-1052-7847-99CE-6315F32DEB5F}"/>
          </ac:spMkLst>
        </pc:spChg>
        <pc:spChg chg="add mod">
          <ac:chgData name="Ambrozik, Mikael" userId="eae7891e-2738-474a-97e3-def87946d67b" providerId="ADAL" clId="{29622664-193D-B949-86B4-9F4344F4603C}" dt="2019-01-02T22:43:47.981" v="255" actId="164"/>
          <ac:spMkLst>
            <pc:docMk/>
            <pc:sldMk cId="1145654391" sldId="906"/>
            <ac:spMk id="42" creationId="{951A97CB-A00B-CA41-9AFB-B1DEFCF43AF2}"/>
          </ac:spMkLst>
        </pc:spChg>
        <pc:spChg chg="add del">
          <ac:chgData name="Ambrozik, Mikael" userId="eae7891e-2738-474a-97e3-def87946d67b" providerId="ADAL" clId="{29622664-193D-B949-86B4-9F4344F4603C}" dt="2019-01-02T22:42:16.953" v="228" actId="478"/>
          <ac:spMkLst>
            <pc:docMk/>
            <pc:sldMk cId="1145654391" sldId="906"/>
            <ac:spMk id="43" creationId="{9D346260-8465-2840-A742-9FD79CCA125C}"/>
          </ac:spMkLst>
        </pc:spChg>
        <pc:grpChg chg="add mod">
          <ac:chgData name="Ambrozik, Mikael" userId="eae7891e-2738-474a-97e3-def87946d67b" providerId="ADAL" clId="{29622664-193D-B949-86B4-9F4344F4603C}" dt="2019-01-02T22:43:44.224" v="254" actId="164"/>
          <ac:grpSpMkLst>
            <pc:docMk/>
            <pc:sldMk cId="1145654391" sldId="906"/>
            <ac:grpSpMk id="2" creationId="{3A762B11-6697-2947-B244-CB8082586B69}"/>
          </ac:grpSpMkLst>
        </pc:grpChg>
        <pc:grpChg chg="add mod">
          <ac:chgData name="Ambrozik, Mikael" userId="eae7891e-2738-474a-97e3-def87946d67b" providerId="ADAL" clId="{29622664-193D-B949-86B4-9F4344F4603C}" dt="2019-01-02T22:43:47.981" v="255" actId="164"/>
          <ac:grpSpMkLst>
            <pc:docMk/>
            <pc:sldMk cId="1145654391" sldId="906"/>
            <ac:grpSpMk id="3" creationId="{87D2067D-D675-544C-91C1-D3D472F9BFEC}"/>
          </ac:grpSpMkLst>
        </pc:grpChg>
        <pc:grpChg chg="add mod">
          <ac:chgData name="Ambrozik, Mikael" userId="eae7891e-2738-474a-97e3-def87946d67b" providerId="ADAL" clId="{29622664-193D-B949-86B4-9F4344F4603C}" dt="2019-01-02T22:43:50.795" v="256" actId="164"/>
          <ac:grpSpMkLst>
            <pc:docMk/>
            <pc:sldMk cId="1145654391" sldId="906"/>
            <ac:grpSpMk id="5" creationId="{6A84823D-CF52-734F-BE88-4A5EB8788DCC}"/>
          </ac:grpSpMkLst>
        </pc:grpChg>
        <pc:grpChg chg="add del mod">
          <ac:chgData name="Ambrozik, Mikael" userId="eae7891e-2738-474a-97e3-def87946d67b" providerId="ADAL" clId="{29622664-193D-B949-86B4-9F4344F4603C}" dt="2019-01-02T22:38:57.299" v="162"/>
          <ac:grpSpMkLst>
            <pc:docMk/>
            <pc:sldMk cId="1145654391" sldId="906"/>
            <ac:grpSpMk id="10" creationId="{56081FAC-375D-F442-9067-546D4D1E3ADF}"/>
          </ac:grpSpMkLst>
        </pc:grpChg>
        <pc:grpChg chg="add del mod">
          <ac:chgData name="Ambrozik, Mikael" userId="eae7891e-2738-474a-97e3-def87946d67b" providerId="ADAL" clId="{29622664-193D-B949-86B4-9F4344F4603C}" dt="2019-01-02T22:38:57.299" v="162"/>
          <ac:grpSpMkLst>
            <pc:docMk/>
            <pc:sldMk cId="1145654391" sldId="906"/>
            <ac:grpSpMk id="19" creationId="{C1729B97-64D5-B744-81EF-82178F95C330}"/>
          </ac:grpSpMkLst>
        </pc:grpChg>
        <pc:grpChg chg="add del mod">
          <ac:chgData name="Ambrozik, Mikael" userId="eae7891e-2738-474a-97e3-def87946d67b" providerId="ADAL" clId="{29622664-193D-B949-86B4-9F4344F4603C}" dt="2019-01-02T22:38:57.299" v="162"/>
          <ac:grpSpMkLst>
            <pc:docMk/>
            <pc:sldMk cId="1145654391" sldId="906"/>
            <ac:grpSpMk id="22" creationId="{ABD396FB-04A1-FE4A-8A18-219F4426115F}"/>
          </ac:grpSpMkLst>
        </pc:grpChg>
        <pc:grpChg chg="add del mod">
          <ac:chgData name="Ambrozik, Mikael" userId="eae7891e-2738-474a-97e3-def87946d67b" providerId="ADAL" clId="{29622664-193D-B949-86B4-9F4344F4603C}" dt="2019-01-02T22:39:54.355" v="170" actId="165"/>
          <ac:grpSpMkLst>
            <pc:docMk/>
            <pc:sldMk cId="1145654391" sldId="906"/>
            <ac:grpSpMk id="25" creationId="{523E2993-B091-D641-BB8E-88192CF6BDAF}"/>
          </ac:grpSpMkLst>
        </pc:grpChg>
        <pc:grpChg chg="add del mod">
          <ac:chgData name="Ambrozik, Mikael" userId="eae7891e-2738-474a-97e3-def87946d67b" providerId="ADAL" clId="{29622664-193D-B949-86B4-9F4344F4603C}" dt="2019-01-02T22:39:48.763" v="169" actId="165"/>
          <ac:grpSpMkLst>
            <pc:docMk/>
            <pc:sldMk cId="1145654391" sldId="906"/>
            <ac:grpSpMk id="28" creationId="{5E1E2D7E-6966-FF4F-8CFD-0A799D317160}"/>
          </ac:grpSpMkLst>
        </pc:grpChg>
        <pc:grpChg chg="add del mod">
          <ac:chgData name="Ambrozik, Mikael" userId="eae7891e-2738-474a-97e3-def87946d67b" providerId="ADAL" clId="{29622664-193D-B949-86B4-9F4344F4603C}" dt="2019-01-02T22:39:45.694" v="168" actId="165"/>
          <ac:grpSpMkLst>
            <pc:docMk/>
            <pc:sldMk cId="1145654391" sldId="906"/>
            <ac:grpSpMk id="31" creationId="{62C2AF63-6CDD-2145-AC49-58474F66CF3A}"/>
          </ac:grpSpMkLst>
        </pc:grpChg>
      </pc:sldChg>
      <pc:sldChg chg="addSp delSp modSp">
        <pc:chgData name="Ambrozik, Mikael" userId="eae7891e-2738-474a-97e3-def87946d67b" providerId="ADAL" clId="{29622664-193D-B949-86B4-9F4344F4603C}" dt="2019-01-02T23:59:26.326" v="629" actId="1035"/>
        <pc:sldMkLst>
          <pc:docMk/>
          <pc:sldMk cId="2230440478" sldId="970"/>
        </pc:sldMkLst>
        <pc:spChg chg="del">
          <ac:chgData name="Ambrozik, Mikael" userId="eae7891e-2738-474a-97e3-def87946d67b" providerId="ADAL" clId="{29622664-193D-B949-86B4-9F4344F4603C}" dt="2019-01-02T23:59:18.805" v="622" actId="478"/>
          <ac:spMkLst>
            <pc:docMk/>
            <pc:sldMk cId="2230440478" sldId="970"/>
            <ac:spMk id="2" creationId="{00000000-0000-0000-0000-000000000000}"/>
          </ac:spMkLst>
        </pc:spChg>
        <pc:spChg chg="del">
          <ac:chgData name="Ambrozik, Mikael" userId="eae7891e-2738-474a-97e3-def87946d67b" providerId="ADAL" clId="{29622664-193D-B949-86B4-9F4344F4603C}" dt="2019-01-02T23:59:18.805" v="622" actId="478"/>
          <ac:spMkLst>
            <pc:docMk/>
            <pc:sldMk cId="2230440478" sldId="970"/>
            <ac:spMk id="5" creationId="{00000000-0000-0000-0000-000000000000}"/>
          </ac:spMkLst>
        </pc:spChg>
        <pc:spChg chg="add del mod">
          <ac:chgData name="Ambrozik, Mikael" userId="eae7891e-2738-474a-97e3-def87946d67b" providerId="ADAL" clId="{29622664-193D-B949-86B4-9F4344F4603C}" dt="2019-01-02T23:59:22.108" v="623" actId="478"/>
          <ac:spMkLst>
            <pc:docMk/>
            <pc:sldMk cId="2230440478" sldId="970"/>
            <ac:spMk id="7" creationId="{8FF61905-A1B0-7744-A4BD-22C34ADD3547}"/>
          </ac:spMkLst>
        </pc:spChg>
        <pc:spChg chg="add del mod">
          <ac:chgData name="Ambrozik, Mikael" userId="eae7891e-2738-474a-97e3-def87946d67b" providerId="ADAL" clId="{29622664-193D-B949-86B4-9F4344F4603C}" dt="2019-01-02T23:59:22.108" v="623" actId="478"/>
          <ac:spMkLst>
            <pc:docMk/>
            <pc:sldMk cId="2230440478" sldId="970"/>
            <ac:spMk id="11" creationId="{DA8A39B1-8FF4-3A4A-9909-0B5ACA084D7A}"/>
          </ac:spMkLst>
        </pc:spChg>
        <pc:spChg chg="add mod">
          <ac:chgData name="Ambrozik, Mikael" userId="eae7891e-2738-474a-97e3-def87946d67b" providerId="ADAL" clId="{29622664-193D-B949-86B4-9F4344F4603C}" dt="2019-01-02T23:59:26.326" v="629" actId="1035"/>
          <ac:spMkLst>
            <pc:docMk/>
            <pc:sldMk cId="2230440478" sldId="970"/>
            <ac:spMk id="12" creationId="{CDAB723C-7912-E34F-8607-B7D519292A8A}"/>
          </ac:spMkLst>
        </pc:spChg>
        <pc:spChg chg="add mod">
          <ac:chgData name="Ambrozik, Mikael" userId="eae7891e-2738-474a-97e3-def87946d67b" providerId="ADAL" clId="{29622664-193D-B949-86B4-9F4344F4603C}" dt="2019-01-02T23:59:26.326" v="629" actId="1035"/>
          <ac:spMkLst>
            <pc:docMk/>
            <pc:sldMk cId="2230440478" sldId="970"/>
            <ac:spMk id="13" creationId="{C119B57B-3848-FB4E-8F71-D2E37BCBDA42}"/>
          </ac:spMkLst>
        </pc:spChg>
        <pc:spChg chg="add mod">
          <ac:chgData name="Ambrozik, Mikael" userId="eae7891e-2738-474a-97e3-def87946d67b" providerId="ADAL" clId="{29622664-193D-B949-86B4-9F4344F4603C}" dt="2019-01-02T23:59:26.326" v="629" actId="1035"/>
          <ac:spMkLst>
            <pc:docMk/>
            <pc:sldMk cId="2230440478" sldId="970"/>
            <ac:spMk id="14" creationId="{2CB0615D-8393-C943-AB17-13CF2FE1743D}"/>
          </ac:spMkLst>
        </pc:spChg>
        <pc:spChg chg="add mod">
          <ac:chgData name="Ambrozik, Mikael" userId="eae7891e-2738-474a-97e3-def87946d67b" providerId="ADAL" clId="{29622664-193D-B949-86B4-9F4344F4603C}" dt="2019-01-02T23:59:26.326" v="629" actId="1035"/>
          <ac:spMkLst>
            <pc:docMk/>
            <pc:sldMk cId="2230440478" sldId="970"/>
            <ac:spMk id="15" creationId="{A037F69B-5B02-CC46-AB3E-FC0E9D99437A}"/>
          </ac:spMkLst>
        </pc:spChg>
      </pc:sldChg>
      <pc:sldChg chg="addSp delSp modSp">
        <pc:chgData name="Ambrozik, Mikael" userId="eae7891e-2738-474a-97e3-def87946d67b" providerId="ADAL" clId="{29622664-193D-B949-86B4-9F4344F4603C}" dt="2019-01-02T22:37:16.152" v="149" actId="478"/>
        <pc:sldMkLst>
          <pc:docMk/>
          <pc:sldMk cId="3815819891" sldId="992"/>
        </pc:sldMkLst>
        <pc:spChg chg="add del mod">
          <ac:chgData name="Ambrozik, Mikael" userId="eae7891e-2738-474a-97e3-def87946d67b" providerId="ADAL" clId="{29622664-193D-B949-86B4-9F4344F4603C}" dt="2019-01-02T22:28:17.008" v="7" actId="478"/>
          <ac:spMkLst>
            <pc:docMk/>
            <pc:sldMk cId="3815819891" sldId="992"/>
            <ac:spMk id="4" creationId="{00000000-0000-0000-0000-000000000000}"/>
          </ac:spMkLst>
        </pc:spChg>
        <pc:spChg chg="add del">
          <ac:chgData name="Ambrozik, Mikael" userId="eae7891e-2738-474a-97e3-def87946d67b" providerId="ADAL" clId="{29622664-193D-B949-86B4-9F4344F4603C}" dt="2019-01-02T22:28:17.008" v="7" actId="478"/>
          <ac:spMkLst>
            <pc:docMk/>
            <pc:sldMk cId="3815819891" sldId="992"/>
            <ac:spMk id="5" creationId="{00000000-0000-0000-0000-000000000000}"/>
          </ac:spMkLst>
        </pc:spChg>
        <pc:spChg chg="add del">
          <ac:chgData name="Ambrozik, Mikael" userId="eae7891e-2738-474a-97e3-def87946d67b" providerId="ADAL" clId="{29622664-193D-B949-86B4-9F4344F4603C}" dt="2019-01-02T22:28:17.008" v="7" actId="478"/>
          <ac:spMkLst>
            <pc:docMk/>
            <pc:sldMk cId="3815819891" sldId="992"/>
            <ac:spMk id="8" creationId="{00000000-0000-0000-0000-000000000000}"/>
          </ac:spMkLst>
        </pc:spChg>
        <pc:spChg chg="add del">
          <ac:chgData name="Ambrozik, Mikael" userId="eae7891e-2738-474a-97e3-def87946d67b" providerId="ADAL" clId="{29622664-193D-B949-86B4-9F4344F4603C}" dt="2019-01-02T22:28:17.008" v="7" actId="478"/>
          <ac:spMkLst>
            <pc:docMk/>
            <pc:sldMk cId="3815819891" sldId="992"/>
            <ac:spMk id="9" creationId="{00000000-0000-0000-0000-000000000000}"/>
          </ac:spMkLst>
        </pc:spChg>
        <pc:spChg chg="add del mod">
          <ac:chgData name="Ambrozik, Mikael" userId="eae7891e-2738-474a-97e3-def87946d67b" providerId="ADAL" clId="{29622664-193D-B949-86B4-9F4344F4603C}" dt="2019-01-02T22:37:16.152" v="149" actId="478"/>
          <ac:spMkLst>
            <pc:docMk/>
            <pc:sldMk cId="3815819891" sldId="992"/>
            <ac:spMk id="12" creationId="{E91E4CAE-0AF1-43B3-B6B8-5E730CBFD0EF}"/>
          </ac:spMkLst>
        </pc:spChg>
        <pc:spChg chg="add del mod">
          <ac:chgData name="Ambrozik, Mikael" userId="eae7891e-2738-474a-97e3-def87946d67b" providerId="ADAL" clId="{29622664-193D-B949-86B4-9F4344F4603C}" dt="2019-01-02T22:35:35.671" v="31" actId="207"/>
          <ac:spMkLst>
            <pc:docMk/>
            <pc:sldMk cId="3815819891" sldId="992"/>
            <ac:spMk id="17" creationId="{111D3D5A-9558-4246-97C9-E5ACB94658BA}"/>
          </ac:spMkLst>
        </pc:spChg>
        <pc:spChg chg="add del mod">
          <ac:chgData name="Ambrozik, Mikael" userId="eae7891e-2738-474a-97e3-def87946d67b" providerId="ADAL" clId="{29622664-193D-B949-86B4-9F4344F4603C}" dt="2019-01-02T22:37:02.622" v="148" actId="12"/>
          <ac:spMkLst>
            <pc:docMk/>
            <pc:sldMk cId="3815819891" sldId="992"/>
            <ac:spMk id="18" creationId="{1073F769-5C02-FC41-99CB-30C95C58879F}"/>
          </ac:spMkLst>
        </pc:spChg>
        <pc:grpChg chg="add del">
          <ac:chgData name="Ambrozik, Mikael" userId="eae7891e-2738-474a-97e3-def87946d67b" providerId="ADAL" clId="{29622664-193D-B949-86B4-9F4344F4603C}" dt="2019-01-02T22:28:17.008" v="7" actId="478"/>
          <ac:grpSpMkLst>
            <pc:docMk/>
            <pc:sldMk cId="3815819891" sldId="992"/>
            <ac:grpSpMk id="14" creationId="{00000000-0000-0000-0000-000000000000}"/>
          </ac:grpSpMkLst>
        </pc:grpChg>
        <pc:picChg chg="add del">
          <ac:chgData name="Ambrozik, Mikael" userId="eae7891e-2738-474a-97e3-def87946d67b" providerId="ADAL" clId="{29622664-193D-B949-86B4-9F4344F4603C}" dt="2019-01-02T22:28:17.008" v="7" actId="478"/>
          <ac:picMkLst>
            <pc:docMk/>
            <pc:sldMk cId="3815819891" sldId="992"/>
            <ac:picMk id="11" creationId="{00000000-0000-0000-0000-000000000000}"/>
          </ac:picMkLst>
        </pc:picChg>
        <pc:picChg chg="add del mod">
          <ac:chgData name="Ambrozik, Mikael" userId="eae7891e-2738-474a-97e3-def87946d67b" providerId="ADAL" clId="{29622664-193D-B949-86B4-9F4344F4603C}" dt="2019-01-02T22:28:17.008" v="7" actId="478"/>
          <ac:picMkLst>
            <pc:docMk/>
            <pc:sldMk cId="3815819891" sldId="992"/>
            <ac:picMk id="13" creationId="{00000000-0000-0000-0000-000000000000}"/>
          </ac:picMkLst>
        </pc:picChg>
      </pc:sldChg>
      <pc:sldChg chg="addSp delSp modSp">
        <pc:chgData name="Ambrozik, Mikael" userId="eae7891e-2738-474a-97e3-def87946d67b" providerId="ADAL" clId="{29622664-193D-B949-86B4-9F4344F4603C}" dt="2019-01-02T23:54:21.478" v="618" actId="692"/>
        <pc:sldMkLst>
          <pc:docMk/>
          <pc:sldMk cId="3035479800" sldId="1054"/>
        </pc:sldMkLst>
        <pc:spChg chg="add mod">
          <ac:chgData name="Ambrozik, Mikael" userId="eae7891e-2738-474a-97e3-def87946d67b" providerId="ADAL" clId="{29622664-193D-B949-86B4-9F4344F4603C}" dt="2019-01-02T23:37:23.346" v="348"/>
          <ac:spMkLst>
            <pc:docMk/>
            <pc:sldMk cId="3035479800" sldId="1054"/>
            <ac:spMk id="3" creationId="{7B93C4EC-30B9-664C-A110-4266043AC43E}"/>
          </ac:spMkLst>
        </pc:spChg>
        <pc:spChg chg="add del mod">
          <ac:chgData name="Ambrozik, Mikael" userId="eae7891e-2738-474a-97e3-def87946d67b" providerId="ADAL" clId="{29622664-193D-B949-86B4-9F4344F4603C}" dt="2019-01-02T23:37:26.480" v="349" actId="478"/>
          <ac:spMkLst>
            <pc:docMk/>
            <pc:sldMk cId="3035479800" sldId="1054"/>
            <ac:spMk id="4" creationId="{ED9A9C1C-E6C3-1D43-AEEB-7DB7E3AC74E7}"/>
          </ac:spMkLst>
        </pc:spChg>
        <pc:spChg chg="mod">
          <ac:chgData name="Ambrozik, Mikael" userId="eae7891e-2738-474a-97e3-def87946d67b" providerId="ADAL" clId="{29622664-193D-B949-86B4-9F4344F4603C}" dt="2019-01-02T23:53:20.002" v="598" actId="255"/>
          <ac:spMkLst>
            <pc:docMk/>
            <pc:sldMk cId="3035479800" sldId="1054"/>
            <ac:spMk id="10" creationId="{679B0327-227D-4A8A-A13C-8E38EA02A248}"/>
          </ac:spMkLst>
        </pc:spChg>
        <pc:spChg chg="add mod">
          <ac:chgData name="Ambrozik, Mikael" userId="eae7891e-2738-474a-97e3-def87946d67b" providerId="ADAL" clId="{29622664-193D-B949-86B4-9F4344F4603C}" dt="2019-01-02T23:37:23.346" v="348"/>
          <ac:spMkLst>
            <pc:docMk/>
            <pc:sldMk cId="3035479800" sldId="1054"/>
            <ac:spMk id="11" creationId="{C1052B7C-6057-8E46-8D7A-14AA2E7F530F}"/>
          </ac:spMkLst>
        </pc:spChg>
        <pc:spChg chg="del mod">
          <ac:chgData name="Ambrozik, Mikael" userId="eae7891e-2738-474a-97e3-def87946d67b" providerId="ADAL" clId="{29622664-193D-B949-86B4-9F4344F4603C}" dt="2019-01-02T23:50:01.670" v="522"/>
          <ac:spMkLst>
            <pc:docMk/>
            <pc:sldMk cId="3035479800" sldId="1054"/>
            <ac:spMk id="14" creationId="{A9D0FB85-E605-49CD-AB77-2C89828739E4}"/>
          </ac:spMkLst>
        </pc:spChg>
        <pc:spChg chg="del mod">
          <ac:chgData name="Ambrozik, Mikael" userId="eae7891e-2738-474a-97e3-def87946d67b" providerId="ADAL" clId="{29622664-193D-B949-86B4-9F4344F4603C}" dt="2019-01-02T23:51:41.424" v="562"/>
          <ac:spMkLst>
            <pc:docMk/>
            <pc:sldMk cId="3035479800" sldId="1054"/>
            <ac:spMk id="15" creationId="{C8E19B41-0ABD-4B49-984C-1D08EB652BCA}"/>
          </ac:spMkLst>
        </pc:spChg>
        <pc:spChg chg="del">
          <ac:chgData name="Ambrozik, Mikael" userId="eae7891e-2738-474a-97e3-def87946d67b" providerId="ADAL" clId="{29622664-193D-B949-86B4-9F4344F4603C}" dt="2019-01-02T23:49:36.524" v="511"/>
          <ac:spMkLst>
            <pc:docMk/>
            <pc:sldMk cId="3035479800" sldId="1054"/>
            <ac:spMk id="18" creationId="{10BDFDF7-3575-4E56-872D-FB6BD8AD33CD}"/>
          </ac:spMkLst>
        </pc:spChg>
        <pc:spChg chg="mod">
          <ac:chgData name="Ambrozik, Mikael" userId="eae7891e-2738-474a-97e3-def87946d67b" providerId="ADAL" clId="{29622664-193D-B949-86B4-9F4344F4603C}" dt="2019-01-02T23:49:46.738" v="514" actId="2085"/>
          <ac:spMkLst>
            <pc:docMk/>
            <pc:sldMk cId="3035479800" sldId="1054"/>
            <ac:spMk id="20" creationId="{CCDE785A-24D8-40D3-B291-E037AD74CE15}"/>
          </ac:spMkLst>
        </pc:spChg>
        <pc:spChg chg="mod">
          <ac:chgData name="Ambrozik, Mikael" userId="eae7891e-2738-474a-97e3-def87946d67b" providerId="ADAL" clId="{29622664-193D-B949-86B4-9F4344F4603C}" dt="2019-01-02T23:49:49.353" v="515" actId="404"/>
          <ac:spMkLst>
            <pc:docMk/>
            <pc:sldMk cId="3035479800" sldId="1054"/>
            <ac:spMk id="21" creationId="{EF5101EC-41EC-4747-BEBB-3F3D3476EEAA}"/>
          </ac:spMkLst>
        </pc:spChg>
        <pc:spChg chg="mod">
          <ac:chgData name="Ambrozik, Mikael" userId="eae7891e-2738-474a-97e3-def87946d67b" providerId="ADAL" clId="{29622664-193D-B949-86B4-9F4344F4603C}" dt="2019-01-02T23:50:38.866" v="541" actId="1036"/>
          <ac:spMkLst>
            <pc:docMk/>
            <pc:sldMk cId="3035479800" sldId="1054"/>
            <ac:spMk id="22" creationId="{5C15E56F-7185-4997-BAFA-1A06083B42AE}"/>
          </ac:spMkLst>
        </pc:spChg>
        <pc:spChg chg="mod">
          <ac:chgData name="Ambrozik, Mikael" userId="eae7891e-2738-474a-97e3-def87946d67b" providerId="ADAL" clId="{29622664-193D-B949-86B4-9F4344F4603C}" dt="2019-01-02T23:44:52.978" v="447" actId="164"/>
          <ac:spMkLst>
            <pc:docMk/>
            <pc:sldMk cId="3035479800" sldId="1054"/>
            <ac:spMk id="34" creationId="{2231C0A8-C3F2-6C44-A0C5-50E31B9F223B}"/>
          </ac:spMkLst>
        </pc:spChg>
        <pc:spChg chg="mod">
          <ac:chgData name="Ambrozik, Mikael" userId="eae7891e-2738-474a-97e3-def87946d67b" providerId="ADAL" clId="{29622664-193D-B949-86B4-9F4344F4603C}" dt="2019-01-02T23:54:11.655" v="617" actId="1076"/>
          <ac:spMkLst>
            <pc:docMk/>
            <pc:sldMk cId="3035479800" sldId="1054"/>
            <ac:spMk id="38" creationId="{5226D5A2-DDCE-4E2D-998A-8AC7CB2B2F78}"/>
          </ac:spMkLst>
        </pc:spChg>
        <pc:spChg chg="mod">
          <ac:chgData name="Ambrozik, Mikael" userId="eae7891e-2738-474a-97e3-def87946d67b" providerId="ADAL" clId="{29622664-193D-B949-86B4-9F4344F4603C}" dt="2019-01-02T23:39:11.731" v="371" actId="1076"/>
          <ac:spMkLst>
            <pc:docMk/>
            <pc:sldMk cId="3035479800" sldId="1054"/>
            <ac:spMk id="42" creationId="{FB78725C-62BD-47A2-A01E-5AB75BDCBE0D}"/>
          </ac:spMkLst>
        </pc:spChg>
        <pc:spChg chg="del mod">
          <ac:chgData name="Ambrozik, Mikael" userId="eae7891e-2738-474a-97e3-def87946d67b" providerId="ADAL" clId="{29622664-193D-B949-86B4-9F4344F4603C}" dt="2019-01-02T23:46:18.129" v="465"/>
          <ac:spMkLst>
            <pc:docMk/>
            <pc:sldMk cId="3035479800" sldId="1054"/>
            <ac:spMk id="43" creationId="{7CDEEDB8-4061-4DB4-B80D-4B88C9B1083D}"/>
          </ac:spMkLst>
        </pc:spChg>
        <pc:spChg chg="mod">
          <ac:chgData name="Ambrozik, Mikael" userId="eae7891e-2738-474a-97e3-def87946d67b" providerId="ADAL" clId="{29622664-193D-B949-86B4-9F4344F4603C}" dt="2019-01-02T23:53:20.002" v="598" actId="255"/>
          <ac:spMkLst>
            <pc:docMk/>
            <pc:sldMk cId="3035479800" sldId="1054"/>
            <ac:spMk id="54" creationId="{EAF5EE0A-4E5D-47F4-B127-B0CD172775A5}"/>
          </ac:spMkLst>
        </pc:spChg>
        <pc:spChg chg="mod">
          <ac:chgData name="Ambrozik, Mikael" userId="eae7891e-2738-474a-97e3-def87946d67b" providerId="ADAL" clId="{29622664-193D-B949-86B4-9F4344F4603C}" dt="2019-01-02T23:44:52.978" v="447" actId="164"/>
          <ac:spMkLst>
            <pc:docMk/>
            <pc:sldMk cId="3035479800" sldId="1054"/>
            <ac:spMk id="58" creationId="{B2B5F5E4-1D7A-544C-B115-4671E4BE6D62}"/>
          </ac:spMkLst>
        </pc:spChg>
        <pc:spChg chg="del mod">
          <ac:chgData name="Ambrozik, Mikael" userId="eae7891e-2738-474a-97e3-def87946d67b" providerId="ADAL" clId="{29622664-193D-B949-86B4-9F4344F4603C}" dt="2019-01-02T23:42:06.755" v="416"/>
          <ac:spMkLst>
            <pc:docMk/>
            <pc:sldMk cId="3035479800" sldId="1054"/>
            <ac:spMk id="59" creationId="{EDEDB479-83B3-AF4C-8E99-A08EA823945F}"/>
          </ac:spMkLst>
        </pc:spChg>
        <pc:spChg chg="add mod">
          <ac:chgData name="Ambrozik, Mikael" userId="eae7891e-2738-474a-97e3-def87946d67b" providerId="ADAL" clId="{29622664-193D-B949-86B4-9F4344F4603C}" dt="2019-01-02T23:53:08.565" v="596" actId="164"/>
          <ac:spMkLst>
            <pc:docMk/>
            <pc:sldMk cId="3035479800" sldId="1054"/>
            <ac:spMk id="60" creationId="{3562B068-CC6D-A34E-9AF4-9D4A0F94A953}"/>
          </ac:spMkLst>
        </pc:spChg>
        <pc:spChg chg="add mod">
          <ac:chgData name="Ambrozik, Mikael" userId="eae7891e-2738-474a-97e3-def87946d67b" providerId="ADAL" clId="{29622664-193D-B949-86B4-9F4344F4603C}" dt="2019-01-02T23:53:08.565" v="596" actId="164"/>
          <ac:spMkLst>
            <pc:docMk/>
            <pc:sldMk cId="3035479800" sldId="1054"/>
            <ac:spMk id="81" creationId="{5AA5E90D-4C9B-E24C-A511-85EC372BBAA8}"/>
          </ac:spMkLst>
        </pc:spChg>
        <pc:spChg chg="add mod">
          <ac:chgData name="Ambrozik, Mikael" userId="eae7891e-2738-474a-97e3-def87946d67b" providerId="ADAL" clId="{29622664-193D-B949-86B4-9F4344F4603C}" dt="2019-01-02T23:54:05.090" v="616" actId="1035"/>
          <ac:spMkLst>
            <pc:docMk/>
            <pc:sldMk cId="3035479800" sldId="1054"/>
            <ac:spMk id="96" creationId="{A27DA63A-8EE4-1342-8152-00671769EB4C}"/>
          </ac:spMkLst>
        </pc:spChg>
        <pc:spChg chg="add mod">
          <ac:chgData name="Ambrozik, Mikael" userId="eae7891e-2738-474a-97e3-def87946d67b" providerId="ADAL" clId="{29622664-193D-B949-86B4-9F4344F4603C}" dt="2019-01-02T23:53:08.565" v="596" actId="164"/>
          <ac:spMkLst>
            <pc:docMk/>
            <pc:sldMk cId="3035479800" sldId="1054"/>
            <ac:spMk id="98" creationId="{2A761DCC-3A6F-2E4E-A528-3D12822EB2D0}"/>
          </ac:spMkLst>
        </pc:spChg>
        <pc:spChg chg="add mod">
          <ac:chgData name="Ambrozik, Mikael" userId="eae7891e-2738-474a-97e3-def87946d67b" providerId="ADAL" clId="{29622664-193D-B949-86B4-9F4344F4603C}" dt="2019-01-02T23:53:08.565" v="596" actId="164"/>
          <ac:spMkLst>
            <pc:docMk/>
            <pc:sldMk cId="3035479800" sldId="1054"/>
            <ac:spMk id="99" creationId="{A55A2989-803C-624B-A9C0-6A55DC6A8BDB}"/>
          </ac:spMkLst>
        </pc:spChg>
        <pc:grpChg chg="add del mod">
          <ac:chgData name="Ambrozik, Mikael" userId="eae7891e-2738-474a-97e3-def87946d67b" providerId="ADAL" clId="{29622664-193D-B949-86B4-9F4344F4603C}" dt="2019-01-02T23:53:08.565" v="596" actId="164"/>
          <ac:grpSpMkLst>
            <pc:docMk/>
            <pc:sldMk cId="3035479800" sldId="1054"/>
            <ac:grpSpMk id="7" creationId="{CAD82646-8A8C-4890-95C4-064EC14C66FF}"/>
          </ac:grpSpMkLst>
        </pc:grpChg>
        <pc:grpChg chg="del mod">
          <ac:chgData name="Ambrozik, Mikael" userId="eae7891e-2738-474a-97e3-def87946d67b" providerId="ADAL" clId="{29622664-193D-B949-86B4-9F4344F4603C}" dt="2019-01-02T23:47:57.595" v="482"/>
          <ac:grpSpMkLst>
            <pc:docMk/>
            <pc:sldMk cId="3035479800" sldId="1054"/>
            <ac:grpSpMk id="8" creationId="{54B4C197-0F5F-4D90-A7AB-1381B030732E}"/>
          </ac:grpSpMkLst>
        </pc:grpChg>
        <pc:grpChg chg="del mod">
          <ac:chgData name="Ambrozik, Mikael" userId="eae7891e-2738-474a-97e3-def87946d67b" providerId="ADAL" clId="{29622664-193D-B949-86B4-9F4344F4603C}" dt="2019-01-02T23:43:30.845" v="427" actId="478"/>
          <ac:grpSpMkLst>
            <pc:docMk/>
            <pc:sldMk cId="3035479800" sldId="1054"/>
            <ac:grpSpMk id="35" creationId="{2A708535-96D8-47F2-8CF6-4F55C8938BAC}"/>
          </ac:grpSpMkLst>
        </pc:grpChg>
        <pc:grpChg chg="del">
          <ac:chgData name="Ambrozik, Mikael" userId="eae7891e-2738-474a-97e3-def87946d67b" providerId="ADAL" clId="{29622664-193D-B949-86B4-9F4344F4603C}" dt="2019-01-02T23:42:08.400" v="417" actId="478"/>
          <ac:grpSpMkLst>
            <pc:docMk/>
            <pc:sldMk cId="3035479800" sldId="1054"/>
            <ac:grpSpMk id="47" creationId="{735E37AC-3486-4ABE-89AE-EE2AB87FAB87}"/>
          </ac:grpSpMkLst>
        </pc:grpChg>
        <pc:grpChg chg="add mod">
          <ac:chgData name="Ambrozik, Mikael" userId="eae7891e-2738-474a-97e3-def87946d67b" providerId="ADAL" clId="{29622664-193D-B949-86B4-9F4344F4603C}" dt="2019-01-02T23:53:08.565" v="596" actId="164"/>
          <ac:grpSpMkLst>
            <pc:docMk/>
            <pc:sldMk cId="3035479800" sldId="1054"/>
            <ac:grpSpMk id="65" creationId="{A3C9A414-1175-2348-A422-AABFC9C2F07F}"/>
          </ac:grpSpMkLst>
        </pc:grpChg>
        <pc:grpChg chg="add mod">
          <ac:chgData name="Ambrozik, Mikael" userId="eae7891e-2738-474a-97e3-def87946d67b" providerId="ADAL" clId="{29622664-193D-B949-86B4-9F4344F4603C}" dt="2019-01-02T23:53:08.565" v="596" actId="164"/>
          <ac:grpSpMkLst>
            <pc:docMk/>
            <pc:sldMk cId="3035479800" sldId="1054"/>
            <ac:grpSpMk id="71" creationId="{0AEAAA9A-5218-3B49-9F2B-DF4CE987EFC8}"/>
          </ac:grpSpMkLst>
        </pc:grpChg>
        <pc:grpChg chg="add mod">
          <ac:chgData name="Ambrozik, Mikael" userId="eae7891e-2738-474a-97e3-def87946d67b" providerId="ADAL" clId="{29622664-193D-B949-86B4-9F4344F4603C}" dt="2019-01-02T23:53:08.565" v="596" actId="164"/>
          <ac:grpSpMkLst>
            <pc:docMk/>
            <pc:sldMk cId="3035479800" sldId="1054"/>
            <ac:grpSpMk id="93" creationId="{66D532BB-910A-6449-A771-C20EB41A1D66}"/>
          </ac:grpSpMkLst>
        </pc:grpChg>
        <pc:grpChg chg="add mod">
          <ac:chgData name="Ambrozik, Mikael" userId="eae7891e-2738-474a-97e3-def87946d67b" providerId="ADAL" clId="{29622664-193D-B949-86B4-9F4344F4603C}" dt="2019-01-02T23:53:08.565" v="596" actId="164"/>
          <ac:grpSpMkLst>
            <pc:docMk/>
            <pc:sldMk cId="3035479800" sldId="1054"/>
            <ac:grpSpMk id="103" creationId="{F57D97F9-B870-5F4F-83F1-1AB2E3549E38}"/>
          </ac:grpSpMkLst>
        </pc:grpChg>
        <pc:picChg chg="del mod">
          <ac:chgData name="Ambrozik, Mikael" userId="eae7891e-2738-474a-97e3-def87946d67b" providerId="ADAL" clId="{29622664-193D-B949-86B4-9F4344F4603C}" dt="2019-01-02T23:44:10.143" v="437" actId="478"/>
          <ac:picMkLst>
            <pc:docMk/>
            <pc:sldMk cId="3035479800" sldId="1054"/>
            <ac:picMk id="5" creationId="{8C933A00-C590-4A59-94C0-85ECF072C51A}"/>
          </ac:picMkLst>
        </pc:picChg>
        <pc:picChg chg="add del mod">
          <ac:chgData name="Ambrozik, Mikael" userId="eae7891e-2738-474a-97e3-def87946d67b" providerId="ADAL" clId="{29622664-193D-B949-86B4-9F4344F4603C}" dt="2019-01-02T23:39:02.028" v="367"/>
          <ac:picMkLst>
            <pc:docMk/>
            <pc:sldMk cId="3035479800" sldId="1054"/>
            <ac:picMk id="19" creationId="{CCBDB55D-0E10-9E48-9ED6-639E25D7A527}"/>
          </ac:picMkLst>
        </pc:picChg>
        <pc:picChg chg="del">
          <ac:chgData name="Ambrozik, Mikael" userId="eae7891e-2738-474a-97e3-def87946d67b" providerId="ADAL" clId="{29622664-193D-B949-86B4-9F4344F4603C}" dt="2019-01-02T23:49:16.794" v="508" actId="478"/>
          <ac:picMkLst>
            <pc:docMk/>
            <pc:sldMk cId="3035479800" sldId="1054"/>
            <ac:picMk id="24" creationId="{CDE28267-CA89-4917-A459-ED1E2171CB63}"/>
          </ac:picMkLst>
        </pc:picChg>
        <pc:picChg chg="mod">
          <ac:chgData name="Ambrozik, Mikael" userId="eae7891e-2738-474a-97e3-def87946d67b" providerId="ADAL" clId="{29622664-193D-B949-86B4-9F4344F4603C}" dt="2019-01-02T23:49:51.950" v="519" actId="1035"/>
          <ac:picMkLst>
            <pc:docMk/>
            <pc:sldMk cId="3035479800" sldId="1054"/>
            <ac:picMk id="25" creationId="{76823B76-E65B-484E-A4CB-26BA58A1551F}"/>
          </ac:picMkLst>
        </pc:picChg>
        <pc:picChg chg="del">
          <ac:chgData name="Ambrozik, Mikael" userId="eae7891e-2738-474a-97e3-def87946d67b" providerId="ADAL" clId="{29622664-193D-B949-86B4-9F4344F4603C}" dt="2019-01-02T23:49:36.524" v="511"/>
          <ac:picMkLst>
            <pc:docMk/>
            <pc:sldMk cId="3035479800" sldId="1054"/>
            <ac:picMk id="27" creationId="{07FEF3E3-F58C-4BCC-8E73-F4DC2C480F1C}"/>
          </ac:picMkLst>
        </pc:picChg>
        <pc:picChg chg="add del mod">
          <ac:chgData name="Ambrozik, Mikael" userId="eae7891e-2738-474a-97e3-def87946d67b" providerId="ADAL" clId="{29622664-193D-B949-86B4-9F4344F4603C}" dt="2019-01-02T23:44:31.537" v="444"/>
          <ac:picMkLst>
            <pc:docMk/>
            <pc:sldMk cId="3035479800" sldId="1054"/>
            <ac:picMk id="33" creationId="{4D24A6E8-5050-3540-9C88-DD9FE3EF1EDA}"/>
          </ac:picMkLst>
        </pc:picChg>
        <pc:picChg chg="del mod topLvl">
          <ac:chgData name="Ambrozik, Mikael" userId="eae7891e-2738-474a-97e3-def87946d67b" providerId="ADAL" clId="{29622664-193D-B949-86B4-9F4344F4603C}" dt="2019-01-02T23:43:32.858" v="428" actId="478"/>
          <ac:picMkLst>
            <pc:docMk/>
            <pc:sldMk cId="3035479800" sldId="1054"/>
            <ac:picMk id="36" creationId="{0E0C4526-0E11-4F84-A624-B5675F04BE95}"/>
          </ac:picMkLst>
        </pc:picChg>
        <pc:picChg chg="del mod topLvl">
          <ac:chgData name="Ambrozik, Mikael" userId="eae7891e-2738-474a-97e3-def87946d67b" providerId="ADAL" clId="{29622664-193D-B949-86B4-9F4344F4603C}" dt="2019-01-02T23:43:30.845" v="427" actId="478"/>
          <ac:picMkLst>
            <pc:docMk/>
            <pc:sldMk cId="3035479800" sldId="1054"/>
            <ac:picMk id="37" creationId="{4BBB6667-E773-4752-B73D-59B39241DCEB}"/>
          </ac:picMkLst>
        </pc:picChg>
        <pc:picChg chg="del">
          <ac:chgData name="Ambrozik, Mikael" userId="eae7891e-2738-474a-97e3-def87946d67b" providerId="ADAL" clId="{29622664-193D-B949-86B4-9F4344F4603C}" dt="2019-01-02T23:44:32.858" v="445" actId="478"/>
          <ac:picMkLst>
            <pc:docMk/>
            <pc:sldMk cId="3035479800" sldId="1054"/>
            <ac:picMk id="41" creationId="{82098E0E-A1FF-45C9-9E7E-0003528ECEFB}"/>
          </ac:picMkLst>
        </pc:picChg>
        <pc:picChg chg="del mod">
          <ac:chgData name="Ambrozik, Mikael" userId="eae7891e-2738-474a-97e3-def87946d67b" providerId="ADAL" clId="{29622664-193D-B949-86B4-9F4344F4603C}" dt="2019-01-02T23:44:10.143" v="437" actId="478"/>
          <ac:picMkLst>
            <pc:docMk/>
            <pc:sldMk cId="3035479800" sldId="1054"/>
            <ac:picMk id="50" creationId="{FB372808-DB6E-404D-9BB7-64D5384E8B1B}"/>
          </ac:picMkLst>
        </pc:picChg>
        <pc:picChg chg="add del">
          <ac:chgData name="Ambrozik, Mikael" userId="eae7891e-2738-474a-97e3-def87946d67b" providerId="ADAL" clId="{29622664-193D-B949-86B4-9F4344F4603C}" dt="2019-01-02T23:49:18.617" v="509" actId="478"/>
          <ac:picMkLst>
            <pc:docMk/>
            <pc:sldMk cId="3035479800" sldId="1054"/>
            <ac:picMk id="52" creationId="{CEE8F9DA-5E11-438E-9F16-ED96FD03C64D}"/>
          </ac:picMkLst>
        </pc:picChg>
        <pc:picChg chg="add del mod">
          <ac:chgData name="Ambrozik, Mikael" userId="eae7891e-2738-474a-97e3-def87946d67b" providerId="ADAL" clId="{29622664-193D-B949-86B4-9F4344F4603C}" dt="2019-01-02T23:39:02.028" v="367"/>
          <ac:picMkLst>
            <pc:docMk/>
            <pc:sldMk cId="3035479800" sldId="1054"/>
            <ac:picMk id="53" creationId="{3DF5CAE0-C271-4F40-901C-BA1B8A18A50D}"/>
          </ac:picMkLst>
        </pc:picChg>
        <pc:picChg chg="add del mod">
          <ac:chgData name="Ambrozik, Mikael" userId="eae7891e-2738-474a-97e3-def87946d67b" providerId="ADAL" clId="{29622664-193D-B949-86B4-9F4344F4603C}" dt="2019-01-02T23:41:45.834" v="405" actId="27803"/>
          <ac:picMkLst>
            <pc:docMk/>
            <pc:sldMk cId="3035479800" sldId="1054"/>
            <ac:picMk id="55" creationId="{EDEDB479-83B3-AF4C-8E99-A08EA823945F}"/>
          </ac:picMkLst>
        </pc:picChg>
        <pc:picChg chg="add del mod">
          <ac:chgData name="Ambrozik, Mikael" userId="eae7891e-2738-474a-97e3-def87946d67b" providerId="ADAL" clId="{29622664-193D-B949-86B4-9F4344F4603C}" dt="2019-01-02T23:41:02.260" v="384" actId="27803"/>
          <ac:picMkLst>
            <pc:docMk/>
            <pc:sldMk cId="3035479800" sldId="1054"/>
            <ac:picMk id="56" creationId="{B2B5F5E4-1D7A-544C-B115-4671E4BE6D62}"/>
          </ac:picMkLst>
        </pc:picChg>
        <pc:picChg chg="add del mod">
          <ac:chgData name="Ambrozik, Mikael" userId="eae7891e-2738-474a-97e3-def87946d67b" providerId="ADAL" clId="{29622664-193D-B949-86B4-9F4344F4603C}" dt="2019-01-02T23:40:55.063" v="383" actId="27803"/>
          <ac:picMkLst>
            <pc:docMk/>
            <pc:sldMk cId="3035479800" sldId="1054"/>
            <ac:picMk id="57" creationId="{2231C0A8-C3F2-6C44-A0C5-50E31B9F223B}"/>
          </ac:picMkLst>
        </pc:picChg>
        <pc:picChg chg="add del mod">
          <ac:chgData name="Ambrozik, Mikael" userId="eae7891e-2738-474a-97e3-def87946d67b" providerId="ADAL" clId="{29622664-193D-B949-86B4-9F4344F4603C}" dt="2019-01-02T23:49:07.475" v="505"/>
          <ac:picMkLst>
            <pc:docMk/>
            <pc:sldMk cId="3035479800" sldId="1054"/>
            <ac:picMk id="68" creationId="{730CC6D2-E8D3-194D-975B-BC22B44279E2}"/>
          </ac:picMkLst>
        </pc:picChg>
        <pc:picChg chg="add del mod">
          <ac:chgData name="Ambrozik, Mikael" userId="eae7891e-2738-474a-97e3-def87946d67b" providerId="ADAL" clId="{29622664-193D-B949-86B4-9F4344F4603C}" dt="2019-01-02T23:49:07.475" v="505"/>
          <ac:picMkLst>
            <pc:docMk/>
            <pc:sldMk cId="3035479800" sldId="1054"/>
            <ac:picMk id="69" creationId="{612846D5-372C-F24C-A2B3-633666582745}"/>
          </ac:picMkLst>
        </pc:picChg>
        <pc:picChg chg="add mod">
          <ac:chgData name="Ambrozik, Mikael" userId="eae7891e-2738-474a-97e3-def87946d67b" providerId="ADAL" clId="{29622664-193D-B949-86B4-9F4344F4603C}" dt="2019-01-02T23:53:08.565" v="596" actId="164"/>
          <ac:picMkLst>
            <pc:docMk/>
            <pc:sldMk cId="3035479800" sldId="1054"/>
            <ac:picMk id="70" creationId="{A937F754-E127-8849-A20D-4ED0116FDE3A}"/>
          </ac:picMkLst>
        </pc:picChg>
        <pc:picChg chg="add mod">
          <ac:chgData name="Ambrozik, Mikael" userId="eae7891e-2738-474a-97e3-def87946d67b" providerId="ADAL" clId="{29622664-193D-B949-86B4-9F4344F4603C}" dt="2019-01-02T23:53:08.565" v="596" actId="164"/>
          <ac:picMkLst>
            <pc:docMk/>
            <pc:sldMk cId="3035479800" sldId="1054"/>
            <ac:picMk id="94" creationId="{55B36C33-7A6F-AF49-A8FD-7404B2927607}"/>
          </ac:picMkLst>
        </pc:picChg>
        <pc:picChg chg="add mod">
          <ac:chgData name="Ambrozik, Mikael" userId="eae7891e-2738-474a-97e3-def87946d67b" providerId="ADAL" clId="{29622664-193D-B949-86B4-9F4344F4603C}" dt="2019-01-02T23:53:08.565" v="596" actId="164"/>
          <ac:picMkLst>
            <pc:docMk/>
            <pc:sldMk cId="3035479800" sldId="1054"/>
            <ac:picMk id="95" creationId="{E2992C4B-3C50-4E42-BA6E-81F7EA6C73EE}"/>
          </ac:picMkLst>
        </pc:picChg>
        <pc:picChg chg="add mod">
          <ac:chgData name="Ambrozik, Mikael" userId="eae7891e-2738-474a-97e3-def87946d67b" providerId="ADAL" clId="{29622664-193D-B949-86B4-9F4344F4603C}" dt="2019-01-02T23:53:08.565" v="596" actId="164"/>
          <ac:picMkLst>
            <pc:docMk/>
            <pc:sldMk cId="3035479800" sldId="1054"/>
            <ac:picMk id="97" creationId="{13A29D42-731B-A249-80FE-476E4EDFDA68}"/>
          </ac:picMkLst>
        </pc:picChg>
        <pc:cxnChg chg="mod">
          <ac:chgData name="Ambrozik, Mikael" userId="eae7891e-2738-474a-97e3-def87946d67b" providerId="ADAL" clId="{29622664-193D-B949-86B4-9F4344F4603C}" dt="2019-01-02T23:54:21.478" v="618" actId="692"/>
          <ac:cxnSpMkLst>
            <pc:docMk/>
            <pc:sldMk cId="3035479800" sldId="1054"/>
            <ac:cxnSpMk id="9" creationId="{DFAF50E2-6235-4131-88D8-9032F22A9787}"/>
          </ac:cxnSpMkLst>
        </pc:cxnChg>
        <pc:cxnChg chg="del mod">
          <ac:chgData name="Ambrozik, Mikael" userId="eae7891e-2738-474a-97e3-def87946d67b" providerId="ADAL" clId="{29622664-193D-B949-86B4-9F4344F4603C}" dt="2019-01-02T23:46:48.373" v="475" actId="478"/>
          <ac:cxnSpMkLst>
            <pc:docMk/>
            <pc:sldMk cId="3035479800" sldId="1054"/>
            <ac:cxnSpMk id="13" creationId="{2D8728A3-8CE6-405E-B222-85D1455718C5}"/>
          </ac:cxnSpMkLst>
        </pc:cxnChg>
        <pc:cxnChg chg="del">
          <ac:chgData name="Ambrozik, Mikael" userId="eae7891e-2738-474a-97e3-def87946d67b" providerId="ADAL" clId="{29622664-193D-B949-86B4-9F4344F4603C}" dt="2019-01-02T23:46:45.561" v="474" actId="478"/>
          <ac:cxnSpMkLst>
            <pc:docMk/>
            <pc:sldMk cId="3035479800" sldId="1054"/>
            <ac:cxnSpMk id="16" creationId="{37FBA550-9460-4783-B30E-984E1F4A360E}"/>
          </ac:cxnSpMkLst>
        </pc:cxnChg>
        <pc:cxnChg chg="del">
          <ac:chgData name="Ambrozik, Mikael" userId="eae7891e-2738-474a-97e3-def87946d67b" providerId="ADAL" clId="{29622664-193D-B949-86B4-9F4344F4603C}" dt="2019-01-02T23:46:50.727" v="476" actId="478"/>
          <ac:cxnSpMkLst>
            <pc:docMk/>
            <pc:sldMk cId="3035479800" sldId="1054"/>
            <ac:cxnSpMk id="23" creationId="{9D524CA7-3E37-452D-ADBF-7FF4E5EC6095}"/>
          </ac:cxnSpMkLst>
        </pc:cxnChg>
        <pc:cxnChg chg="del mod">
          <ac:chgData name="Ambrozik, Mikael" userId="eae7891e-2738-474a-97e3-def87946d67b" providerId="ADAL" clId="{29622664-193D-B949-86B4-9F4344F4603C}" dt="2019-01-02T23:47:57.595" v="482"/>
          <ac:cxnSpMkLst>
            <pc:docMk/>
            <pc:sldMk cId="3035479800" sldId="1054"/>
            <ac:cxnSpMk id="29" creationId="{19DCC34F-FC63-4523-B6E3-4BFE087DD26D}"/>
          </ac:cxnSpMkLst>
        </pc:cxnChg>
        <pc:cxnChg chg="del">
          <ac:chgData name="Ambrozik, Mikael" userId="eae7891e-2738-474a-97e3-def87946d67b" providerId="ADAL" clId="{29622664-193D-B949-86B4-9F4344F4603C}" dt="2019-01-02T23:47:57.595" v="482"/>
          <ac:cxnSpMkLst>
            <pc:docMk/>
            <pc:sldMk cId="3035479800" sldId="1054"/>
            <ac:cxnSpMk id="30" creationId="{1D049AE8-EB30-4D14-9050-CD63228CD148}"/>
          </ac:cxnSpMkLst>
        </pc:cxnChg>
        <pc:cxnChg chg="del">
          <ac:chgData name="Ambrozik, Mikael" userId="eae7891e-2738-474a-97e3-def87946d67b" providerId="ADAL" clId="{29622664-193D-B949-86B4-9F4344F4603C}" dt="2019-01-02T23:47:57.595" v="482"/>
          <ac:cxnSpMkLst>
            <pc:docMk/>
            <pc:sldMk cId="3035479800" sldId="1054"/>
            <ac:cxnSpMk id="31" creationId="{D22D969B-BBD1-4B59-B546-E5DC755DAF2C}"/>
          </ac:cxnSpMkLst>
        </pc:cxnChg>
        <pc:cxnChg chg="del">
          <ac:chgData name="Ambrozik, Mikael" userId="eae7891e-2738-474a-97e3-def87946d67b" providerId="ADAL" clId="{29622664-193D-B949-86B4-9F4344F4603C}" dt="2019-01-02T23:47:57.595" v="482"/>
          <ac:cxnSpMkLst>
            <pc:docMk/>
            <pc:sldMk cId="3035479800" sldId="1054"/>
            <ac:cxnSpMk id="32" creationId="{144F389F-DAD8-4372-AA81-B6085759D569}"/>
          </ac:cxnSpMkLst>
        </pc:cxnChg>
        <pc:cxnChg chg="del mod">
          <ac:chgData name="Ambrozik, Mikael" userId="eae7891e-2738-474a-97e3-def87946d67b" providerId="ADAL" clId="{29622664-193D-B949-86B4-9F4344F4603C}" dt="2019-01-02T23:46:43.681" v="473" actId="478"/>
          <ac:cxnSpMkLst>
            <pc:docMk/>
            <pc:sldMk cId="3035479800" sldId="1054"/>
            <ac:cxnSpMk id="39" creationId="{235DB44C-BBF9-462D-B989-BEA5116B1D8C}"/>
          </ac:cxnSpMkLst>
        </pc:cxnChg>
        <pc:cxnChg chg="mod">
          <ac:chgData name="Ambrozik, Mikael" userId="eae7891e-2738-474a-97e3-def87946d67b" providerId="ADAL" clId="{29622664-193D-B949-86B4-9F4344F4603C}" dt="2019-01-02T23:53:08.565" v="596" actId="164"/>
          <ac:cxnSpMkLst>
            <pc:docMk/>
            <pc:sldMk cId="3035479800" sldId="1054"/>
            <ac:cxnSpMk id="40" creationId="{78AF7ADD-FA32-45AE-A093-7173E20C5BA3}"/>
          </ac:cxnSpMkLst>
        </pc:cxnChg>
        <pc:cxnChg chg="mod">
          <ac:chgData name="Ambrozik, Mikael" userId="eae7891e-2738-474a-97e3-def87946d67b" providerId="ADAL" clId="{29622664-193D-B949-86B4-9F4344F4603C}" dt="2019-01-02T23:53:08.565" v="596" actId="164"/>
          <ac:cxnSpMkLst>
            <pc:docMk/>
            <pc:sldMk cId="3035479800" sldId="1054"/>
            <ac:cxnSpMk id="44" creationId="{406D277E-086F-425A-8D3D-209B03BE307E}"/>
          </ac:cxnSpMkLst>
        </pc:cxnChg>
        <pc:cxnChg chg="mod">
          <ac:chgData name="Ambrozik, Mikael" userId="eae7891e-2738-474a-97e3-def87946d67b" providerId="ADAL" clId="{29622664-193D-B949-86B4-9F4344F4603C}" dt="2019-01-02T23:53:08.565" v="596" actId="164"/>
          <ac:cxnSpMkLst>
            <pc:docMk/>
            <pc:sldMk cId="3035479800" sldId="1054"/>
            <ac:cxnSpMk id="45" creationId="{45576B8A-93AE-412B-8B7C-A275F0E3FDA3}"/>
          </ac:cxnSpMkLst>
        </pc:cxnChg>
        <pc:cxnChg chg="del mod">
          <ac:chgData name="Ambrozik, Mikael" userId="eae7891e-2738-474a-97e3-def87946d67b" providerId="ADAL" clId="{29622664-193D-B949-86B4-9F4344F4603C}" dt="2019-01-02T23:45:42.152" v="456" actId="478"/>
          <ac:cxnSpMkLst>
            <pc:docMk/>
            <pc:sldMk cId="3035479800" sldId="1054"/>
            <ac:cxnSpMk id="46" creationId="{2BC16EBF-5311-49A5-A23C-40EDE392A96E}"/>
          </ac:cxnSpMkLst>
        </pc:cxnChg>
        <pc:cxnChg chg="add mod">
          <ac:chgData name="Ambrozik, Mikael" userId="eae7891e-2738-474a-97e3-def87946d67b" providerId="ADAL" clId="{29622664-193D-B949-86B4-9F4344F4603C}" dt="2019-01-02T23:53:08.565" v="596" actId="164"/>
          <ac:cxnSpMkLst>
            <pc:docMk/>
            <pc:sldMk cId="3035479800" sldId="1054"/>
            <ac:cxnSpMk id="83" creationId="{A2A8EBA6-581D-034C-8C0D-D1CAA270B466}"/>
          </ac:cxnSpMkLst>
        </pc:cxnChg>
        <pc:cxnChg chg="add mod">
          <ac:chgData name="Ambrozik, Mikael" userId="eae7891e-2738-474a-97e3-def87946d67b" providerId="ADAL" clId="{29622664-193D-B949-86B4-9F4344F4603C}" dt="2019-01-02T23:53:08.565" v="596" actId="164"/>
          <ac:cxnSpMkLst>
            <pc:docMk/>
            <pc:sldMk cId="3035479800" sldId="1054"/>
            <ac:cxnSpMk id="87" creationId="{1E73FF35-658F-884D-997C-140DA3FB2FFC}"/>
          </ac:cxnSpMkLst>
        </pc:cxnChg>
        <pc:cxnChg chg="add mod">
          <ac:chgData name="Ambrozik, Mikael" userId="eae7891e-2738-474a-97e3-def87946d67b" providerId="ADAL" clId="{29622664-193D-B949-86B4-9F4344F4603C}" dt="2019-01-02T23:48:20.511" v="497" actId="692"/>
          <ac:cxnSpMkLst>
            <pc:docMk/>
            <pc:sldMk cId="3035479800" sldId="1054"/>
            <ac:cxnSpMk id="89" creationId="{81B0B29B-D224-E348-BBFA-14385DDB870C}"/>
          </ac:cxnSpMkLst>
        </pc:cxnChg>
        <pc:cxnChg chg="add mod">
          <ac:chgData name="Ambrozik, Mikael" userId="eae7891e-2738-474a-97e3-def87946d67b" providerId="ADAL" clId="{29622664-193D-B949-86B4-9F4344F4603C}" dt="2019-01-02T23:48:20.511" v="497" actId="692"/>
          <ac:cxnSpMkLst>
            <pc:docMk/>
            <pc:sldMk cId="3035479800" sldId="1054"/>
            <ac:cxnSpMk id="90" creationId="{F5FA30DA-A727-AF4E-8C26-E3538B340368}"/>
          </ac:cxnSpMkLst>
        </pc:cxnChg>
        <pc:cxnChg chg="add mod">
          <ac:chgData name="Ambrozik, Mikael" userId="eae7891e-2738-474a-97e3-def87946d67b" providerId="ADAL" clId="{29622664-193D-B949-86B4-9F4344F4603C}" dt="2019-01-02T23:48:20.511" v="497" actId="692"/>
          <ac:cxnSpMkLst>
            <pc:docMk/>
            <pc:sldMk cId="3035479800" sldId="1054"/>
            <ac:cxnSpMk id="91" creationId="{2B905798-45A3-904D-B4F5-EBC2E44353EC}"/>
          </ac:cxnSpMkLst>
        </pc:cxnChg>
        <pc:cxnChg chg="add mod">
          <ac:chgData name="Ambrozik, Mikael" userId="eae7891e-2738-474a-97e3-def87946d67b" providerId="ADAL" clId="{29622664-193D-B949-86B4-9F4344F4603C}" dt="2019-01-02T23:48:20.511" v="497" actId="692"/>
          <ac:cxnSpMkLst>
            <pc:docMk/>
            <pc:sldMk cId="3035479800" sldId="1054"/>
            <ac:cxnSpMk id="92" creationId="{6B6FFBA8-6CAD-0A4C-95F3-416E593BFEC9}"/>
          </ac:cxnSpMkLst>
        </pc:cxnChg>
        <pc:cxnChg chg="add mod">
          <ac:chgData name="Ambrozik, Mikael" userId="eae7891e-2738-474a-97e3-def87946d67b" providerId="ADAL" clId="{29622664-193D-B949-86B4-9F4344F4603C}" dt="2019-01-02T23:53:08.565" v="596" actId="164"/>
          <ac:cxnSpMkLst>
            <pc:docMk/>
            <pc:sldMk cId="3035479800" sldId="1054"/>
            <ac:cxnSpMk id="100" creationId="{4A0B81F4-5692-9C47-B2EA-73C73ABF7B45}"/>
          </ac:cxnSpMkLst>
        </pc:cxnChg>
      </pc:sldChg>
      <pc:sldChg chg="addSp delSp modSp">
        <pc:chgData name="Ambrozik, Mikael" userId="eae7891e-2738-474a-97e3-def87946d67b" providerId="ADAL" clId="{29622664-193D-B949-86B4-9F4344F4603C}" dt="2019-01-02T23:59:06.639" v="621" actId="478"/>
        <pc:sldMkLst>
          <pc:docMk/>
          <pc:sldMk cId="4005660690" sldId="1067"/>
        </pc:sldMkLst>
        <pc:spChg chg="add del mod">
          <ac:chgData name="Ambrozik, Mikael" userId="eae7891e-2738-474a-97e3-def87946d67b" providerId="ADAL" clId="{29622664-193D-B949-86B4-9F4344F4603C}" dt="2019-01-02T23:59:06.639" v="621" actId="478"/>
          <ac:spMkLst>
            <pc:docMk/>
            <pc:sldMk cId="4005660690" sldId="1067"/>
            <ac:spMk id="8" creationId="{52C68DEA-B95B-6E4E-91AB-61331F35F13E}"/>
          </ac:spMkLst>
        </pc:spChg>
        <pc:spChg chg="del">
          <ac:chgData name="Ambrozik, Mikael" userId="eae7891e-2738-474a-97e3-def87946d67b" providerId="ADAL" clId="{29622664-193D-B949-86B4-9F4344F4603C}" dt="2019-01-02T23:59:02.909" v="619" actId="478"/>
          <ac:spMkLst>
            <pc:docMk/>
            <pc:sldMk cId="4005660690" sldId="1067"/>
            <ac:spMk id="10" creationId="{00000000-0000-0000-0000-000000000000}"/>
          </ac:spMkLst>
        </pc:spChg>
        <pc:spChg chg="add">
          <ac:chgData name="Ambrozik, Mikael" userId="eae7891e-2738-474a-97e3-def87946d67b" providerId="ADAL" clId="{29622664-193D-B949-86B4-9F4344F4603C}" dt="2019-01-02T23:59:03.564" v="620"/>
          <ac:spMkLst>
            <pc:docMk/>
            <pc:sldMk cId="4005660690" sldId="1067"/>
            <ac:spMk id="16" creationId="{652C7B62-AF0F-8549-9AF2-A1559185489A}"/>
          </ac:spMkLst>
        </pc:spChg>
        <pc:grpChg chg="del">
          <ac:chgData name="Ambrozik, Mikael" userId="eae7891e-2738-474a-97e3-def87946d67b" providerId="ADAL" clId="{29622664-193D-B949-86B4-9F4344F4603C}" dt="2019-01-02T23:59:02.909" v="619" actId="478"/>
          <ac:grpSpMkLst>
            <pc:docMk/>
            <pc:sldMk cId="4005660690" sldId="1067"/>
            <ac:grpSpMk id="6" creationId="{00000000-0000-0000-0000-000000000000}"/>
          </ac:grpSpMkLst>
        </pc:grpChg>
        <pc:grpChg chg="add">
          <ac:chgData name="Ambrozik, Mikael" userId="eae7891e-2738-474a-97e3-def87946d67b" providerId="ADAL" clId="{29622664-193D-B949-86B4-9F4344F4603C}" dt="2019-01-02T23:59:03.564" v="620"/>
          <ac:grpSpMkLst>
            <pc:docMk/>
            <pc:sldMk cId="4005660690" sldId="1067"/>
            <ac:grpSpMk id="18" creationId="{2FAD1D4E-C3C6-ED40-B153-43E4519B7E7F}"/>
          </ac:grpSpMkLst>
        </pc:grpChg>
      </pc:sldChg>
      <pc:sldChg chg="addSp delSp modSp delAnim modAnim">
        <pc:chgData name="Ambrozik, Mikael" userId="eae7891e-2738-474a-97e3-def87946d67b" providerId="ADAL" clId="{29622664-193D-B949-86B4-9F4344F4603C}" dt="2019-01-02T22:47:12.253" v="299" actId="1076"/>
        <pc:sldMkLst>
          <pc:docMk/>
          <pc:sldMk cId="700058048" sldId="1090"/>
        </pc:sldMkLst>
        <pc:spChg chg="del mod">
          <ac:chgData name="Ambrozik, Mikael" userId="eae7891e-2738-474a-97e3-def87946d67b" providerId="ADAL" clId="{29622664-193D-B949-86B4-9F4344F4603C}" dt="2019-01-02T22:47:04.467" v="298" actId="478"/>
          <ac:spMkLst>
            <pc:docMk/>
            <pc:sldMk cId="700058048" sldId="1090"/>
            <ac:spMk id="6" creationId="{390C9032-6519-4AB9-A641-7E58C08728DF}"/>
          </ac:spMkLst>
        </pc:spChg>
        <pc:spChg chg="del mod">
          <ac:chgData name="Ambrozik, Mikael" userId="eae7891e-2738-474a-97e3-def87946d67b" providerId="ADAL" clId="{29622664-193D-B949-86B4-9F4344F4603C}" dt="2019-01-02T22:47:04.467" v="298" actId="478"/>
          <ac:spMkLst>
            <pc:docMk/>
            <pc:sldMk cId="700058048" sldId="1090"/>
            <ac:spMk id="7" creationId="{649C0797-37A1-4682-B2AE-946D633F08D4}"/>
          </ac:spMkLst>
        </pc:spChg>
        <pc:spChg chg="del mod">
          <ac:chgData name="Ambrozik, Mikael" userId="eae7891e-2738-474a-97e3-def87946d67b" providerId="ADAL" clId="{29622664-193D-B949-86B4-9F4344F4603C}" dt="2019-01-02T22:47:04.467" v="298" actId="478"/>
          <ac:spMkLst>
            <pc:docMk/>
            <pc:sldMk cId="700058048" sldId="1090"/>
            <ac:spMk id="8" creationId="{D4127F45-E87A-426B-A537-83F1450C8168}"/>
          </ac:spMkLst>
        </pc:spChg>
        <pc:spChg chg="del mod">
          <ac:chgData name="Ambrozik, Mikael" userId="eae7891e-2738-474a-97e3-def87946d67b" providerId="ADAL" clId="{29622664-193D-B949-86B4-9F4344F4603C}" dt="2019-01-02T22:47:04.467" v="298" actId="478"/>
          <ac:spMkLst>
            <pc:docMk/>
            <pc:sldMk cId="700058048" sldId="1090"/>
            <ac:spMk id="9" creationId="{05857E4D-C610-46E7-824A-220F35346763}"/>
          </ac:spMkLst>
        </pc:spChg>
        <pc:spChg chg="add del">
          <ac:chgData name="Ambrozik, Mikael" userId="eae7891e-2738-474a-97e3-def87946d67b" providerId="ADAL" clId="{29622664-193D-B949-86B4-9F4344F4603C}" dt="2019-01-02T22:46:15.229" v="274"/>
          <ac:spMkLst>
            <pc:docMk/>
            <pc:sldMk cId="700058048" sldId="1090"/>
            <ac:spMk id="17" creationId="{C03F79AE-3E45-2C4B-8117-90A2487005FE}"/>
          </ac:spMkLst>
        </pc:spChg>
        <pc:spChg chg="add del">
          <ac:chgData name="Ambrozik, Mikael" userId="eae7891e-2738-474a-97e3-def87946d67b" providerId="ADAL" clId="{29622664-193D-B949-86B4-9F4344F4603C}" dt="2019-01-02T22:46:15.229" v="274"/>
          <ac:spMkLst>
            <pc:docMk/>
            <pc:sldMk cId="700058048" sldId="1090"/>
            <ac:spMk id="18" creationId="{F4C8CE62-C047-974D-9F2D-FCEC7E36F2C9}"/>
          </ac:spMkLst>
        </pc:spChg>
        <pc:spChg chg="add mod">
          <ac:chgData name="Ambrozik, Mikael" userId="eae7891e-2738-474a-97e3-def87946d67b" providerId="ADAL" clId="{29622664-193D-B949-86B4-9F4344F4603C}" dt="2019-01-02T22:47:12.253" v="299" actId="1076"/>
          <ac:spMkLst>
            <pc:docMk/>
            <pc:sldMk cId="700058048" sldId="1090"/>
            <ac:spMk id="26" creationId="{3A06D661-7559-6346-96D4-F597686E25B2}"/>
          </ac:spMkLst>
        </pc:spChg>
        <pc:spChg chg="add mod">
          <ac:chgData name="Ambrozik, Mikael" userId="eae7891e-2738-474a-97e3-def87946d67b" providerId="ADAL" clId="{29622664-193D-B949-86B4-9F4344F4603C}" dt="2019-01-02T22:47:12.253" v="299" actId="1076"/>
          <ac:spMkLst>
            <pc:docMk/>
            <pc:sldMk cId="700058048" sldId="1090"/>
            <ac:spMk id="27" creationId="{661A532F-94D7-BB4C-BD98-96C45FEC12E8}"/>
          </ac:spMkLst>
        </pc:spChg>
        <pc:spChg chg="mod">
          <ac:chgData name="Ambrozik, Mikael" userId="eae7891e-2738-474a-97e3-def87946d67b" providerId="ADAL" clId="{29622664-193D-B949-86B4-9F4344F4603C}" dt="2019-01-02T22:46:36.061" v="294" actId="20577"/>
          <ac:spMkLst>
            <pc:docMk/>
            <pc:sldMk cId="700058048" sldId="1090"/>
            <ac:spMk id="31" creationId="{BF38F549-0E39-DD4B-8427-F64F492780EB}"/>
          </ac:spMkLst>
        </pc:spChg>
        <pc:spChg chg="mod">
          <ac:chgData name="Ambrozik, Mikael" userId="eae7891e-2738-474a-97e3-def87946d67b" providerId="ADAL" clId="{29622664-193D-B949-86B4-9F4344F4603C}" dt="2019-01-02T22:46:42.112" v="295" actId="14100"/>
          <ac:spMkLst>
            <pc:docMk/>
            <pc:sldMk cId="700058048" sldId="1090"/>
            <ac:spMk id="34" creationId="{FD4A0E32-72BC-1643-B861-18AA479E7B97}"/>
          </ac:spMkLst>
        </pc:spChg>
        <pc:grpChg chg="add del">
          <ac:chgData name="Ambrozik, Mikael" userId="eae7891e-2738-474a-97e3-def87946d67b" providerId="ADAL" clId="{29622664-193D-B949-86B4-9F4344F4603C}" dt="2019-01-02T22:45:57.925" v="272"/>
          <ac:grpSpMkLst>
            <pc:docMk/>
            <pc:sldMk cId="700058048" sldId="1090"/>
            <ac:grpSpMk id="10" creationId="{1036CB60-E708-5B45-B9F7-6246FFBA4FBC}"/>
          </ac:grpSpMkLst>
        </pc:grpChg>
        <pc:grpChg chg="add del">
          <ac:chgData name="Ambrozik, Mikael" userId="eae7891e-2738-474a-97e3-def87946d67b" providerId="ADAL" clId="{29622664-193D-B949-86B4-9F4344F4603C}" dt="2019-01-02T22:45:57.925" v="272"/>
          <ac:grpSpMkLst>
            <pc:docMk/>
            <pc:sldMk cId="700058048" sldId="1090"/>
            <ac:grpSpMk id="14" creationId="{8329A1A2-9EC8-FF4E-BF04-54ADBB2B2CA3}"/>
          </ac:grpSpMkLst>
        </pc:grpChg>
        <pc:grpChg chg="add del">
          <ac:chgData name="Ambrozik, Mikael" userId="eae7891e-2738-474a-97e3-def87946d67b" providerId="ADAL" clId="{29622664-193D-B949-86B4-9F4344F4603C}" dt="2019-01-02T22:46:15.229" v="274"/>
          <ac:grpSpMkLst>
            <pc:docMk/>
            <pc:sldMk cId="700058048" sldId="1090"/>
            <ac:grpSpMk id="19" creationId="{8992D986-DEC3-DF4C-B5DE-078ED51C3A0C}"/>
          </ac:grpSpMkLst>
        </pc:grpChg>
        <pc:grpChg chg="add del">
          <ac:chgData name="Ambrozik, Mikael" userId="eae7891e-2738-474a-97e3-def87946d67b" providerId="ADAL" clId="{29622664-193D-B949-86B4-9F4344F4603C}" dt="2019-01-02T22:46:15.229" v="274"/>
          <ac:grpSpMkLst>
            <pc:docMk/>
            <pc:sldMk cId="700058048" sldId="1090"/>
            <ac:grpSpMk id="23" creationId="{91912D52-C18A-6C43-B77E-0109EC18728D}"/>
          </ac:grpSpMkLst>
        </pc:grpChg>
        <pc:grpChg chg="add mod">
          <ac:chgData name="Ambrozik, Mikael" userId="eae7891e-2738-474a-97e3-def87946d67b" providerId="ADAL" clId="{29622664-193D-B949-86B4-9F4344F4603C}" dt="2019-01-02T22:47:12.253" v="299" actId="1076"/>
          <ac:grpSpMkLst>
            <pc:docMk/>
            <pc:sldMk cId="700058048" sldId="1090"/>
            <ac:grpSpMk id="28" creationId="{02B3C2D8-0062-0B48-A7F4-FFB0026A0312}"/>
          </ac:grpSpMkLst>
        </pc:grpChg>
        <pc:grpChg chg="add mod">
          <ac:chgData name="Ambrozik, Mikael" userId="eae7891e-2738-474a-97e3-def87946d67b" providerId="ADAL" clId="{29622664-193D-B949-86B4-9F4344F4603C}" dt="2019-01-02T22:47:12.253" v="299" actId="1076"/>
          <ac:grpSpMkLst>
            <pc:docMk/>
            <pc:sldMk cId="700058048" sldId="1090"/>
            <ac:grpSpMk id="32" creationId="{EFEEC2CC-E01D-6145-8648-51E19F9C913E}"/>
          </ac:grpSpMkLst>
        </pc:grpChg>
      </pc:sldChg>
      <pc:sldChg chg="addSp delSp modSp addCm modCm">
        <pc:chgData name="Ambrozik, Mikael" userId="eae7891e-2738-474a-97e3-def87946d67b" providerId="ADAL" clId="{29622664-193D-B949-86B4-9F4344F4603C}" dt="2019-01-02T22:53:25.036" v="344"/>
        <pc:sldMkLst>
          <pc:docMk/>
          <pc:sldMk cId="1946498957" sldId="1091"/>
        </pc:sldMkLst>
        <pc:spChg chg="del mod">
          <ac:chgData name="Ambrozik, Mikael" userId="eae7891e-2738-474a-97e3-def87946d67b" providerId="ADAL" clId="{29622664-193D-B949-86B4-9F4344F4603C}" dt="2019-01-02T22:51:12.571" v="330" actId="478"/>
          <ac:spMkLst>
            <pc:docMk/>
            <pc:sldMk cId="1946498957" sldId="1091"/>
            <ac:spMk id="5" creationId="{67E28FCA-FAFD-4421-BB8A-C3C99A5E1C08}"/>
          </ac:spMkLst>
        </pc:spChg>
        <pc:spChg chg="add mod">
          <ac:chgData name="Ambrozik, Mikael" userId="eae7891e-2738-474a-97e3-def87946d67b" providerId="ADAL" clId="{29622664-193D-B949-86B4-9F4344F4603C}" dt="2019-01-02T22:50:33.051" v="321" actId="12"/>
          <ac:spMkLst>
            <pc:docMk/>
            <pc:sldMk cId="1946498957" sldId="1091"/>
            <ac:spMk id="6" creationId="{2F0A2A00-9222-9B4A-89D3-FC855A7B98DB}"/>
          </ac:spMkLst>
        </pc:spChg>
        <pc:spChg chg="add mod">
          <ac:chgData name="Ambrozik, Mikael" userId="eae7891e-2738-474a-97e3-def87946d67b" providerId="ADAL" clId="{29622664-193D-B949-86B4-9F4344F4603C}" dt="2019-01-02T22:51:16.968" v="333" actId="20577"/>
          <ac:spMkLst>
            <pc:docMk/>
            <pc:sldMk cId="1946498957" sldId="1091"/>
            <ac:spMk id="7" creationId="{94FC1A96-9B7B-8F4E-9799-235F9468C7B5}"/>
          </ac:spMkLst>
        </pc:spChg>
        <pc:spChg chg="add mod">
          <ac:chgData name="Ambrozik, Mikael" userId="eae7891e-2738-474a-97e3-def87946d67b" providerId="ADAL" clId="{29622664-193D-B949-86B4-9F4344F4603C}" dt="2019-01-02T22:51:07.545" v="329" actId="12"/>
          <ac:spMkLst>
            <pc:docMk/>
            <pc:sldMk cId="1946498957" sldId="1091"/>
            <ac:spMk id="8" creationId="{AE844E93-54CC-724B-A092-B2C4828A736A}"/>
          </ac:spMkLst>
        </pc:spChg>
        <pc:spChg chg="add del mod">
          <ac:chgData name="Ambrozik, Mikael" userId="eae7891e-2738-474a-97e3-def87946d67b" providerId="ADAL" clId="{29622664-193D-B949-86B4-9F4344F4603C}" dt="2019-01-02T22:51:14.776" v="331" actId="478"/>
          <ac:spMkLst>
            <pc:docMk/>
            <pc:sldMk cId="1946498957" sldId="1091"/>
            <ac:spMk id="9" creationId="{B3060A7C-0EF9-6A47-9BDA-9D39EB869C2C}"/>
          </ac:spMkLst>
        </pc:spChg>
        <pc:spChg chg="del mod">
          <ac:chgData name="Ambrozik, Mikael" userId="eae7891e-2738-474a-97e3-def87946d67b" providerId="ADAL" clId="{29622664-193D-B949-86B4-9F4344F4603C}" dt="2019-01-02T22:51:12.571" v="330" actId="478"/>
          <ac:spMkLst>
            <pc:docMk/>
            <pc:sldMk cId="1946498957" sldId="1091"/>
            <ac:spMk id="10" creationId="{3A9CA6F7-9C85-4975-AC4D-7DA1EA286FE0}"/>
          </ac:spMkLst>
        </pc:spChg>
      </pc:sldChg>
      <pc:sldChg chg="addSp delSp modSp addCm modCm">
        <pc:chgData name="Ambrozik, Mikael" userId="eae7891e-2738-474a-97e3-def87946d67b" providerId="ADAL" clId="{29622664-193D-B949-86B4-9F4344F4603C}" dt="2019-01-02T22:53:31.701" v="346"/>
        <pc:sldMkLst>
          <pc:docMk/>
          <pc:sldMk cId="3518717934" sldId="1092"/>
        </pc:sldMkLst>
        <pc:spChg chg="del mod">
          <ac:chgData name="Ambrozik, Mikael" userId="eae7891e-2738-474a-97e3-def87946d67b" providerId="ADAL" clId="{29622664-193D-B949-86B4-9F4344F4603C}" dt="2019-01-02T22:51:42.465" v="339" actId="478"/>
          <ac:spMkLst>
            <pc:docMk/>
            <pc:sldMk cId="3518717934" sldId="1092"/>
            <ac:spMk id="5" creationId="{F1ED8607-799B-4A47-AC1F-933E77EC0C69}"/>
          </ac:spMkLst>
        </pc:spChg>
        <pc:spChg chg="add mod">
          <ac:chgData name="Ambrozik, Mikael" userId="eae7891e-2738-474a-97e3-def87946d67b" providerId="ADAL" clId="{29622664-193D-B949-86B4-9F4344F4603C}" dt="2019-01-02T22:51:39.820" v="338" actId="12"/>
          <ac:spMkLst>
            <pc:docMk/>
            <pc:sldMk cId="3518717934" sldId="1092"/>
            <ac:spMk id="6" creationId="{C17F659C-3172-424C-8871-E16A3F7DBEF3}"/>
          </ac:spMkLst>
        </pc:spChg>
        <pc:spChg chg="add">
          <ac:chgData name="Ambrozik, Mikael" userId="eae7891e-2738-474a-97e3-def87946d67b" providerId="ADAL" clId="{29622664-193D-B949-86B4-9F4344F4603C}" dt="2019-01-02T22:51:25.822" v="335"/>
          <ac:spMkLst>
            <pc:docMk/>
            <pc:sldMk cId="3518717934" sldId="1092"/>
            <ac:spMk id="7" creationId="{8B123F2C-0820-C54F-8E22-3879EC399B5E}"/>
          </ac:spMkLst>
        </pc:spChg>
        <pc:spChg chg="add del mod">
          <ac:chgData name="Ambrozik, Mikael" userId="eae7891e-2738-474a-97e3-def87946d67b" providerId="ADAL" clId="{29622664-193D-B949-86B4-9F4344F4603C}" dt="2019-01-02T22:51:45.162" v="340" actId="478"/>
          <ac:spMkLst>
            <pc:docMk/>
            <pc:sldMk cId="3518717934" sldId="1092"/>
            <ac:spMk id="8" creationId="{362B3318-F019-8946-A5C1-B560CD132B42}"/>
          </ac:spMkLst>
        </pc:spChg>
        <pc:spChg chg="del mod">
          <ac:chgData name="Ambrozik, Mikael" userId="eae7891e-2738-474a-97e3-def87946d67b" providerId="ADAL" clId="{29622664-193D-B949-86B4-9F4344F4603C}" dt="2019-01-02T22:51:42.465" v="339" actId="478"/>
          <ac:spMkLst>
            <pc:docMk/>
            <pc:sldMk cId="3518717934" sldId="1092"/>
            <ac:spMk id="10" creationId="{3A9CA6F7-9C85-4975-AC4D-7DA1EA286FE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NetApp Logo"/>
          <p:cNvGrpSpPr>
            <a:grpSpLocks noChangeAspect="1"/>
          </p:cNvGrpSpPr>
          <p:nvPr/>
        </p:nvGrpSpPr>
        <p:grpSpPr bwMode="gray">
          <a:xfrm>
            <a:off x="6588238" y="9281161"/>
            <a:ext cx="545303" cy="143697"/>
            <a:chOff x="1841" y="1625"/>
            <a:chExt cx="3997" cy="1070"/>
          </a:xfrm>
        </p:grpSpPr>
        <p:sp>
          <p:nvSpPr>
            <p:cNvPr id="17" name="AutoShape 4"/>
            <p:cNvSpPr>
              <a:spLocks noChangeAspect="1" noChangeArrowheads="1" noTextEdit="1"/>
            </p:cNvSpPr>
            <p:nvPr userDrawn="1"/>
          </p:nvSpPr>
          <p:spPr bwMode="gray">
            <a:xfrm>
              <a:off x="1841" y="1625"/>
              <a:ext cx="3997" cy="1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18" name="Freeform 6"/>
            <p:cNvSpPr>
              <a:spLocks/>
            </p:cNvSpPr>
            <p:nvPr userDrawn="1"/>
          </p:nvSpPr>
          <p:spPr bwMode="gray">
            <a:xfrm>
              <a:off x="1841" y="1625"/>
              <a:ext cx="1148" cy="957"/>
            </a:xfrm>
            <a:custGeom>
              <a:avLst/>
              <a:gdLst>
                <a:gd name="T0" fmla="*/ 0 w 1148"/>
                <a:gd name="T1" fmla="*/ 0 h 957"/>
                <a:gd name="T2" fmla="*/ 0 w 1148"/>
                <a:gd name="T3" fmla="*/ 957 h 957"/>
                <a:gd name="T4" fmla="*/ 447 w 1148"/>
                <a:gd name="T5" fmla="*/ 957 h 957"/>
                <a:gd name="T6" fmla="*/ 447 w 1148"/>
                <a:gd name="T7" fmla="*/ 383 h 957"/>
                <a:gd name="T8" fmla="*/ 702 w 1148"/>
                <a:gd name="T9" fmla="*/ 383 h 957"/>
                <a:gd name="T10" fmla="*/ 702 w 1148"/>
                <a:gd name="T11" fmla="*/ 957 h 957"/>
                <a:gd name="T12" fmla="*/ 1148 w 1148"/>
                <a:gd name="T13" fmla="*/ 957 h 957"/>
                <a:gd name="T14" fmla="*/ 1148 w 1148"/>
                <a:gd name="T15" fmla="*/ 0 h 957"/>
                <a:gd name="T16" fmla="*/ 0 w 1148"/>
                <a:gd name="T17" fmla="*/ 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8" h="957">
                  <a:moveTo>
                    <a:pt x="0" y="0"/>
                  </a:moveTo>
                  <a:lnTo>
                    <a:pt x="0" y="957"/>
                  </a:lnTo>
                  <a:lnTo>
                    <a:pt x="447" y="957"/>
                  </a:lnTo>
                  <a:lnTo>
                    <a:pt x="447" y="383"/>
                  </a:lnTo>
                  <a:lnTo>
                    <a:pt x="702" y="383"/>
                  </a:lnTo>
                  <a:lnTo>
                    <a:pt x="702" y="957"/>
                  </a:lnTo>
                  <a:lnTo>
                    <a:pt x="1148" y="957"/>
                  </a:lnTo>
                  <a:lnTo>
                    <a:pt x="1148"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19" name="Freeform 7"/>
            <p:cNvSpPr>
              <a:spLocks/>
            </p:cNvSpPr>
            <p:nvPr userDrawn="1"/>
          </p:nvSpPr>
          <p:spPr bwMode="gray">
            <a:xfrm>
              <a:off x="3244" y="2097"/>
              <a:ext cx="428" cy="485"/>
            </a:xfrm>
            <a:custGeom>
              <a:avLst/>
              <a:gdLst>
                <a:gd name="T0" fmla="*/ 322 w 428"/>
                <a:gd name="T1" fmla="*/ 300 h 485"/>
                <a:gd name="T2" fmla="*/ 97 w 428"/>
                <a:gd name="T3" fmla="*/ 0 h 485"/>
                <a:gd name="T4" fmla="*/ 0 w 428"/>
                <a:gd name="T5" fmla="*/ 0 h 485"/>
                <a:gd name="T6" fmla="*/ 0 w 428"/>
                <a:gd name="T7" fmla="*/ 485 h 485"/>
                <a:gd name="T8" fmla="*/ 104 w 428"/>
                <a:gd name="T9" fmla="*/ 485 h 485"/>
                <a:gd name="T10" fmla="*/ 104 w 428"/>
                <a:gd name="T11" fmla="*/ 180 h 485"/>
                <a:gd name="T12" fmla="*/ 338 w 428"/>
                <a:gd name="T13" fmla="*/ 485 h 485"/>
                <a:gd name="T14" fmla="*/ 428 w 428"/>
                <a:gd name="T15" fmla="*/ 485 h 485"/>
                <a:gd name="T16" fmla="*/ 428 w 428"/>
                <a:gd name="T17" fmla="*/ 0 h 485"/>
                <a:gd name="T18" fmla="*/ 322 w 428"/>
                <a:gd name="T19" fmla="*/ 0 h 485"/>
                <a:gd name="T20" fmla="*/ 322 w 428"/>
                <a:gd name="T21" fmla="*/ 30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8" h="485">
                  <a:moveTo>
                    <a:pt x="322" y="300"/>
                  </a:moveTo>
                  <a:lnTo>
                    <a:pt x="97" y="0"/>
                  </a:lnTo>
                  <a:lnTo>
                    <a:pt x="0" y="0"/>
                  </a:lnTo>
                  <a:lnTo>
                    <a:pt x="0" y="485"/>
                  </a:lnTo>
                  <a:lnTo>
                    <a:pt x="104" y="485"/>
                  </a:lnTo>
                  <a:lnTo>
                    <a:pt x="104" y="180"/>
                  </a:lnTo>
                  <a:lnTo>
                    <a:pt x="338" y="485"/>
                  </a:lnTo>
                  <a:lnTo>
                    <a:pt x="428" y="485"/>
                  </a:lnTo>
                  <a:lnTo>
                    <a:pt x="428" y="0"/>
                  </a:lnTo>
                  <a:lnTo>
                    <a:pt x="322" y="0"/>
                  </a:lnTo>
                  <a:lnTo>
                    <a:pt x="322" y="3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0" name="Freeform 8"/>
            <p:cNvSpPr>
              <a:spLocks noEditPoints="1"/>
            </p:cNvSpPr>
            <p:nvPr userDrawn="1"/>
          </p:nvSpPr>
          <p:spPr bwMode="gray">
            <a:xfrm>
              <a:off x="3721" y="2206"/>
              <a:ext cx="362" cy="385"/>
            </a:xfrm>
            <a:custGeom>
              <a:avLst/>
              <a:gdLst>
                <a:gd name="T0" fmla="*/ 77 w 153"/>
                <a:gd name="T1" fmla="*/ 0 h 163"/>
                <a:gd name="T2" fmla="*/ 0 w 153"/>
                <a:gd name="T3" fmla="*/ 81 h 163"/>
                <a:gd name="T4" fmla="*/ 0 w 153"/>
                <a:gd name="T5" fmla="*/ 82 h 163"/>
                <a:gd name="T6" fmla="*/ 81 w 153"/>
                <a:gd name="T7" fmla="*/ 163 h 163"/>
                <a:gd name="T8" fmla="*/ 145 w 153"/>
                <a:gd name="T9" fmla="*/ 133 h 163"/>
                <a:gd name="T10" fmla="*/ 120 w 153"/>
                <a:gd name="T11" fmla="*/ 111 h 163"/>
                <a:gd name="T12" fmla="*/ 82 w 153"/>
                <a:gd name="T13" fmla="*/ 127 h 163"/>
                <a:gd name="T14" fmla="*/ 44 w 153"/>
                <a:gd name="T15" fmla="*/ 97 h 163"/>
                <a:gd name="T16" fmla="*/ 152 w 153"/>
                <a:gd name="T17" fmla="*/ 97 h 163"/>
                <a:gd name="T18" fmla="*/ 153 w 153"/>
                <a:gd name="T19" fmla="*/ 85 h 163"/>
                <a:gd name="T20" fmla="*/ 77 w 153"/>
                <a:gd name="T21" fmla="*/ 0 h 163"/>
                <a:gd name="T22" fmla="*/ 43 w 153"/>
                <a:gd name="T23" fmla="*/ 69 h 163"/>
                <a:gd name="T24" fmla="*/ 77 w 153"/>
                <a:gd name="T25" fmla="*/ 36 h 163"/>
                <a:gd name="T26" fmla="*/ 110 w 153"/>
                <a:gd name="T27" fmla="*/ 69 h 163"/>
                <a:gd name="T28" fmla="*/ 43 w 153"/>
                <a:gd name="T29" fmla="*/ 6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63">
                  <a:moveTo>
                    <a:pt x="77" y="0"/>
                  </a:moveTo>
                  <a:cubicBezTo>
                    <a:pt x="32" y="0"/>
                    <a:pt x="0" y="37"/>
                    <a:pt x="0" y="81"/>
                  </a:cubicBezTo>
                  <a:cubicBezTo>
                    <a:pt x="0" y="82"/>
                    <a:pt x="0" y="82"/>
                    <a:pt x="0" y="82"/>
                  </a:cubicBezTo>
                  <a:cubicBezTo>
                    <a:pt x="0" y="130"/>
                    <a:pt x="35" y="163"/>
                    <a:pt x="81" y="163"/>
                  </a:cubicBezTo>
                  <a:cubicBezTo>
                    <a:pt x="110" y="163"/>
                    <a:pt x="131" y="152"/>
                    <a:pt x="145" y="133"/>
                  </a:cubicBezTo>
                  <a:cubicBezTo>
                    <a:pt x="120" y="111"/>
                    <a:pt x="120" y="111"/>
                    <a:pt x="120" y="111"/>
                  </a:cubicBezTo>
                  <a:cubicBezTo>
                    <a:pt x="108" y="122"/>
                    <a:pt x="97" y="127"/>
                    <a:pt x="82" y="127"/>
                  </a:cubicBezTo>
                  <a:cubicBezTo>
                    <a:pt x="62" y="127"/>
                    <a:pt x="48" y="117"/>
                    <a:pt x="44" y="97"/>
                  </a:cubicBezTo>
                  <a:cubicBezTo>
                    <a:pt x="152" y="97"/>
                    <a:pt x="152" y="97"/>
                    <a:pt x="152" y="97"/>
                  </a:cubicBezTo>
                  <a:cubicBezTo>
                    <a:pt x="153" y="93"/>
                    <a:pt x="153" y="88"/>
                    <a:pt x="153" y="85"/>
                  </a:cubicBezTo>
                  <a:cubicBezTo>
                    <a:pt x="153" y="41"/>
                    <a:pt x="129" y="0"/>
                    <a:pt x="77" y="0"/>
                  </a:cubicBezTo>
                  <a:close/>
                  <a:moveTo>
                    <a:pt x="43" y="69"/>
                  </a:moveTo>
                  <a:cubicBezTo>
                    <a:pt x="47" y="49"/>
                    <a:pt x="59" y="36"/>
                    <a:pt x="77" y="36"/>
                  </a:cubicBezTo>
                  <a:cubicBezTo>
                    <a:pt x="96" y="36"/>
                    <a:pt x="107" y="49"/>
                    <a:pt x="110" y="69"/>
                  </a:cubicBezTo>
                  <a:lnTo>
                    <a:pt x="43" y="6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1" name="Freeform 9"/>
            <p:cNvSpPr>
              <a:spLocks/>
            </p:cNvSpPr>
            <p:nvPr userDrawn="1"/>
          </p:nvSpPr>
          <p:spPr bwMode="gray">
            <a:xfrm>
              <a:off x="4104" y="2121"/>
              <a:ext cx="234" cy="468"/>
            </a:xfrm>
            <a:custGeom>
              <a:avLst/>
              <a:gdLst>
                <a:gd name="T0" fmla="*/ 63 w 99"/>
                <a:gd name="T1" fmla="*/ 0 h 198"/>
                <a:gd name="T2" fmla="*/ 18 w 99"/>
                <a:gd name="T3" fmla="*/ 0 h 198"/>
                <a:gd name="T4" fmla="*/ 18 w 99"/>
                <a:gd name="T5" fmla="*/ 39 h 198"/>
                <a:gd name="T6" fmla="*/ 0 w 99"/>
                <a:gd name="T7" fmla="*/ 39 h 198"/>
                <a:gd name="T8" fmla="*/ 0 w 99"/>
                <a:gd name="T9" fmla="*/ 77 h 198"/>
                <a:gd name="T10" fmla="*/ 18 w 99"/>
                <a:gd name="T11" fmla="*/ 77 h 198"/>
                <a:gd name="T12" fmla="*/ 18 w 99"/>
                <a:gd name="T13" fmla="*/ 151 h 198"/>
                <a:gd name="T14" fmla="*/ 64 w 99"/>
                <a:gd name="T15" fmla="*/ 198 h 198"/>
                <a:gd name="T16" fmla="*/ 99 w 99"/>
                <a:gd name="T17" fmla="*/ 189 h 198"/>
                <a:gd name="T18" fmla="*/ 99 w 99"/>
                <a:gd name="T19" fmla="*/ 153 h 198"/>
                <a:gd name="T20" fmla="*/ 77 w 99"/>
                <a:gd name="T21" fmla="*/ 159 h 198"/>
                <a:gd name="T22" fmla="*/ 63 w 99"/>
                <a:gd name="T23" fmla="*/ 144 h 198"/>
                <a:gd name="T24" fmla="*/ 63 w 99"/>
                <a:gd name="T25" fmla="*/ 77 h 198"/>
                <a:gd name="T26" fmla="*/ 99 w 99"/>
                <a:gd name="T27" fmla="*/ 77 h 198"/>
                <a:gd name="T28" fmla="*/ 99 w 99"/>
                <a:gd name="T29" fmla="*/ 39 h 198"/>
                <a:gd name="T30" fmla="*/ 63 w 99"/>
                <a:gd name="T31" fmla="*/ 39 h 198"/>
                <a:gd name="T32" fmla="*/ 63 w 99"/>
                <a:gd name="T3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198">
                  <a:moveTo>
                    <a:pt x="63" y="0"/>
                  </a:moveTo>
                  <a:cubicBezTo>
                    <a:pt x="18" y="0"/>
                    <a:pt x="18" y="0"/>
                    <a:pt x="18" y="0"/>
                  </a:cubicBezTo>
                  <a:cubicBezTo>
                    <a:pt x="18" y="39"/>
                    <a:pt x="18" y="39"/>
                    <a:pt x="18" y="39"/>
                  </a:cubicBezTo>
                  <a:cubicBezTo>
                    <a:pt x="0" y="39"/>
                    <a:pt x="0" y="39"/>
                    <a:pt x="0" y="39"/>
                  </a:cubicBezTo>
                  <a:cubicBezTo>
                    <a:pt x="0" y="77"/>
                    <a:pt x="0" y="77"/>
                    <a:pt x="0" y="77"/>
                  </a:cubicBezTo>
                  <a:cubicBezTo>
                    <a:pt x="18" y="77"/>
                    <a:pt x="18" y="77"/>
                    <a:pt x="18" y="77"/>
                  </a:cubicBezTo>
                  <a:cubicBezTo>
                    <a:pt x="18" y="151"/>
                    <a:pt x="18" y="151"/>
                    <a:pt x="18" y="151"/>
                  </a:cubicBezTo>
                  <a:cubicBezTo>
                    <a:pt x="18" y="187"/>
                    <a:pt x="37" y="198"/>
                    <a:pt x="64" y="198"/>
                  </a:cubicBezTo>
                  <a:cubicBezTo>
                    <a:pt x="79" y="198"/>
                    <a:pt x="89" y="194"/>
                    <a:pt x="99" y="189"/>
                  </a:cubicBezTo>
                  <a:cubicBezTo>
                    <a:pt x="99" y="153"/>
                    <a:pt x="99" y="153"/>
                    <a:pt x="99" y="153"/>
                  </a:cubicBezTo>
                  <a:cubicBezTo>
                    <a:pt x="92" y="157"/>
                    <a:pt x="85" y="159"/>
                    <a:pt x="77" y="159"/>
                  </a:cubicBezTo>
                  <a:cubicBezTo>
                    <a:pt x="67" y="159"/>
                    <a:pt x="63" y="154"/>
                    <a:pt x="63" y="144"/>
                  </a:cubicBezTo>
                  <a:cubicBezTo>
                    <a:pt x="63" y="77"/>
                    <a:pt x="63" y="77"/>
                    <a:pt x="63" y="77"/>
                  </a:cubicBezTo>
                  <a:cubicBezTo>
                    <a:pt x="99" y="77"/>
                    <a:pt x="99" y="77"/>
                    <a:pt x="99" y="77"/>
                  </a:cubicBezTo>
                  <a:cubicBezTo>
                    <a:pt x="99" y="39"/>
                    <a:pt x="99" y="39"/>
                    <a:pt x="99" y="39"/>
                  </a:cubicBezTo>
                  <a:cubicBezTo>
                    <a:pt x="63" y="39"/>
                    <a:pt x="63" y="39"/>
                    <a:pt x="63" y="39"/>
                  </a:cubicBezTo>
                  <a:lnTo>
                    <a:pt x="6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2" name="Freeform 10"/>
            <p:cNvSpPr>
              <a:spLocks noEditPoints="1"/>
            </p:cNvSpPr>
            <p:nvPr userDrawn="1"/>
          </p:nvSpPr>
          <p:spPr bwMode="gray">
            <a:xfrm>
              <a:off x="4886" y="2206"/>
              <a:ext cx="387" cy="487"/>
            </a:xfrm>
            <a:custGeom>
              <a:avLst/>
              <a:gdLst>
                <a:gd name="T0" fmla="*/ 93 w 164"/>
                <a:gd name="T1" fmla="*/ 0 h 206"/>
                <a:gd name="T2" fmla="*/ 44 w 164"/>
                <a:gd name="T3" fmla="*/ 26 h 206"/>
                <a:gd name="T4" fmla="*/ 44 w 164"/>
                <a:gd name="T5" fmla="*/ 3 h 206"/>
                <a:gd name="T6" fmla="*/ 0 w 164"/>
                <a:gd name="T7" fmla="*/ 3 h 206"/>
                <a:gd name="T8" fmla="*/ 0 w 164"/>
                <a:gd name="T9" fmla="*/ 206 h 206"/>
                <a:gd name="T10" fmla="*/ 44 w 164"/>
                <a:gd name="T11" fmla="*/ 206 h 206"/>
                <a:gd name="T12" fmla="*/ 44 w 164"/>
                <a:gd name="T13" fmla="*/ 139 h 206"/>
                <a:gd name="T14" fmla="*/ 93 w 164"/>
                <a:gd name="T15" fmla="*/ 162 h 206"/>
                <a:gd name="T16" fmla="*/ 164 w 164"/>
                <a:gd name="T17" fmla="*/ 81 h 206"/>
                <a:gd name="T18" fmla="*/ 164 w 164"/>
                <a:gd name="T19" fmla="*/ 81 h 206"/>
                <a:gd name="T20" fmla="*/ 93 w 164"/>
                <a:gd name="T21" fmla="*/ 0 h 206"/>
                <a:gd name="T22" fmla="*/ 120 w 164"/>
                <a:gd name="T23" fmla="*/ 81 h 206"/>
                <a:gd name="T24" fmla="*/ 81 w 164"/>
                <a:gd name="T25" fmla="*/ 124 h 206"/>
                <a:gd name="T26" fmla="*/ 44 w 164"/>
                <a:gd name="T27" fmla="*/ 81 h 206"/>
                <a:gd name="T28" fmla="*/ 44 w 164"/>
                <a:gd name="T29" fmla="*/ 81 h 206"/>
                <a:gd name="T30" fmla="*/ 81 w 164"/>
                <a:gd name="T31" fmla="*/ 38 h 206"/>
                <a:gd name="T32" fmla="*/ 120 w 164"/>
                <a:gd name="T33" fmla="*/ 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06">
                  <a:moveTo>
                    <a:pt x="93" y="0"/>
                  </a:moveTo>
                  <a:cubicBezTo>
                    <a:pt x="70" y="0"/>
                    <a:pt x="55" y="11"/>
                    <a:pt x="44" y="26"/>
                  </a:cubicBezTo>
                  <a:cubicBezTo>
                    <a:pt x="44" y="3"/>
                    <a:pt x="44" y="3"/>
                    <a:pt x="44" y="3"/>
                  </a:cubicBezTo>
                  <a:cubicBezTo>
                    <a:pt x="0" y="3"/>
                    <a:pt x="0" y="3"/>
                    <a:pt x="0" y="3"/>
                  </a:cubicBezTo>
                  <a:cubicBezTo>
                    <a:pt x="0" y="206"/>
                    <a:pt x="0" y="206"/>
                    <a:pt x="0" y="206"/>
                  </a:cubicBezTo>
                  <a:cubicBezTo>
                    <a:pt x="44" y="206"/>
                    <a:pt x="44" y="206"/>
                    <a:pt x="44" y="206"/>
                  </a:cubicBezTo>
                  <a:cubicBezTo>
                    <a:pt x="44" y="139"/>
                    <a:pt x="44" y="139"/>
                    <a:pt x="44" y="139"/>
                  </a:cubicBezTo>
                  <a:cubicBezTo>
                    <a:pt x="55" y="151"/>
                    <a:pt x="69" y="162"/>
                    <a:pt x="93" y="162"/>
                  </a:cubicBezTo>
                  <a:cubicBezTo>
                    <a:pt x="130" y="162"/>
                    <a:pt x="164" y="133"/>
                    <a:pt x="164" y="81"/>
                  </a:cubicBezTo>
                  <a:cubicBezTo>
                    <a:pt x="164" y="81"/>
                    <a:pt x="164" y="81"/>
                    <a:pt x="164" y="81"/>
                  </a:cubicBezTo>
                  <a:cubicBezTo>
                    <a:pt x="164" y="29"/>
                    <a:pt x="129" y="0"/>
                    <a:pt x="93" y="0"/>
                  </a:cubicBezTo>
                  <a:close/>
                  <a:moveTo>
                    <a:pt x="120" y="81"/>
                  </a:moveTo>
                  <a:cubicBezTo>
                    <a:pt x="120" y="108"/>
                    <a:pt x="102" y="124"/>
                    <a:pt x="81" y="124"/>
                  </a:cubicBezTo>
                  <a:cubicBezTo>
                    <a:pt x="61" y="124"/>
                    <a:pt x="44" y="107"/>
                    <a:pt x="44" y="81"/>
                  </a:cubicBezTo>
                  <a:cubicBezTo>
                    <a:pt x="44" y="81"/>
                    <a:pt x="44" y="81"/>
                    <a:pt x="44" y="81"/>
                  </a:cubicBezTo>
                  <a:cubicBezTo>
                    <a:pt x="44" y="55"/>
                    <a:pt x="61" y="38"/>
                    <a:pt x="81" y="38"/>
                  </a:cubicBezTo>
                  <a:cubicBezTo>
                    <a:pt x="102" y="38"/>
                    <a:pt x="120" y="55"/>
                    <a:pt x="120" y="8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3" name="Freeform 11"/>
            <p:cNvSpPr>
              <a:spLocks noEditPoints="1"/>
            </p:cNvSpPr>
            <p:nvPr userDrawn="1"/>
          </p:nvSpPr>
          <p:spPr bwMode="gray">
            <a:xfrm>
              <a:off x="5316" y="2206"/>
              <a:ext cx="385" cy="487"/>
            </a:xfrm>
            <a:custGeom>
              <a:avLst/>
              <a:gdLst>
                <a:gd name="T0" fmla="*/ 92 w 163"/>
                <a:gd name="T1" fmla="*/ 0 h 206"/>
                <a:gd name="T2" fmla="*/ 44 w 163"/>
                <a:gd name="T3" fmla="*/ 26 h 206"/>
                <a:gd name="T4" fmla="*/ 44 w 163"/>
                <a:gd name="T5" fmla="*/ 3 h 206"/>
                <a:gd name="T6" fmla="*/ 0 w 163"/>
                <a:gd name="T7" fmla="*/ 3 h 206"/>
                <a:gd name="T8" fmla="*/ 0 w 163"/>
                <a:gd name="T9" fmla="*/ 206 h 206"/>
                <a:gd name="T10" fmla="*/ 44 w 163"/>
                <a:gd name="T11" fmla="*/ 206 h 206"/>
                <a:gd name="T12" fmla="*/ 44 w 163"/>
                <a:gd name="T13" fmla="*/ 139 h 206"/>
                <a:gd name="T14" fmla="*/ 92 w 163"/>
                <a:gd name="T15" fmla="*/ 162 h 206"/>
                <a:gd name="T16" fmla="*/ 163 w 163"/>
                <a:gd name="T17" fmla="*/ 81 h 206"/>
                <a:gd name="T18" fmla="*/ 163 w 163"/>
                <a:gd name="T19" fmla="*/ 81 h 206"/>
                <a:gd name="T20" fmla="*/ 92 w 163"/>
                <a:gd name="T21" fmla="*/ 0 h 206"/>
                <a:gd name="T22" fmla="*/ 119 w 163"/>
                <a:gd name="T23" fmla="*/ 81 h 206"/>
                <a:gd name="T24" fmla="*/ 81 w 163"/>
                <a:gd name="T25" fmla="*/ 124 h 206"/>
                <a:gd name="T26" fmla="*/ 43 w 163"/>
                <a:gd name="T27" fmla="*/ 81 h 206"/>
                <a:gd name="T28" fmla="*/ 43 w 163"/>
                <a:gd name="T29" fmla="*/ 81 h 206"/>
                <a:gd name="T30" fmla="*/ 81 w 163"/>
                <a:gd name="T31" fmla="*/ 38 h 206"/>
                <a:gd name="T32" fmla="*/ 119 w 163"/>
                <a:gd name="T33" fmla="*/ 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3" h="206">
                  <a:moveTo>
                    <a:pt x="92" y="0"/>
                  </a:moveTo>
                  <a:cubicBezTo>
                    <a:pt x="69" y="0"/>
                    <a:pt x="55" y="11"/>
                    <a:pt x="44" y="26"/>
                  </a:cubicBezTo>
                  <a:cubicBezTo>
                    <a:pt x="44" y="3"/>
                    <a:pt x="44" y="3"/>
                    <a:pt x="44" y="3"/>
                  </a:cubicBezTo>
                  <a:cubicBezTo>
                    <a:pt x="0" y="3"/>
                    <a:pt x="0" y="3"/>
                    <a:pt x="0" y="3"/>
                  </a:cubicBezTo>
                  <a:cubicBezTo>
                    <a:pt x="0" y="206"/>
                    <a:pt x="0" y="206"/>
                    <a:pt x="0" y="206"/>
                  </a:cubicBezTo>
                  <a:cubicBezTo>
                    <a:pt x="44" y="206"/>
                    <a:pt x="44" y="206"/>
                    <a:pt x="44" y="206"/>
                  </a:cubicBezTo>
                  <a:cubicBezTo>
                    <a:pt x="44" y="139"/>
                    <a:pt x="44" y="139"/>
                    <a:pt x="44" y="139"/>
                  </a:cubicBezTo>
                  <a:cubicBezTo>
                    <a:pt x="54" y="151"/>
                    <a:pt x="69" y="162"/>
                    <a:pt x="92" y="162"/>
                  </a:cubicBezTo>
                  <a:cubicBezTo>
                    <a:pt x="129" y="162"/>
                    <a:pt x="163" y="133"/>
                    <a:pt x="163" y="81"/>
                  </a:cubicBezTo>
                  <a:cubicBezTo>
                    <a:pt x="163" y="81"/>
                    <a:pt x="163" y="81"/>
                    <a:pt x="163" y="81"/>
                  </a:cubicBezTo>
                  <a:cubicBezTo>
                    <a:pt x="163" y="29"/>
                    <a:pt x="129" y="0"/>
                    <a:pt x="92" y="0"/>
                  </a:cubicBezTo>
                  <a:close/>
                  <a:moveTo>
                    <a:pt x="119" y="81"/>
                  </a:moveTo>
                  <a:cubicBezTo>
                    <a:pt x="119" y="108"/>
                    <a:pt x="102" y="124"/>
                    <a:pt x="81" y="124"/>
                  </a:cubicBezTo>
                  <a:cubicBezTo>
                    <a:pt x="60" y="124"/>
                    <a:pt x="43" y="107"/>
                    <a:pt x="43" y="81"/>
                  </a:cubicBezTo>
                  <a:cubicBezTo>
                    <a:pt x="43" y="81"/>
                    <a:pt x="43" y="81"/>
                    <a:pt x="43" y="81"/>
                  </a:cubicBezTo>
                  <a:cubicBezTo>
                    <a:pt x="43" y="55"/>
                    <a:pt x="60" y="38"/>
                    <a:pt x="81" y="38"/>
                  </a:cubicBezTo>
                  <a:cubicBezTo>
                    <a:pt x="102" y="38"/>
                    <a:pt x="119" y="55"/>
                    <a:pt x="119" y="8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4" name="Freeform 12"/>
            <p:cNvSpPr>
              <a:spLocks noEditPoints="1"/>
            </p:cNvSpPr>
            <p:nvPr userDrawn="1"/>
          </p:nvSpPr>
          <p:spPr bwMode="gray">
            <a:xfrm>
              <a:off x="4364" y="2097"/>
              <a:ext cx="496" cy="485"/>
            </a:xfrm>
            <a:custGeom>
              <a:avLst/>
              <a:gdLst>
                <a:gd name="T0" fmla="*/ 201 w 496"/>
                <a:gd name="T1" fmla="*/ 0 h 485"/>
                <a:gd name="T2" fmla="*/ 0 w 496"/>
                <a:gd name="T3" fmla="*/ 485 h 485"/>
                <a:gd name="T4" fmla="*/ 109 w 496"/>
                <a:gd name="T5" fmla="*/ 485 h 485"/>
                <a:gd name="T6" fmla="*/ 151 w 496"/>
                <a:gd name="T7" fmla="*/ 376 h 485"/>
                <a:gd name="T8" fmla="*/ 343 w 496"/>
                <a:gd name="T9" fmla="*/ 376 h 485"/>
                <a:gd name="T10" fmla="*/ 385 w 496"/>
                <a:gd name="T11" fmla="*/ 485 h 485"/>
                <a:gd name="T12" fmla="*/ 496 w 496"/>
                <a:gd name="T13" fmla="*/ 485 h 485"/>
                <a:gd name="T14" fmla="*/ 295 w 496"/>
                <a:gd name="T15" fmla="*/ 0 h 485"/>
                <a:gd name="T16" fmla="*/ 201 w 496"/>
                <a:gd name="T17" fmla="*/ 0 h 485"/>
                <a:gd name="T18" fmla="*/ 182 w 496"/>
                <a:gd name="T19" fmla="*/ 284 h 485"/>
                <a:gd name="T20" fmla="*/ 246 w 496"/>
                <a:gd name="T21" fmla="*/ 128 h 485"/>
                <a:gd name="T22" fmla="*/ 309 w 496"/>
                <a:gd name="T23" fmla="*/ 284 h 485"/>
                <a:gd name="T24" fmla="*/ 182 w 496"/>
                <a:gd name="T25" fmla="*/ 284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485">
                  <a:moveTo>
                    <a:pt x="201" y="0"/>
                  </a:moveTo>
                  <a:lnTo>
                    <a:pt x="0" y="485"/>
                  </a:lnTo>
                  <a:lnTo>
                    <a:pt x="109" y="485"/>
                  </a:lnTo>
                  <a:lnTo>
                    <a:pt x="151" y="376"/>
                  </a:lnTo>
                  <a:lnTo>
                    <a:pt x="343" y="376"/>
                  </a:lnTo>
                  <a:lnTo>
                    <a:pt x="385" y="485"/>
                  </a:lnTo>
                  <a:lnTo>
                    <a:pt x="496" y="485"/>
                  </a:lnTo>
                  <a:lnTo>
                    <a:pt x="295" y="0"/>
                  </a:lnTo>
                  <a:lnTo>
                    <a:pt x="201" y="0"/>
                  </a:lnTo>
                  <a:close/>
                  <a:moveTo>
                    <a:pt x="182" y="284"/>
                  </a:moveTo>
                  <a:lnTo>
                    <a:pt x="246" y="128"/>
                  </a:lnTo>
                  <a:lnTo>
                    <a:pt x="309" y="284"/>
                  </a:lnTo>
                  <a:lnTo>
                    <a:pt x="182" y="2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5" name="Freeform 13"/>
            <p:cNvSpPr>
              <a:spLocks noEditPoints="1"/>
            </p:cNvSpPr>
            <p:nvPr userDrawn="1"/>
          </p:nvSpPr>
          <p:spPr bwMode="gray">
            <a:xfrm>
              <a:off x="5758" y="2232"/>
              <a:ext cx="52" cy="71"/>
            </a:xfrm>
            <a:custGeom>
              <a:avLst/>
              <a:gdLst>
                <a:gd name="T0" fmla="*/ 19 w 22"/>
                <a:gd name="T1" fmla="*/ 15 h 30"/>
                <a:gd name="T2" fmla="*/ 22 w 22"/>
                <a:gd name="T3" fmla="*/ 9 h 30"/>
                <a:gd name="T4" fmla="*/ 19 w 22"/>
                <a:gd name="T5" fmla="*/ 3 h 30"/>
                <a:gd name="T6" fmla="*/ 11 w 22"/>
                <a:gd name="T7" fmla="*/ 0 h 30"/>
                <a:gd name="T8" fmla="*/ 0 w 22"/>
                <a:gd name="T9" fmla="*/ 0 h 30"/>
                <a:gd name="T10" fmla="*/ 0 w 22"/>
                <a:gd name="T11" fmla="*/ 30 h 30"/>
                <a:gd name="T12" fmla="*/ 4 w 22"/>
                <a:gd name="T13" fmla="*/ 30 h 30"/>
                <a:gd name="T14" fmla="*/ 4 w 22"/>
                <a:gd name="T15" fmla="*/ 17 h 30"/>
                <a:gd name="T16" fmla="*/ 9 w 22"/>
                <a:gd name="T17" fmla="*/ 17 h 30"/>
                <a:gd name="T18" fmla="*/ 17 w 22"/>
                <a:gd name="T19" fmla="*/ 30 h 30"/>
                <a:gd name="T20" fmla="*/ 22 w 22"/>
                <a:gd name="T21" fmla="*/ 30 h 30"/>
                <a:gd name="T22" fmla="*/ 14 w 22"/>
                <a:gd name="T23" fmla="*/ 17 h 30"/>
                <a:gd name="T24" fmla="*/ 19 w 22"/>
                <a:gd name="T25" fmla="*/ 15 h 30"/>
                <a:gd name="T26" fmla="*/ 9 w 22"/>
                <a:gd name="T27" fmla="*/ 14 h 30"/>
                <a:gd name="T28" fmla="*/ 4 w 22"/>
                <a:gd name="T29" fmla="*/ 14 h 30"/>
                <a:gd name="T30" fmla="*/ 4 w 22"/>
                <a:gd name="T31" fmla="*/ 4 h 30"/>
                <a:gd name="T32" fmla="*/ 10 w 22"/>
                <a:gd name="T33" fmla="*/ 4 h 30"/>
                <a:gd name="T34" fmla="*/ 13 w 22"/>
                <a:gd name="T35" fmla="*/ 4 h 30"/>
                <a:gd name="T36" fmla="*/ 15 w 22"/>
                <a:gd name="T37" fmla="*/ 5 h 30"/>
                <a:gd name="T38" fmla="*/ 16 w 22"/>
                <a:gd name="T39" fmla="*/ 6 h 30"/>
                <a:gd name="T40" fmla="*/ 17 w 22"/>
                <a:gd name="T41" fmla="*/ 9 h 30"/>
                <a:gd name="T42" fmla="*/ 16 w 22"/>
                <a:gd name="T43" fmla="*/ 12 h 30"/>
                <a:gd name="T44" fmla="*/ 15 w 22"/>
                <a:gd name="T45" fmla="*/ 13 h 30"/>
                <a:gd name="T46" fmla="*/ 12 w 22"/>
                <a:gd name="T47" fmla="*/ 14 h 30"/>
                <a:gd name="T48" fmla="*/ 9 w 22"/>
                <a:gd name="T4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30">
                  <a:moveTo>
                    <a:pt x="19" y="15"/>
                  </a:moveTo>
                  <a:cubicBezTo>
                    <a:pt x="21" y="14"/>
                    <a:pt x="22" y="12"/>
                    <a:pt x="22" y="9"/>
                  </a:cubicBezTo>
                  <a:cubicBezTo>
                    <a:pt x="22" y="6"/>
                    <a:pt x="21" y="4"/>
                    <a:pt x="19" y="3"/>
                  </a:cubicBezTo>
                  <a:cubicBezTo>
                    <a:pt x="17" y="1"/>
                    <a:pt x="15" y="0"/>
                    <a:pt x="11" y="0"/>
                  </a:cubicBezTo>
                  <a:cubicBezTo>
                    <a:pt x="0" y="0"/>
                    <a:pt x="0" y="0"/>
                    <a:pt x="0" y="0"/>
                  </a:cubicBezTo>
                  <a:cubicBezTo>
                    <a:pt x="0" y="30"/>
                    <a:pt x="0" y="30"/>
                    <a:pt x="0" y="30"/>
                  </a:cubicBezTo>
                  <a:cubicBezTo>
                    <a:pt x="4" y="30"/>
                    <a:pt x="4" y="30"/>
                    <a:pt x="4" y="30"/>
                  </a:cubicBezTo>
                  <a:cubicBezTo>
                    <a:pt x="4" y="17"/>
                    <a:pt x="4" y="17"/>
                    <a:pt x="4" y="17"/>
                  </a:cubicBezTo>
                  <a:cubicBezTo>
                    <a:pt x="9" y="17"/>
                    <a:pt x="9" y="17"/>
                    <a:pt x="9" y="17"/>
                  </a:cubicBezTo>
                  <a:cubicBezTo>
                    <a:pt x="17" y="30"/>
                    <a:pt x="17" y="30"/>
                    <a:pt x="17" y="30"/>
                  </a:cubicBezTo>
                  <a:cubicBezTo>
                    <a:pt x="22" y="30"/>
                    <a:pt x="22" y="30"/>
                    <a:pt x="22" y="30"/>
                  </a:cubicBezTo>
                  <a:cubicBezTo>
                    <a:pt x="14" y="17"/>
                    <a:pt x="14" y="17"/>
                    <a:pt x="14" y="17"/>
                  </a:cubicBezTo>
                  <a:cubicBezTo>
                    <a:pt x="16" y="17"/>
                    <a:pt x="18" y="16"/>
                    <a:pt x="19" y="15"/>
                  </a:cubicBezTo>
                  <a:close/>
                  <a:moveTo>
                    <a:pt x="9" y="14"/>
                  </a:moveTo>
                  <a:cubicBezTo>
                    <a:pt x="4" y="14"/>
                    <a:pt x="4" y="14"/>
                    <a:pt x="4" y="14"/>
                  </a:cubicBezTo>
                  <a:cubicBezTo>
                    <a:pt x="4" y="4"/>
                    <a:pt x="4" y="4"/>
                    <a:pt x="4" y="4"/>
                  </a:cubicBezTo>
                  <a:cubicBezTo>
                    <a:pt x="10" y="4"/>
                    <a:pt x="10" y="4"/>
                    <a:pt x="10" y="4"/>
                  </a:cubicBezTo>
                  <a:cubicBezTo>
                    <a:pt x="11" y="4"/>
                    <a:pt x="12" y="4"/>
                    <a:pt x="13" y="4"/>
                  </a:cubicBezTo>
                  <a:cubicBezTo>
                    <a:pt x="14" y="4"/>
                    <a:pt x="14" y="5"/>
                    <a:pt x="15" y="5"/>
                  </a:cubicBezTo>
                  <a:cubicBezTo>
                    <a:pt x="16" y="5"/>
                    <a:pt x="16" y="6"/>
                    <a:pt x="16" y="6"/>
                  </a:cubicBezTo>
                  <a:cubicBezTo>
                    <a:pt x="17" y="7"/>
                    <a:pt x="17" y="8"/>
                    <a:pt x="17" y="9"/>
                  </a:cubicBezTo>
                  <a:cubicBezTo>
                    <a:pt x="17" y="10"/>
                    <a:pt x="17" y="11"/>
                    <a:pt x="16" y="12"/>
                  </a:cubicBezTo>
                  <a:cubicBezTo>
                    <a:pt x="16" y="12"/>
                    <a:pt x="15" y="13"/>
                    <a:pt x="15" y="13"/>
                  </a:cubicBezTo>
                  <a:cubicBezTo>
                    <a:pt x="14" y="13"/>
                    <a:pt x="13" y="13"/>
                    <a:pt x="12" y="14"/>
                  </a:cubicBezTo>
                  <a:cubicBezTo>
                    <a:pt x="11" y="14"/>
                    <a:pt x="10" y="14"/>
                    <a:pt x="9" y="1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6" name="Freeform 14"/>
            <p:cNvSpPr>
              <a:spLocks noEditPoints="1"/>
            </p:cNvSpPr>
            <p:nvPr userDrawn="1"/>
          </p:nvSpPr>
          <p:spPr bwMode="gray">
            <a:xfrm>
              <a:off x="5720" y="2208"/>
              <a:ext cx="120" cy="121"/>
            </a:xfrm>
            <a:custGeom>
              <a:avLst/>
              <a:gdLst>
                <a:gd name="T0" fmla="*/ 49 w 51"/>
                <a:gd name="T1" fmla="*/ 15 h 51"/>
                <a:gd name="T2" fmla="*/ 44 w 51"/>
                <a:gd name="T3" fmla="*/ 7 h 51"/>
                <a:gd name="T4" fmla="*/ 35 w 51"/>
                <a:gd name="T5" fmla="*/ 2 h 51"/>
                <a:gd name="T6" fmla="*/ 26 w 51"/>
                <a:gd name="T7" fmla="*/ 0 h 51"/>
                <a:gd name="T8" fmla="*/ 16 w 51"/>
                <a:gd name="T9" fmla="*/ 2 h 51"/>
                <a:gd name="T10" fmla="*/ 8 w 51"/>
                <a:gd name="T11" fmla="*/ 7 h 51"/>
                <a:gd name="T12" fmla="*/ 2 w 51"/>
                <a:gd name="T13" fmla="*/ 15 h 51"/>
                <a:gd name="T14" fmla="*/ 0 w 51"/>
                <a:gd name="T15" fmla="*/ 25 h 51"/>
                <a:gd name="T16" fmla="*/ 2 w 51"/>
                <a:gd name="T17" fmla="*/ 35 h 51"/>
                <a:gd name="T18" fmla="*/ 8 w 51"/>
                <a:gd name="T19" fmla="*/ 44 h 51"/>
                <a:gd name="T20" fmla="*/ 16 w 51"/>
                <a:gd name="T21" fmla="*/ 49 h 51"/>
                <a:gd name="T22" fmla="*/ 26 w 51"/>
                <a:gd name="T23" fmla="*/ 51 h 51"/>
                <a:gd name="T24" fmla="*/ 35 w 51"/>
                <a:gd name="T25" fmla="*/ 49 h 51"/>
                <a:gd name="T26" fmla="*/ 44 w 51"/>
                <a:gd name="T27" fmla="*/ 44 h 51"/>
                <a:gd name="T28" fmla="*/ 49 w 51"/>
                <a:gd name="T29" fmla="*/ 35 h 51"/>
                <a:gd name="T30" fmla="*/ 51 w 51"/>
                <a:gd name="T31" fmla="*/ 25 h 51"/>
                <a:gd name="T32" fmla="*/ 49 w 51"/>
                <a:gd name="T33" fmla="*/ 15 h 51"/>
                <a:gd name="T34" fmla="*/ 45 w 51"/>
                <a:gd name="T35" fmla="*/ 34 h 51"/>
                <a:gd name="T36" fmla="*/ 41 w 51"/>
                <a:gd name="T37" fmla="*/ 41 h 51"/>
                <a:gd name="T38" fmla="*/ 34 w 51"/>
                <a:gd name="T39" fmla="*/ 45 h 51"/>
                <a:gd name="T40" fmla="*/ 26 w 51"/>
                <a:gd name="T41" fmla="*/ 47 h 51"/>
                <a:gd name="T42" fmla="*/ 17 w 51"/>
                <a:gd name="T43" fmla="*/ 45 h 51"/>
                <a:gd name="T44" fmla="*/ 11 w 51"/>
                <a:gd name="T45" fmla="*/ 41 h 51"/>
                <a:gd name="T46" fmla="*/ 6 w 51"/>
                <a:gd name="T47" fmla="*/ 34 h 51"/>
                <a:gd name="T48" fmla="*/ 5 w 51"/>
                <a:gd name="T49" fmla="*/ 25 h 51"/>
                <a:gd name="T50" fmla="*/ 6 w 51"/>
                <a:gd name="T51" fmla="*/ 17 h 51"/>
                <a:gd name="T52" fmla="*/ 11 w 51"/>
                <a:gd name="T53" fmla="*/ 10 h 51"/>
                <a:gd name="T54" fmla="*/ 17 w 51"/>
                <a:gd name="T55" fmla="*/ 5 h 51"/>
                <a:gd name="T56" fmla="*/ 26 w 51"/>
                <a:gd name="T57" fmla="*/ 4 h 51"/>
                <a:gd name="T58" fmla="*/ 34 w 51"/>
                <a:gd name="T59" fmla="*/ 5 h 51"/>
                <a:gd name="T60" fmla="*/ 41 w 51"/>
                <a:gd name="T61" fmla="*/ 10 h 51"/>
                <a:gd name="T62" fmla="*/ 45 w 51"/>
                <a:gd name="T63" fmla="*/ 17 h 51"/>
                <a:gd name="T64" fmla="*/ 47 w 51"/>
                <a:gd name="T65" fmla="*/ 25 h 51"/>
                <a:gd name="T66" fmla="*/ 45 w 51"/>
                <a:gd name="T67" fmla="*/ 3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51">
                  <a:moveTo>
                    <a:pt x="49" y="15"/>
                  </a:moveTo>
                  <a:cubicBezTo>
                    <a:pt x="48" y="12"/>
                    <a:pt x="46" y="9"/>
                    <a:pt x="44" y="7"/>
                  </a:cubicBezTo>
                  <a:cubicBezTo>
                    <a:pt x="41" y="5"/>
                    <a:pt x="39" y="3"/>
                    <a:pt x="35" y="2"/>
                  </a:cubicBezTo>
                  <a:cubicBezTo>
                    <a:pt x="32" y="0"/>
                    <a:pt x="29" y="0"/>
                    <a:pt x="26" y="0"/>
                  </a:cubicBezTo>
                  <a:cubicBezTo>
                    <a:pt x="22" y="0"/>
                    <a:pt x="19" y="0"/>
                    <a:pt x="16" y="2"/>
                  </a:cubicBezTo>
                  <a:cubicBezTo>
                    <a:pt x="13" y="3"/>
                    <a:pt x="10" y="5"/>
                    <a:pt x="8" y="7"/>
                  </a:cubicBezTo>
                  <a:cubicBezTo>
                    <a:pt x="5" y="9"/>
                    <a:pt x="3" y="12"/>
                    <a:pt x="2" y="15"/>
                  </a:cubicBezTo>
                  <a:cubicBezTo>
                    <a:pt x="1" y="18"/>
                    <a:pt x="0" y="22"/>
                    <a:pt x="0" y="25"/>
                  </a:cubicBezTo>
                  <a:cubicBezTo>
                    <a:pt x="0" y="29"/>
                    <a:pt x="1" y="32"/>
                    <a:pt x="2" y="35"/>
                  </a:cubicBezTo>
                  <a:cubicBezTo>
                    <a:pt x="3" y="39"/>
                    <a:pt x="5" y="41"/>
                    <a:pt x="8" y="44"/>
                  </a:cubicBezTo>
                  <a:cubicBezTo>
                    <a:pt x="10" y="46"/>
                    <a:pt x="13" y="48"/>
                    <a:pt x="16" y="49"/>
                  </a:cubicBezTo>
                  <a:cubicBezTo>
                    <a:pt x="19" y="50"/>
                    <a:pt x="22" y="51"/>
                    <a:pt x="26" y="51"/>
                  </a:cubicBezTo>
                  <a:cubicBezTo>
                    <a:pt x="29" y="51"/>
                    <a:pt x="32" y="50"/>
                    <a:pt x="35" y="49"/>
                  </a:cubicBezTo>
                  <a:cubicBezTo>
                    <a:pt x="39" y="48"/>
                    <a:pt x="41" y="46"/>
                    <a:pt x="44" y="44"/>
                  </a:cubicBezTo>
                  <a:cubicBezTo>
                    <a:pt x="46" y="41"/>
                    <a:pt x="48" y="39"/>
                    <a:pt x="49" y="35"/>
                  </a:cubicBezTo>
                  <a:cubicBezTo>
                    <a:pt x="51" y="32"/>
                    <a:pt x="51" y="29"/>
                    <a:pt x="51" y="25"/>
                  </a:cubicBezTo>
                  <a:cubicBezTo>
                    <a:pt x="51" y="22"/>
                    <a:pt x="51" y="18"/>
                    <a:pt x="49" y="15"/>
                  </a:cubicBezTo>
                  <a:close/>
                  <a:moveTo>
                    <a:pt x="45" y="34"/>
                  </a:moveTo>
                  <a:cubicBezTo>
                    <a:pt x="44" y="37"/>
                    <a:pt x="42" y="39"/>
                    <a:pt x="41" y="41"/>
                  </a:cubicBezTo>
                  <a:cubicBezTo>
                    <a:pt x="39" y="43"/>
                    <a:pt x="36" y="44"/>
                    <a:pt x="34" y="45"/>
                  </a:cubicBezTo>
                  <a:cubicBezTo>
                    <a:pt x="31" y="47"/>
                    <a:pt x="29" y="47"/>
                    <a:pt x="26" y="47"/>
                  </a:cubicBezTo>
                  <a:cubicBezTo>
                    <a:pt x="23" y="47"/>
                    <a:pt x="20" y="47"/>
                    <a:pt x="17" y="45"/>
                  </a:cubicBezTo>
                  <a:cubicBezTo>
                    <a:pt x="15" y="44"/>
                    <a:pt x="12" y="43"/>
                    <a:pt x="11" y="41"/>
                  </a:cubicBezTo>
                  <a:cubicBezTo>
                    <a:pt x="9" y="39"/>
                    <a:pt x="7" y="37"/>
                    <a:pt x="6" y="34"/>
                  </a:cubicBezTo>
                  <a:cubicBezTo>
                    <a:pt x="5" y="31"/>
                    <a:pt x="5" y="28"/>
                    <a:pt x="5" y="25"/>
                  </a:cubicBezTo>
                  <a:cubicBezTo>
                    <a:pt x="5" y="22"/>
                    <a:pt x="5" y="19"/>
                    <a:pt x="6" y="17"/>
                  </a:cubicBezTo>
                  <a:cubicBezTo>
                    <a:pt x="7" y="14"/>
                    <a:pt x="9" y="12"/>
                    <a:pt x="11" y="10"/>
                  </a:cubicBezTo>
                  <a:cubicBezTo>
                    <a:pt x="12" y="8"/>
                    <a:pt x="15" y="6"/>
                    <a:pt x="17" y="5"/>
                  </a:cubicBezTo>
                  <a:cubicBezTo>
                    <a:pt x="20" y="4"/>
                    <a:pt x="23" y="4"/>
                    <a:pt x="26" y="4"/>
                  </a:cubicBezTo>
                  <a:cubicBezTo>
                    <a:pt x="29" y="4"/>
                    <a:pt x="31" y="4"/>
                    <a:pt x="34" y="5"/>
                  </a:cubicBezTo>
                  <a:cubicBezTo>
                    <a:pt x="36" y="6"/>
                    <a:pt x="39" y="8"/>
                    <a:pt x="41" y="10"/>
                  </a:cubicBezTo>
                  <a:cubicBezTo>
                    <a:pt x="42" y="12"/>
                    <a:pt x="44" y="14"/>
                    <a:pt x="45" y="17"/>
                  </a:cubicBezTo>
                  <a:cubicBezTo>
                    <a:pt x="46" y="19"/>
                    <a:pt x="47" y="22"/>
                    <a:pt x="47" y="25"/>
                  </a:cubicBezTo>
                  <a:cubicBezTo>
                    <a:pt x="47" y="28"/>
                    <a:pt x="46" y="31"/>
                    <a:pt x="45" y="3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grpSp>
      <p:sp>
        <p:nvSpPr>
          <p:cNvPr id="27" name="Footer Placeholder 3"/>
          <p:cNvSpPr>
            <a:spLocks noGrp="1"/>
          </p:cNvSpPr>
          <p:nvPr>
            <p:ph type="ftr" sz="quarter" idx="2"/>
          </p:nvPr>
        </p:nvSpPr>
        <p:spPr>
          <a:xfrm>
            <a:off x="791733" y="9314443"/>
            <a:ext cx="5233249" cy="107722"/>
          </a:xfrm>
          <a:prstGeom prst="rect">
            <a:avLst/>
          </a:prstGeom>
        </p:spPr>
        <p:txBody>
          <a:bodyPr vert="horz" wrap="square" lIns="0" tIns="0" rIns="0" bIns="0" rtlCol="0" anchor="ctr">
            <a:spAutoFit/>
          </a:bodyPr>
          <a:lstStyle>
            <a:lvl1pPr algn="l">
              <a:defRPr sz="700">
                <a:solidFill>
                  <a:schemeClr val="bg2"/>
                </a:solidFill>
              </a:defRPr>
            </a:lvl1pPr>
          </a:lstStyle>
          <a:p>
            <a:r>
              <a:rPr lang="en-US"/>
              <a:t>© 2019 NetApp, Inc. All rights reserved. </a:t>
            </a:r>
            <a:endParaRPr lang="en-US" dirty="0"/>
          </a:p>
        </p:txBody>
      </p:sp>
      <p:sp>
        <p:nvSpPr>
          <p:cNvPr id="28" name="Slide Number Placeholder 5"/>
          <p:cNvSpPr>
            <a:spLocks noGrp="1"/>
          </p:cNvSpPr>
          <p:nvPr>
            <p:ph type="sldNum" sz="quarter" idx="3"/>
          </p:nvPr>
        </p:nvSpPr>
        <p:spPr>
          <a:xfrm>
            <a:off x="408093" y="9298670"/>
            <a:ext cx="278554" cy="123111"/>
          </a:xfrm>
          <a:prstGeom prst="rect">
            <a:avLst/>
          </a:prstGeom>
        </p:spPr>
        <p:txBody>
          <a:bodyPr vert="horz" wrap="square" lIns="0" tIns="0" rIns="0" bIns="0" rtlCol="0" anchor="ctr">
            <a:spAutoFit/>
          </a:bodyPr>
          <a:lstStyle>
            <a:lvl1pPr algn="l">
              <a:defRPr sz="800" b="1">
                <a:solidFill>
                  <a:schemeClr val="bg2"/>
                </a:solidFill>
              </a:defRPr>
            </a:lvl1pPr>
          </a:lstStyle>
          <a:p>
            <a:fld id="{16AA2537-0790-4789-A16C-397C663A3332}" type="slidenum">
              <a:rPr lang="en-US" smtClean="0"/>
              <a:pPr/>
              <a:t>‹#›</a:t>
            </a:fld>
            <a:endParaRPr lang="en-US" dirty="0"/>
          </a:p>
        </p:txBody>
      </p:sp>
    </p:spTree>
    <p:extLst>
      <p:ext uri="{BB962C8B-B14F-4D97-AF65-F5344CB8AC3E}">
        <p14:creationId xmlns:p14="http://schemas.microsoft.com/office/powerpoint/2010/main" val="21543279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8800" y="317500"/>
            <a:ext cx="6197600" cy="3484563"/>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243840" y="4003701"/>
            <a:ext cx="6827520" cy="5203850"/>
          </a:xfrm>
          <a:prstGeom prst="rect">
            <a:avLst/>
          </a:prstGeom>
        </p:spPr>
        <p:txBody>
          <a:bodyPr vert="horz" lIns="96661" tIns="48331" rIns="96661" bIns="48331" rtlCol="0"/>
          <a:lstStyle/>
          <a:p>
            <a:pPr marL="0" marR="0" lvl="0" indent="0" algn="l" defTabSz="966612" rtl="0" eaLnBrk="0" fontAlgn="base" latinLnBrk="0" hangingPunct="0">
              <a:lnSpc>
                <a:spcPct val="100000"/>
              </a:lnSpc>
              <a:spcBef>
                <a:spcPct val="3000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rPr>
              <a:t>Click to edit Master text styles</a:t>
            </a:r>
          </a:p>
          <a:p>
            <a:pPr marL="177884" marR="0" lvl="1" indent="0" algn="l" defTabSz="966612" rtl="0" eaLnBrk="0" fontAlgn="base" latinLnBrk="0" hangingPunct="0">
              <a:lnSpc>
                <a:spcPct val="100000"/>
              </a:lnSpc>
              <a:spcBef>
                <a:spcPct val="3000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rPr>
              <a:t>Second level</a:t>
            </a:r>
          </a:p>
          <a:p>
            <a:pPr marL="369192" marR="0" lvl="2" indent="0" algn="l" defTabSz="966612" rtl="0" eaLnBrk="0" fontAlgn="base" latinLnBrk="0" hangingPunct="0">
              <a:lnSpc>
                <a:spcPct val="100000"/>
              </a:lnSpc>
              <a:spcBef>
                <a:spcPct val="3000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rPr>
              <a:t>Third level</a:t>
            </a:r>
          </a:p>
          <a:p>
            <a:pPr marL="547076" marR="0" lvl="3" indent="0" algn="l" defTabSz="966612" rtl="0" eaLnBrk="0" fontAlgn="base" latinLnBrk="0" hangingPunct="0">
              <a:lnSpc>
                <a:spcPct val="100000"/>
              </a:lnSpc>
              <a:spcBef>
                <a:spcPct val="3000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rPr>
              <a:t>Fourth level</a:t>
            </a:r>
          </a:p>
          <a:p>
            <a:pPr marL="724959" marR="0" lvl="4" indent="0" algn="l" defTabSz="966612" rtl="0" eaLnBrk="0" fontAlgn="base" latinLnBrk="0" hangingPunct="0">
              <a:lnSpc>
                <a:spcPct val="100000"/>
              </a:lnSpc>
              <a:spcBef>
                <a:spcPct val="3000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rPr>
              <a:t>Fifth level</a:t>
            </a:r>
          </a:p>
        </p:txBody>
      </p:sp>
      <p:grpSp>
        <p:nvGrpSpPr>
          <p:cNvPr id="22" name="NetApp Logo"/>
          <p:cNvGrpSpPr>
            <a:grpSpLocks noChangeAspect="1"/>
          </p:cNvGrpSpPr>
          <p:nvPr/>
        </p:nvGrpSpPr>
        <p:grpSpPr bwMode="gray">
          <a:xfrm>
            <a:off x="6588238" y="9281161"/>
            <a:ext cx="545303" cy="143697"/>
            <a:chOff x="1841" y="1625"/>
            <a:chExt cx="3997" cy="1070"/>
          </a:xfrm>
        </p:grpSpPr>
        <p:sp>
          <p:nvSpPr>
            <p:cNvPr id="23" name="AutoShape 4"/>
            <p:cNvSpPr>
              <a:spLocks noChangeAspect="1" noChangeArrowheads="1" noTextEdit="1"/>
            </p:cNvSpPr>
            <p:nvPr userDrawn="1"/>
          </p:nvSpPr>
          <p:spPr bwMode="gray">
            <a:xfrm>
              <a:off x="1841" y="1625"/>
              <a:ext cx="3997" cy="1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4" name="Freeform 6"/>
            <p:cNvSpPr>
              <a:spLocks/>
            </p:cNvSpPr>
            <p:nvPr userDrawn="1"/>
          </p:nvSpPr>
          <p:spPr bwMode="gray">
            <a:xfrm>
              <a:off x="1841" y="1625"/>
              <a:ext cx="1148" cy="957"/>
            </a:xfrm>
            <a:custGeom>
              <a:avLst/>
              <a:gdLst>
                <a:gd name="T0" fmla="*/ 0 w 1148"/>
                <a:gd name="T1" fmla="*/ 0 h 957"/>
                <a:gd name="T2" fmla="*/ 0 w 1148"/>
                <a:gd name="T3" fmla="*/ 957 h 957"/>
                <a:gd name="T4" fmla="*/ 447 w 1148"/>
                <a:gd name="T5" fmla="*/ 957 h 957"/>
                <a:gd name="T6" fmla="*/ 447 w 1148"/>
                <a:gd name="T7" fmla="*/ 383 h 957"/>
                <a:gd name="T8" fmla="*/ 702 w 1148"/>
                <a:gd name="T9" fmla="*/ 383 h 957"/>
                <a:gd name="T10" fmla="*/ 702 w 1148"/>
                <a:gd name="T11" fmla="*/ 957 h 957"/>
                <a:gd name="T12" fmla="*/ 1148 w 1148"/>
                <a:gd name="T13" fmla="*/ 957 h 957"/>
                <a:gd name="T14" fmla="*/ 1148 w 1148"/>
                <a:gd name="T15" fmla="*/ 0 h 957"/>
                <a:gd name="T16" fmla="*/ 0 w 1148"/>
                <a:gd name="T17" fmla="*/ 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8" h="957">
                  <a:moveTo>
                    <a:pt x="0" y="0"/>
                  </a:moveTo>
                  <a:lnTo>
                    <a:pt x="0" y="957"/>
                  </a:lnTo>
                  <a:lnTo>
                    <a:pt x="447" y="957"/>
                  </a:lnTo>
                  <a:lnTo>
                    <a:pt x="447" y="383"/>
                  </a:lnTo>
                  <a:lnTo>
                    <a:pt x="702" y="383"/>
                  </a:lnTo>
                  <a:lnTo>
                    <a:pt x="702" y="957"/>
                  </a:lnTo>
                  <a:lnTo>
                    <a:pt x="1148" y="957"/>
                  </a:lnTo>
                  <a:lnTo>
                    <a:pt x="1148"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5" name="Freeform 7"/>
            <p:cNvSpPr>
              <a:spLocks/>
            </p:cNvSpPr>
            <p:nvPr userDrawn="1"/>
          </p:nvSpPr>
          <p:spPr bwMode="gray">
            <a:xfrm>
              <a:off x="3244" y="2097"/>
              <a:ext cx="428" cy="485"/>
            </a:xfrm>
            <a:custGeom>
              <a:avLst/>
              <a:gdLst>
                <a:gd name="T0" fmla="*/ 322 w 428"/>
                <a:gd name="T1" fmla="*/ 300 h 485"/>
                <a:gd name="T2" fmla="*/ 97 w 428"/>
                <a:gd name="T3" fmla="*/ 0 h 485"/>
                <a:gd name="T4" fmla="*/ 0 w 428"/>
                <a:gd name="T5" fmla="*/ 0 h 485"/>
                <a:gd name="T6" fmla="*/ 0 w 428"/>
                <a:gd name="T7" fmla="*/ 485 h 485"/>
                <a:gd name="T8" fmla="*/ 104 w 428"/>
                <a:gd name="T9" fmla="*/ 485 h 485"/>
                <a:gd name="T10" fmla="*/ 104 w 428"/>
                <a:gd name="T11" fmla="*/ 180 h 485"/>
                <a:gd name="T12" fmla="*/ 338 w 428"/>
                <a:gd name="T13" fmla="*/ 485 h 485"/>
                <a:gd name="T14" fmla="*/ 428 w 428"/>
                <a:gd name="T15" fmla="*/ 485 h 485"/>
                <a:gd name="T16" fmla="*/ 428 w 428"/>
                <a:gd name="T17" fmla="*/ 0 h 485"/>
                <a:gd name="T18" fmla="*/ 322 w 428"/>
                <a:gd name="T19" fmla="*/ 0 h 485"/>
                <a:gd name="T20" fmla="*/ 322 w 428"/>
                <a:gd name="T21" fmla="*/ 30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8" h="485">
                  <a:moveTo>
                    <a:pt x="322" y="300"/>
                  </a:moveTo>
                  <a:lnTo>
                    <a:pt x="97" y="0"/>
                  </a:lnTo>
                  <a:lnTo>
                    <a:pt x="0" y="0"/>
                  </a:lnTo>
                  <a:lnTo>
                    <a:pt x="0" y="485"/>
                  </a:lnTo>
                  <a:lnTo>
                    <a:pt x="104" y="485"/>
                  </a:lnTo>
                  <a:lnTo>
                    <a:pt x="104" y="180"/>
                  </a:lnTo>
                  <a:lnTo>
                    <a:pt x="338" y="485"/>
                  </a:lnTo>
                  <a:lnTo>
                    <a:pt x="428" y="485"/>
                  </a:lnTo>
                  <a:lnTo>
                    <a:pt x="428" y="0"/>
                  </a:lnTo>
                  <a:lnTo>
                    <a:pt x="322" y="0"/>
                  </a:lnTo>
                  <a:lnTo>
                    <a:pt x="322" y="3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6" name="Freeform 8"/>
            <p:cNvSpPr>
              <a:spLocks noEditPoints="1"/>
            </p:cNvSpPr>
            <p:nvPr userDrawn="1"/>
          </p:nvSpPr>
          <p:spPr bwMode="gray">
            <a:xfrm>
              <a:off x="3721" y="2206"/>
              <a:ext cx="362" cy="385"/>
            </a:xfrm>
            <a:custGeom>
              <a:avLst/>
              <a:gdLst>
                <a:gd name="T0" fmla="*/ 77 w 153"/>
                <a:gd name="T1" fmla="*/ 0 h 163"/>
                <a:gd name="T2" fmla="*/ 0 w 153"/>
                <a:gd name="T3" fmla="*/ 81 h 163"/>
                <a:gd name="T4" fmla="*/ 0 w 153"/>
                <a:gd name="T5" fmla="*/ 82 h 163"/>
                <a:gd name="T6" fmla="*/ 81 w 153"/>
                <a:gd name="T7" fmla="*/ 163 h 163"/>
                <a:gd name="T8" fmla="*/ 145 w 153"/>
                <a:gd name="T9" fmla="*/ 133 h 163"/>
                <a:gd name="T10" fmla="*/ 120 w 153"/>
                <a:gd name="T11" fmla="*/ 111 h 163"/>
                <a:gd name="T12" fmla="*/ 82 w 153"/>
                <a:gd name="T13" fmla="*/ 127 h 163"/>
                <a:gd name="T14" fmla="*/ 44 w 153"/>
                <a:gd name="T15" fmla="*/ 97 h 163"/>
                <a:gd name="T16" fmla="*/ 152 w 153"/>
                <a:gd name="T17" fmla="*/ 97 h 163"/>
                <a:gd name="T18" fmla="*/ 153 w 153"/>
                <a:gd name="T19" fmla="*/ 85 h 163"/>
                <a:gd name="T20" fmla="*/ 77 w 153"/>
                <a:gd name="T21" fmla="*/ 0 h 163"/>
                <a:gd name="T22" fmla="*/ 43 w 153"/>
                <a:gd name="T23" fmla="*/ 69 h 163"/>
                <a:gd name="T24" fmla="*/ 77 w 153"/>
                <a:gd name="T25" fmla="*/ 36 h 163"/>
                <a:gd name="T26" fmla="*/ 110 w 153"/>
                <a:gd name="T27" fmla="*/ 69 h 163"/>
                <a:gd name="T28" fmla="*/ 43 w 153"/>
                <a:gd name="T29" fmla="*/ 6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63">
                  <a:moveTo>
                    <a:pt x="77" y="0"/>
                  </a:moveTo>
                  <a:cubicBezTo>
                    <a:pt x="32" y="0"/>
                    <a:pt x="0" y="37"/>
                    <a:pt x="0" y="81"/>
                  </a:cubicBezTo>
                  <a:cubicBezTo>
                    <a:pt x="0" y="82"/>
                    <a:pt x="0" y="82"/>
                    <a:pt x="0" y="82"/>
                  </a:cubicBezTo>
                  <a:cubicBezTo>
                    <a:pt x="0" y="130"/>
                    <a:pt x="35" y="163"/>
                    <a:pt x="81" y="163"/>
                  </a:cubicBezTo>
                  <a:cubicBezTo>
                    <a:pt x="110" y="163"/>
                    <a:pt x="131" y="152"/>
                    <a:pt x="145" y="133"/>
                  </a:cubicBezTo>
                  <a:cubicBezTo>
                    <a:pt x="120" y="111"/>
                    <a:pt x="120" y="111"/>
                    <a:pt x="120" y="111"/>
                  </a:cubicBezTo>
                  <a:cubicBezTo>
                    <a:pt x="108" y="122"/>
                    <a:pt x="97" y="127"/>
                    <a:pt x="82" y="127"/>
                  </a:cubicBezTo>
                  <a:cubicBezTo>
                    <a:pt x="62" y="127"/>
                    <a:pt x="48" y="117"/>
                    <a:pt x="44" y="97"/>
                  </a:cubicBezTo>
                  <a:cubicBezTo>
                    <a:pt x="152" y="97"/>
                    <a:pt x="152" y="97"/>
                    <a:pt x="152" y="97"/>
                  </a:cubicBezTo>
                  <a:cubicBezTo>
                    <a:pt x="153" y="93"/>
                    <a:pt x="153" y="88"/>
                    <a:pt x="153" y="85"/>
                  </a:cubicBezTo>
                  <a:cubicBezTo>
                    <a:pt x="153" y="41"/>
                    <a:pt x="129" y="0"/>
                    <a:pt x="77" y="0"/>
                  </a:cubicBezTo>
                  <a:close/>
                  <a:moveTo>
                    <a:pt x="43" y="69"/>
                  </a:moveTo>
                  <a:cubicBezTo>
                    <a:pt x="47" y="49"/>
                    <a:pt x="59" y="36"/>
                    <a:pt x="77" y="36"/>
                  </a:cubicBezTo>
                  <a:cubicBezTo>
                    <a:pt x="96" y="36"/>
                    <a:pt x="107" y="49"/>
                    <a:pt x="110" y="69"/>
                  </a:cubicBezTo>
                  <a:lnTo>
                    <a:pt x="43" y="6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7" name="Freeform 9"/>
            <p:cNvSpPr>
              <a:spLocks/>
            </p:cNvSpPr>
            <p:nvPr userDrawn="1"/>
          </p:nvSpPr>
          <p:spPr bwMode="gray">
            <a:xfrm>
              <a:off x="4104" y="2121"/>
              <a:ext cx="234" cy="468"/>
            </a:xfrm>
            <a:custGeom>
              <a:avLst/>
              <a:gdLst>
                <a:gd name="T0" fmla="*/ 63 w 99"/>
                <a:gd name="T1" fmla="*/ 0 h 198"/>
                <a:gd name="T2" fmla="*/ 18 w 99"/>
                <a:gd name="T3" fmla="*/ 0 h 198"/>
                <a:gd name="T4" fmla="*/ 18 w 99"/>
                <a:gd name="T5" fmla="*/ 39 h 198"/>
                <a:gd name="T6" fmla="*/ 0 w 99"/>
                <a:gd name="T7" fmla="*/ 39 h 198"/>
                <a:gd name="T8" fmla="*/ 0 w 99"/>
                <a:gd name="T9" fmla="*/ 77 h 198"/>
                <a:gd name="T10" fmla="*/ 18 w 99"/>
                <a:gd name="T11" fmla="*/ 77 h 198"/>
                <a:gd name="T12" fmla="*/ 18 w 99"/>
                <a:gd name="T13" fmla="*/ 151 h 198"/>
                <a:gd name="T14" fmla="*/ 64 w 99"/>
                <a:gd name="T15" fmla="*/ 198 h 198"/>
                <a:gd name="T16" fmla="*/ 99 w 99"/>
                <a:gd name="T17" fmla="*/ 189 h 198"/>
                <a:gd name="T18" fmla="*/ 99 w 99"/>
                <a:gd name="T19" fmla="*/ 153 h 198"/>
                <a:gd name="T20" fmla="*/ 77 w 99"/>
                <a:gd name="T21" fmla="*/ 159 h 198"/>
                <a:gd name="T22" fmla="*/ 63 w 99"/>
                <a:gd name="T23" fmla="*/ 144 h 198"/>
                <a:gd name="T24" fmla="*/ 63 w 99"/>
                <a:gd name="T25" fmla="*/ 77 h 198"/>
                <a:gd name="T26" fmla="*/ 99 w 99"/>
                <a:gd name="T27" fmla="*/ 77 h 198"/>
                <a:gd name="T28" fmla="*/ 99 w 99"/>
                <a:gd name="T29" fmla="*/ 39 h 198"/>
                <a:gd name="T30" fmla="*/ 63 w 99"/>
                <a:gd name="T31" fmla="*/ 39 h 198"/>
                <a:gd name="T32" fmla="*/ 63 w 99"/>
                <a:gd name="T3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198">
                  <a:moveTo>
                    <a:pt x="63" y="0"/>
                  </a:moveTo>
                  <a:cubicBezTo>
                    <a:pt x="18" y="0"/>
                    <a:pt x="18" y="0"/>
                    <a:pt x="18" y="0"/>
                  </a:cubicBezTo>
                  <a:cubicBezTo>
                    <a:pt x="18" y="39"/>
                    <a:pt x="18" y="39"/>
                    <a:pt x="18" y="39"/>
                  </a:cubicBezTo>
                  <a:cubicBezTo>
                    <a:pt x="0" y="39"/>
                    <a:pt x="0" y="39"/>
                    <a:pt x="0" y="39"/>
                  </a:cubicBezTo>
                  <a:cubicBezTo>
                    <a:pt x="0" y="77"/>
                    <a:pt x="0" y="77"/>
                    <a:pt x="0" y="77"/>
                  </a:cubicBezTo>
                  <a:cubicBezTo>
                    <a:pt x="18" y="77"/>
                    <a:pt x="18" y="77"/>
                    <a:pt x="18" y="77"/>
                  </a:cubicBezTo>
                  <a:cubicBezTo>
                    <a:pt x="18" y="151"/>
                    <a:pt x="18" y="151"/>
                    <a:pt x="18" y="151"/>
                  </a:cubicBezTo>
                  <a:cubicBezTo>
                    <a:pt x="18" y="187"/>
                    <a:pt x="37" y="198"/>
                    <a:pt x="64" y="198"/>
                  </a:cubicBezTo>
                  <a:cubicBezTo>
                    <a:pt x="79" y="198"/>
                    <a:pt x="89" y="194"/>
                    <a:pt x="99" y="189"/>
                  </a:cubicBezTo>
                  <a:cubicBezTo>
                    <a:pt x="99" y="153"/>
                    <a:pt x="99" y="153"/>
                    <a:pt x="99" y="153"/>
                  </a:cubicBezTo>
                  <a:cubicBezTo>
                    <a:pt x="92" y="157"/>
                    <a:pt x="85" y="159"/>
                    <a:pt x="77" y="159"/>
                  </a:cubicBezTo>
                  <a:cubicBezTo>
                    <a:pt x="67" y="159"/>
                    <a:pt x="63" y="154"/>
                    <a:pt x="63" y="144"/>
                  </a:cubicBezTo>
                  <a:cubicBezTo>
                    <a:pt x="63" y="77"/>
                    <a:pt x="63" y="77"/>
                    <a:pt x="63" y="77"/>
                  </a:cubicBezTo>
                  <a:cubicBezTo>
                    <a:pt x="99" y="77"/>
                    <a:pt x="99" y="77"/>
                    <a:pt x="99" y="77"/>
                  </a:cubicBezTo>
                  <a:cubicBezTo>
                    <a:pt x="99" y="39"/>
                    <a:pt x="99" y="39"/>
                    <a:pt x="99" y="39"/>
                  </a:cubicBezTo>
                  <a:cubicBezTo>
                    <a:pt x="63" y="39"/>
                    <a:pt x="63" y="39"/>
                    <a:pt x="63" y="39"/>
                  </a:cubicBezTo>
                  <a:lnTo>
                    <a:pt x="6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8" name="Freeform 10"/>
            <p:cNvSpPr>
              <a:spLocks noEditPoints="1"/>
            </p:cNvSpPr>
            <p:nvPr userDrawn="1"/>
          </p:nvSpPr>
          <p:spPr bwMode="gray">
            <a:xfrm>
              <a:off x="4886" y="2206"/>
              <a:ext cx="387" cy="487"/>
            </a:xfrm>
            <a:custGeom>
              <a:avLst/>
              <a:gdLst>
                <a:gd name="T0" fmla="*/ 93 w 164"/>
                <a:gd name="T1" fmla="*/ 0 h 206"/>
                <a:gd name="T2" fmla="*/ 44 w 164"/>
                <a:gd name="T3" fmla="*/ 26 h 206"/>
                <a:gd name="T4" fmla="*/ 44 w 164"/>
                <a:gd name="T5" fmla="*/ 3 h 206"/>
                <a:gd name="T6" fmla="*/ 0 w 164"/>
                <a:gd name="T7" fmla="*/ 3 h 206"/>
                <a:gd name="T8" fmla="*/ 0 w 164"/>
                <a:gd name="T9" fmla="*/ 206 h 206"/>
                <a:gd name="T10" fmla="*/ 44 w 164"/>
                <a:gd name="T11" fmla="*/ 206 h 206"/>
                <a:gd name="T12" fmla="*/ 44 w 164"/>
                <a:gd name="T13" fmla="*/ 139 h 206"/>
                <a:gd name="T14" fmla="*/ 93 w 164"/>
                <a:gd name="T15" fmla="*/ 162 h 206"/>
                <a:gd name="T16" fmla="*/ 164 w 164"/>
                <a:gd name="T17" fmla="*/ 81 h 206"/>
                <a:gd name="T18" fmla="*/ 164 w 164"/>
                <a:gd name="T19" fmla="*/ 81 h 206"/>
                <a:gd name="T20" fmla="*/ 93 w 164"/>
                <a:gd name="T21" fmla="*/ 0 h 206"/>
                <a:gd name="T22" fmla="*/ 120 w 164"/>
                <a:gd name="T23" fmla="*/ 81 h 206"/>
                <a:gd name="T24" fmla="*/ 81 w 164"/>
                <a:gd name="T25" fmla="*/ 124 h 206"/>
                <a:gd name="T26" fmla="*/ 44 w 164"/>
                <a:gd name="T27" fmla="*/ 81 h 206"/>
                <a:gd name="T28" fmla="*/ 44 w 164"/>
                <a:gd name="T29" fmla="*/ 81 h 206"/>
                <a:gd name="T30" fmla="*/ 81 w 164"/>
                <a:gd name="T31" fmla="*/ 38 h 206"/>
                <a:gd name="T32" fmla="*/ 120 w 164"/>
                <a:gd name="T33" fmla="*/ 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06">
                  <a:moveTo>
                    <a:pt x="93" y="0"/>
                  </a:moveTo>
                  <a:cubicBezTo>
                    <a:pt x="70" y="0"/>
                    <a:pt x="55" y="11"/>
                    <a:pt x="44" y="26"/>
                  </a:cubicBezTo>
                  <a:cubicBezTo>
                    <a:pt x="44" y="3"/>
                    <a:pt x="44" y="3"/>
                    <a:pt x="44" y="3"/>
                  </a:cubicBezTo>
                  <a:cubicBezTo>
                    <a:pt x="0" y="3"/>
                    <a:pt x="0" y="3"/>
                    <a:pt x="0" y="3"/>
                  </a:cubicBezTo>
                  <a:cubicBezTo>
                    <a:pt x="0" y="206"/>
                    <a:pt x="0" y="206"/>
                    <a:pt x="0" y="206"/>
                  </a:cubicBezTo>
                  <a:cubicBezTo>
                    <a:pt x="44" y="206"/>
                    <a:pt x="44" y="206"/>
                    <a:pt x="44" y="206"/>
                  </a:cubicBezTo>
                  <a:cubicBezTo>
                    <a:pt x="44" y="139"/>
                    <a:pt x="44" y="139"/>
                    <a:pt x="44" y="139"/>
                  </a:cubicBezTo>
                  <a:cubicBezTo>
                    <a:pt x="55" y="151"/>
                    <a:pt x="69" y="162"/>
                    <a:pt x="93" y="162"/>
                  </a:cubicBezTo>
                  <a:cubicBezTo>
                    <a:pt x="130" y="162"/>
                    <a:pt x="164" y="133"/>
                    <a:pt x="164" y="81"/>
                  </a:cubicBezTo>
                  <a:cubicBezTo>
                    <a:pt x="164" y="81"/>
                    <a:pt x="164" y="81"/>
                    <a:pt x="164" y="81"/>
                  </a:cubicBezTo>
                  <a:cubicBezTo>
                    <a:pt x="164" y="29"/>
                    <a:pt x="129" y="0"/>
                    <a:pt x="93" y="0"/>
                  </a:cubicBezTo>
                  <a:close/>
                  <a:moveTo>
                    <a:pt x="120" y="81"/>
                  </a:moveTo>
                  <a:cubicBezTo>
                    <a:pt x="120" y="108"/>
                    <a:pt x="102" y="124"/>
                    <a:pt x="81" y="124"/>
                  </a:cubicBezTo>
                  <a:cubicBezTo>
                    <a:pt x="61" y="124"/>
                    <a:pt x="44" y="107"/>
                    <a:pt x="44" y="81"/>
                  </a:cubicBezTo>
                  <a:cubicBezTo>
                    <a:pt x="44" y="81"/>
                    <a:pt x="44" y="81"/>
                    <a:pt x="44" y="81"/>
                  </a:cubicBezTo>
                  <a:cubicBezTo>
                    <a:pt x="44" y="55"/>
                    <a:pt x="61" y="38"/>
                    <a:pt x="81" y="38"/>
                  </a:cubicBezTo>
                  <a:cubicBezTo>
                    <a:pt x="102" y="38"/>
                    <a:pt x="120" y="55"/>
                    <a:pt x="120" y="8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9" name="Freeform 11"/>
            <p:cNvSpPr>
              <a:spLocks noEditPoints="1"/>
            </p:cNvSpPr>
            <p:nvPr userDrawn="1"/>
          </p:nvSpPr>
          <p:spPr bwMode="gray">
            <a:xfrm>
              <a:off x="5316" y="2206"/>
              <a:ext cx="385" cy="487"/>
            </a:xfrm>
            <a:custGeom>
              <a:avLst/>
              <a:gdLst>
                <a:gd name="T0" fmla="*/ 92 w 163"/>
                <a:gd name="T1" fmla="*/ 0 h 206"/>
                <a:gd name="T2" fmla="*/ 44 w 163"/>
                <a:gd name="T3" fmla="*/ 26 h 206"/>
                <a:gd name="T4" fmla="*/ 44 w 163"/>
                <a:gd name="T5" fmla="*/ 3 h 206"/>
                <a:gd name="T6" fmla="*/ 0 w 163"/>
                <a:gd name="T7" fmla="*/ 3 h 206"/>
                <a:gd name="T8" fmla="*/ 0 w 163"/>
                <a:gd name="T9" fmla="*/ 206 h 206"/>
                <a:gd name="T10" fmla="*/ 44 w 163"/>
                <a:gd name="T11" fmla="*/ 206 h 206"/>
                <a:gd name="T12" fmla="*/ 44 w 163"/>
                <a:gd name="T13" fmla="*/ 139 h 206"/>
                <a:gd name="T14" fmla="*/ 92 w 163"/>
                <a:gd name="T15" fmla="*/ 162 h 206"/>
                <a:gd name="T16" fmla="*/ 163 w 163"/>
                <a:gd name="T17" fmla="*/ 81 h 206"/>
                <a:gd name="T18" fmla="*/ 163 w 163"/>
                <a:gd name="T19" fmla="*/ 81 h 206"/>
                <a:gd name="T20" fmla="*/ 92 w 163"/>
                <a:gd name="T21" fmla="*/ 0 h 206"/>
                <a:gd name="T22" fmla="*/ 119 w 163"/>
                <a:gd name="T23" fmla="*/ 81 h 206"/>
                <a:gd name="T24" fmla="*/ 81 w 163"/>
                <a:gd name="T25" fmla="*/ 124 h 206"/>
                <a:gd name="T26" fmla="*/ 43 w 163"/>
                <a:gd name="T27" fmla="*/ 81 h 206"/>
                <a:gd name="T28" fmla="*/ 43 w 163"/>
                <a:gd name="T29" fmla="*/ 81 h 206"/>
                <a:gd name="T30" fmla="*/ 81 w 163"/>
                <a:gd name="T31" fmla="*/ 38 h 206"/>
                <a:gd name="T32" fmla="*/ 119 w 163"/>
                <a:gd name="T33" fmla="*/ 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3" h="206">
                  <a:moveTo>
                    <a:pt x="92" y="0"/>
                  </a:moveTo>
                  <a:cubicBezTo>
                    <a:pt x="69" y="0"/>
                    <a:pt x="55" y="11"/>
                    <a:pt x="44" y="26"/>
                  </a:cubicBezTo>
                  <a:cubicBezTo>
                    <a:pt x="44" y="3"/>
                    <a:pt x="44" y="3"/>
                    <a:pt x="44" y="3"/>
                  </a:cubicBezTo>
                  <a:cubicBezTo>
                    <a:pt x="0" y="3"/>
                    <a:pt x="0" y="3"/>
                    <a:pt x="0" y="3"/>
                  </a:cubicBezTo>
                  <a:cubicBezTo>
                    <a:pt x="0" y="206"/>
                    <a:pt x="0" y="206"/>
                    <a:pt x="0" y="206"/>
                  </a:cubicBezTo>
                  <a:cubicBezTo>
                    <a:pt x="44" y="206"/>
                    <a:pt x="44" y="206"/>
                    <a:pt x="44" y="206"/>
                  </a:cubicBezTo>
                  <a:cubicBezTo>
                    <a:pt x="44" y="139"/>
                    <a:pt x="44" y="139"/>
                    <a:pt x="44" y="139"/>
                  </a:cubicBezTo>
                  <a:cubicBezTo>
                    <a:pt x="54" y="151"/>
                    <a:pt x="69" y="162"/>
                    <a:pt x="92" y="162"/>
                  </a:cubicBezTo>
                  <a:cubicBezTo>
                    <a:pt x="129" y="162"/>
                    <a:pt x="163" y="133"/>
                    <a:pt x="163" y="81"/>
                  </a:cubicBezTo>
                  <a:cubicBezTo>
                    <a:pt x="163" y="81"/>
                    <a:pt x="163" y="81"/>
                    <a:pt x="163" y="81"/>
                  </a:cubicBezTo>
                  <a:cubicBezTo>
                    <a:pt x="163" y="29"/>
                    <a:pt x="129" y="0"/>
                    <a:pt x="92" y="0"/>
                  </a:cubicBezTo>
                  <a:close/>
                  <a:moveTo>
                    <a:pt x="119" y="81"/>
                  </a:moveTo>
                  <a:cubicBezTo>
                    <a:pt x="119" y="108"/>
                    <a:pt x="102" y="124"/>
                    <a:pt x="81" y="124"/>
                  </a:cubicBezTo>
                  <a:cubicBezTo>
                    <a:pt x="60" y="124"/>
                    <a:pt x="43" y="107"/>
                    <a:pt x="43" y="81"/>
                  </a:cubicBezTo>
                  <a:cubicBezTo>
                    <a:pt x="43" y="81"/>
                    <a:pt x="43" y="81"/>
                    <a:pt x="43" y="81"/>
                  </a:cubicBezTo>
                  <a:cubicBezTo>
                    <a:pt x="43" y="55"/>
                    <a:pt x="60" y="38"/>
                    <a:pt x="81" y="38"/>
                  </a:cubicBezTo>
                  <a:cubicBezTo>
                    <a:pt x="102" y="38"/>
                    <a:pt x="119" y="55"/>
                    <a:pt x="119" y="8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30" name="Freeform 12"/>
            <p:cNvSpPr>
              <a:spLocks noEditPoints="1"/>
            </p:cNvSpPr>
            <p:nvPr userDrawn="1"/>
          </p:nvSpPr>
          <p:spPr bwMode="gray">
            <a:xfrm>
              <a:off x="4364" y="2097"/>
              <a:ext cx="496" cy="485"/>
            </a:xfrm>
            <a:custGeom>
              <a:avLst/>
              <a:gdLst>
                <a:gd name="T0" fmla="*/ 201 w 496"/>
                <a:gd name="T1" fmla="*/ 0 h 485"/>
                <a:gd name="T2" fmla="*/ 0 w 496"/>
                <a:gd name="T3" fmla="*/ 485 h 485"/>
                <a:gd name="T4" fmla="*/ 109 w 496"/>
                <a:gd name="T5" fmla="*/ 485 h 485"/>
                <a:gd name="T6" fmla="*/ 151 w 496"/>
                <a:gd name="T7" fmla="*/ 376 h 485"/>
                <a:gd name="T8" fmla="*/ 343 w 496"/>
                <a:gd name="T9" fmla="*/ 376 h 485"/>
                <a:gd name="T10" fmla="*/ 385 w 496"/>
                <a:gd name="T11" fmla="*/ 485 h 485"/>
                <a:gd name="T12" fmla="*/ 496 w 496"/>
                <a:gd name="T13" fmla="*/ 485 h 485"/>
                <a:gd name="T14" fmla="*/ 295 w 496"/>
                <a:gd name="T15" fmla="*/ 0 h 485"/>
                <a:gd name="T16" fmla="*/ 201 w 496"/>
                <a:gd name="T17" fmla="*/ 0 h 485"/>
                <a:gd name="T18" fmla="*/ 182 w 496"/>
                <a:gd name="T19" fmla="*/ 284 h 485"/>
                <a:gd name="T20" fmla="*/ 246 w 496"/>
                <a:gd name="T21" fmla="*/ 128 h 485"/>
                <a:gd name="T22" fmla="*/ 309 w 496"/>
                <a:gd name="T23" fmla="*/ 284 h 485"/>
                <a:gd name="T24" fmla="*/ 182 w 496"/>
                <a:gd name="T25" fmla="*/ 284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485">
                  <a:moveTo>
                    <a:pt x="201" y="0"/>
                  </a:moveTo>
                  <a:lnTo>
                    <a:pt x="0" y="485"/>
                  </a:lnTo>
                  <a:lnTo>
                    <a:pt x="109" y="485"/>
                  </a:lnTo>
                  <a:lnTo>
                    <a:pt x="151" y="376"/>
                  </a:lnTo>
                  <a:lnTo>
                    <a:pt x="343" y="376"/>
                  </a:lnTo>
                  <a:lnTo>
                    <a:pt x="385" y="485"/>
                  </a:lnTo>
                  <a:lnTo>
                    <a:pt x="496" y="485"/>
                  </a:lnTo>
                  <a:lnTo>
                    <a:pt x="295" y="0"/>
                  </a:lnTo>
                  <a:lnTo>
                    <a:pt x="201" y="0"/>
                  </a:lnTo>
                  <a:close/>
                  <a:moveTo>
                    <a:pt x="182" y="284"/>
                  </a:moveTo>
                  <a:lnTo>
                    <a:pt x="246" y="128"/>
                  </a:lnTo>
                  <a:lnTo>
                    <a:pt x="309" y="284"/>
                  </a:lnTo>
                  <a:lnTo>
                    <a:pt x="182" y="2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31" name="Freeform 13"/>
            <p:cNvSpPr>
              <a:spLocks noEditPoints="1"/>
            </p:cNvSpPr>
            <p:nvPr userDrawn="1"/>
          </p:nvSpPr>
          <p:spPr bwMode="gray">
            <a:xfrm>
              <a:off x="5758" y="2232"/>
              <a:ext cx="52" cy="71"/>
            </a:xfrm>
            <a:custGeom>
              <a:avLst/>
              <a:gdLst>
                <a:gd name="T0" fmla="*/ 19 w 22"/>
                <a:gd name="T1" fmla="*/ 15 h 30"/>
                <a:gd name="T2" fmla="*/ 22 w 22"/>
                <a:gd name="T3" fmla="*/ 9 h 30"/>
                <a:gd name="T4" fmla="*/ 19 w 22"/>
                <a:gd name="T5" fmla="*/ 3 h 30"/>
                <a:gd name="T6" fmla="*/ 11 w 22"/>
                <a:gd name="T7" fmla="*/ 0 h 30"/>
                <a:gd name="T8" fmla="*/ 0 w 22"/>
                <a:gd name="T9" fmla="*/ 0 h 30"/>
                <a:gd name="T10" fmla="*/ 0 w 22"/>
                <a:gd name="T11" fmla="*/ 30 h 30"/>
                <a:gd name="T12" fmla="*/ 4 w 22"/>
                <a:gd name="T13" fmla="*/ 30 h 30"/>
                <a:gd name="T14" fmla="*/ 4 w 22"/>
                <a:gd name="T15" fmla="*/ 17 h 30"/>
                <a:gd name="T16" fmla="*/ 9 w 22"/>
                <a:gd name="T17" fmla="*/ 17 h 30"/>
                <a:gd name="T18" fmla="*/ 17 w 22"/>
                <a:gd name="T19" fmla="*/ 30 h 30"/>
                <a:gd name="T20" fmla="*/ 22 w 22"/>
                <a:gd name="T21" fmla="*/ 30 h 30"/>
                <a:gd name="T22" fmla="*/ 14 w 22"/>
                <a:gd name="T23" fmla="*/ 17 h 30"/>
                <a:gd name="T24" fmla="*/ 19 w 22"/>
                <a:gd name="T25" fmla="*/ 15 h 30"/>
                <a:gd name="T26" fmla="*/ 9 w 22"/>
                <a:gd name="T27" fmla="*/ 14 h 30"/>
                <a:gd name="T28" fmla="*/ 4 w 22"/>
                <a:gd name="T29" fmla="*/ 14 h 30"/>
                <a:gd name="T30" fmla="*/ 4 w 22"/>
                <a:gd name="T31" fmla="*/ 4 h 30"/>
                <a:gd name="T32" fmla="*/ 10 w 22"/>
                <a:gd name="T33" fmla="*/ 4 h 30"/>
                <a:gd name="T34" fmla="*/ 13 w 22"/>
                <a:gd name="T35" fmla="*/ 4 h 30"/>
                <a:gd name="T36" fmla="*/ 15 w 22"/>
                <a:gd name="T37" fmla="*/ 5 h 30"/>
                <a:gd name="T38" fmla="*/ 16 w 22"/>
                <a:gd name="T39" fmla="*/ 6 h 30"/>
                <a:gd name="T40" fmla="*/ 17 w 22"/>
                <a:gd name="T41" fmla="*/ 9 h 30"/>
                <a:gd name="T42" fmla="*/ 16 w 22"/>
                <a:gd name="T43" fmla="*/ 12 h 30"/>
                <a:gd name="T44" fmla="*/ 15 w 22"/>
                <a:gd name="T45" fmla="*/ 13 h 30"/>
                <a:gd name="T46" fmla="*/ 12 w 22"/>
                <a:gd name="T47" fmla="*/ 14 h 30"/>
                <a:gd name="T48" fmla="*/ 9 w 22"/>
                <a:gd name="T4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30">
                  <a:moveTo>
                    <a:pt x="19" y="15"/>
                  </a:moveTo>
                  <a:cubicBezTo>
                    <a:pt x="21" y="14"/>
                    <a:pt x="22" y="12"/>
                    <a:pt x="22" y="9"/>
                  </a:cubicBezTo>
                  <a:cubicBezTo>
                    <a:pt x="22" y="6"/>
                    <a:pt x="21" y="4"/>
                    <a:pt x="19" y="3"/>
                  </a:cubicBezTo>
                  <a:cubicBezTo>
                    <a:pt x="17" y="1"/>
                    <a:pt x="15" y="0"/>
                    <a:pt x="11" y="0"/>
                  </a:cubicBezTo>
                  <a:cubicBezTo>
                    <a:pt x="0" y="0"/>
                    <a:pt x="0" y="0"/>
                    <a:pt x="0" y="0"/>
                  </a:cubicBezTo>
                  <a:cubicBezTo>
                    <a:pt x="0" y="30"/>
                    <a:pt x="0" y="30"/>
                    <a:pt x="0" y="30"/>
                  </a:cubicBezTo>
                  <a:cubicBezTo>
                    <a:pt x="4" y="30"/>
                    <a:pt x="4" y="30"/>
                    <a:pt x="4" y="30"/>
                  </a:cubicBezTo>
                  <a:cubicBezTo>
                    <a:pt x="4" y="17"/>
                    <a:pt x="4" y="17"/>
                    <a:pt x="4" y="17"/>
                  </a:cubicBezTo>
                  <a:cubicBezTo>
                    <a:pt x="9" y="17"/>
                    <a:pt x="9" y="17"/>
                    <a:pt x="9" y="17"/>
                  </a:cubicBezTo>
                  <a:cubicBezTo>
                    <a:pt x="17" y="30"/>
                    <a:pt x="17" y="30"/>
                    <a:pt x="17" y="30"/>
                  </a:cubicBezTo>
                  <a:cubicBezTo>
                    <a:pt x="22" y="30"/>
                    <a:pt x="22" y="30"/>
                    <a:pt x="22" y="30"/>
                  </a:cubicBezTo>
                  <a:cubicBezTo>
                    <a:pt x="14" y="17"/>
                    <a:pt x="14" y="17"/>
                    <a:pt x="14" y="17"/>
                  </a:cubicBezTo>
                  <a:cubicBezTo>
                    <a:pt x="16" y="17"/>
                    <a:pt x="18" y="16"/>
                    <a:pt x="19" y="15"/>
                  </a:cubicBezTo>
                  <a:close/>
                  <a:moveTo>
                    <a:pt x="9" y="14"/>
                  </a:moveTo>
                  <a:cubicBezTo>
                    <a:pt x="4" y="14"/>
                    <a:pt x="4" y="14"/>
                    <a:pt x="4" y="14"/>
                  </a:cubicBezTo>
                  <a:cubicBezTo>
                    <a:pt x="4" y="4"/>
                    <a:pt x="4" y="4"/>
                    <a:pt x="4" y="4"/>
                  </a:cubicBezTo>
                  <a:cubicBezTo>
                    <a:pt x="10" y="4"/>
                    <a:pt x="10" y="4"/>
                    <a:pt x="10" y="4"/>
                  </a:cubicBezTo>
                  <a:cubicBezTo>
                    <a:pt x="11" y="4"/>
                    <a:pt x="12" y="4"/>
                    <a:pt x="13" y="4"/>
                  </a:cubicBezTo>
                  <a:cubicBezTo>
                    <a:pt x="14" y="4"/>
                    <a:pt x="14" y="5"/>
                    <a:pt x="15" y="5"/>
                  </a:cubicBezTo>
                  <a:cubicBezTo>
                    <a:pt x="16" y="5"/>
                    <a:pt x="16" y="6"/>
                    <a:pt x="16" y="6"/>
                  </a:cubicBezTo>
                  <a:cubicBezTo>
                    <a:pt x="17" y="7"/>
                    <a:pt x="17" y="8"/>
                    <a:pt x="17" y="9"/>
                  </a:cubicBezTo>
                  <a:cubicBezTo>
                    <a:pt x="17" y="10"/>
                    <a:pt x="17" y="11"/>
                    <a:pt x="16" y="12"/>
                  </a:cubicBezTo>
                  <a:cubicBezTo>
                    <a:pt x="16" y="12"/>
                    <a:pt x="15" y="13"/>
                    <a:pt x="15" y="13"/>
                  </a:cubicBezTo>
                  <a:cubicBezTo>
                    <a:pt x="14" y="13"/>
                    <a:pt x="13" y="13"/>
                    <a:pt x="12" y="14"/>
                  </a:cubicBezTo>
                  <a:cubicBezTo>
                    <a:pt x="11" y="14"/>
                    <a:pt x="10" y="14"/>
                    <a:pt x="9" y="1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32" name="Freeform 14"/>
            <p:cNvSpPr>
              <a:spLocks noEditPoints="1"/>
            </p:cNvSpPr>
            <p:nvPr userDrawn="1"/>
          </p:nvSpPr>
          <p:spPr bwMode="gray">
            <a:xfrm>
              <a:off x="5720" y="2208"/>
              <a:ext cx="120" cy="121"/>
            </a:xfrm>
            <a:custGeom>
              <a:avLst/>
              <a:gdLst>
                <a:gd name="T0" fmla="*/ 49 w 51"/>
                <a:gd name="T1" fmla="*/ 15 h 51"/>
                <a:gd name="T2" fmla="*/ 44 w 51"/>
                <a:gd name="T3" fmla="*/ 7 h 51"/>
                <a:gd name="T4" fmla="*/ 35 w 51"/>
                <a:gd name="T5" fmla="*/ 2 h 51"/>
                <a:gd name="T6" fmla="*/ 26 w 51"/>
                <a:gd name="T7" fmla="*/ 0 h 51"/>
                <a:gd name="T8" fmla="*/ 16 w 51"/>
                <a:gd name="T9" fmla="*/ 2 h 51"/>
                <a:gd name="T10" fmla="*/ 8 w 51"/>
                <a:gd name="T11" fmla="*/ 7 h 51"/>
                <a:gd name="T12" fmla="*/ 2 w 51"/>
                <a:gd name="T13" fmla="*/ 15 h 51"/>
                <a:gd name="T14" fmla="*/ 0 w 51"/>
                <a:gd name="T15" fmla="*/ 25 h 51"/>
                <a:gd name="T16" fmla="*/ 2 w 51"/>
                <a:gd name="T17" fmla="*/ 35 h 51"/>
                <a:gd name="T18" fmla="*/ 8 w 51"/>
                <a:gd name="T19" fmla="*/ 44 h 51"/>
                <a:gd name="T20" fmla="*/ 16 w 51"/>
                <a:gd name="T21" fmla="*/ 49 h 51"/>
                <a:gd name="T22" fmla="*/ 26 w 51"/>
                <a:gd name="T23" fmla="*/ 51 h 51"/>
                <a:gd name="T24" fmla="*/ 35 w 51"/>
                <a:gd name="T25" fmla="*/ 49 h 51"/>
                <a:gd name="T26" fmla="*/ 44 w 51"/>
                <a:gd name="T27" fmla="*/ 44 h 51"/>
                <a:gd name="T28" fmla="*/ 49 w 51"/>
                <a:gd name="T29" fmla="*/ 35 h 51"/>
                <a:gd name="T30" fmla="*/ 51 w 51"/>
                <a:gd name="T31" fmla="*/ 25 h 51"/>
                <a:gd name="T32" fmla="*/ 49 w 51"/>
                <a:gd name="T33" fmla="*/ 15 h 51"/>
                <a:gd name="T34" fmla="*/ 45 w 51"/>
                <a:gd name="T35" fmla="*/ 34 h 51"/>
                <a:gd name="T36" fmla="*/ 41 w 51"/>
                <a:gd name="T37" fmla="*/ 41 h 51"/>
                <a:gd name="T38" fmla="*/ 34 w 51"/>
                <a:gd name="T39" fmla="*/ 45 h 51"/>
                <a:gd name="T40" fmla="*/ 26 w 51"/>
                <a:gd name="T41" fmla="*/ 47 h 51"/>
                <a:gd name="T42" fmla="*/ 17 w 51"/>
                <a:gd name="T43" fmla="*/ 45 h 51"/>
                <a:gd name="T44" fmla="*/ 11 w 51"/>
                <a:gd name="T45" fmla="*/ 41 h 51"/>
                <a:gd name="T46" fmla="*/ 6 w 51"/>
                <a:gd name="T47" fmla="*/ 34 h 51"/>
                <a:gd name="T48" fmla="*/ 5 w 51"/>
                <a:gd name="T49" fmla="*/ 25 h 51"/>
                <a:gd name="T50" fmla="*/ 6 w 51"/>
                <a:gd name="T51" fmla="*/ 17 h 51"/>
                <a:gd name="T52" fmla="*/ 11 w 51"/>
                <a:gd name="T53" fmla="*/ 10 h 51"/>
                <a:gd name="T54" fmla="*/ 17 w 51"/>
                <a:gd name="T55" fmla="*/ 5 h 51"/>
                <a:gd name="T56" fmla="*/ 26 w 51"/>
                <a:gd name="T57" fmla="*/ 4 h 51"/>
                <a:gd name="T58" fmla="*/ 34 w 51"/>
                <a:gd name="T59" fmla="*/ 5 h 51"/>
                <a:gd name="T60" fmla="*/ 41 w 51"/>
                <a:gd name="T61" fmla="*/ 10 h 51"/>
                <a:gd name="T62" fmla="*/ 45 w 51"/>
                <a:gd name="T63" fmla="*/ 17 h 51"/>
                <a:gd name="T64" fmla="*/ 47 w 51"/>
                <a:gd name="T65" fmla="*/ 25 h 51"/>
                <a:gd name="T66" fmla="*/ 45 w 51"/>
                <a:gd name="T67" fmla="*/ 3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51">
                  <a:moveTo>
                    <a:pt x="49" y="15"/>
                  </a:moveTo>
                  <a:cubicBezTo>
                    <a:pt x="48" y="12"/>
                    <a:pt x="46" y="9"/>
                    <a:pt x="44" y="7"/>
                  </a:cubicBezTo>
                  <a:cubicBezTo>
                    <a:pt x="41" y="5"/>
                    <a:pt x="39" y="3"/>
                    <a:pt x="35" y="2"/>
                  </a:cubicBezTo>
                  <a:cubicBezTo>
                    <a:pt x="32" y="0"/>
                    <a:pt x="29" y="0"/>
                    <a:pt x="26" y="0"/>
                  </a:cubicBezTo>
                  <a:cubicBezTo>
                    <a:pt x="22" y="0"/>
                    <a:pt x="19" y="0"/>
                    <a:pt x="16" y="2"/>
                  </a:cubicBezTo>
                  <a:cubicBezTo>
                    <a:pt x="13" y="3"/>
                    <a:pt x="10" y="5"/>
                    <a:pt x="8" y="7"/>
                  </a:cubicBezTo>
                  <a:cubicBezTo>
                    <a:pt x="5" y="9"/>
                    <a:pt x="3" y="12"/>
                    <a:pt x="2" y="15"/>
                  </a:cubicBezTo>
                  <a:cubicBezTo>
                    <a:pt x="1" y="18"/>
                    <a:pt x="0" y="22"/>
                    <a:pt x="0" y="25"/>
                  </a:cubicBezTo>
                  <a:cubicBezTo>
                    <a:pt x="0" y="29"/>
                    <a:pt x="1" y="32"/>
                    <a:pt x="2" y="35"/>
                  </a:cubicBezTo>
                  <a:cubicBezTo>
                    <a:pt x="3" y="39"/>
                    <a:pt x="5" y="41"/>
                    <a:pt x="8" y="44"/>
                  </a:cubicBezTo>
                  <a:cubicBezTo>
                    <a:pt x="10" y="46"/>
                    <a:pt x="13" y="48"/>
                    <a:pt x="16" y="49"/>
                  </a:cubicBezTo>
                  <a:cubicBezTo>
                    <a:pt x="19" y="50"/>
                    <a:pt x="22" y="51"/>
                    <a:pt x="26" y="51"/>
                  </a:cubicBezTo>
                  <a:cubicBezTo>
                    <a:pt x="29" y="51"/>
                    <a:pt x="32" y="50"/>
                    <a:pt x="35" y="49"/>
                  </a:cubicBezTo>
                  <a:cubicBezTo>
                    <a:pt x="39" y="48"/>
                    <a:pt x="41" y="46"/>
                    <a:pt x="44" y="44"/>
                  </a:cubicBezTo>
                  <a:cubicBezTo>
                    <a:pt x="46" y="41"/>
                    <a:pt x="48" y="39"/>
                    <a:pt x="49" y="35"/>
                  </a:cubicBezTo>
                  <a:cubicBezTo>
                    <a:pt x="51" y="32"/>
                    <a:pt x="51" y="29"/>
                    <a:pt x="51" y="25"/>
                  </a:cubicBezTo>
                  <a:cubicBezTo>
                    <a:pt x="51" y="22"/>
                    <a:pt x="51" y="18"/>
                    <a:pt x="49" y="15"/>
                  </a:cubicBezTo>
                  <a:close/>
                  <a:moveTo>
                    <a:pt x="45" y="34"/>
                  </a:moveTo>
                  <a:cubicBezTo>
                    <a:pt x="44" y="37"/>
                    <a:pt x="42" y="39"/>
                    <a:pt x="41" y="41"/>
                  </a:cubicBezTo>
                  <a:cubicBezTo>
                    <a:pt x="39" y="43"/>
                    <a:pt x="36" y="44"/>
                    <a:pt x="34" y="45"/>
                  </a:cubicBezTo>
                  <a:cubicBezTo>
                    <a:pt x="31" y="47"/>
                    <a:pt x="29" y="47"/>
                    <a:pt x="26" y="47"/>
                  </a:cubicBezTo>
                  <a:cubicBezTo>
                    <a:pt x="23" y="47"/>
                    <a:pt x="20" y="47"/>
                    <a:pt x="17" y="45"/>
                  </a:cubicBezTo>
                  <a:cubicBezTo>
                    <a:pt x="15" y="44"/>
                    <a:pt x="12" y="43"/>
                    <a:pt x="11" y="41"/>
                  </a:cubicBezTo>
                  <a:cubicBezTo>
                    <a:pt x="9" y="39"/>
                    <a:pt x="7" y="37"/>
                    <a:pt x="6" y="34"/>
                  </a:cubicBezTo>
                  <a:cubicBezTo>
                    <a:pt x="5" y="31"/>
                    <a:pt x="5" y="28"/>
                    <a:pt x="5" y="25"/>
                  </a:cubicBezTo>
                  <a:cubicBezTo>
                    <a:pt x="5" y="22"/>
                    <a:pt x="5" y="19"/>
                    <a:pt x="6" y="17"/>
                  </a:cubicBezTo>
                  <a:cubicBezTo>
                    <a:pt x="7" y="14"/>
                    <a:pt x="9" y="12"/>
                    <a:pt x="11" y="10"/>
                  </a:cubicBezTo>
                  <a:cubicBezTo>
                    <a:pt x="12" y="8"/>
                    <a:pt x="15" y="6"/>
                    <a:pt x="17" y="5"/>
                  </a:cubicBezTo>
                  <a:cubicBezTo>
                    <a:pt x="20" y="4"/>
                    <a:pt x="23" y="4"/>
                    <a:pt x="26" y="4"/>
                  </a:cubicBezTo>
                  <a:cubicBezTo>
                    <a:pt x="29" y="4"/>
                    <a:pt x="31" y="4"/>
                    <a:pt x="34" y="5"/>
                  </a:cubicBezTo>
                  <a:cubicBezTo>
                    <a:pt x="36" y="6"/>
                    <a:pt x="39" y="8"/>
                    <a:pt x="41" y="10"/>
                  </a:cubicBezTo>
                  <a:cubicBezTo>
                    <a:pt x="42" y="12"/>
                    <a:pt x="44" y="14"/>
                    <a:pt x="45" y="17"/>
                  </a:cubicBezTo>
                  <a:cubicBezTo>
                    <a:pt x="46" y="19"/>
                    <a:pt x="47" y="22"/>
                    <a:pt x="47" y="25"/>
                  </a:cubicBezTo>
                  <a:cubicBezTo>
                    <a:pt x="47" y="28"/>
                    <a:pt x="46" y="31"/>
                    <a:pt x="45" y="3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grpSp>
      <p:sp>
        <p:nvSpPr>
          <p:cNvPr id="18" name="Footer Placeholder 3"/>
          <p:cNvSpPr>
            <a:spLocks noGrp="1"/>
          </p:cNvSpPr>
          <p:nvPr>
            <p:ph type="ftr" sz="quarter" idx="4"/>
          </p:nvPr>
        </p:nvSpPr>
        <p:spPr>
          <a:xfrm>
            <a:off x="791733" y="9314443"/>
            <a:ext cx="5233249" cy="107722"/>
          </a:xfrm>
          <a:prstGeom prst="rect">
            <a:avLst/>
          </a:prstGeom>
        </p:spPr>
        <p:txBody>
          <a:bodyPr vert="horz" wrap="square" lIns="0" tIns="0" rIns="0" bIns="0" rtlCol="0" anchor="ctr">
            <a:spAutoFit/>
          </a:bodyPr>
          <a:lstStyle>
            <a:lvl1pPr algn="l">
              <a:defRPr sz="700">
                <a:solidFill>
                  <a:schemeClr val="bg2"/>
                </a:solidFill>
              </a:defRPr>
            </a:lvl1pPr>
          </a:lstStyle>
          <a:p>
            <a:r>
              <a:rPr lang="en-US"/>
              <a:t>© 2019 NetApp, Inc. All rights reserved. </a:t>
            </a:r>
            <a:endParaRPr lang="en-US" dirty="0"/>
          </a:p>
        </p:txBody>
      </p:sp>
      <p:sp>
        <p:nvSpPr>
          <p:cNvPr id="33" name="Slide Number Placeholder 5"/>
          <p:cNvSpPr>
            <a:spLocks noGrp="1"/>
          </p:cNvSpPr>
          <p:nvPr>
            <p:ph type="sldNum" sz="quarter" idx="5"/>
          </p:nvPr>
        </p:nvSpPr>
        <p:spPr>
          <a:xfrm>
            <a:off x="408093" y="9298670"/>
            <a:ext cx="278554" cy="123111"/>
          </a:xfrm>
          <a:prstGeom prst="rect">
            <a:avLst/>
          </a:prstGeom>
        </p:spPr>
        <p:txBody>
          <a:bodyPr vert="horz" wrap="square" lIns="0" tIns="0" rIns="0" bIns="0" rtlCol="0" anchor="ctr">
            <a:spAutoFit/>
          </a:bodyPr>
          <a:lstStyle>
            <a:lvl1pPr algn="l">
              <a:defRPr sz="800" b="1">
                <a:solidFill>
                  <a:schemeClr val="bg2"/>
                </a:solidFill>
              </a:defRPr>
            </a:lvl1pPr>
          </a:lstStyle>
          <a:p>
            <a:fld id="{16AA2537-0790-4789-A16C-397C663A3332}" type="slidenum">
              <a:rPr lang="en-US" smtClean="0"/>
              <a:pPr/>
              <a:t>‹#›</a:t>
            </a:fld>
            <a:endParaRPr lang="en-US" dirty="0"/>
          </a:p>
        </p:txBody>
      </p:sp>
    </p:spTree>
    <p:extLst>
      <p:ext uri="{BB962C8B-B14F-4D97-AF65-F5344CB8AC3E}">
        <p14:creationId xmlns:p14="http://schemas.microsoft.com/office/powerpoint/2010/main" val="466532148"/>
      </p:ext>
    </p:extLst>
  </p:cSld>
  <p:clrMap bg1="lt1" tx1="dk1" bg2="lt2" tx2="dk2" accent1="accent1" accent2="accent2" accent3="accent3" accent4="accent4" accent5="accent5" accent6="accent6" hlink="hlink" folHlink="folHlink"/>
  <p:hf hdr="0"/>
  <p:notesStyle>
    <a:lvl1pPr marL="0" marR="0" indent="0" algn="l" defTabSz="914400" rtl="0" eaLnBrk="0" fontAlgn="base" latinLnBrk="0" hangingPunct="0">
      <a:lnSpc>
        <a:spcPct val="100000"/>
      </a:lnSpc>
      <a:spcBef>
        <a:spcPct val="30000"/>
      </a:spcBef>
      <a:spcAft>
        <a:spcPct val="0"/>
      </a:spcAft>
      <a:buClrTx/>
      <a:buSzTx/>
      <a:buFontTx/>
      <a:buNone/>
      <a:tabLst/>
      <a:defRPr sz="1000" kern="1200">
        <a:solidFill>
          <a:schemeClr val="tx1"/>
        </a:solidFill>
        <a:latin typeface="Arial" panose="020B0604020202020204" pitchFamily="34" charset="0"/>
        <a:ea typeface="+mn-ea"/>
        <a:cs typeface="Arial" panose="020B0604020202020204" pitchFamily="34" charset="0"/>
      </a:defRPr>
    </a:lvl1pPr>
    <a:lvl2pPr marL="168275" marR="0" indent="0" algn="l" defTabSz="914400" rtl="0" eaLnBrk="0" fontAlgn="base" latinLnBrk="0" hangingPunct="0">
      <a:lnSpc>
        <a:spcPct val="100000"/>
      </a:lnSpc>
      <a:spcBef>
        <a:spcPct val="30000"/>
      </a:spcBef>
      <a:spcAft>
        <a:spcPct val="0"/>
      </a:spcAft>
      <a:buClrTx/>
      <a:buSzTx/>
      <a:buFontTx/>
      <a:buNone/>
      <a:tabLst/>
      <a:defRPr sz="1000" kern="1200">
        <a:solidFill>
          <a:schemeClr val="tx1"/>
        </a:solidFill>
        <a:latin typeface="Arial" panose="020B0604020202020204" pitchFamily="34" charset="0"/>
        <a:ea typeface="+mn-ea"/>
        <a:cs typeface="Arial" panose="020B0604020202020204" pitchFamily="34" charset="0"/>
      </a:defRPr>
    </a:lvl2pPr>
    <a:lvl3pPr marL="349250" marR="0" indent="0" algn="l" defTabSz="914400" rtl="0" eaLnBrk="0" fontAlgn="base" latinLnBrk="0" hangingPunct="0">
      <a:lnSpc>
        <a:spcPct val="100000"/>
      </a:lnSpc>
      <a:spcBef>
        <a:spcPct val="30000"/>
      </a:spcBef>
      <a:spcAft>
        <a:spcPct val="0"/>
      </a:spcAft>
      <a:buClrTx/>
      <a:buSzTx/>
      <a:buFontTx/>
      <a:buNone/>
      <a:tabLst/>
      <a:defRPr sz="1000" kern="1200">
        <a:solidFill>
          <a:schemeClr val="tx1"/>
        </a:solidFill>
        <a:latin typeface="Arial" panose="020B0604020202020204" pitchFamily="34" charset="0"/>
        <a:ea typeface="+mn-ea"/>
        <a:cs typeface="Arial" panose="020B0604020202020204" pitchFamily="34" charset="0"/>
      </a:defRPr>
    </a:lvl3pPr>
    <a:lvl4pPr marL="517525" marR="0" indent="0" algn="l" defTabSz="914400" rtl="0" eaLnBrk="0" fontAlgn="base" latinLnBrk="0" hangingPunct="0">
      <a:lnSpc>
        <a:spcPct val="100000"/>
      </a:lnSpc>
      <a:spcBef>
        <a:spcPct val="30000"/>
      </a:spcBef>
      <a:spcAft>
        <a:spcPct val="0"/>
      </a:spcAft>
      <a:buClrTx/>
      <a:buSzTx/>
      <a:buFontTx/>
      <a:buNone/>
      <a:tabLst/>
      <a:defRPr sz="1000" kern="1200">
        <a:solidFill>
          <a:schemeClr val="tx1"/>
        </a:solidFill>
        <a:latin typeface="Arial" panose="020B0604020202020204" pitchFamily="34" charset="0"/>
        <a:ea typeface="+mn-ea"/>
        <a:cs typeface="Arial" panose="020B0604020202020204" pitchFamily="34" charset="0"/>
      </a:defRPr>
    </a:lvl4pPr>
    <a:lvl5pPr marL="685800" marR="0" indent="0" algn="l" defTabSz="914400" rtl="0" eaLnBrk="0" fontAlgn="base" latinLnBrk="0" hangingPunct="0">
      <a:lnSpc>
        <a:spcPct val="100000"/>
      </a:lnSpc>
      <a:spcBef>
        <a:spcPct val="30000"/>
      </a:spcBef>
      <a:spcAft>
        <a:spcPct val="0"/>
      </a:spcAft>
      <a:buClrTx/>
      <a:buSzTx/>
      <a:buFontTx/>
      <a:buNone/>
      <a:tabLst/>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mailto:ng-nau-labsupport@netapp.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mailto:ng-netappu-nci@netapp.com"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mysupport.netapp.com/info/web/ECMP1150550.html" TargetMode="External"/><Relationship Id="rId3" Type="http://schemas.openxmlformats.org/officeDocument/2006/relationships/hyperlink" Target="http://www.netapp.com/us/services-support/university/index.aspx" TargetMode="External"/><Relationship Id="rId7" Type="http://schemas.openxmlformats.org/officeDocument/2006/relationships/hyperlink" Target="http://mysupport.netapp.com/"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www.netapp.com/us/forms/supportwebcastseries.aspx?REF_SOURCE=new2ntapwl-netappu" TargetMode="External"/><Relationship Id="rId11" Type="http://schemas.openxmlformats.org/officeDocument/2006/relationships/hyperlink" Target="https://kb.netapp.com/support/index?page=home" TargetMode="External"/><Relationship Id="rId5" Type="http://schemas.openxmlformats.org/officeDocument/2006/relationships/hyperlink" Target="http://netappusupport.custhelp.com/" TargetMode="External"/><Relationship Id="rId10" Type="http://schemas.openxmlformats.org/officeDocument/2006/relationships/hyperlink" Target="https://forums.netapp.com/" TargetMode="External"/><Relationship Id="rId4" Type="http://schemas.openxmlformats.org/officeDocument/2006/relationships/hyperlink" Target="https://communities.netapp.com/community/netapp_university" TargetMode="External"/><Relationship Id="rId9" Type="http://schemas.openxmlformats.org/officeDocument/2006/relationships/hyperlink" Target="http://community.netapp.com/t5/Products-and-Solutions/ct-p/products-and-solution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8800" y="317500"/>
            <a:ext cx="6197600" cy="3484563"/>
          </a:xfrm>
        </p:spPr>
      </p:sp>
      <p:sp>
        <p:nvSpPr>
          <p:cNvPr id="3" name="Notes Placeholder 2"/>
          <p:cNvSpPr>
            <a:spLocks noGrp="1"/>
          </p:cNvSpPr>
          <p:nvPr>
            <p:ph type="body" idx="1"/>
          </p:nvPr>
        </p:nvSpPr>
        <p:spPr/>
        <p:txBody>
          <a:bodyPr/>
          <a:lstStyle/>
          <a:p>
            <a:r>
              <a:rPr lang="en-US" sz="1100" b="1" dirty="0"/>
              <a:t>Instructor Notes</a:t>
            </a:r>
          </a:p>
          <a:p>
            <a:r>
              <a:rPr lang="en-US" sz="1100" dirty="0"/>
              <a:t>Display this slide as people are entering the classroom</a:t>
            </a:r>
            <a:r>
              <a:rPr lang="en-US" sz="1100" baseline="0" dirty="0"/>
              <a:t> or </a:t>
            </a:r>
            <a:r>
              <a:rPr lang="en-US" sz="1100" dirty="0"/>
              <a:t>logging in to </a:t>
            </a:r>
            <a:r>
              <a:rPr lang="en-US" sz="1100" dirty="0">
                <a:solidFill>
                  <a:srgbClr val="000000"/>
                </a:solidFill>
              </a:rPr>
              <a:t>the</a:t>
            </a:r>
            <a:r>
              <a:rPr lang="en-US" sz="1100" dirty="0"/>
              <a:t> WebEx Training Center. You can delete</a:t>
            </a:r>
            <a:r>
              <a:rPr lang="en-US" sz="1100" baseline="0" dirty="0"/>
              <a:t> text that does not apply to your delivery.</a:t>
            </a:r>
            <a:endParaRPr lang="en-US" sz="1100" dirty="0"/>
          </a:p>
          <a:p>
            <a:endParaRPr lang="en-US" sz="1100" dirty="0"/>
          </a:p>
          <a:p>
            <a:r>
              <a:rPr lang="en-US" sz="1100" dirty="0"/>
              <a:t>You</a:t>
            </a:r>
            <a:r>
              <a:rPr lang="en-US" sz="1100" baseline="0" dirty="0"/>
              <a:t> should have completed t</a:t>
            </a:r>
            <a:r>
              <a:rPr lang="en-US" sz="1100" dirty="0"/>
              <a:t>he following</a:t>
            </a:r>
            <a:r>
              <a:rPr lang="en-US" sz="1100" baseline="0" dirty="0"/>
              <a:t> tasks </a:t>
            </a:r>
            <a:r>
              <a:rPr lang="en-US" sz="1100" dirty="0">
                <a:solidFill>
                  <a:srgbClr val="000000"/>
                </a:solidFill>
              </a:rPr>
              <a:t>prior</a:t>
            </a:r>
            <a:r>
              <a:rPr lang="en-US" sz="1100" baseline="0" dirty="0">
                <a:solidFill>
                  <a:srgbClr val="000000"/>
                </a:solidFill>
              </a:rPr>
              <a:t> to</a:t>
            </a:r>
            <a:r>
              <a:rPr lang="en-US" sz="1100" baseline="0" dirty="0"/>
              <a:t> class:</a:t>
            </a:r>
          </a:p>
          <a:p>
            <a:pPr marL="181240" indent="-181240">
              <a:buFont typeface="Wingdings" panose="05000000000000000000" pitchFamily="2" charset="2"/>
              <a:buChar char="§"/>
            </a:pPr>
            <a:r>
              <a:rPr lang="en-US" sz="1100" dirty="0"/>
              <a:t>Checked the </a:t>
            </a:r>
            <a:r>
              <a:rPr lang="en-US" sz="1100" dirty="0">
                <a:solidFill>
                  <a:srgbClr val="000000"/>
                </a:solidFill>
              </a:rPr>
              <a:t>lab</a:t>
            </a:r>
            <a:r>
              <a:rPr lang="en-US" sz="1100" dirty="0"/>
              <a:t> kit to verify connectivity and </a:t>
            </a:r>
            <a:r>
              <a:rPr lang="en-US" sz="1100" dirty="0">
                <a:solidFill>
                  <a:srgbClr val="000000"/>
                </a:solidFill>
              </a:rPr>
              <a:t>ensure</a:t>
            </a:r>
            <a:r>
              <a:rPr lang="en-US" sz="1100" dirty="0"/>
              <a:t> that the required license codes are installed</a:t>
            </a:r>
          </a:p>
          <a:p>
            <a:pPr marL="181240" indent="-181240">
              <a:buFont typeface="Wingdings" panose="05000000000000000000" pitchFamily="2" charset="2"/>
              <a:buChar char="§"/>
            </a:pPr>
            <a:r>
              <a:rPr lang="en-US" sz="1100" baseline="0" dirty="0"/>
              <a:t>Asked the students to verify that they have completed the prerequisite training, can access the materials, and, if virtual, can connect to the meeting center and are using dual </a:t>
            </a:r>
            <a:r>
              <a:rPr lang="en-US" sz="1100" baseline="0" dirty="0">
                <a:solidFill>
                  <a:srgbClr val="000000"/>
                </a:solidFill>
              </a:rPr>
              <a:t>screens</a:t>
            </a:r>
          </a:p>
          <a:p>
            <a:endParaRPr lang="en-US" sz="1100" baseline="0" dirty="0"/>
          </a:p>
          <a:p>
            <a:r>
              <a:rPr lang="en-US" sz="1100" baseline="0" dirty="0"/>
              <a:t>Before class begins, do the following: </a:t>
            </a:r>
          </a:p>
          <a:p>
            <a:pPr marL="181240" indent="-181240">
              <a:buFont typeface="Wingdings" panose="05000000000000000000" pitchFamily="2" charset="2"/>
              <a:buChar char="§"/>
            </a:pPr>
            <a:r>
              <a:rPr lang="en-US" sz="1100" baseline="0" dirty="0"/>
              <a:t>Load files (slides, additional downloadable materials and handouts, videos, custom interactive slides, </a:t>
            </a:r>
            <a:r>
              <a:rPr lang="en-US" sz="1100" baseline="0" dirty="0">
                <a:solidFill>
                  <a:srgbClr val="000000"/>
                </a:solidFill>
              </a:rPr>
              <a:t>and .atp</a:t>
            </a:r>
            <a:r>
              <a:rPr lang="en-US" sz="1100" baseline="0" dirty="0"/>
              <a:t> files for polling questions) to your file-sharing application.</a:t>
            </a:r>
          </a:p>
          <a:p>
            <a:pPr marL="181240" indent="-181240">
              <a:buFont typeface="Wingdings" panose="05000000000000000000" pitchFamily="2" charset="2"/>
              <a:buChar char="§"/>
            </a:pPr>
            <a:r>
              <a:rPr lang="en-US" sz="1100" baseline="0" dirty="0"/>
              <a:t>Check your Course Files folder for resources supplied by the course developer.</a:t>
            </a:r>
          </a:p>
          <a:p>
            <a:pPr marL="181240" indent="-181240">
              <a:buFont typeface="Wingdings" panose="05000000000000000000" pitchFamily="2" charset="2"/>
              <a:buChar char="§"/>
            </a:pPr>
            <a:r>
              <a:rPr lang="en-US" sz="1100" baseline="0" dirty="0"/>
              <a:t>Review the timing guide that is provided in the notes of the agenda slide.</a:t>
            </a:r>
          </a:p>
          <a:p>
            <a:endParaRPr lang="en-US" sz="1100" baseline="0" dirty="0"/>
          </a:p>
          <a:p>
            <a:pPr defTabSz="966612">
              <a:defRPr/>
            </a:pPr>
            <a:r>
              <a:rPr lang="en-US" sz="1100" b="1" dirty="0"/>
              <a:t>Student Notes </a:t>
            </a:r>
            <a:br>
              <a:rPr lang="en-US" sz="1100" dirty="0"/>
            </a:br>
            <a:endParaRPr lang="en-US" sz="1100" dirty="0"/>
          </a:p>
          <a:p>
            <a:endParaRPr lang="en-US" baseline="0" dirty="0"/>
          </a:p>
          <a:p>
            <a:endParaRPr lang="en-US" sz="1100" dirty="0"/>
          </a:p>
          <a:p>
            <a:endParaRPr lang="en-US" sz="1100" dirty="0"/>
          </a:p>
          <a:p>
            <a:endParaRPr lang="en-US" sz="1100" dirty="0"/>
          </a:p>
        </p:txBody>
      </p:sp>
      <p:sp>
        <p:nvSpPr>
          <p:cNvPr id="4" name="Footer Placeholder 3"/>
          <p:cNvSpPr>
            <a:spLocks noGrp="1"/>
          </p:cNvSpPr>
          <p:nvPr>
            <p:ph type="ftr" sz="quarter" idx="10"/>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D87BE6B6-0677-4994-968F-C8750F7AF8A1}"/>
              </a:ext>
            </a:extLst>
          </p:cNvPr>
          <p:cNvSpPr>
            <a:spLocks noGrp="1"/>
          </p:cNvSpPr>
          <p:nvPr>
            <p:ph type="sldNum" sz="quarter" idx="5"/>
          </p:nvPr>
        </p:nvSpPr>
        <p:spPr/>
        <p:txBody>
          <a:bodyPr/>
          <a:lstStyle/>
          <a:p>
            <a:fld id="{16AA2537-0790-4789-A16C-397C663A3332}" type="slidenum">
              <a:rPr lang="en-US" smtClean="0"/>
              <a:pPr/>
              <a:t>1</a:t>
            </a:fld>
            <a:endParaRPr lang="en-US" dirty="0"/>
          </a:p>
        </p:txBody>
      </p:sp>
    </p:spTree>
    <p:extLst>
      <p:ext uri="{BB962C8B-B14F-4D97-AF65-F5344CB8AC3E}">
        <p14:creationId xmlns:p14="http://schemas.microsoft.com/office/powerpoint/2010/main" val="140735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b="1" kern="1200" dirty="0">
                <a:solidFill>
                  <a:schemeClr val="tx1"/>
                </a:solidFill>
                <a:effectLst/>
                <a:latin typeface="Arial" panose="020B0604020202020204" pitchFamily="34" charset="0"/>
                <a:ea typeface="+mn-ea"/>
                <a:cs typeface="Arial" panose="020B0604020202020204" pitchFamily="34" charset="0"/>
              </a:rPr>
              <a:t>Instructor Notes</a:t>
            </a:r>
            <a:endParaRPr lang="en-US" sz="1100" kern="1200" dirty="0">
              <a:solidFill>
                <a:schemeClr val="tx1"/>
              </a:solidFill>
              <a:effectLst/>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kern="1200" dirty="0">
                <a:solidFill>
                  <a:schemeClr val="tx1"/>
                </a:solidFill>
                <a:effectLst/>
                <a:latin typeface="Arial" panose="020B0604020202020204" pitchFamily="34" charset="0"/>
                <a:ea typeface="+mn-ea"/>
                <a:cs typeface="Arial" panose="020B0604020202020204" pitchFamily="34" charset="0"/>
              </a:rPr>
              <a:t>If the students have completed the following on-line pre-work prior to taking this class, things would go smoother for them in the labs: </a:t>
            </a:r>
          </a:p>
          <a:p>
            <a:endParaRPr lang="en-US" sz="1100" dirty="0"/>
          </a:p>
          <a:p>
            <a:r>
              <a:rPr lang="en-US" sz="1100" dirty="0"/>
              <a:t>Cloud Computing NIST definition</a:t>
            </a:r>
          </a:p>
          <a:p>
            <a:r>
              <a:rPr lang="en-US" sz="1100" dirty="0"/>
              <a:t>Cloud Characteristics: Self Service, Broad Accessibility, Shared resources, Elasticity, Measured or metered consumption</a:t>
            </a:r>
          </a:p>
          <a:p>
            <a:r>
              <a:rPr lang="en-US" sz="1100" dirty="0"/>
              <a:t>Service Delivery Models: IaaS, PaaS, SaaS</a:t>
            </a:r>
          </a:p>
          <a:p>
            <a:r>
              <a:rPr lang="en-US" sz="1100" dirty="0"/>
              <a:t>Cloud Deployment Models: Private Cloud, Community Cloud, Hybrid Cloud, Public Cloud</a:t>
            </a:r>
          </a:p>
          <a:p>
            <a:endParaRPr lang="en-US" sz="1100" dirty="0"/>
          </a:p>
          <a:p>
            <a:r>
              <a:rPr lang="en-US" sz="1100" dirty="0"/>
              <a:t>The following is a high level view of courses from the pre-work document:</a:t>
            </a:r>
          </a:p>
          <a:p>
            <a:r>
              <a:rPr lang="en-US" sz="1100" dirty="0"/>
              <a:t>Exercise 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dirty="0"/>
              <a:t>Industry Essentials: Cloud Computing: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kern="1200" dirty="0">
                <a:solidFill>
                  <a:schemeClr val="tx1"/>
                </a:solidFill>
                <a:effectLst/>
                <a:latin typeface="Arial" panose="020B0604020202020204" pitchFamily="34" charset="0"/>
                <a:ea typeface="+mn-ea"/>
                <a:cs typeface="Arial" panose="020B0604020202020204" pitchFamily="34" charset="0"/>
              </a:rPr>
              <a:t>In this task, you learn about the cloud and about how NetApp solutions enable customers to manage and protect data in hybrid cloud environments.</a:t>
            </a:r>
            <a:endParaRPr lang="en-US" sz="11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dirty="0"/>
              <a:t>WBT : Industry Essentials: Cloud Computing – 30 minutes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dirty="0"/>
              <a:t>Hybrid Cloud Knowledge check – 30 minutes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1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dirty="0"/>
              <a:t>Networking Fundamentals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kern="1200" dirty="0">
                <a:solidFill>
                  <a:schemeClr val="tx1"/>
                </a:solidFill>
                <a:effectLst/>
                <a:latin typeface="Arial" panose="020B0604020202020204" pitchFamily="34" charset="0"/>
                <a:ea typeface="+mn-ea"/>
                <a:cs typeface="Arial" panose="020B0604020202020204" pitchFamily="34" charset="0"/>
              </a:rPr>
              <a:t>In this task, you will learn some of the basic networking concepts required to understand the networking configurations for a hybrid cloud environment.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dirty="0"/>
              <a:t>3 </a:t>
            </a:r>
            <a:r>
              <a:rPr lang="en-US" sz="1100" dirty="0" err="1"/>
              <a:t>youtube</a:t>
            </a:r>
            <a:r>
              <a:rPr lang="en-US" sz="1100" dirty="0"/>
              <a:t> videos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dirty="0"/>
              <a:t>Video 1: Introduction to Classless Inter Domain Routing (CIDR) 15 min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dirty="0"/>
              <a:t>Video 2: Introduction to NAT and PAT part 1: 8 min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dirty="0"/>
              <a:t>Video 3: Introduction to NAT and PAT Part 2: 9 min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1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dirty="0"/>
              <a:t>Exercise 2 and Exercise 3:</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dirty="0"/>
              <a:t>Task 1 : Set up Linux Academy Account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1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dirty="0"/>
              <a:t>Complete the following courses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dirty="0"/>
              <a:t>Part 1 : AWS Concepts course and quiz  - 1 hour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dirty="0"/>
              <a:t>Part 2: AWS Concepts Course- 3 hours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100" dirty="0"/>
              <a:t>Azure Concepts – 2 hours</a:t>
            </a:r>
          </a:p>
          <a:p>
            <a:endParaRPr lang="en-US" dirty="0"/>
          </a:p>
        </p:txBody>
      </p:sp>
      <p:sp>
        <p:nvSpPr>
          <p:cNvPr id="4" name="Footer Placeholder 3"/>
          <p:cNvSpPr>
            <a:spLocks noGrp="1"/>
          </p:cNvSpPr>
          <p:nvPr>
            <p:ph type="ftr" sz="quarter" idx="4"/>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952455FC-A1FF-4E8D-A9A8-5940CE3DADD7}"/>
              </a:ext>
            </a:extLst>
          </p:cNvPr>
          <p:cNvSpPr>
            <a:spLocks noGrp="1"/>
          </p:cNvSpPr>
          <p:nvPr>
            <p:ph type="sldNum" sz="quarter" idx="5"/>
          </p:nvPr>
        </p:nvSpPr>
        <p:spPr/>
        <p:txBody>
          <a:bodyPr/>
          <a:lstStyle/>
          <a:p>
            <a:fld id="{16AA2537-0790-4789-A16C-397C663A3332}" type="slidenum">
              <a:rPr lang="en-US" smtClean="0"/>
              <a:pPr/>
              <a:t>10</a:t>
            </a:fld>
            <a:endParaRPr lang="en-US" dirty="0"/>
          </a:p>
        </p:txBody>
      </p:sp>
    </p:spTree>
    <p:extLst>
      <p:ext uri="{BB962C8B-B14F-4D97-AF65-F5344CB8AC3E}">
        <p14:creationId xmlns:p14="http://schemas.microsoft.com/office/powerpoint/2010/main" val="3320001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dirty="0"/>
              <a:t>Instructor Notes</a:t>
            </a:r>
          </a:p>
          <a:p>
            <a:pPr defTabSz="966612">
              <a:defRPr/>
            </a:pPr>
            <a:r>
              <a:rPr lang="en-US" sz="1100" b="0" dirty="0"/>
              <a:t>For equipment-based offerings, </a:t>
            </a:r>
            <a:r>
              <a:rPr lang="en-US" sz="1100" dirty="0"/>
              <a:t>provide</a:t>
            </a:r>
            <a:r>
              <a:rPr lang="en-US" sz="1100" baseline="0" dirty="0"/>
              <a:t> an </a:t>
            </a:r>
            <a:r>
              <a:rPr lang="en-US" sz="1100" dirty="0"/>
              <a:t>equipment kit and connection information to each participant. Explain each server in the exercise kit. </a:t>
            </a:r>
          </a:p>
          <a:p>
            <a:pPr>
              <a:defRPr/>
            </a:pPr>
            <a:endParaRPr lang="en-US" sz="1100" b="0" dirty="0"/>
          </a:p>
          <a:p>
            <a:pPr>
              <a:defRPr/>
            </a:pPr>
            <a:r>
              <a:rPr lang="en-US" sz="1100" b="0" dirty="0">
                <a:solidFill>
                  <a:srgbClr val="000000"/>
                </a:solidFill>
              </a:rPr>
              <a:t>Ensure</a:t>
            </a:r>
            <a:r>
              <a:rPr lang="en-US" sz="1100" b="0" dirty="0"/>
              <a:t> that license codes are installed</a:t>
            </a:r>
            <a:r>
              <a:rPr lang="en-US" sz="1100" b="0" dirty="0">
                <a:solidFill>
                  <a:srgbClr val="000000"/>
                </a:solidFill>
              </a:rPr>
              <a:t>.</a:t>
            </a:r>
            <a:r>
              <a:rPr lang="en-US" sz="1100" b="0" dirty="0"/>
              <a:t> </a:t>
            </a:r>
            <a:r>
              <a:rPr lang="en-US" sz="1100" b="0" dirty="0">
                <a:solidFill>
                  <a:srgbClr val="000000"/>
                </a:solidFill>
              </a:rPr>
              <a:t>Refer to</a:t>
            </a:r>
            <a:r>
              <a:rPr lang="en-US" sz="1100" b="0" baseline="0" dirty="0"/>
              <a:t> the hidden Courseware Licenses slide at the end of this module.</a:t>
            </a:r>
            <a:br>
              <a:rPr lang="en-US" sz="1100" i="0" dirty="0"/>
            </a:br>
            <a:endParaRPr lang="en-US" sz="1100" b="1" dirty="0"/>
          </a:p>
          <a:p>
            <a:r>
              <a:rPr lang="en-US" sz="1100" b="0" u="none" baseline="0" dirty="0"/>
              <a:t>Contact information for courseware licenses:</a:t>
            </a:r>
          </a:p>
          <a:p>
            <a:pPr marL="181240" indent="-181240">
              <a:buFont typeface="Wingdings" panose="05000000000000000000" pitchFamily="2" charset="2"/>
              <a:buChar char="§"/>
            </a:pPr>
            <a:r>
              <a:rPr lang="en-US" sz="1100" b="0" dirty="0"/>
              <a:t>Courses offered directly through </a:t>
            </a:r>
            <a:r>
              <a:rPr lang="en-US" sz="1100" b="0" dirty="0">
                <a:solidFill>
                  <a:srgbClr val="000000"/>
                </a:solidFill>
              </a:rPr>
              <a:t>NetApp University</a:t>
            </a:r>
            <a:r>
              <a:rPr lang="en-US" sz="1100" b="0" dirty="0"/>
              <a:t>: </a:t>
            </a:r>
            <a:r>
              <a:rPr lang="en-US" sz="1100" u="sng" dirty="0">
                <a:hlinkClick r:id="rId3"/>
              </a:rPr>
              <a:t>ng-nau-labsupport@netapp.com</a:t>
            </a:r>
            <a:endParaRPr lang="en-US" sz="1100" b="0" dirty="0"/>
          </a:p>
          <a:p>
            <a:pPr marL="181240" indent="-181240">
              <a:buFont typeface="Wingdings" panose="05000000000000000000" pitchFamily="2" charset="2"/>
              <a:buChar char="§"/>
            </a:pPr>
            <a:r>
              <a:rPr lang="en-US" sz="1100" b="0" dirty="0"/>
              <a:t>Courses provided by Authorized Learning </a:t>
            </a:r>
            <a:r>
              <a:rPr lang="en-US" sz="1100" b="0" dirty="0">
                <a:solidFill>
                  <a:srgbClr val="000000"/>
                </a:solidFill>
              </a:rPr>
              <a:t>Partners</a:t>
            </a:r>
            <a:r>
              <a:rPr lang="en-US" sz="1100" b="0" dirty="0"/>
              <a:t>: </a:t>
            </a:r>
            <a:r>
              <a:rPr lang="en-US" sz="1100" dirty="0">
                <a:solidFill>
                  <a:srgbClr val="000000"/>
                </a:solidFill>
              </a:rPr>
              <a:t>Contact</a:t>
            </a:r>
            <a:r>
              <a:rPr lang="en-US" sz="1100" dirty="0"/>
              <a:t> your direct manager</a:t>
            </a:r>
            <a:r>
              <a:rPr lang="en-US" sz="1100" baseline="0" dirty="0"/>
              <a:t> or </a:t>
            </a:r>
            <a:r>
              <a:rPr lang="en-US" sz="1100" dirty="0"/>
              <a:t>supervisor or </a:t>
            </a:r>
            <a:r>
              <a:rPr lang="en-US" sz="1100" dirty="0">
                <a:solidFill>
                  <a:srgbClr val="000000"/>
                </a:solidFill>
              </a:rPr>
              <a:t>NetApp University</a:t>
            </a:r>
            <a:r>
              <a:rPr lang="en-US" sz="1100" dirty="0"/>
              <a:t> ALP Program Manager,</a:t>
            </a:r>
            <a:r>
              <a:rPr lang="en-US" sz="1100" b="1" dirty="0"/>
              <a:t> </a:t>
            </a:r>
            <a:r>
              <a:rPr lang="en-US" sz="1100" u="sng" dirty="0">
                <a:hlinkClick r:id="rId4"/>
              </a:rPr>
              <a:t>ng-netappu-nci@netapp.com</a:t>
            </a:r>
            <a:r>
              <a:rPr lang="en-US" sz="1100" dirty="0"/>
              <a:t>. </a:t>
            </a:r>
          </a:p>
          <a:p>
            <a:pPr marL="181240" indent="-181240">
              <a:buFont typeface="Arial" panose="020B0604020202020204" pitchFamily="34" charset="0"/>
              <a:buChar char="•"/>
            </a:pPr>
            <a:endParaRPr lang="en-US" sz="1100" b="1" dirty="0">
              <a:solidFill>
                <a:srgbClr val="0000FF"/>
              </a:solidFill>
            </a:endParaRPr>
          </a:p>
          <a:p>
            <a:r>
              <a:rPr lang="en-US" sz="1100" b="0" dirty="0">
                <a:solidFill>
                  <a:srgbClr val="0000FF"/>
                </a:solidFill>
              </a:rPr>
              <a:t>Modify the student</a:t>
            </a:r>
            <a:r>
              <a:rPr lang="en-US" sz="1100" b="0" baseline="0" dirty="0">
                <a:solidFill>
                  <a:srgbClr val="0000FF"/>
                </a:solidFill>
              </a:rPr>
              <a:t> notes as needed for your course. The text presented here is only an example.</a:t>
            </a:r>
            <a:endParaRPr lang="en-US" sz="1100" b="0" dirty="0">
              <a:solidFill>
                <a:srgbClr val="0000FF"/>
              </a:solidFill>
            </a:endParaRPr>
          </a:p>
          <a:p>
            <a:endParaRPr lang="en-US" sz="1100" b="1" i="0" dirty="0"/>
          </a:p>
          <a:p>
            <a:r>
              <a:rPr lang="en-US" sz="1100" b="1" i="0" dirty="0"/>
              <a:t>Student Notes</a:t>
            </a:r>
          </a:p>
          <a:p>
            <a:r>
              <a:rPr lang="en-US" sz="1100" dirty="0">
                <a:solidFill>
                  <a:srgbClr val="000000"/>
                </a:solidFill>
              </a:rPr>
              <a:t>L</a:t>
            </a:r>
            <a:r>
              <a:rPr lang="en-US" sz="1100" dirty="0"/>
              <a:t>aunch your exercise equipment kit from your laptop or from the classroom desktop. To connect to your exercise equipment, use </a:t>
            </a:r>
            <a:r>
              <a:rPr lang="en-US" sz="1100" dirty="0">
                <a:solidFill>
                  <a:srgbClr val="000000"/>
                </a:solidFill>
              </a:rPr>
              <a:t>Remote Desktop Connection</a:t>
            </a:r>
            <a:r>
              <a:rPr lang="en-US" sz="1100" dirty="0"/>
              <a:t> or the NetApp University portal.</a:t>
            </a:r>
          </a:p>
          <a:p>
            <a:r>
              <a:rPr lang="en-US" sz="1100" i="0" dirty="0"/>
              <a:t>The Windows 2012 Server</a:t>
            </a:r>
            <a:r>
              <a:rPr lang="en-US" sz="1100" i="0" dirty="0">
                <a:solidFill>
                  <a:srgbClr val="000000"/>
                </a:solidFill>
              </a:rPr>
              <a:t> is</a:t>
            </a:r>
            <a:r>
              <a:rPr lang="en-US" sz="1100" i="0" dirty="0"/>
              <a:t> your Windows domain controller for the LEARN windows domain. The </a:t>
            </a:r>
            <a:r>
              <a:rPr lang="en-US" sz="1100" i="0" dirty="0">
                <a:solidFill>
                  <a:srgbClr val="000000"/>
                </a:solidFill>
              </a:rPr>
              <a:t>Windows Server</a:t>
            </a:r>
            <a:r>
              <a:rPr lang="en-US" sz="1100" i="0" dirty="0"/>
              <a:t> hosts the domain DNS server.</a:t>
            </a:r>
          </a:p>
          <a:p>
            <a:endParaRPr lang="en-US" sz="1100" dirty="0"/>
          </a:p>
          <a:p>
            <a:r>
              <a:rPr lang="en-US" sz="1100" dirty="0"/>
              <a:t>Your exercise equipment </a:t>
            </a:r>
            <a:r>
              <a:rPr lang="en-US" sz="1100" dirty="0">
                <a:solidFill>
                  <a:srgbClr val="000000"/>
                </a:solidFill>
              </a:rPr>
              <a:t>consists of</a:t>
            </a:r>
            <a:r>
              <a:rPr lang="en-US" sz="1100" dirty="0"/>
              <a:t> several servers:</a:t>
            </a:r>
          </a:p>
          <a:p>
            <a:pPr marL="241653" indent="-241653">
              <a:buFont typeface="+mj-lt"/>
              <a:buAutoNum type="arabicPeriod"/>
            </a:pPr>
            <a:r>
              <a:rPr lang="en-US" sz="1100" dirty="0"/>
              <a:t>A single node NetApp </a:t>
            </a:r>
            <a:r>
              <a:rPr lang="en-US" sz="1100" dirty="0">
                <a:solidFill>
                  <a:srgbClr val="000000"/>
                </a:solidFill>
              </a:rPr>
              <a:t>ONTAP</a:t>
            </a:r>
            <a:r>
              <a:rPr lang="en-US" sz="1100" dirty="0"/>
              <a:t> cluster</a:t>
            </a:r>
          </a:p>
          <a:p>
            <a:pPr marL="241653" indent="-241653">
              <a:buFont typeface="+mj-lt"/>
              <a:buAutoNum type="arabicPeriod"/>
            </a:pPr>
            <a:r>
              <a:rPr lang="en-US" sz="1100" i="0" dirty="0"/>
              <a:t>An </a:t>
            </a:r>
            <a:r>
              <a:rPr lang="en-US" sz="1100" i="0" dirty="0">
                <a:solidFill>
                  <a:srgbClr val="000000"/>
                </a:solidFill>
              </a:rPr>
              <a:t>AltaVault appliance</a:t>
            </a:r>
          </a:p>
          <a:p>
            <a:pPr marL="241653" indent="-241653">
              <a:buFont typeface="+mj-lt"/>
              <a:buAutoNum type="arabicPeriod"/>
            </a:pPr>
            <a:r>
              <a:rPr lang="en-US" sz="1100" dirty="0"/>
              <a:t>A CentOS Linux server</a:t>
            </a:r>
          </a:p>
          <a:p>
            <a:pPr marL="241653" indent="-241653">
              <a:buFont typeface="+mj-lt"/>
              <a:buAutoNum type="arabicPeriod"/>
            </a:pPr>
            <a:r>
              <a:rPr lang="en-US" sz="1100" i="0" dirty="0"/>
              <a:t>A </a:t>
            </a:r>
            <a:r>
              <a:rPr lang="en-US" sz="1100" i="0" dirty="0">
                <a:solidFill>
                  <a:srgbClr val="000000"/>
                </a:solidFill>
              </a:rPr>
              <a:t>pfSense</a:t>
            </a:r>
            <a:r>
              <a:rPr lang="en-US" sz="1100" i="0" dirty="0"/>
              <a:t> </a:t>
            </a:r>
            <a:r>
              <a:rPr lang="en-US" sz="1100" i="0" dirty="0">
                <a:solidFill>
                  <a:srgbClr val="000000"/>
                </a:solidFill>
              </a:rPr>
              <a:t>virtual machine</a:t>
            </a:r>
            <a:r>
              <a:rPr lang="en-US" sz="1100" i="0" dirty="0"/>
              <a:t> used as a virtual router for the VPN connection to the cloud providers</a:t>
            </a:r>
          </a:p>
        </p:txBody>
      </p:sp>
      <p:sp>
        <p:nvSpPr>
          <p:cNvPr id="4" name="Footer Placeholder 3"/>
          <p:cNvSpPr>
            <a:spLocks noGrp="1"/>
          </p:cNvSpPr>
          <p:nvPr>
            <p:ph type="ftr" sz="quarter" idx="10"/>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38143619-A27F-4647-A257-3F6E0C4CFB2D}"/>
              </a:ext>
            </a:extLst>
          </p:cNvPr>
          <p:cNvSpPr>
            <a:spLocks noGrp="1"/>
          </p:cNvSpPr>
          <p:nvPr>
            <p:ph type="sldNum" sz="quarter" idx="5"/>
          </p:nvPr>
        </p:nvSpPr>
        <p:spPr/>
        <p:txBody>
          <a:bodyPr/>
          <a:lstStyle/>
          <a:p>
            <a:fld id="{16AA2537-0790-4789-A16C-397C663A3332}" type="slidenum">
              <a:rPr lang="en-US" smtClean="0"/>
              <a:pPr/>
              <a:t>11</a:t>
            </a:fld>
            <a:endParaRPr lang="en-US" dirty="0"/>
          </a:p>
        </p:txBody>
      </p:sp>
    </p:spTree>
    <p:extLst>
      <p:ext uri="{BB962C8B-B14F-4D97-AF65-F5344CB8AC3E}">
        <p14:creationId xmlns:p14="http://schemas.microsoft.com/office/powerpoint/2010/main" val="3145547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Instructor Notes</a:t>
            </a:r>
          </a:p>
          <a:p>
            <a:endParaRPr lang="en-US" sz="1100" dirty="0"/>
          </a:p>
          <a:p>
            <a:r>
              <a:rPr lang="en-US" sz="1100" dirty="0"/>
              <a:t>Students check on-prem cluster, setup time server, valid </a:t>
            </a:r>
            <a:r>
              <a:rPr lang="en-US" sz="1100" dirty="0">
                <a:solidFill>
                  <a:srgbClr val="000000"/>
                </a:solidFill>
              </a:rPr>
              <a:t>pfSense</a:t>
            </a:r>
            <a:r>
              <a:rPr lang="en-US" sz="1100" dirty="0"/>
              <a:t> running and access their AWS/Azure accounts.</a:t>
            </a:r>
          </a:p>
          <a:p>
            <a:endParaRPr lang="en-US" sz="1100" b="1" dirty="0"/>
          </a:p>
          <a:p>
            <a:r>
              <a:rPr lang="en-US" sz="1100" b="1" dirty="0"/>
              <a:t>Student Notes</a:t>
            </a:r>
          </a:p>
        </p:txBody>
      </p:sp>
      <p:sp>
        <p:nvSpPr>
          <p:cNvPr id="5" name="Footer Placeholder 4">
            <a:extLst>
              <a:ext uri="{FF2B5EF4-FFF2-40B4-BE49-F238E27FC236}">
                <a16:creationId xmlns:a16="http://schemas.microsoft.com/office/drawing/2014/main" id="{381EFA1F-AE89-4420-8B57-96016C025BCC}"/>
              </a:ext>
            </a:extLst>
          </p:cNvPr>
          <p:cNvSpPr>
            <a:spLocks noGrp="1"/>
          </p:cNvSpPr>
          <p:nvPr>
            <p:ph type="ftr" sz="quarter" idx="4"/>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C5C700D1-9F36-448F-BF8A-496DB3A41083}"/>
              </a:ext>
            </a:extLst>
          </p:cNvPr>
          <p:cNvSpPr>
            <a:spLocks noGrp="1"/>
          </p:cNvSpPr>
          <p:nvPr>
            <p:ph type="sldNum" sz="quarter" idx="5"/>
          </p:nvPr>
        </p:nvSpPr>
        <p:spPr/>
        <p:txBody>
          <a:bodyPr/>
          <a:lstStyle/>
          <a:p>
            <a:fld id="{16AA2537-0790-4789-A16C-397C663A3332}" type="slidenum">
              <a:rPr lang="en-US" smtClean="0"/>
              <a:pPr/>
              <a:t>12</a:t>
            </a:fld>
            <a:endParaRPr lang="en-US" dirty="0"/>
          </a:p>
        </p:txBody>
      </p:sp>
    </p:spTree>
    <p:extLst>
      <p:ext uri="{BB962C8B-B14F-4D97-AF65-F5344CB8AC3E}">
        <p14:creationId xmlns:p14="http://schemas.microsoft.com/office/powerpoint/2010/main" val="1406344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Instructor Notes</a:t>
            </a:r>
          </a:p>
          <a:p>
            <a:r>
              <a:rPr lang="en-US" sz="1100" dirty="0">
                <a:solidFill>
                  <a:srgbClr val="000000"/>
                </a:solidFill>
              </a:rPr>
              <a:t>It</a:t>
            </a:r>
            <a:r>
              <a:rPr lang="en-US" sz="1100" dirty="0"/>
              <a:t> would be great to find out what issues might need to be addressed—especially if there are issues to be forwarded to the responsible team.</a:t>
            </a:r>
          </a:p>
          <a:p>
            <a:endParaRPr lang="en-US" sz="1100" b="1" dirty="0"/>
          </a:p>
          <a:p>
            <a:r>
              <a:rPr lang="en-US" sz="1100" b="1" dirty="0"/>
              <a:t>Student Notes</a:t>
            </a:r>
          </a:p>
          <a:p>
            <a:r>
              <a:rPr lang="en-US" sz="1100" dirty="0"/>
              <a:t>If you encounter an issue, notify your instructor immediately so that the</a:t>
            </a:r>
            <a:r>
              <a:rPr lang="en-US" sz="1100" baseline="0" dirty="0"/>
              <a:t> issue</a:t>
            </a:r>
            <a:r>
              <a:rPr lang="en-US" sz="1100" dirty="0"/>
              <a:t> can be resolved</a:t>
            </a:r>
            <a:r>
              <a:rPr lang="en-US" sz="1100" baseline="0" dirty="0"/>
              <a:t> promptly</a:t>
            </a:r>
            <a:r>
              <a:rPr lang="en-US" sz="1100" dirty="0"/>
              <a:t>.</a:t>
            </a:r>
            <a:endParaRPr lang="en-US" sz="1100" b="1" dirty="0"/>
          </a:p>
          <a:p>
            <a:endParaRPr lang="en-US" dirty="0"/>
          </a:p>
        </p:txBody>
      </p:sp>
      <p:sp>
        <p:nvSpPr>
          <p:cNvPr id="4" name="Footer Placeholder 3"/>
          <p:cNvSpPr>
            <a:spLocks noGrp="1"/>
          </p:cNvSpPr>
          <p:nvPr>
            <p:ph type="ftr" sz="quarter" idx="10"/>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1222F593-9E37-4DEC-B819-1CD1BE2520CD}"/>
              </a:ext>
            </a:extLst>
          </p:cNvPr>
          <p:cNvSpPr>
            <a:spLocks noGrp="1"/>
          </p:cNvSpPr>
          <p:nvPr>
            <p:ph type="sldNum" sz="quarter" idx="5"/>
          </p:nvPr>
        </p:nvSpPr>
        <p:spPr/>
        <p:txBody>
          <a:bodyPr/>
          <a:lstStyle/>
          <a:p>
            <a:fld id="{16AA2537-0790-4789-A16C-397C663A3332}" type="slidenum">
              <a:rPr lang="en-US" smtClean="0"/>
              <a:pPr/>
              <a:t>13</a:t>
            </a:fld>
            <a:endParaRPr lang="en-US" dirty="0"/>
          </a:p>
        </p:txBody>
      </p:sp>
    </p:spTree>
    <p:extLst>
      <p:ext uri="{BB962C8B-B14F-4D97-AF65-F5344CB8AC3E}">
        <p14:creationId xmlns:p14="http://schemas.microsoft.com/office/powerpoint/2010/main" val="3259837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8800" y="317500"/>
            <a:ext cx="6197600" cy="3484563"/>
          </a:xfrm>
        </p:spPr>
      </p:sp>
      <p:sp>
        <p:nvSpPr>
          <p:cNvPr id="3" name="Notes Placeholder 2"/>
          <p:cNvSpPr>
            <a:spLocks noGrp="1"/>
          </p:cNvSpPr>
          <p:nvPr>
            <p:ph type="body" idx="1"/>
          </p:nvPr>
        </p:nvSpPr>
        <p:spPr/>
        <p:txBody>
          <a:bodyPr/>
          <a:lstStyle/>
          <a:p>
            <a:pPr>
              <a:spcBef>
                <a:spcPts val="106"/>
              </a:spcBef>
            </a:pPr>
            <a:r>
              <a:rPr lang="en-US" sz="1100" b="1" baseline="0" dirty="0"/>
              <a:t>Instructor Notes</a:t>
            </a:r>
          </a:p>
          <a:p>
            <a:pPr>
              <a:spcBef>
                <a:spcPts val="106"/>
              </a:spcBef>
            </a:pPr>
            <a:r>
              <a:rPr lang="en-US" sz="1100" baseline="0" dirty="0"/>
              <a:t>You can use “open </a:t>
            </a:r>
            <a:r>
              <a:rPr lang="en-US" sz="1100" baseline="0" dirty="0">
                <a:solidFill>
                  <a:srgbClr val="000000"/>
                </a:solidFill>
              </a:rPr>
              <a:t>hyperlink</a:t>
            </a:r>
            <a:r>
              <a:rPr lang="en-US" sz="1100" baseline="0" dirty="0"/>
              <a:t>” to open the resources from your PowerPoint slides.</a:t>
            </a:r>
          </a:p>
          <a:p>
            <a:pPr>
              <a:spcBef>
                <a:spcPts val="106"/>
              </a:spcBef>
            </a:pPr>
            <a:endParaRPr lang="en-US" sz="1100" baseline="0" dirty="0"/>
          </a:p>
          <a:p>
            <a:pPr>
              <a:spcBef>
                <a:spcPts val="106"/>
              </a:spcBef>
            </a:pPr>
            <a:r>
              <a:rPr lang="en-US" sz="1100" b="1" baseline="0" dirty="0"/>
              <a:t>Student Notes</a:t>
            </a:r>
          </a:p>
          <a:p>
            <a:pPr>
              <a:spcBef>
                <a:spcPts val="106"/>
              </a:spcBef>
            </a:pPr>
            <a:r>
              <a:rPr lang="en-US" sz="1100" baseline="0" dirty="0"/>
              <a:t>The </a:t>
            </a:r>
            <a:r>
              <a:rPr lang="en-US" sz="1100" i="1" baseline="0" dirty="0"/>
              <a:t>NetApp University Overview </a:t>
            </a:r>
            <a:r>
              <a:rPr lang="en-US" sz="1100" i="0" baseline="0" dirty="0"/>
              <a:t>page</a:t>
            </a:r>
            <a:r>
              <a:rPr lang="en-US" sz="1100" i="1" baseline="0" dirty="0"/>
              <a:t> </a:t>
            </a:r>
            <a:r>
              <a:rPr lang="en-US" sz="1100" baseline="0" dirty="0"/>
              <a:t>is your front door to learning. Find training that fits your learning map and your learning style, learn how to become certified, link to blogs and discussions, and subscribe to the NetApp newsletter </a:t>
            </a:r>
            <a:r>
              <a:rPr lang="en-US" sz="1100" i="1" baseline="0" dirty="0"/>
              <a:t>Tech OnTap</a:t>
            </a:r>
            <a:r>
              <a:rPr lang="en-US" sz="1100" baseline="0" dirty="0"/>
              <a:t>. </a:t>
            </a:r>
            <a:r>
              <a:rPr lang="en-US" sz="1100" u="sng" kern="1200" dirty="0">
                <a:solidFill>
                  <a:schemeClr val="tx1"/>
                </a:solidFill>
                <a:effectLst/>
                <a:latin typeface="Arial" panose="020B0604020202020204" pitchFamily="34" charset="0"/>
                <a:ea typeface="+mn-ea"/>
                <a:cs typeface="Arial" panose="020B0604020202020204" pitchFamily="34" charset="0"/>
                <a:hlinkClick r:id="rId3"/>
              </a:rPr>
              <a:t>http://www.netapp.com/us/services-support/university/index.aspx</a:t>
            </a:r>
            <a:endParaRPr lang="en-US" sz="1100" kern="1200" dirty="0">
              <a:solidFill>
                <a:schemeClr val="tx1"/>
              </a:solidFill>
              <a:effectLst/>
              <a:latin typeface="Arial" panose="020B0604020202020204" pitchFamily="34" charset="0"/>
              <a:ea typeface="+mn-ea"/>
              <a:cs typeface="Arial" panose="020B0604020202020204" pitchFamily="34" charset="0"/>
            </a:endParaRPr>
          </a:p>
          <a:p>
            <a:pPr>
              <a:spcBef>
                <a:spcPts val="106"/>
              </a:spcBef>
            </a:pPr>
            <a:endParaRPr lang="en-US" sz="1100" dirty="0"/>
          </a:p>
          <a:p>
            <a:pPr>
              <a:spcBef>
                <a:spcPts val="106"/>
              </a:spcBef>
            </a:pPr>
            <a:r>
              <a:rPr lang="en-US" sz="1100" dirty="0"/>
              <a:t>The </a:t>
            </a:r>
            <a:r>
              <a:rPr lang="en-US" sz="1100" i="1" dirty="0"/>
              <a:t>NetApp University Community </a:t>
            </a:r>
            <a:r>
              <a:rPr lang="en-US" sz="1100" i="0" dirty="0"/>
              <a:t>page</a:t>
            </a:r>
            <a:r>
              <a:rPr lang="en-US" sz="1100" i="1" dirty="0"/>
              <a:t> </a:t>
            </a:r>
            <a:r>
              <a:rPr lang="en-US" sz="1100" dirty="0"/>
              <a:t>is a public forum for NetApp employees, partners</a:t>
            </a:r>
            <a:r>
              <a:rPr lang="en-US" sz="1100" baseline="0" dirty="0"/>
              <a:t>, and customers. NetApp University welcomes your questions and comments.</a:t>
            </a:r>
            <a:endParaRPr lang="en-US" sz="1100" dirty="0"/>
          </a:p>
          <a:p>
            <a:pPr defTabSz="966612">
              <a:spcBef>
                <a:spcPts val="106"/>
              </a:spcBef>
              <a:defRPr/>
            </a:pPr>
            <a:r>
              <a:rPr lang="en-US" sz="1100" u="sng" kern="1200" dirty="0">
                <a:solidFill>
                  <a:schemeClr val="tx1"/>
                </a:solidFill>
                <a:effectLst/>
                <a:latin typeface="Arial" panose="020B0604020202020204" pitchFamily="34" charset="0"/>
                <a:ea typeface="+mn-ea"/>
                <a:cs typeface="Arial" panose="020B0604020202020204" pitchFamily="34" charset="0"/>
                <a:hlinkClick r:id="rId4"/>
              </a:rPr>
              <a:t>https://communities.netapp.com/community/netapp_university</a:t>
            </a:r>
            <a:endParaRPr lang="en-US" sz="1100" kern="1200" dirty="0">
              <a:solidFill>
                <a:schemeClr val="tx1"/>
              </a:solidFill>
              <a:effectLst/>
              <a:latin typeface="Arial" panose="020B0604020202020204" pitchFamily="34" charset="0"/>
              <a:ea typeface="+mn-ea"/>
              <a:cs typeface="Arial" panose="020B0604020202020204" pitchFamily="34" charset="0"/>
            </a:endParaRPr>
          </a:p>
          <a:p>
            <a:pPr>
              <a:spcBef>
                <a:spcPts val="106"/>
              </a:spcBef>
            </a:pPr>
            <a:endParaRPr lang="en-US" sz="1100" dirty="0"/>
          </a:p>
          <a:p>
            <a:pPr>
              <a:spcBef>
                <a:spcPts val="106"/>
              </a:spcBef>
            </a:pPr>
            <a:r>
              <a:rPr lang="en-US" sz="1100" dirty="0"/>
              <a:t>The </a:t>
            </a:r>
            <a:r>
              <a:rPr lang="en-US" sz="1100" i="1" dirty="0"/>
              <a:t>NetApp</a:t>
            </a:r>
            <a:r>
              <a:rPr lang="en-US" sz="1100" i="1" baseline="0" dirty="0"/>
              <a:t> University Support </a:t>
            </a:r>
            <a:r>
              <a:rPr lang="en-US" sz="1100" i="0" baseline="0" dirty="0"/>
              <a:t>page </a:t>
            </a:r>
            <a:r>
              <a:rPr lang="en-US" sz="1100" baseline="0" dirty="0"/>
              <a:t>is a self-help tool that enables you to search for answers to your questions and to contact the NetApp University support team. </a:t>
            </a:r>
            <a:r>
              <a:rPr lang="en-US" sz="1100" u="sng" kern="1200" dirty="0">
                <a:solidFill>
                  <a:schemeClr val="tx1"/>
                </a:solidFill>
                <a:effectLst/>
                <a:latin typeface="Arial" panose="020B0604020202020204" pitchFamily="34" charset="0"/>
                <a:ea typeface="+mn-ea"/>
                <a:cs typeface="Arial" panose="020B0604020202020204" pitchFamily="34" charset="0"/>
                <a:hlinkClick r:id="rId5"/>
              </a:rPr>
              <a:t>http://netappusupport.custhelp.com</a:t>
            </a:r>
            <a:endParaRPr lang="en-US" sz="1100" kern="1200" dirty="0">
              <a:solidFill>
                <a:schemeClr val="tx1"/>
              </a:solidFill>
              <a:effectLst/>
              <a:latin typeface="Arial" panose="020B0604020202020204" pitchFamily="34" charset="0"/>
              <a:ea typeface="+mn-ea"/>
              <a:cs typeface="Arial" panose="020B0604020202020204" pitchFamily="34" charset="0"/>
            </a:endParaRPr>
          </a:p>
          <a:p>
            <a:pPr>
              <a:spcBef>
                <a:spcPts val="106"/>
              </a:spcBef>
            </a:pPr>
            <a:endParaRPr lang="en-US" sz="1100" baseline="0" dirty="0"/>
          </a:p>
          <a:p>
            <a:pPr>
              <a:spcBef>
                <a:spcPts val="106"/>
              </a:spcBef>
            </a:pPr>
            <a:r>
              <a:rPr lang="en-US" sz="1100" kern="1200" dirty="0">
                <a:solidFill>
                  <a:schemeClr val="tx1"/>
                </a:solidFill>
                <a:effectLst/>
                <a:latin typeface="Arial" panose="020B0604020202020204" pitchFamily="34" charset="0"/>
                <a:ea typeface="+mn-ea"/>
                <a:cs typeface="Arial" panose="020B0604020202020204" pitchFamily="34" charset="0"/>
              </a:rPr>
              <a:t>Are you </a:t>
            </a:r>
            <a:r>
              <a:rPr lang="en-US" sz="1100" i="0" kern="1200" dirty="0">
                <a:solidFill>
                  <a:schemeClr val="tx1"/>
                </a:solidFill>
                <a:effectLst/>
                <a:latin typeface="Arial" panose="020B0604020202020204" pitchFamily="34" charset="0"/>
                <a:ea typeface="+mn-ea"/>
                <a:cs typeface="Arial" panose="020B0604020202020204" pitchFamily="34" charset="0"/>
              </a:rPr>
              <a:t>new to NetApp?</a:t>
            </a:r>
            <a:r>
              <a:rPr lang="en-US" sz="1100" i="0" kern="1200" baseline="0" dirty="0">
                <a:solidFill>
                  <a:schemeClr val="tx1"/>
                </a:solidFill>
                <a:effectLst/>
                <a:latin typeface="Arial" panose="020B0604020202020204" pitchFamily="34" charset="0"/>
                <a:ea typeface="+mn-ea"/>
                <a:cs typeface="Arial" panose="020B0604020202020204" pitchFamily="34" charset="0"/>
              </a:rPr>
              <a:t> If so, r</a:t>
            </a:r>
            <a:r>
              <a:rPr lang="en-US" sz="1100" kern="1200" baseline="0" dirty="0">
                <a:solidFill>
                  <a:schemeClr val="tx1"/>
                </a:solidFill>
                <a:effectLst/>
                <a:latin typeface="Arial" panose="020B0604020202020204" pitchFamily="34" charset="0"/>
                <a:ea typeface="+mn-ea"/>
                <a:cs typeface="Arial" panose="020B0604020202020204" pitchFamily="34" charset="0"/>
              </a:rPr>
              <a:t>egister for the </a:t>
            </a:r>
            <a:r>
              <a:rPr lang="en-US" sz="1100" i="1" kern="1200" baseline="0" dirty="0">
                <a:solidFill>
                  <a:schemeClr val="tx1"/>
                </a:solidFill>
                <a:effectLst/>
                <a:latin typeface="Arial" panose="020B0604020202020204" pitchFamily="34" charset="0"/>
                <a:ea typeface="+mn-ea"/>
                <a:cs typeface="Arial" panose="020B0604020202020204" pitchFamily="34" charset="0"/>
              </a:rPr>
              <a:t>New to NetApp Support Webcast </a:t>
            </a:r>
            <a:r>
              <a:rPr lang="en-US" sz="1100" kern="1200" baseline="0" dirty="0">
                <a:solidFill>
                  <a:schemeClr val="tx1"/>
                </a:solidFill>
                <a:effectLst/>
                <a:latin typeface="Arial" panose="020B0604020202020204" pitchFamily="34" charset="0"/>
                <a:ea typeface="+mn-ea"/>
                <a:cs typeface="Arial" panose="020B0604020202020204" pitchFamily="34" charset="0"/>
              </a:rPr>
              <a:t>to acquaint yourself with the facts and tips that help to </a:t>
            </a:r>
            <a:r>
              <a:rPr lang="en-US" sz="1100" kern="1200" baseline="0" dirty="0">
                <a:solidFill>
                  <a:srgbClr val="000000"/>
                </a:solidFill>
                <a:effectLst/>
                <a:latin typeface="Arial" panose="020B0604020202020204" pitchFamily="34" charset="0"/>
                <a:ea typeface="+mn-ea"/>
                <a:cs typeface="Arial" panose="020B0604020202020204" pitchFamily="34" charset="0"/>
              </a:rPr>
              <a:t>ensure</a:t>
            </a:r>
            <a:r>
              <a:rPr lang="en-US" sz="1100" kern="1200" baseline="0" dirty="0">
                <a:solidFill>
                  <a:schemeClr val="tx1"/>
                </a:solidFill>
                <a:effectLst/>
                <a:latin typeface="Arial" panose="020B0604020202020204" pitchFamily="34" charset="0"/>
                <a:ea typeface="+mn-ea"/>
                <a:cs typeface="Arial" panose="020B0604020202020204" pitchFamily="34" charset="0"/>
              </a:rPr>
              <a:t> that you have a successful support experience.</a:t>
            </a:r>
          </a:p>
          <a:p>
            <a:pPr>
              <a:spcBef>
                <a:spcPts val="106"/>
              </a:spcBef>
            </a:pPr>
            <a:r>
              <a:rPr lang="en-US" sz="1100" u="sng" kern="1200" dirty="0">
                <a:solidFill>
                  <a:schemeClr val="tx1"/>
                </a:solidFill>
                <a:effectLst/>
                <a:latin typeface="Arial" panose="020B0604020202020204" pitchFamily="34" charset="0"/>
                <a:ea typeface="+mn-ea"/>
                <a:cs typeface="Arial" panose="020B0604020202020204" pitchFamily="34" charset="0"/>
                <a:hlinkClick r:id="rId6"/>
              </a:rPr>
              <a:t>http://www.netapp.com/us/forms/supportwebcastseries.aspx?REF_SOURCE=new2ntapwl-netappu</a:t>
            </a:r>
            <a:endParaRPr lang="en-US" sz="1100" u="sng" kern="1200" dirty="0">
              <a:solidFill>
                <a:schemeClr val="tx1"/>
              </a:solidFill>
              <a:effectLst/>
              <a:latin typeface="Arial" panose="020B0604020202020204" pitchFamily="34" charset="0"/>
              <a:ea typeface="+mn-ea"/>
              <a:cs typeface="Arial" panose="020B0604020202020204" pitchFamily="34" charset="0"/>
            </a:endParaRPr>
          </a:p>
          <a:p>
            <a:pPr>
              <a:spcBef>
                <a:spcPts val="106"/>
              </a:spcBef>
            </a:pPr>
            <a:endParaRPr lang="en-US" sz="1100" baseline="0" dirty="0"/>
          </a:p>
          <a:p>
            <a:pPr>
              <a:spcBef>
                <a:spcPts val="106"/>
              </a:spcBef>
            </a:pPr>
            <a:r>
              <a:rPr lang="en-US" sz="1100" kern="1200" dirty="0">
                <a:solidFill>
                  <a:schemeClr val="tx1"/>
                </a:solidFill>
                <a:effectLst/>
                <a:latin typeface="Arial" panose="020B0604020202020204" pitchFamily="34" charset="0"/>
                <a:ea typeface="+mn-ea"/>
                <a:cs typeface="Arial" panose="020B0604020202020204" pitchFamily="34" charset="0"/>
              </a:rPr>
              <a:t>The</a:t>
            </a:r>
            <a:r>
              <a:rPr lang="en-US" sz="1100" kern="1200" baseline="0" dirty="0">
                <a:solidFill>
                  <a:schemeClr val="tx1"/>
                </a:solidFill>
                <a:effectLst/>
                <a:latin typeface="Arial" panose="020B0604020202020204" pitchFamily="34" charset="0"/>
                <a:ea typeface="+mn-ea"/>
                <a:cs typeface="Arial" panose="020B0604020202020204" pitchFamily="34" charset="0"/>
              </a:rPr>
              <a:t> </a:t>
            </a:r>
            <a:r>
              <a:rPr lang="en-US" sz="1100" i="1" kern="1200" baseline="0" dirty="0">
                <a:solidFill>
                  <a:schemeClr val="tx1"/>
                </a:solidFill>
                <a:effectLst/>
                <a:latin typeface="Arial" panose="020B0604020202020204" pitchFamily="34" charset="0"/>
                <a:ea typeface="+mn-ea"/>
                <a:cs typeface="Arial" panose="020B0604020202020204" pitchFamily="34" charset="0"/>
              </a:rPr>
              <a:t>NetApp Support </a:t>
            </a:r>
            <a:r>
              <a:rPr lang="en-US" sz="1100" i="0" kern="1200" baseline="0" dirty="0">
                <a:solidFill>
                  <a:schemeClr val="tx1"/>
                </a:solidFill>
                <a:effectLst/>
                <a:latin typeface="Arial" panose="020B0604020202020204" pitchFamily="34" charset="0"/>
                <a:ea typeface="+mn-ea"/>
                <a:cs typeface="Arial" panose="020B0604020202020204" pitchFamily="34" charset="0"/>
              </a:rPr>
              <a:t>page</a:t>
            </a:r>
            <a:r>
              <a:rPr lang="en-US" sz="1100" i="1" kern="1200" baseline="0" dirty="0">
                <a:solidFill>
                  <a:schemeClr val="tx1"/>
                </a:solidFill>
                <a:effectLst/>
                <a:latin typeface="Arial" panose="020B0604020202020204" pitchFamily="34" charset="0"/>
                <a:ea typeface="+mn-ea"/>
                <a:cs typeface="Arial" panose="020B0604020202020204" pitchFamily="34" charset="0"/>
              </a:rPr>
              <a:t> </a:t>
            </a:r>
            <a:r>
              <a:rPr lang="en-US" sz="1100" kern="1200" baseline="0" dirty="0">
                <a:solidFill>
                  <a:schemeClr val="tx1"/>
                </a:solidFill>
                <a:effectLst/>
                <a:latin typeface="Arial" panose="020B0604020202020204" pitchFamily="34" charset="0"/>
                <a:ea typeface="+mn-ea"/>
                <a:cs typeface="Arial" panose="020B0604020202020204" pitchFamily="34" charset="0"/>
              </a:rPr>
              <a:t>is your introduction to all products and solutions support: </a:t>
            </a:r>
            <a:r>
              <a:rPr lang="en-US" sz="1100" u="sng" kern="1200" dirty="0">
                <a:solidFill>
                  <a:schemeClr val="tx1"/>
                </a:solidFill>
                <a:effectLst/>
                <a:latin typeface="Arial" panose="020B0604020202020204" pitchFamily="34" charset="0"/>
                <a:ea typeface="+mn-ea"/>
                <a:cs typeface="Arial" panose="020B0604020202020204" pitchFamily="34" charset="0"/>
                <a:hlinkClick r:id="rId7"/>
              </a:rPr>
              <a:t>http://mysupport.netapp.com</a:t>
            </a:r>
            <a:r>
              <a:rPr lang="en-US" sz="1100" kern="1200" baseline="0" dirty="0">
                <a:solidFill>
                  <a:schemeClr val="tx1"/>
                </a:solidFill>
                <a:effectLst/>
                <a:latin typeface="Arial" panose="020B0604020202020204" pitchFamily="34" charset="0"/>
                <a:ea typeface="+mn-ea"/>
                <a:cs typeface="Arial" panose="020B0604020202020204" pitchFamily="34" charset="0"/>
              </a:rPr>
              <a:t>. Use the </a:t>
            </a:r>
            <a:r>
              <a:rPr lang="en-US" sz="1100" i="1" kern="1200" baseline="0" dirty="0">
                <a:solidFill>
                  <a:schemeClr val="tx1"/>
                </a:solidFill>
                <a:effectLst/>
                <a:latin typeface="Arial" panose="020B0604020202020204" pitchFamily="34" charset="0"/>
                <a:ea typeface="+mn-ea"/>
                <a:cs typeface="Arial" panose="020B0604020202020204" pitchFamily="34" charset="0"/>
              </a:rPr>
              <a:t>Getting Started </a:t>
            </a:r>
            <a:r>
              <a:rPr lang="en-US" sz="1100" kern="1200" baseline="0" dirty="0">
                <a:solidFill>
                  <a:schemeClr val="tx1"/>
                </a:solidFill>
                <a:effectLst/>
                <a:latin typeface="Arial" panose="020B0604020202020204" pitchFamily="34" charset="0"/>
                <a:ea typeface="+mn-ea"/>
                <a:cs typeface="Arial" panose="020B0604020202020204" pitchFamily="34" charset="0"/>
              </a:rPr>
              <a:t>link (</a:t>
            </a:r>
            <a:r>
              <a:rPr lang="en-US" sz="1100" u="sng" kern="1200" dirty="0">
                <a:solidFill>
                  <a:srgbClr val="000000"/>
                </a:solidFill>
                <a:effectLst/>
                <a:latin typeface="Arial" panose="020B0604020202020204" pitchFamily="34" charset="0"/>
                <a:ea typeface="+mn-ea"/>
                <a:cs typeface="Arial" panose="020B0604020202020204" pitchFamily="34" charset="0"/>
                <a:hlinkClick r:id="rId8"/>
              </a:rPr>
              <a:t>http://mysupport.netapp.com/info/web/ECMP1150550.html</a:t>
            </a:r>
            <a:r>
              <a:rPr lang="en-US" sz="1100" kern="1200" baseline="0" dirty="0">
                <a:solidFill>
                  <a:srgbClr val="000000"/>
                </a:solidFill>
                <a:effectLst/>
                <a:latin typeface="Arial" panose="020B0604020202020204" pitchFamily="34" charset="0"/>
                <a:ea typeface="+mn-ea"/>
                <a:cs typeface="Arial" panose="020B0604020202020204" pitchFamily="34" charset="0"/>
              </a:rPr>
              <a:t>)</a:t>
            </a:r>
            <a:r>
              <a:rPr lang="en-US" sz="1100" kern="1200" baseline="0" dirty="0">
                <a:solidFill>
                  <a:schemeClr val="tx1"/>
                </a:solidFill>
                <a:effectLst/>
                <a:latin typeface="Arial" panose="020B0604020202020204" pitchFamily="34" charset="0"/>
                <a:ea typeface="+mn-ea"/>
                <a:cs typeface="Arial" panose="020B0604020202020204" pitchFamily="34" charset="0"/>
              </a:rPr>
              <a:t> to establish your support account and hear from the NetApp CEO. Search for products, downloads, tools, and documentation, or link to the </a:t>
            </a:r>
            <a:r>
              <a:rPr lang="en-US" sz="1100" i="1" kern="1200" baseline="0" dirty="0">
                <a:solidFill>
                  <a:schemeClr val="tx1"/>
                </a:solidFill>
                <a:effectLst/>
                <a:latin typeface="Arial" panose="020B0604020202020204" pitchFamily="34" charset="0"/>
                <a:ea typeface="+mn-ea"/>
                <a:cs typeface="Arial" panose="020B0604020202020204" pitchFamily="34" charset="0"/>
              </a:rPr>
              <a:t>NetApp Support Community </a:t>
            </a:r>
            <a:r>
              <a:rPr lang="en-US" sz="1100" kern="1200" baseline="0" dirty="0">
                <a:solidFill>
                  <a:schemeClr val="tx1"/>
                </a:solidFill>
                <a:effectLst/>
                <a:latin typeface="Arial" panose="020B0604020202020204" pitchFamily="34" charset="0"/>
                <a:ea typeface="+mn-ea"/>
                <a:cs typeface="Arial" panose="020B0604020202020204" pitchFamily="34" charset="0"/>
              </a:rPr>
              <a:t>(</a:t>
            </a:r>
            <a:r>
              <a:rPr lang="en-US" sz="1100" u="sng" kern="1200" dirty="0">
                <a:solidFill>
                  <a:srgbClr val="000000"/>
                </a:solidFill>
                <a:effectLst/>
                <a:latin typeface="Arial" panose="020B0604020202020204" pitchFamily="34" charset="0"/>
                <a:ea typeface="+mn-ea"/>
                <a:cs typeface="Arial" panose="020B0604020202020204" pitchFamily="34" charset="0"/>
                <a:hlinkClick r:id="rId9"/>
              </a:rPr>
              <a:t>http://community.netapp.com/t5/Products-and-Solutions/ct-p/products-and-solutions</a:t>
            </a:r>
            <a:r>
              <a:rPr lang="en-US" sz="1100" kern="1200" dirty="0">
                <a:solidFill>
                  <a:srgbClr val="000000"/>
                </a:solidFill>
                <a:effectLst/>
                <a:latin typeface="Arial" panose="020B0604020202020204" pitchFamily="34" charset="0"/>
                <a:ea typeface="+mn-ea"/>
                <a:cs typeface="Arial" panose="020B0604020202020204" pitchFamily="34" charset="0"/>
              </a:rPr>
              <a:t>)</a:t>
            </a:r>
            <a:r>
              <a:rPr lang="en-US" sz="1100" kern="1200" dirty="0">
                <a:solidFill>
                  <a:schemeClr val="tx1"/>
                </a:solidFill>
                <a:effectLst/>
                <a:latin typeface="Arial" panose="020B0604020202020204" pitchFamily="34" charset="0"/>
                <a:ea typeface="+mn-ea"/>
                <a:cs typeface="Arial" panose="020B0604020202020204" pitchFamily="34" charset="0"/>
              </a:rPr>
              <a:t>.</a:t>
            </a:r>
          </a:p>
          <a:p>
            <a:pPr>
              <a:spcBef>
                <a:spcPts val="106"/>
              </a:spcBef>
            </a:pPr>
            <a:endParaRPr lang="en-US" sz="1100" kern="1200" dirty="0">
              <a:solidFill>
                <a:schemeClr val="tx1"/>
              </a:solidFill>
              <a:effectLst/>
              <a:latin typeface="Arial" panose="020B0604020202020204" pitchFamily="34" charset="0"/>
              <a:ea typeface="+mn-ea"/>
              <a:cs typeface="Arial" panose="020B0604020202020204" pitchFamily="34" charset="0"/>
            </a:endParaRPr>
          </a:p>
          <a:p>
            <a:pPr>
              <a:spcBef>
                <a:spcPts val="106"/>
              </a:spcBef>
            </a:pPr>
            <a:r>
              <a:rPr lang="en-US" sz="1100" dirty="0"/>
              <a:t>Join the </a:t>
            </a:r>
            <a:r>
              <a:rPr lang="en-US" sz="1100" i="1" dirty="0"/>
              <a:t>Customer Success Community</a:t>
            </a:r>
            <a:r>
              <a:rPr lang="en-US" sz="1100" i="1" baseline="0" dirty="0"/>
              <a:t> </a:t>
            </a:r>
            <a:r>
              <a:rPr lang="en-US" sz="1100" baseline="0" dirty="0"/>
              <a:t>to ask support-related questions, share tips, and engage with other users and experts. </a:t>
            </a:r>
            <a:r>
              <a:rPr lang="en-US" sz="1100" u="sng" kern="1200" dirty="0">
                <a:solidFill>
                  <a:schemeClr val="tx1"/>
                </a:solidFill>
                <a:effectLst/>
                <a:latin typeface="Arial" panose="020B0604020202020204" pitchFamily="34" charset="0"/>
                <a:ea typeface="+mn-ea"/>
                <a:cs typeface="Arial" panose="020B0604020202020204" pitchFamily="34" charset="0"/>
                <a:hlinkClick r:id="rId10"/>
              </a:rPr>
              <a:t>https://forums.netapp.com/</a:t>
            </a:r>
            <a:endParaRPr lang="en-US" sz="1100" kern="1200" dirty="0">
              <a:solidFill>
                <a:schemeClr val="tx1"/>
              </a:solidFill>
              <a:effectLst/>
              <a:latin typeface="Arial" panose="020B0604020202020204" pitchFamily="34" charset="0"/>
              <a:ea typeface="+mn-ea"/>
              <a:cs typeface="Arial" panose="020B0604020202020204" pitchFamily="34" charset="0"/>
            </a:endParaRPr>
          </a:p>
          <a:p>
            <a:pPr>
              <a:spcBef>
                <a:spcPts val="106"/>
              </a:spcBef>
            </a:pPr>
            <a:endParaRPr lang="en-US" sz="1100" u="sng" kern="1200" dirty="0">
              <a:solidFill>
                <a:schemeClr val="tx1"/>
              </a:solidFill>
              <a:effectLst/>
              <a:latin typeface="Arial" panose="020B0604020202020204" pitchFamily="34" charset="0"/>
              <a:ea typeface="+mn-ea"/>
              <a:cs typeface="Arial" panose="020B0604020202020204" pitchFamily="34" charset="0"/>
            </a:endParaRPr>
          </a:p>
          <a:p>
            <a:pPr>
              <a:spcBef>
                <a:spcPts val="106"/>
              </a:spcBef>
            </a:pPr>
            <a:r>
              <a:rPr lang="en-US" sz="1100" dirty="0"/>
              <a:t>Search</a:t>
            </a:r>
            <a:r>
              <a:rPr lang="en-US" sz="1100" baseline="0" dirty="0"/>
              <a:t> the</a:t>
            </a:r>
            <a:r>
              <a:rPr lang="en-US" sz="1100" dirty="0"/>
              <a:t> </a:t>
            </a:r>
            <a:r>
              <a:rPr lang="en-US" sz="1100" i="1" dirty="0"/>
              <a:t>NetApp Knowledgebase</a:t>
            </a:r>
            <a:r>
              <a:rPr lang="en-US" sz="1100" i="1" baseline="0" dirty="0"/>
              <a:t> </a:t>
            </a:r>
            <a:r>
              <a:rPr lang="en-US" sz="1100" baseline="0" dirty="0"/>
              <a:t>to </a:t>
            </a:r>
            <a:r>
              <a:rPr lang="en-US" sz="1100" dirty="0">
                <a:solidFill>
                  <a:srgbClr val="000000"/>
                </a:solidFill>
              </a:rPr>
              <a:t>apply</a:t>
            </a:r>
            <a:r>
              <a:rPr lang="en-US" sz="1100" baseline="0" dirty="0"/>
              <a:t> the accumulated knowledge of NetApp users and product experts. </a:t>
            </a:r>
            <a:r>
              <a:rPr lang="en-US" sz="1100" u="sng" kern="1200" dirty="0">
                <a:solidFill>
                  <a:schemeClr val="tx1"/>
                </a:solidFill>
                <a:effectLst/>
                <a:latin typeface="Arial" panose="020B0604020202020204" pitchFamily="34" charset="0"/>
                <a:ea typeface="+mn-ea"/>
                <a:cs typeface="Arial" panose="020B0604020202020204" pitchFamily="34" charset="0"/>
                <a:hlinkClick r:id="rId11"/>
              </a:rPr>
              <a:t>https://kb.netapp.com/support/index?page=home</a:t>
            </a:r>
            <a:endParaRPr lang="en-US" sz="1100" kern="1200" dirty="0">
              <a:solidFill>
                <a:schemeClr val="tx1"/>
              </a:solidFill>
              <a:effectLst/>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E57C2A59-08D0-42F4-85C1-D995ABFC1E6B}"/>
              </a:ext>
            </a:extLst>
          </p:cNvPr>
          <p:cNvSpPr>
            <a:spLocks noGrp="1"/>
          </p:cNvSpPr>
          <p:nvPr>
            <p:ph type="sldNum" sz="quarter" idx="5"/>
          </p:nvPr>
        </p:nvSpPr>
        <p:spPr/>
        <p:txBody>
          <a:bodyPr/>
          <a:lstStyle/>
          <a:p>
            <a:fld id="{16AA2537-0790-4789-A16C-397C663A3332}" type="slidenum">
              <a:rPr lang="en-US" smtClean="0"/>
              <a:pPr/>
              <a:t>14</a:t>
            </a:fld>
            <a:endParaRPr lang="en-US" dirty="0"/>
          </a:p>
        </p:txBody>
      </p:sp>
    </p:spTree>
    <p:extLst>
      <p:ext uri="{BB962C8B-B14F-4D97-AF65-F5344CB8AC3E}">
        <p14:creationId xmlns:p14="http://schemas.microsoft.com/office/powerpoint/2010/main" val="4054057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8800" y="317500"/>
            <a:ext cx="6197600" cy="3484563"/>
          </a:xfrm>
        </p:spPr>
      </p:sp>
      <p:sp>
        <p:nvSpPr>
          <p:cNvPr id="3" name="Notes Placeholder 2"/>
          <p:cNvSpPr>
            <a:spLocks noGrp="1"/>
          </p:cNvSpPr>
          <p:nvPr>
            <p:ph type="body" idx="1"/>
          </p:nvPr>
        </p:nvSpPr>
        <p:spPr/>
        <p:txBody>
          <a:bodyPr/>
          <a:lstStyle/>
          <a:p>
            <a:r>
              <a:rPr lang="en-US" sz="1100" baseline="0" dirty="0"/>
              <a:t>Place </a:t>
            </a:r>
            <a:r>
              <a:rPr lang="en-US" sz="1100" baseline="0" dirty="0">
                <a:solidFill>
                  <a:srgbClr val="000000"/>
                </a:solidFill>
              </a:rPr>
              <a:t>this</a:t>
            </a:r>
            <a:r>
              <a:rPr lang="en-US" sz="1100" baseline="0" dirty="0"/>
              <a:t> immediately after the Your Learning Journey slide. </a:t>
            </a:r>
          </a:p>
          <a:p>
            <a:endParaRPr lang="en-US" sz="1100" b="0" dirty="0"/>
          </a:p>
          <a:p>
            <a:r>
              <a:rPr lang="en-US" sz="1100" b="0" dirty="0"/>
              <a:t>Use the slide </a:t>
            </a:r>
            <a:r>
              <a:rPr lang="en-US" sz="1100" baseline="0" dirty="0"/>
              <a:t>to communicate relevant license information to instructors. Provide text that is specific to your course. The information should match what is presented in the </a:t>
            </a:r>
            <a:r>
              <a:rPr lang="en-US" sz="1100" baseline="0" dirty="0">
                <a:solidFill>
                  <a:srgbClr val="000000"/>
                </a:solidFill>
              </a:rPr>
              <a:t>Lab</a:t>
            </a:r>
            <a:r>
              <a:rPr lang="en-US" sz="1100" baseline="0" dirty="0"/>
              <a:t> Setup Guide, Resources, Table 2. </a:t>
            </a:r>
          </a:p>
          <a:p>
            <a:endParaRPr lang="en-US" sz="1100" baseline="0" dirty="0"/>
          </a:p>
          <a:p>
            <a:r>
              <a:rPr lang="en-US" sz="1100" baseline="0" dirty="0"/>
              <a:t>This slide is hidden. Students do not see it, and it is not printed in the Student Guide. </a:t>
            </a:r>
          </a:p>
          <a:p>
            <a:endParaRPr lang="en-US" sz="1100" dirty="0"/>
          </a:p>
          <a:p>
            <a:r>
              <a:rPr lang="en-US" sz="1100" b="1" dirty="0"/>
              <a:t>Is this slide optional or mandatory? </a:t>
            </a:r>
            <a:r>
              <a:rPr lang="en-US" sz="1100" b="0" dirty="0"/>
              <a:t>M</a:t>
            </a:r>
            <a:r>
              <a:rPr lang="en-US" sz="1100" dirty="0"/>
              <a:t>andatory</a:t>
            </a:r>
            <a:r>
              <a:rPr lang="en-US" sz="1100" dirty="0">
                <a:solidFill>
                  <a:srgbClr val="000000"/>
                </a:solidFill>
              </a:rPr>
              <a:t>.</a:t>
            </a:r>
            <a:r>
              <a:rPr lang="en-US" sz="1100" dirty="0"/>
              <a:t> If no license</a:t>
            </a:r>
            <a:r>
              <a:rPr lang="en-US" sz="1100" baseline="0" dirty="0"/>
              <a:t> keys are</a:t>
            </a:r>
            <a:r>
              <a:rPr lang="en-US" sz="1100" dirty="0"/>
              <a:t> applicable, include the slide</a:t>
            </a:r>
            <a:r>
              <a:rPr lang="en-US" sz="1100" baseline="0" dirty="0"/>
              <a:t> and mark it “not applicable.”</a:t>
            </a:r>
          </a:p>
          <a:p>
            <a:endParaRPr lang="en-US" sz="1100" baseline="0" dirty="0"/>
          </a:p>
          <a:p>
            <a:pPr defTabSz="966612">
              <a:defRPr/>
            </a:pPr>
            <a:r>
              <a:rPr lang="en-US" sz="1100" dirty="0"/>
              <a:t>Revise, add to, and delete from the text of the instructor notes, as needed. Do not provide student notes. Do not delete the Student Notes heading. </a:t>
            </a:r>
          </a:p>
          <a:p>
            <a:endParaRPr lang="en-US" sz="1100" b="1" baseline="0" dirty="0"/>
          </a:p>
          <a:p>
            <a:r>
              <a:rPr lang="en-US" sz="1100" b="1" baseline="0" dirty="0"/>
              <a:t>Instructor Notes</a:t>
            </a:r>
          </a:p>
          <a:p>
            <a:pPr marL="0" lvl="1" defTabSz="966612">
              <a:defRPr/>
            </a:pPr>
            <a:r>
              <a:rPr lang="en-US" sz="1100" dirty="0"/>
              <a:t>This slide is hidden. It is not displayed to the students or printed in the Student Guide.</a:t>
            </a:r>
          </a:p>
          <a:p>
            <a:pPr marL="0" lvl="1" defTabSz="966612">
              <a:defRPr/>
            </a:pPr>
            <a:r>
              <a:rPr lang="en-US" sz="1100" dirty="0">
                <a:solidFill>
                  <a:srgbClr val="FF0000"/>
                </a:solidFill>
              </a:rPr>
              <a:t>Be sure that you have the license codes that are required, if any, before the beginning of the course.</a:t>
            </a:r>
          </a:p>
          <a:p>
            <a:endParaRPr lang="en-US" sz="1100" dirty="0"/>
          </a:p>
          <a:p>
            <a:r>
              <a:rPr lang="en-US" sz="1100" b="1" dirty="0"/>
              <a:t>Student</a:t>
            </a:r>
            <a:r>
              <a:rPr lang="en-US" sz="1100" b="1" baseline="0" dirty="0"/>
              <a:t> Notes</a:t>
            </a:r>
          </a:p>
          <a:p>
            <a:pPr marL="0" lvl="1" defTabSz="966612">
              <a:defRPr/>
            </a:pPr>
            <a:endParaRPr lang="en-US" sz="1900" dirty="0"/>
          </a:p>
        </p:txBody>
      </p:sp>
      <p:sp>
        <p:nvSpPr>
          <p:cNvPr id="4" name="Footer Placeholder 3"/>
          <p:cNvSpPr>
            <a:spLocks noGrp="1"/>
          </p:cNvSpPr>
          <p:nvPr>
            <p:ph type="ftr" sz="quarter" idx="10"/>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71D87452-D5B6-4210-8ADD-4881F5415149}"/>
              </a:ext>
            </a:extLst>
          </p:cNvPr>
          <p:cNvSpPr>
            <a:spLocks noGrp="1"/>
          </p:cNvSpPr>
          <p:nvPr>
            <p:ph type="sldNum" sz="quarter" idx="5"/>
          </p:nvPr>
        </p:nvSpPr>
        <p:spPr/>
        <p:txBody>
          <a:bodyPr/>
          <a:lstStyle/>
          <a:p>
            <a:fld id="{16AA2537-0790-4789-A16C-397C663A3332}" type="slidenum">
              <a:rPr lang="en-US" smtClean="0"/>
              <a:pPr/>
              <a:t>15</a:t>
            </a:fld>
            <a:endParaRPr lang="en-US" dirty="0"/>
          </a:p>
        </p:txBody>
      </p:sp>
    </p:spTree>
    <p:extLst>
      <p:ext uri="{BB962C8B-B14F-4D97-AF65-F5344CB8AC3E}">
        <p14:creationId xmlns:p14="http://schemas.microsoft.com/office/powerpoint/2010/main" val="1725753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8800" y="317500"/>
            <a:ext cx="6197600" cy="3484563"/>
          </a:xfrm>
        </p:spPr>
      </p:sp>
      <p:sp>
        <p:nvSpPr>
          <p:cNvPr id="3" name="Notes Placeholder 2"/>
          <p:cNvSpPr>
            <a:spLocks noGrp="1"/>
          </p:cNvSpPr>
          <p:nvPr>
            <p:ph type="body" idx="1"/>
          </p:nvPr>
        </p:nvSpPr>
        <p:spPr/>
        <p:txBody>
          <a:bodyPr/>
          <a:lstStyle/>
          <a:p>
            <a:pPr defTabSz="966612">
              <a:defRPr/>
            </a:pPr>
            <a:r>
              <a:rPr lang="en-US" sz="1100" baseline="0" dirty="0"/>
              <a:t>Place this slide immediately after the </a:t>
            </a:r>
            <a:r>
              <a:rPr lang="en-US" sz="1100" b="0" baseline="0" dirty="0">
                <a:solidFill>
                  <a:srgbClr val="000000"/>
                </a:solidFill>
              </a:rPr>
              <a:t>Information About</a:t>
            </a:r>
            <a:r>
              <a:rPr lang="en-US" sz="1100" b="0" baseline="0" dirty="0"/>
              <a:t> Courseware Licenses </a:t>
            </a:r>
            <a:r>
              <a:rPr lang="en-US" sz="1100" baseline="0" dirty="0"/>
              <a:t>slide. </a:t>
            </a:r>
            <a:r>
              <a:rPr lang="en-US" sz="1100" b="0" dirty="0"/>
              <a:t>Use the slide </a:t>
            </a:r>
            <a:r>
              <a:rPr lang="en-US" sz="1100" baseline="0" dirty="0"/>
              <a:t>to communicate course revision information to instructors. Provide text that is specific to your course. </a:t>
            </a:r>
            <a:endParaRPr lang="en-US" sz="1100" i="1" dirty="0"/>
          </a:p>
          <a:p>
            <a:pPr defTabSz="966612">
              <a:defRPr/>
            </a:pPr>
            <a:endParaRPr lang="en-US" sz="1100" dirty="0"/>
          </a:p>
          <a:p>
            <a:pPr defTabSz="966612">
              <a:defRPr/>
            </a:pPr>
            <a:r>
              <a:rPr lang="en-US" sz="1100" dirty="0"/>
              <a:t>If</a:t>
            </a:r>
            <a:r>
              <a:rPr lang="en-US" sz="1100" baseline="0" dirty="0"/>
              <a:t> </a:t>
            </a:r>
            <a:r>
              <a:rPr lang="en-US" sz="1100" baseline="0" dirty="0">
                <a:solidFill>
                  <a:srgbClr val="000000"/>
                </a:solidFill>
              </a:rPr>
              <a:t>this</a:t>
            </a:r>
            <a:r>
              <a:rPr lang="en-US" sz="1100" baseline="0" dirty="0"/>
              <a:t> is the first edition of a title or revision, mark the Description </a:t>
            </a:r>
            <a:r>
              <a:rPr lang="en-US" sz="1100" b="0" baseline="0" dirty="0"/>
              <a:t>“New course.”</a:t>
            </a:r>
          </a:p>
          <a:p>
            <a:r>
              <a:rPr lang="en-US" sz="1100" i="0" baseline="0" dirty="0"/>
              <a:t>Identify and date updates and indicate whether the Exercise Guide was affected. </a:t>
            </a:r>
          </a:p>
          <a:p>
            <a:pPr defTabSz="966612">
              <a:defRPr/>
            </a:pPr>
            <a:r>
              <a:rPr lang="en-US" sz="1100" b="0" baseline="0" dirty="0"/>
              <a:t>Record the course revision and content </a:t>
            </a:r>
            <a:r>
              <a:rPr lang="en-US" sz="1100" b="0" baseline="0" dirty="0">
                <a:solidFill>
                  <a:srgbClr val="000000"/>
                </a:solidFill>
              </a:rPr>
              <a:t>versions</a:t>
            </a:r>
            <a:r>
              <a:rPr lang="en-US" sz="1100" b="0" baseline="0" dirty="0"/>
              <a:t> (per Course ID).</a:t>
            </a:r>
          </a:p>
          <a:p>
            <a:r>
              <a:rPr lang="en-US" sz="1100" i="0" baseline="0" dirty="0"/>
              <a:t>You can remove entries that are more than two years old.</a:t>
            </a:r>
          </a:p>
          <a:p>
            <a:pPr defTabSz="966612">
              <a:defRPr/>
            </a:pPr>
            <a:endParaRPr lang="en-US" sz="1100" baseline="0" dirty="0"/>
          </a:p>
          <a:p>
            <a:pPr defTabSz="966612">
              <a:defRPr/>
            </a:pPr>
            <a:r>
              <a:rPr lang="en-US" sz="1100" dirty="0"/>
              <a:t>This slide is hidden.</a:t>
            </a:r>
            <a:r>
              <a:rPr lang="en-US" sz="1100" baseline="0" dirty="0"/>
              <a:t> It is not </a:t>
            </a:r>
            <a:r>
              <a:rPr lang="en-US" sz="1100" dirty="0"/>
              <a:t>printed in the Student Guide.</a:t>
            </a:r>
          </a:p>
          <a:p>
            <a:pPr defTabSz="966612">
              <a:defRPr/>
            </a:pPr>
            <a:endParaRPr lang="en-US" sz="1100" baseline="0" dirty="0"/>
          </a:p>
          <a:p>
            <a:r>
              <a:rPr lang="en-US" sz="1100" b="1" dirty="0"/>
              <a:t>Is this slide optional or mandatory? </a:t>
            </a:r>
            <a:r>
              <a:rPr lang="en-US" sz="1100" b="0" dirty="0"/>
              <a:t>M</a:t>
            </a:r>
            <a:r>
              <a:rPr lang="en-US" sz="1100" dirty="0"/>
              <a:t>andatory </a:t>
            </a:r>
          </a:p>
          <a:p>
            <a:endParaRPr lang="en-US" sz="1100" dirty="0"/>
          </a:p>
          <a:p>
            <a:pPr defTabSz="966612">
              <a:defRPr/>
            </a:pPr>
            <a:r>
              <a:rPr lang="en-US" sz="1100" dirty="0"/>
              <a:t>Revise, add to, and delete from the text of the instructor notes, as needed. Do not provide student notes. Do not delete the Student Notes heading. </a:t>
            </a:r>
          </a:p>
          <a:p>
            <a:r>
              <a:rPr lang="en-US" sz="1100" dirty="0"/>
              <a:t> </a:t>
            </a:r>
            <a:endParaRPr lang="en-US" sz="1100" b="1" baseline="0" dirty="0"/>
          </a:p>
          <a:p>
            <a:r>
              <a:rPr lang="en-US" sz="1100" b="1" baseline="0" dirty="0"/>
              <a:t>Instructor Notes</a:t>
            </a:r>
          </a:p>
          <a:p>
            <a:pPr marL="0" lvl="1" defTabSz="966612">
              <a:defRPr/>
            </a:pPr>
            <a:r>
              <a:rPr lang="en-US" sz="1100" dirty="0"/>
              <a:t>This slide is hidden. It is not printed in the Student Guide.</a:t>
            </a:r>
          </a:p>
          <a:p>
            <a:pPr marL="0" lvl="1" defTabSz="966612">
              <a:defRPr/>
            </a:pPr>
            <a:r>
              <a:rPr lang="en-US" sz="1100" dirty="0">
                <a:solidFill>
                  <a:srgbClr val="FF0000"/>
                </a:solidFill>
              </a:rPr>
              <a:t>Review the revision history to familiarize yourself with the current course update.</a:t>
            </a:r>
          </a:p>
          <a:p>
            <a:pPr marL="0" lvl="1" defTabSz="966612">
              <a:defRPr/>
            </a:pPr>
            <a:endParaRPr lang="en-US" sz="1100" dirty="0">
              <a:solidFill>
                <a:srgbClr val="FF0000"/>
              </a:solidFill>
            </a:endParaRPr>
          </a:p>
          <a:p>
            <a:pPr marL="0" lvl="1" defTabSz="966612">
              <a:defRPr/>
            </a:pPr>
            <a:r>
              <a:rPr lang="en-US" sz="1100" b="1" dirty="0"/>
              <a:t>Student Notes</a:t>
            </a:r>
          </a:p>
        </p:txBody>
      </p:sp>
      <p:sp>
        <p:nvSpPr>
          <p:cNvPr id="4" name="Footer Placeholder 3"/>
          <p:cNvSpPr>
            <a:spLocks noGrp="1"/>
          </p:cNvSpPr>
          <p:nvPr>
            <p:ph type="ftr" sz="quarter" idx="10"/>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D6DAD27C-A07B-4180-9A60-A7D64708E3B8}"/>
              </a:ext>
            </a:extLst>
          </p:cNvPr>
          <p:cNvSpPr>
            <a:spLocks noGrp="1"/>
          </p:cNvSpPr>
          <p:nvPr>
            <p:ph type="sldNum" sz="quarter" idx="5"/>
          </p:nvPr>
        </p:nvSpPr>
        <p:spPr/>
        <p:txBody>
          <a:bodyPr/>
          <a:lstStyle/>
          <a:p>
            <a:fld id="{16AA2537-0790-4789-A16C-397C663A3332}" type="slidenum">
              <a:rPr lang="en-US" smtClean="0"/>
              <a:pPr/>
              <a:t>16</a:t>
            </a:fld>
            <a:endParaRPr lang="en-US" dirty="0"/>
          </a:p>
        </p:txBody>
      </p:sp>
    </p:spTree>
    <p:extLst>
      <p:ext uri="{BB962C8B-B14F-4D97-AF65-F5344CB8AC3E}">
        <p14:creationId xmlns:p14="http://schemas.microsoft.com/office/powerpoint/2010/main" val="334871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8800" y="317500"/>
            <a:ext cx="6197600" cy="3484563"/>
          </a:xfrm>
        </p:spPr>
      </p:sp>
      <p:sp>
        <p:nvSpPr>
          <p:cNvPr id="3" name="Notes Placeholder 2"/>
          <p:cNvSpPr>
            <a:spLocks noGrp="1"/>
          </p:cNvSpPr>
          <p:nvPr>
            <p:ph type="body" idx="1"/>
          </p:nvPr>
        </p:nvSpPr>
        <p:spPr/>
        <p:txBody>
          <a:bodyPr/>
          <a:lstStyle/>
          <a:p>
            <a:r>
              <a:rPr lang="en-US" sz="1100" b="1" dirty="0"/>
              <a:t>Instructor Notes</a:t>
            </a:r>
            <a:br>
              <a:rPr lang="en-US" sz="1100" dirty="0"/>
            </a:br>
            <a:endParaRPr lang="en-US" sz="1100" dirty="0"/>
          </a:p>
          <a:p>
            <a:endParaRPr lang="en-US" sz="1100" dirty="0"/>
          </a:p>
          <a:p>
            <a:r>
              <a:rPr lang="en-US" sz="1100" b="1" dirty="0"/>
              <a:t>Student Notes </a:t>
            </a:r>
            <a:br>
              <a:rPr lang="en-US" sz="1100" dirty="0"/>
            </a:br>
            <a:endParaRPr lang="en-US" sz="1100" dirty="0"/>
          </a:p>
          <a:p>
            <a:endParaRPr lang="en-US" sz="1100" dirty="0"/>
          </a:p>
        </p:txBody>
      </p:sp>
      <p:sp>
        <p:nvSpPr>
          <p:cNvPr id="4" name="Footer Placeholder 3"/>
          <p:cNvSpPr>
            <a:spLocks noGrp="1"/>
          </p:cNvSpPr>
          <p:nvPr>
            <p:ph type="ftr" sz="quarter" idx="10"/>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B71A514A-8999-45D1-9EC4-15E12F01BE46}"/>
              </a:ext>
            </a:extLst>
          </p:cNvPr>
          <p:cNvSpPr>
            <a:spLocks noGrp="1"/>
          </p:cNvSpPr>
          <p:nvPr>
            <p:ph type="sldNum" sz="quarter" idx="5"/>
          </p:nvPr>
        </p:nvSpPr>
        <p:spPr/>
        <p:txBody>
          <a:bodyPr/>
          <a:lstStyle/>
          <a:p>
            <a:fld id="{16AA2537-0790-4789-A16C-397C663A3332}" type="slidenum">
              <a:rPr lang="en-US" smtClean="0"/>
              <a:pPr/>
              <a:t>2</a:t>
            </a:fld>
            <a:endParaRPr lang="en-US" dirty="0"/>
          </a:p>
        </p:txBody>
      </p:sp>
    </p:spTree>
    <p:extLst>
      <p:ext uri="{BB962C8B-B14F-4D97-AF65-F5344CB8AC3E}">
        <p14:creationId xmlns:p14="http://schemas.microsoft.com/office/powerpoint/2010/main" val="140735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dirty="0"/>
              <a:t>Instructor</a:t>
            </a:r>
            <a:r>
              <a:rPr lang="en-US" sz="1100" b="1" i="0" baseline="0" dirty="0"/>
              <a:t> Notes</a:t>
            </a:r>
            <a:endParaRPr lang="en-US" sz="1100" b="1" i="0" dirty="0"/>
          </a:p>
          <a:p>
            <a:r>
              <a:rPr lang="en-US" sz="1100" dirty="0"/>
              <a:t>Review the schedule</a:t>
            </a:r>
            <a:r>
              <a:rPr lang="en-US" sz="1100" baseline="0" dirty="0"/>
              <a:t>, class structure, and logistics details.</a:t>
            </a:r>
          </a:p>
          <a:p>
            <a:r>
              <a:rPr lang="en-US" sz="1100" baseline="0" dirty="0"/>
              <a:t>If students have not retrieved their courseware, direct them to the download site.</a:t>
            </a:r>
          </a:p>
          <a:p>
            <a:pPr defTabSz="966612">
              <a:defRPr/>
            </a:pPr>
            <a:r>
              <a:rPr lang="en-US" sz="1100" dirty="0"/>
              <a:t>Use the Getting Started exercise in this module to do an equipment check of connectivity to the </a:t>
            </a:r>
            <a:r>
              <a:rPr lang="en-US" sz="1100" dirty="0">
                <a:solidFill>
                  <a:srgbClr val="000000"/>
                </a:solidFill>
              </a:rPr>
              <a:t>lab</a:t>
            </a:r>
            <a:r>
              <a:rPr lang="en-US" sz="1100" dirty="0"/>
              <a:t> environment.</a:t>
            </a:r>
            <a:endParaRPr lang="en-US" sz="1100" b="1" dirty="0"/>
          </a:p>
          <a:p>
            <a:endParaRPr lang="en-US" sz="1100" dirty="0"/>
          </a:p>
          <a:p>
            <a:r>
              <a:rPr lang="en-US" sz="1100" dirty="0"/>
              <a:t>For a course</a:t>
            </a:r>
            <a:r>
              <a:rPr lang="en-US" sz="1100" baseline="0" dirty="0"/>
              <a:t> delivered virtually, be sure to discuss the following topics:</a:t>
            </a:r>
            <a:endParaRPr lang="en-US" sz="1100" dirty="0"/>
          </a:p>
          <a:p>
            <a:pPr marL="181240" indent="-181240">
              <a:buFont typeface="Wingdings" panose="05000000000000000000" pitchFamily="2" charset="2"/>
              <a:buChar char="§"/>
            </a:pPr>
            <a:r>
              <a:rPr lang="en-US" sz="1100" dirty="0"/>
              <a:t>Collaboration tools: Explain the collaboration tools that </a:t>
            </a:r>
            <a:r>
              <a:rPr lang="en-US" sz="1100" dirty="0">
                <a:solidFill>
                  <a:srgbClr val="000000"/>
                </a:solidFill>
              </a:rPr>
              <a:t>will be used</a:t>
            </a:r>
            <a:r>
              <a:rPr lang="en-US" sz="1100" dirty="0"/>
              <a:t> during the class. If necessary, refer the students to a demonstration video or demonstrate the tool.</a:t>
            </a:r>
          </a:p>
          <a:p>
            <a:pPr marL="181240" indent="-181240">
              <a:buFont typeface="Wingdings" panose="05000000000000000000" pitchFamily="2" charset="2"/>
              <a:buChar char="§"/>
            </a:pPr>
            <a:r>
              <a:rPr lang="en-US" sz="1100" dirty="0">
                <a:solidFill>
                  <a:srgbClr val="000000"/>
                </a:solidFill>
              </a:rPr>
              <a:t>Remind</a:t>
            </a:r>
            <a:r>
              <a:rPr lang="en-US" sz="1100" dirty="0"/>
              <a:t> students to turn off distractions, be prepared to be called on, </a:t>
            </a:r>
            <a:r>
              <a:rPr lang="en-US" sz="1100" dirty="0">
                <a:solidFill>
                  <a:srgbClr val="000000"/>
                </a:solidFill>
              </a:rPr>
              <a:t>raise hand or</a:t>
            </a:r>
            <a:r>
              <a:rPr lang="en-US" sz="1100" dirty="0"/>
              <a:t> use chat to ask questions, be patient waiting for responses to chat, and use the coffee cup icon to indicate temporary </a:t>
            </a:r>
            <a:r>
              <a:rPr lang="en-US" sz="1100" dirty="0">
                <a:solidFill>
                  <a:srgbClr val="000000"/>
                </a:solidFill>
              </a:rPr>
              <a:t>absence</a:t>
            </a:r>
            <a:r>
              <a:rPr lang="en-US" sz="1100" dirty="0"/>
              <a:t>.</a:t>
            </a:r>
          </a:p>
          <a:p>
            <a:pPr marL="181240" indent="-181240">
              <a:buFont typeface="Wingdings" panose="05000000000000000000" pitchFamily="2" charset="2"/>
              <a:buChar char="§"/>
            </a:pPr>
            <a:r>
              <a:rPr lang="en-US" sz="1100" dirty="0"/>
              <a:t>Phones: Suggest appropriate phones and headset. Non-battery telephones have best results. </a:t>
            </a:r>
            <a:r>
              <a:rPr lang="en-US" sz="1100" dirty="0">
                <a:solidFill>
                  <a:srgbClr val="000000"/>
                </a:solidFill>
              </a:rPr>
              <a:t>VoIP</a:t>
            </a:r>
            <a:r>
              <a:rPr lang="en-US" sz="1100" dirty="0"/>
              <a:t> </a:t>
            </a:r>
            <a:r>
              <a:rPr lang="en-US" sz="1100" dirty="0">
                <a:solidFill>
                  <a:srgbClr val="000000"/>
                </a:solidFill>
              </a:rPr>
              <a:t>may</a:t>
            </a:r>
            <a:r>
              <a:rPr lang="en-US" sz="1100" dirty="0"/>
              <a:t> be spotty.</a:t>
            </a:r>
          </a:p>
          <a:p>
            <a:pPr marL="181240" indent="-181240">
              <a:buFont typeface="Wingdings" panose="05000000000000000000" pitchFamily="2" charset="2"/>
              <a:buChar char="§"/>
            </a:pPr>
            <a:r>
              <a:rPr lang="en-US" sz="1100" dirty="0"/>
              <a:t>Explain how breakout sessions work, if applicable.</a:t>
            </a:r>
          </a:p>
          <a:p>
            <a:endParaRPr lang="en-US" sz="1100" dirty="0"/>
          </a:p>
          <a:p>
            <a:pPr defTabSz="966612">
              <a:defRPr/>
            </a:pPr>
            <a:r>
              <a:rPr lang="en-US" sz="1100" b="1" dirty="0"/>
              <a:t>Student Notes </a:t>
            </a:r>
            <a:br>
              <a:rPr lang="en-US" dirty="0"/>
            </a:br>
            <a:endParaRPr lang="en-US" dirty="0"/>
          </a:p>
          <a:p>
            <a:pPr defTabSz="966612">
              <a:defRPr/>
            </a:pPr>
            <a:endParaRPr lang="en-US" dirty="0">
              <a:latin typeface="Arial" charset="0"/>
            </a:endParaRPr>
          </a:p>
          <a:p>
            <a:endParaRPr lang="en-US" b="1" dirty="0"/>
          </a:p>
        </p:txBody>
      </p:sp>
      <p:sp>
        <p:nvSpPr>
          <p:cNvPr id="4" name="Footer Placeholder 3"/>
          <p:cNvSpPr>
            <a:spLocks noGrp="1"/>
          </p:cNvSpPr>
          <p:nvPr>
            <p:ph type="ftr" sz="quarter" idx="10"/>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3024A11C-C94B-4D3C-B8A0-8158493BE031}"/>
              </a:ext>
            </a:extLst>
          </p:cNvPr>
          <p:cNvSpPr>
            <a:spLocks noGrp="1"/>
          </p:cNvSpPr>
          <p:nvPr>
            <p:ph type="sldNum" sz="quarter" idx="5"/>
          </p:nvPr>
        </p:nvSpPr>
        <p:spPr/>
        <p:txBody>
          <a:bodyPr/>
          <a:lstStyle/>
          <a:p>
            <a:fld id="{16AA2537-0790-4789-A16C-397C663A3332}" type="slidenum">
              <a:rPr lang="en-US" smtClean="0"/>
              <a:pPr/>
              <a:t>3</a:t>
            </a:fld>
            <a:endParaRPr lang="en-US" dirty="0"/>
          </a:p>
        </p:txBody>
      </p:sp>
    </p:spTree>
    <p:extLst>
      <p:ext uri="{BB962C8B-B14F-4D97-AF65-F5344CB8AC3E}">
        <p14:creationId xmlns:p14="http://schemas.microsoft.com/office/powerpoint/2010/main" val="2060048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100" b="1" i="0" dirty="0"/>
              <a:t>Instructor</a:t>
            </a:r>
            <a:r>
              <a:rPr lang="en-US" sz="1100" b="1" i="0" baseline="0" dirty="0"/>
              <a:t> Notes</a:t>
            </a:r>
            <a:endParaRPr lang="en-US" sz="1100" b="1" i="0" dirty="0"/>
          </a:p>
          <a:p>
            <a:pPr defTabSz="966612">
              <a:defRPr/>
            </a:pPr>
            <a:r>
              <a:rPr lang="en-US" sz="1100" dirty="0"/>
              <a:t>Use this slide to introduce yourself and to prompt students to state their names and their professions.</a:t>
            </a:r>
          </a:p>
          <a:p>
            <a:pPr defTabSz="966612">
              <a:defRPr/>
            </a:pPr>
            <a:endParaRPr lang="en-US" sz="1100" dirty="0"/>
          </a:p>
          <a:p>
            <a:r>
              <a:rPr lang="en-US" sz="1100" b="0" dirty="0"/>
              <a:t>In VILT</a:t>
            </a:r>
            <a:r>
              <a:rPr lang="en-US" sz="1100" b="0" baseline="0" dirty="0"/>
              <a:t> classes, you can have students introduce themselves through the chat window or through the conference connection. Remind students to unmute and mute their lines when speaking.</a:t>
            </a:r>
          </a:p>
          <a:p>
            <a:endParaRPr lang="en-US" sz="1100" b="0" baseline="0" dirty="0"/>
          </a:p>
          <a:p>
            <a:r>
              <a:rPr lang="en-US" sz="1100" b="0" baseline="0" dirty="0"/>
              <a:t>In VILT classes, you can insert the optional Map Your Location slide to personalize introductions and give students the opportunity to practice with the whiteboard tools.</a:t>
            </a:r>
          </a:p>
          <a:p>
            <a:endParaRPr lang="en-US" sz="1100" b="1" dirty="0"/>
          </a:p>
          <a:p>
            <a:r>
              <a:rPr lang="en-US" sz="1100" b="1" dirty="0"/>
              <a:t>Student Notes </a:t>
            </a:r>
          </a:p>
          <a:p>
            <a:endParaRPr lang="en-US" b="0" dirty="0"/>
          </a:p>
          <a:p>
            <a:br>
              <a:rPr lang="en-US" dirty="0"/>
            </a:br>
            <a:endParaRPr lang="en-US" b="1" i="0" dirty="0"/>
          </a:p>
        </p:txBody>
      </p:sp>
      <p:sp>
        <p:nvSpPr>
          <p:cNvPr id="4" name="Footer Placeholder 3"/>
          <p:cNvSpPr>
            <a:spLocks noGrp="1"/>
          </p:cNvSpPr>
          <p:nvPr>
            <p:ph type="ftr" sz="quarter" idx="10"/>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980C7DCA-A0D9-4769-A2B3-1F7B5AB9D626}"/>
              </a:ext>
            </a:extLst>
          </p:cNvPr>
          <p:cNvSpPr>
            <a:spLocks noGrp="1"/>
          </p:cNvSpPr>
          <p:nvPr>
            <p:ph type="sldNum" sz="quarter" idx="5"/>
          </p:nvPr>
        </p:nvSpPr>
        <p:spPr/>
        <p:txBody>
          <a:bodyPr/>
          <a:lstStyle/>
          <a:p>
            <a:fld id="{16AA2537-0790-4789-A16C-397C663A3332}" type="slidenum">
              <a:rPr lang="en-US" smtClean="0"/>
              <a:pPr/>
              <a:t>4</a:t>
            </a:fld>
            <a:endParaRPr lang="en-US" dirty="0"/>
          </a:p>
        </p:txBody>
      </p:sp>
    </p:spTree>
    <p:extLst>
      <p:ext uri="{BB962C8B-B14F-4D97-AF65-F5344CB8AC3E}">
        <p14:creationId xmlns:p14="http://schemas.microsoft.com/office/powerpoint/2010/main" val="2374323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8800" y="317500"/>
            <a:ext cx="6197600" cy="3484563"/>
          </a:xfrm>
        </p:spPr>
      </p:sp>
      <p:sp>
        <p:nvSpPr>
          <p:cNvPr id="3" name="Notes Placeholder 2"/>
          <p:cNvSpPr>
            <a:spLocks noGrp="1"/>
          </p:cNvSpPr>
          <p:nvPr>
            <p:ph type="body" idx="1"/>
          </p:nvPr>
        </p:nvSpPr>
        <p:spPr/>
        <p:txBody>
          <a:bodyPr/>
          <a:lstStyle/>
          <a:p>
            <a:r>
              <a:rPr lang="en-US" sz="1100" b="1" dirty="0"/>
              <a:t>Instructor Notes</a:t>
            </a:r>
            <a:br>
              <a:rPr lang="en-US" sz="1100" dirty="0"/>
            </a:br>
            <a:r>
              <a:rPr lang="en-US" sz="1100" dirty="0"/>
              <a:t>Instead of the normal Course Objectives. Speak to what </a:t>
            </a:r>
            <a:r>
              <a:rPr lang="en-US" sz="1100" dirty="0">
                <a:solidFill>
                  <a:srgbClr val="000000"/>
                </a:solidFill>
              </a:rPr>
              <a:t>we</a:t>
            </a:r>
            <a:r>
              <a:rPr lang="en-US" sz="1100" dirty="0"/>
              <a:t> </a:t>
            </a:r>
            <a:r>
              <a:rPr lang="en-US" sz="1100" dirty="0">
                <a:solidFill>
                  <a:srgbClr val="000000"/>
                </a:solidFill>
              </a:rPr>
              <a:t>will cover</a:t>
            </a:r>
            <a:r>
              <a:rPr lang="en-US" sz="1100" dirty="0"/>
              <a:t> in the course from a high level. Here is the list of objectives in bullet form for reference:</a:t>
            </a:r>
          </a:p>
          <a:p>
            <a:pPr marL="181240" indent="-181240">
              <a:buFont typeface="Wingdings" panose="05000000000000000000" pitchFamily="2" charset="2"/>
              <a:buChar char="§"/>
            </a:pPr>
            <a:r>
              <a:rPr lang="en-US" sz="1100" dirty="0"/>
              <a:t>Describe the </a:t>
            </a:r>
            <a:r>
              <a:rPr lang="en-US" sz="1100" dirty="0">
                <a:solidFill>
                  <a:srgbClr val="000000"/>
                </a:solidFill>
              </a:rPr>
              <a:t>Data Fabric</a:t>
            </a:r>
            <a:r>
              <a:rPr lang="en-US" sz="1100" dirty="0"/>
              <a:t> vision and deployment models</a:t>
            </a:r>
          </a:p>
          <a:p>
            <a:pPr marL="181240" indent="-181240">
              <a:buFont typeface="Wingdings" panose="05000000000000000000" pitchFamily="2" charset="2"/>
              <a:buChar char="§"/>
            </a:pPr>
            <a:r>
              <a:rPr lang="en-US" sz="1100" dirty="0"/>
              <a:t>Explain the network considerations for hybrid cloud deployments including latency, bandwidth, </a:t>
            </a:r>
            <a:r>
              <a:rPr lang="en-US" sz="1100" dirty="0">
                <a:solidFill>
                  <a:srgbClr val="000000"/>
                </a:solidFill>
              </a:rPr>
              <a:t>redundancy and</a:t>
            </a:r>
            <a:r>
              <a:rPr lang="en-US" sz="1100" dirty="0"/>
              <a:t> connectivity.</a:t>
            </a:r>
          </a:p>
          <a:p>
            <a:pPr marL="181240" indent="-181240">
              <a:buFont typeface="Wingdings" panose="05000000000000000000" pitchFamily="2" charset="2"/>
              <a:buChar char="§"/>
            </a:pPr>
            <a:r>
              <a:rPr lang="en-US" sz="1100" dirty="0"/>
              <a:t>Configure an </a:t>
            </a:r>
            <a:r>
              <a:rPr lang="en-US" sz="1100" dirty="0">
                <a:solidFill>
                  <a:srgbClr val="000000"/>
                </a:solidFill>
              </a:rPr>
              <a:t>AWS</a:t>
            </a:r>
            <a:r>
              <a:rPr lang="en-US" sz="1100" dirty="0"/>
              <a:t> </a:t>
            </a:r>
            <a:r>
              <a:rPr lang="en-US" sz="1100" dirty="0">
                <a:solidFill>
                  <a:srgbClr val="000000"/>
                </a:solidFill>
              </a:rPr>
              <a:t>Virtual Private Cloud</a:t>
            </a:r>
            <a:r>
              <a:rPr lang="en-US" sz="1100" dirty="0"/>
              <a:t> (</a:t>
            </a:r>
            <a:r>
              <a:rPr lang="en-US" sz="1100" dirty="0">
                <a:solidFill>
                  <a:srgbClr val="000000"/>
                </a:solidFill>
              </a:rPr>
              <a:t>VPC</a:t>
            </a:r>
            <a:r>
              <a:rPr lang="en-US" sz="1100" dirty="0"/>
              <a:t>) and connect it to an on-premises data center using VPN </a:t>
            </a:r>
            <a:r>
              <a:rPr lang="en-US" sz="1100" dirty="0">
                <a:solidFill>
                  <a:srgbClr val="000000"/>
                </a:solidFill>
              </a:rPr>
              <a:t>IPSec</a:t>
            </a:r>
            <a:r>
              <a:rPr lang="en-US" sz="1100" dirty="0"/>
              <a:t>.</a:t>
            </a:r>
          </a:p>
          <a:p>
            <a:pPr marL="181240" indent="-181240">
              <a:buFont typeface="Wingdings" panose="05000000000000000000" pitchFamily="2" charset="2"/>
              <a:buChar char="§"/>
            </a:pPr>
            <a:r>
              <a:rPr lang="en-US" sz="1100" dirty="0"/>
              <a:t>Configure an Azure Virtual Network (</a:t>
            </a:r>
            <a:r>
              <a:rPr lang="en-US" sz="1100" dirty="0">
                <a:solidFill>
                  <a:srgbClr val="000000"/>
                </a:solidFill>
              </a:rPr>
              <a:t>VNet</a:t>
            </a:r>
            <a:r>
              <a:rPr lang="en-US" sz="1100" dirty="0"/>
              <a:t>) and connect it to an on-premises data center using VPN </a:t>
            </a:r>
            <a:r>
              <a:rPr lang="en-US" sz="1100" dirty="0">
                <a:solidFill>
                  <a:srgbClr val="000000"/>
                </a:solidFill>
              </a:rPr>
              <a:t>IPSec</a:t>
            </a:r>
          </a:p>
          <a:p>
            <a:pPr marL="181240" indent="-181240">
              <a:buFont typeface="Wingdings" panose="05000000000000000000" pitchFamily="2" charset="2"/>
              <a:buChar char="§"/>
            </a:pPr>
            <a:r>
              <a:rPr lang="en-US" sz="1100" dirty="0"/>
              <a:t>Use OnCommand Cloud Manager (OCCM) to deploy </a:t>
            </a:r>
            <a:r>
              <a:rPr lang="en-US" sz="1100" dirty="0">
                <a:solidFill>
                  <a:srgbClr val="000000"/>
                </a:solidFill>
              </a:rPr>
              <a:t>ONTAP Cloud</a:t>
            </a:r>
            <a:r>
              <a:rPr lang="en-US" sz="1100" dirty="0"/>
              <a:t> and to manage and move data in the </a:t>
            </a:r>
            <a:r>
              <a:rPr lang="en-US" sz="1100" dirty="0">
                <a:solidFill>
                  <a:srgbClr val="000000"/>
                </a:solidFill>
              </a:rPr>
              <a:t>Data Fabric</a:t>
            </a:r>
            <a:r>
              <a:rPr lang="en-US" sz="1100" dirty="0"/>
              <a:t>.</a:t>
            </a:r>
          </a:p>
          <a:p>
            <a:pPr marL="181240" indent="-181240">
              <a:buFont typeface="Wingdings" panose="05000000000000000000" pitchFamily="2" charset="2"/>
              <a:buChar char="§"/>
            </a:pPr>
            <a:r>
              <a:rPr lang="en-US" sz="1100" dirty="0"/>
              <a:t>Implement </a:t>
            </a:r>
            <a:r>
              <a:rPr lang="en-US" sz="1100" dirty="0">
                <a:solidFill>
                  <a:srgbClr val="000000"/>
                </a:solidFill>
              </a:rPr>
              <a:t>AltaVault</a:t>
            </a:r>
            <a:r>
              <a:rPr lang="en-US" sz="1100" dirty="0"/>
              <a:t> solution to </a:t>
            </a:r>
            <a:r>
              <a:rPr lang="en-US" sz="1100" dirty="0">
                <a:solidFill>
                  <a:srgbClr val="000000"/>
                </a:solidFill>
              </a:rPr>
              <a:t>AWS</a:t>
            </a:r>
            <a:r>
              <a:rPr lang="en-US" sz="1100" dirty="0"/>
              <a:t> </a:t>
            </a:r>
            <a:r>
              <a:rPr lang="en-US" sz="1100" dirty="0">
                <a:solidFill>
                  <a:srgbClr val="000000"/>
                </a:solidFill>
              </a:rPr>
              <a:t>S3</a:t>
            </a:r>
            <a:r>
              <a:rPr lang="en-US" sz="1100" dirty="0"/>
              <a:t> including backup, </a:t>
            </a:r>
            <a:r>
              <a:rPr lang="en-US" sz="1100" dirty="0">
                <a:solidFill>
                  <a:srgbClr val="000000"/>
                </a:solidFill>
              </a:rPr>
              <a:t>recovery and</a:t>
            </a:r>
            <a:r>
              <a:rPr lang="en-US" sz="1100" dirty="0"/>
              <a:t> cloud migration.</a:t>
            </a:r>
          </a:p>
          <a:p>
            <a:pPr marL="181240" indent="-181240">
              <a:buFont typeface="Wingdings" panose="05000000000000000000" pitchFamily="2" charset="2"/>
              <a:buChar char="§"/>
            </a:pPr>
            <a:r>
              <a:rPr lang="en-US" sz="1100" dirty="0"/>
              <a:t>Implement the </a:t>
            </a:r>
            <a:r>
              <a:rPr lang="en-US" sz="1100" dirty="0">
                <a:solidFill>
                  <a:srgbClr val="000000"/>
                </a:solidFill>
              </a:rPr>
              <a:t>Data Fabric</a:t>
            </a:r>
            <a:r>
              <a:rPr lang="en-US" sz="1100" dirty="0"/>
              <a:t> Solution for </a:t>
            </a:r>
            <a:r>
              <a:rPr lang="en-US" sz="1100" dirty="0">
                <a:solidFill>
                  <a:srgbClr val="000000"/>
                </a:solidFill>
              </a:rPr>
              <a:t>Cloud Backup</a:t>
            </a:r>
            <a:r>
              <a:rPr lang="en-US" sz="1100" dirty="0"/>
              <a:t>.</a:t>
            </a:r>
          </a:p>
          <a:p>
            <a:pPr marL="181240" indent="-181240">
              <a:buFont typeface="Wingdings" panose="05000000000000000000" pitchFamily="2" charset="2"/>
              <a:buChar char="§"/>
            </a:pPr>
            <a:r>
              <a:rPr lang="en-US" sz="1100" dirty="0"/>
              <a:t>Perform SnapCenter backup and recovery operations.</a:t>
            </a:r>
          </a:p>
          <a:p>
            <a:pPr marL="181240" indent="-181240">
              <a:buFont typeface="Wingdings" panose="05000000000000000000" pitchFamily="2" charset="2"/>
              <a:buChar char="§"/>
            </a:pPr>
            <a:r>
              <a:rPr lang="en-US" sz="1100" dirty="0"/>
              <a:t>Implement Cloud Sync service to enable seamless and secure synchronization of data between on-premises storage and </a:t>
            </a:r>
            <a:r>
              <a:rPr lang="en-US" sz="1100" dirty="0">
                <a:solidFill>
                  <a:srgbClr val="000000"/>
                </a:solidFill>
              </a:rPr>
              <a:t>AWS</a:t>
            </a:r>
            <a:r>
              <a:rPr lang="en-US" sz="1100" dirty="0"/>
              <a:t> Simple Storage Service (</a:t>
            </a:r>
            <a:r>
              <a:rPr lang="en-US" sz="1100" dirty="0">
                <a:solidFill>
                  <a:srgbClr val="000000"/>
                </a:solidFill>
              </a:rPr>
              <a:t>S3</a:t>
            </a:r>
            <a:r>
              <a:rPr lang="en-US" sz="1100" dirty="0"/>
              <a:t>).</a:t>
            </a:r>
          </a:p>
          <a:p>
            <a:endParaRPr lang="en-US" sz="1100" dirty="0"/>
          </a:p>
          <a:p>
            <a:r>
              <a:rPr lang="en-US" sz="1100" dirty="0"/>
              <a:t>BE SURE TO </a:t>
            </a:r>
            <a:r>
              <a:rPr lang="en-US" sz="1100" dirty="0">
                <a:solidFill>
                  <a:srgbClr val="000000"/>
                </a:solidFill>
              </a:rPr>
              <a:t>HIGHLIGHT</a:t>
            </a:r>
            <a:r>
              <a:rPr lang="en-US" sz="1100" dirty="0"/>
              <a:t> </a:t>
            </a:r>
            <a:r>
              <a:rPr lang="en-US" sz="1100" dirty="0">
                <a:solidFill>
                  <a:srgbClr val="000000"/>
                </a:solidFill>
              </a:rPr>
              <a:t>RIGHT</a:t>
            </a:r>
            <a:r>
              <a:rPr lang="en-US" sz="1100" dirty="0"/>
              <a:t> AWAY THAT </a:t>
            </a:r>
            <a:r>
              <a:rPr lang="en-US" sz="1100" dirty="0">
                <a:solidFill>
                  <a:srgbClr val="000000"/>
                </a:solidFill>
              </a:rPr>
              <a:t>WE</a:t>
            </a:r>
            <a:r>
              <a:rPr lang="en-US" sz="1100" dirty="0"/>
              <a:t> COVER </a:t>
            </a:r>
            <a:r>
              <a:rPr lang="en-US" sz="1100" dirty="0">
                <a:solidFill>
                  <a:srgbClr val="000000"/>
                </a:solidFill>
              </a:rPr>
              <a:t>NETAPP PRIVATE STORAGE</a:t>
            </a:r>
            <a:r>
              <a:rPr lang="en-US" sz="1100" dirty="0"/>
              <a:t> BUT THAT THE </a:t>
            </a:r>
            <a:r>
              <a:rPr lang="en-US" sz="1100" dirty="0">
                <a:solidFill>
                  <a:srgbClr val="000000"/>
                </a:solidFill>
              </a:rPr>
              <a:t>LABS</a:t>
            </a:r>
            <a:r>
              <a:rPr lang="en-US" sz="1100" dirty="0"/>
              <a:t> ARE NOT DONE USING AN </a:t>
            </a:r>
            <a:r>
              <a:rPr lang="en-US" sz="1100" dirty="0">
                <a:solidFill>
                  <a:srgbClr val="000000"/>
                </a:solidFill>
              </a:rPr>
              <a:t>NPS</a:t>
            </a:r>
            <a:r>
              <a:rPr lang="en-US" sz="1100" dirty="0"/>
              <a:t> </a:t>
            </a:r>
            <a:r>
              <a:rPr lang="en-US" sz="1100" dirty="0">
                <a:solidFill>
                  <a:srgbClr val="000000"/>
                </a:solidFill>
              </a:rPr>
              <a:t>COLOCATION</a:t>
            </a:r>
            <a:r>
              <a:rPr lang="en-US" sz="1100" dirty="0"/>
              <a:t> SOLUTION. CONNECTIONS IN THE </a:t>
            </a:r>
            <a:r>
              <a:rPr lang="en-US" sz="1100" dirty="0">
                <a:solidFill>
                  <a:srgbClr val="000000"/>
                </a:solidFill>
              </a:rPr>
              <a:t>LAB</a:t>
            </a:r>
            <a:r>
              <a:rPr lang="en-US" sz="1100" dirty="0"/>
              <a:t> ARE DONE WITH A VPN </a:t>
            </a:r>
            <a:r>
              <a:rPr lang="en-US" sz="1100" dirty="0">
                <a:solidFill>
                  <a:srgbClr val="000000"/>
                </a:solidFill>
              </a:rPr>
              <a:t>IPSEC</a:t>
            </a:r>
            <a:r>
              <a:rPr lang="en-US" sz="1100" dirty="0"/>
              <a:t> CONNECTION. OTHER THAN THE WAY THE CONNECTION IS MADE AND THE BENEFITS OF LOW LATENCY, ALMOST THE REST OF THE CONTENT IS THE SAME CONCEPTUALLY.</a:t>
            </a:r>
          </a:p>
          <a:p>
            <a:pPr defTabSz="966612">
              <a:defRPr/>
            </a:pPr>
            <a:endParaRPr lang="en-US" sz="1100" b="1" baseline="0" dirty="0"/>
          </a:p>
          <a:p>
            <a:pPr defTabSz="966612">
              <a:defRPr/>
            </a:pPr>
            <a:r>
              <a:rPr lang="en-US" sz="1100" b="1" dirty="0"/>
              <a:t>Student Notes </a:t>
            </a:r>
            <a:br>
              <a:rPr lang="en-US" dirty="0"/>
            </a:br>
            <a:endParaRPr lang="en-US" dirty="0"/>
          </a:p>
          <a:p>
            <a:pPr defTabSz="966612">
              <a:defRPr/>
            </a:pPr>
            <a:endParaRPr lang="en-US" b="1" baseline="0" dirty="0"/>
          </a:p>
          <a:p>
            <a:pPr defTabSz="966612">
              <a:defRPr/>
            </a:pPr>
            <a:endParaRPr lang="en-US" b="1" dirty="0"/>
          </a:p>
        </p:txBody>
      </p:sp>
      <p:sp>
        <p:nvSpPr>
          <p:cNvPr id="4" name="Footer Placeholder 3"/>
          <p:cNvSpPr>
            <a:spLocks noGrp="1"/>
          </p:cNvSpPr>
          <p:nvPr>
            <p:ph type="ftr" sz="quarter" idx="10"/>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15C760C7-55F1-4E11-A7C0-4EA73C279C10}"/>
              </a:ext>
            </a:extLst>
          </p:cNvPr>
          <p:cNvSpPr>
            <a:spLocks noGrp="1"/>
          </p:cNvSpPr>
          <p:nvPr>
            <p:ph type="sldNum" sz="quarter" idx="5"/>
          </p:nvPr>
        </p:nvSpPr>
        <p:spPr/>
        <p:txBody>
          <a:bodyPr/>
          <a:lstStyle/>
          <a:p>
            <a:fld id="{16AA2537-0790-4789-A16C-397C663A3332}" type="slidenum">
              <a:rPr lang="en-US" smtClean="0"/>
              <a:pPr/>
              <a:t>5</a:t>
            </a:fld>
            <a:endParaRPr lang="en-US" dirty="0"/>
          </a:p>
        </p:txBody>
      </p:sp>
    </p:spTree>
    <p:extLst>
      <p:ext uri="{BB962C8B-B14F-4D97-AF65-F5344CB8AC3E}">
        <p14:creationId xmlns:p14="http://schemas.microsoft.com/office/powerpoint/2010/main" val="2862619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Instructor Notes</a:t>
            </a:r>
            <a:br>
              <a:rPr lang="en-US" sz="1100" dirty="0"/>
            </a:br>
            <a:endParaRPr lang="en-US" sz="1100" b="1" baseline="0" dirty="0"/>
          </a:p>
          <a:p>
            <a:pPr defTabSz="966612">
              <a:defRPr/>
            </a:pPr>
            <a:r>
              <a:rPr lang="en-US" sz="1100" b="1" dirty="0"/>
              <a:t>Student Notes </a:t>
            </a:r>
            <a:endParaRPr lang="en-US" sz="1100" dirty="0"/>
          </a:p>
        </p:txBody>
      </p:sp>
      <p:sp>
        <p:nvSpPr>
          <p:cNvPr id="4" name="Footer Placeholder 3"/>
          <p:cNvSpPr>
            <a:spLocks noGrp="1"/>
          </p:cNvSpPr>
          <p:nvPr>
            <p:ph type="ftr" sz="quarter" idx="10"/>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443D5F24-952A-40F6-A26F-57EFB6EBA8DC}"/>
              </a:ext>
            </a:extLst>
          </p:cNvPr>
          <p:cNvSpPr>
            <a:spLocks noGrp="1"/>
          </p:cNvSpPr>
          <p:nvPr>
            <p:ph type="sldNum" sz="quarter" idx="5"/>
          </p:nvPr>
        </p:nvSpPr>
        <p:spPr/>
        <p:txBody>
          <a:bodyPr/>
          <a:lstStyle/>
          <a:p>
            <a:fld id="{16AA2537-0790-4789-A16C-397C663A3332}" type="slidenum">
              <a:rPr lang="en-US" smtClean="0"/>
              <a:pPr/>
              <a:t>6</a:t>
            </a:fld>
            <a:endParaRPr lang="en-US" dirty="0"/>
          </a:p>
        </p:txBody>
      </p:sp>
    </p:spTree>
    <p:extLst>
      <p:ext uri="{BB962C8B-B14F-4D97-AF65-F5344CB8AC3E}">
        <p14:creationId xmlns:p14="http://schemas.microsoft.com/office/powerpoint/2010/main" val="348977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8800" y="317500"/>
            <a:ext cx="6197600" cy="3484563"/>
          </a:xfrm>
        </p:spPr>
      </p:sp>
      <p:sp>
        <p:nvSpPr>
          <p:cNvPr id="3" name="Notes Placeholder 2"/>
          <p:cNvSpPr>
            <a:spLocks noGrp="1"/>
          </p:cNvSpPr>
          <p:nvPr>
            <p:ph type="body" idx="1"/>
          </p:nvPr>
        </p:nvSpPr>
        <p:spPr/>
        <p:txBody>
          <a:bodyPr/>
          <a:lstStyle/>
          <a:p>
            <a:r>
              <a:rPr lang="en-US" sz="1100" b="1" dirty="0"/>
              <a:t>Instructor Notes</a:t>
            </a:r>
          </a:p>
          <a:p>
            <a:r>
              <a:rPr lang="en-US" sz="1100" dirty="0"/>
              <a:t>If the class is unable to finish Mod 1 Ex 2 in the morning session, it will spill over to the afternoon session. You will be able to complete Mod 2 and Ex 1 and 2 by the end of day 1.</a:t>
            </a:r>
            <a:br>
              <a:rPr lang="en-US" dirty="0"/>
            </a:br>
            <a:endParaRPr lang="en-US" dirty="0"/>
          </a:p>
          <a:p>
            <a:endParaRPr lang="en-US" dirty="0"/>
          </a:p>
          <a:p>
            <a:endParaRPr lang="en-US" dirty="0"/>
          </a:p>
        </p:txBody>
      </p:sp>
      <p:sp>
        <p:nvSpPr>
          <p:cNvPr id="4" name="Footer Placeholder 3"/>
          <p:cNvSpPr>
            <a:spLocks noGrp="1"/>
          </p:cNvSpPr>
          <p:nvPr>
            <p:ph type="ftr" sz="quarter" idx="10"/>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3DDEC055-520D-45FA-B4C3-D4377307C87D}"/>
              </a:ext>
            </a:extLst>
          </p:cNvPr>
          <p:cNvSpPr>
            <a:spLocks noGrp="1"/>
          </p:cNvSpPr>
          <p:nvPr>
            <p:ph type="sldNum" sz="quarter" idx="5"/>
          </p:nvPr>
        </p:nvSpPr>
        <p:spPr/>
        <p:txBody>
          <a:bodyPr/>
          <a:lstStyle/>
          <a:p>
            <a:fld id="{16AA2537-0790-4789-A16C-397C663A3332}" type="slidenum">
              <a:rPr lang="en-US" smtClean="0"/>
              <a:pPr/>
              <a:t>7</a:t>
            </a:fld>
            <a:endParaRPr lang="en-US" dirty="0"/>
          </a:p>
        </p:txBody>
      </p:sp>
    </p:spTree>
    <p:extLst>
      <p:ext uri="{BB962C8B-B14F-4D97-AF65-F5344CB8AC3E}">
        <p14:creationId xmlns:p14="http://schemas.microsoft.com/office/powerpoint/2010/main" val="3657085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Instructor Notes</a:t>
            </a:r>
          </a:p>
          <a:p>
            <a:r>
              <a:rPr lang="en-US" sz="1100" b="0" dirty="0"/>
              <a:t>CVO takes about 25 minutes to deploy. </a:t>
            </a:r>
          </a:p>
          <a:p>
            <a:r>
              <a:rPr lang="en-US" sz="1100" dirty="0"/>
              <a:t>That will be a good time for a break or for the lecture part of Module 4.</a:t>
            </a:r>
          </a:p>
          <a:p>
            <a:endParaRPr lang="en-US" sz="1100" dirty="0"/>
          </a:p>
          <a:p>
            <a:r>
              <a:rPr lang="en-US" sz="1100" b="1" dirty="0"/>
              <a:t>Student Notes </a:t>
            </a:r>
            <a:endParaRPr lang="en-US" sz="1100" dirty="0"/>
          </a:p>
        </p:txBody>
      </p:sp>
      <p:sp>
        <p:nvSpPr>
          <p:cNvPr id="4" name="Footer Placeholder 3"/>
          <p:cNvSpPr>
            <a:spLocks noGrp="1"/>
          </p:cNvSpPr>
          <p:nvPr>
            <p:ph type="ftr" sz="quarter" idx="10"/>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F9CDAA8C-A47B-471E-BAD1-1915AEB8214E}"/>
              </a:ext>
            </a:extLst>
          </p:cNvPr>
          <p:cNvSpPr>
            <a:spLocks noGrp="1"/>
          </p:cNvSpPr>
          <p:nvPr>
            <p:ph type="sldNum" sz="quarter" idx="5"/>
          </p:nvPr>
        </p:nvSpPr>
        <p:spPr/>
        <p:txBody>
          <a:bodyPr/>
          <a:lstStyle/>
          <a:p>
            <a:fld id="{16AA2537-0790-4789-A16C-397C663A3332}" type="slidenum">
              <a:rPr lang="en-US" smtClean="0"/>
              <a:pPr/>
              <a:t>8</a:t>
            </a:fld>
            <a:endParaRPr lang="en-US" dirty="0"/>
          </a:p>
        </p:txBody>
      </p:sp>
    </p:spTree>
    <p:extLst>
      <p:ext uri="{BB962C8B-B14F-4D97-AF65-F5344CB8AC3E}">
        <p14:creationId xmlns:p14="http://schemas.microsoft.com/office/powerpoint/2010/main" val="3348193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Instructor Notes</a:t>
            </a:r>
          </a:p>
          <a:p>
            <a:r>
              <a:rPr lang="en-US" sz="1100" b="0" dirty="0"/>
              <a:t>A suggestion here:</a:t>
            </a:r>
          </a:p>
          <a:p>
            <a:r>
              <a:rPr lang="en-US" sz="1100" b="0" dirty="0"/>
              <a:t>CVO HA takes about 25-30 minutes to deploy.</a:t>
            </a:r>
          </a:p>
          <a:p>
            <a:r>
              <a:rPr lang="en-US" sz="1100" b="0" dirty="0"/>
              <a:t>So move on to do the lecture for Cloud Sync and then let the students do the Labs for Mod 7 and Mod 8.</a:t>
            </a:r>
          </a:p>
          <a:p>
            <a:endParaRPr lang="en-US" sz="1100" b="0" dirty="0"/>
          </a:p>
          <a:p>
            <a:endParaRPr lang="en-US" sz="1100" b="0" dirty="0"/>
          </a:p>
          <a:p>
            <a:r>
              <a:rPr lang="en-US" sz="1100" b="1" dirty="0"/>
              <a:t>Student Notes </a:t>
            </a:r>
            <a:endParaRPr lang="en-US" sz="1100" dirty="0"/>
          </a:p>
        </p:txBody>
      </p:sp>
      <p:sp>
        <p:nvSpPr>
          <p:cNvPr id="4" name="Footer Placeholder 3"/>
          <p:cNvSpPr>
            <a:spLocks noGrp="1"/>
          </p:cNvSpPr>
          <p:nvPr>
            <p:ph type="ftr" sz="quarter" idx="10"/>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3352D6E9-277D-4724-8C88-BC9DFDD950F4}"/>
              </a:ext>
            </a:extLst>
          </p:cNvPr>
          <p:cNvSpPr>
            <a:spLocks noGrp="1"/>
          </p:cNvSpPr>
          <p:nvPr>
            <p:ph type="sldNum" sz="quarter" idx="5"/>
          </p:nvPr>
        </p:nvSpPr>
        <p:spPr/>
        <p:txBody>
          <a:bodyPr/>
          <a:lstStyle/>
          <a:p>
            <a:fld id="{16AA2537-0790-4789-A16C-397C663A3332}" type="slidenum">
              <a:rPr lang="en-US" smtClean="0"/>
              <a:pPr/>
              <a:t>9</a:t>
            </a:fld>
            <a:endParaRPr lang="en-US" dirty="0"/>
          </a:p>
        </p:txBody>
      </p:sp>
    </p:spTree>
    <p:extLst>
      <p:ext uri="{BB962C8B-B14F-4D97-AF65-F5344CB8AC3E}">
        <p14:creationId xmlns:p14="http://schemas.microsoft.com/office/powerpoint/2010/main" val="39113451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Master" Target="../slideMasters/slideMaster1.xml"/><Relationship Id="rId4" Type="http://schemas.openxmlformats.org/officeDocument/2006/relationships/image" Target="../media/image25.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Master" Target="../slideMasters/slideMaster1.xml"/><Relationship Id="rId4" Type="http://schemas.openxmlformats.org/officeDocument/2006/relationships/image" Target="../media/image28.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Master" Target="../slideMasters/slideMaster1.xml"/><Relationship Id="rId4" Type="http://schemas.openxmlformats.org/officeDocument/2006/relationships/image" Target="../media/image3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17.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Master" Target="../slideMasters/slideMaster1.xml"/><Relationship Id="rId4" Type="http://schemas.openxmlformats.org/officeDocument/2006/relationships/image" Target="../media/image20.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p:cSld name="Title/Thank you">
    <p:spTree>
      <p:nvGrpSpPr>
        <p:cNvPr id="1" name=""/>
        <p:cNvGrpSpPr/>
        <p:nvPr/>
      </p:nvGrpSpPr>
      <p:grpSpPr>
        <a:xfrm>
          <a:off x="0" y="0"/>
          <a:ext cx="0" cy="0"/>
          <a:chOff x="0" y="0"/>
          <a:chExt cx="0" cy="0"/>
        </a:xfrm>
      </p:grpSpPr>
      <p:sp>
        <p:nvSpPr>
          <p:cNvPr id="5" name="Rectangle 4"/>
          <p:cNvSpPr/>
          <p:nvPr/>
        </p:nvSpPr>
        <p:spPr bwMode="gray">
          <a:xfrm>
            <a:off x="0" y="0"/>
            <a:ext cx="9756775" cy="5491163"/>
          </a:xfrm>
          <a:prstGeom prst="rect">
            <a:avLst/>
          </a:prstGeom>
          <a:solidFill>
            <a:schemeClr val="accent1">
              <a:lumMod val="75000"/>
            </a:schemeClr>
          </a:solidFill>
          <a:ln>
            <a:noFill/>
          </a:ln>
          <a:extLst/>
        </p:spPr>
        <p:txBody>
          <a:bodyPr lIns="73244" tIns="36623" rIns="73244" bIns="36623"/>
          <a:lstStyle/>
          <a:p>
            <a:pPr>
              <a:defRPr/>
            </a:pPr>
            <a:endParaRPr lang="en-US" sz="1600" kern="0" dirty="0">
              <a:solidFill>
                <a:srgbClr val="000000"/>
              </a:solidFill>
              <a:cs typeface="Arial" charset="0"/>
            </a:endParaRPr>
          </a:p>
        </p:txBody>
      </p:sp>
      <p:sp>
        <p:nvSpPr>
          <p:cNvPr id="4" name="Rectangle 3"/>
          <p:cNvSpPr/>
          <p:nvPr userDrawn="1"/>
        </p:nvSpPr>
        <p:spPr>
          <a:xfrm>
            <a:off x="5600119" y="0"/>
            <a:ext cx="4156656"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pic>
        <p:nvPicPr>
          <p:cNvPr id="6" name="Picture 5" descr="photo-sq1.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3850694" y="0"/>
            <a:ext cx="17494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photo-sq2.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2098094"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2098094" y="1976724"/>
            <a:ext cx="7445956" cy="1176020"/>
          </a:xfrm>
          <a:prstGeom prst="rect">
            <a:avLst/>
          </a:prstGeom>
        </p:spPr>
        <p:txBody>
          <a:bodyPr>
            <a:noAutofit/>
          </a:bodyPr>
          <a:lstStyle>
            <a:lvl1pPr algn="l">
              <a:lnSpc>
                <a:spcPct val="90000"/>
              </a:lnSpc>
              <a:defRPr sz="2800" b="0">
                <a:solidFill>
                  <a:schemeClr val="bg1"/>
                </a:solidFill>
              </a:defRPr>
            </a:lvl1pPr>
          </a:lstStyle>
          <a:p>
            <a:r>
              <a:rPr lang="en-US" dirty="0"/>
              <a:t>Click to edit Master title style</a:t>
            </a:r>
          </a:p>
        </p:txBody>
      </p:sp>
      <p:sp>
        <p:nvSpPr>
          <p:cNvPr id="25" name="Text Placeholder 24"/>
          <p:cNvSpPr>
            <a:spLocks noGrp="1"/>
          </p:cNvSpPr>
          <p:nvPr>
            <p:ph type="body" sz="quarter" idx="10"/>
          </p:nvPr>
        </p:nvSpPr>
        <p:spPr bwMode="gray">
          <a:xfrm>
            <a:off x="2098094" y="3303937"/>
            <a:ext cx="7445956" cy="1712563"/>
          </a:xfrm>
          <a:prstGeom prst="rect">
            <a:avLst/>
          </a:prstGeom>
        </p:spPr>
        <p:txBody>
          <a:bodyPr>
            <a:noAutofit/>
          </a:bodyPr>
          <a:lstStyle>
            <a:lvl1pPr marL="0" indent="0">
              <a:lnSpc>
                <a:spcPct val="100000"/>
              </a:lnSpc>
              <a:spcBef>
                <a:spcPts val="0"/>
              </a:spcBef>
              <a:spcAft>
                <a:spcPts val="0"/>
              </a:spcAft>
              <a:buFont typeface="Wingdings" charset="2"/>
              <a:buNone/>
              <a:defRPr sz="1800" b="0">
                <a:solidFill>
                  <a:schemeClr val="bg1"/>
                </a:solidFill>
              </a:defRPr>
            </a:lvl1pPr>
            <a:lvl2pPr marL="0" indent="0">
              <a:lnSpc>
                <a:spcPct val="100000"/>
              </a:lnSpc>
              <a:buFont typeface="Wingdings" charset="2"/>
              <a:buNone/>
              <a:defRPr sz="1400" b="0">
                <a:solidFill>
                  <a:schemeClr val="bg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dirty="0"/>
              <a:t>Click to edit Master text styles</a:t>
            </a:r>
          </a:p>
        </p:txBody>
      </p:sp>
      <p:sp>
        <p:nvSpPr>
          <p:cNvPr id="9" name="Footer Placeholder 4"/>
          <p:cNvSpPr>
            <a:spLocks noGrp="1"/>
          </p:cNvSpPr>
          <p:nvPr>
            <p:ph type="ftr" sz="quarter" idx="11"/>
          </p:nvPr>
        </p:nvSpPr>
        <p:spPr>
          <a:xfrm>
            <a:off x="2098094" y="5165725"/>
            <a:ext cx="5014912" cy="200025"/>
          </a:xfrm>
        </p:spPr>
        <p:txBody>
          <a:bodyPr/>
          <a:lstStyle>
            <a:lvl1pPr>
              <a:defRPr lang="en-US" sz="800">
                <a:solidFill>
                  <a:schemeClr val="bg1">
                    <a:lumMod val="75000"/>
                  </a:schemeClr>
                </a:solidFill>
                <a:cs typeface="Arial" charset="0"/>
              </a:defRPr>
            </a:lvl1pPr>
          </a:lstStyle>
          <a:p>
            <a:pPr>
              <a:defRPr/>
            </a:pPr>
            <a:r>
              <a:rPr lang="en-US"/>
              <a:t>© 2019 NetApp, Inc. All rights reserved. </a:t>
            </a:r>
            <a:endParaRPr dirty="0"/>
          </a:p>
        </p:txBody>
      </p:sp>
      <p:sp>
        <p:nvSpPr>
          <p:cNvPr id="10"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bg1"/>
                </a:solidFill>
              </a:defRPr>
            </a:lvl1pPr>
          </a:lstStyle>
          <a:p>
            <a:fld id="{92978B7E-5EBE-134C-B481-E4E8CA36F800}" type="slidenum">
              <a:rPr lang="en-US" smtClean="0"/>
              <a:pPr/>
              <a:t>‹#›</a:t>
            </a:fld>
            <a:endParaRPr lang="en-US" dirty="0"/>
          </a:p>
        </p:txBody>
      </p:sp>
      <p:pic>
        <p:nvPicPr>
          <p:cNvPr id="3" name="Picture 2" descr="large-netapp-logo-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0" y="0"/>
            <a:ext cx="2098094" cy="1752600"/>
          </a:xfrm>
          <a:prstGeom prst="rect">
            <a:avLst/>
          </a:prstGeom>
        </p:spPr>
      </p:pic>
      <p:pic>
        <p:nvPicPr>
          <p:cNvPr id="13" name="Picture 12" descr="na_logo_hrz_1c-rev_cmyk.eps"/>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338139" y="5165725"/>
            <a:ext cx="1185784" cy="210806"/>
          </a:xfrm>
          <a:prstGeom prst="rect">
            <a:avLst/>
          </a:prstGeom>
        </p:spPr>
      </p:pic>
    </p:spTree>
    <p:extLst>
      <p:ext uri="{BB962C8B-B14F-4D97-AF65-F5344CB8AC3E}">
        <p14:creationId xmlns:p14="http://schemas.microsoft.com/office/powerpoint/2010/main" val="2982873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Intermission">
    <p:spTree>
      <p:nvGrpSpPr>
        <p:cNvPr id="1" name=""/>
        <p:cNvGrpSpPr/>
        <p:nvPr/>
      </p:nvGrpSpPr>
      <p:grpSpPr>
        <a:xfrm>
          <a:off x="0" y="0"/>
          <a:ext cx="0" cy="0"/>
          <a:chOff x="0" y="0"/>
          <a:chExt cx="0" cy="0"/>
        </a:xfrm>
      </p:grpSpPr>
      <p:sp>
        <p:nvSpPr>
          <p:cNvPr id="5" name="Rectangle 4"/>
          <p:cNvSpPr/>
          <p:nvPr userDrawn="1"/>
        </p:nvSpPr>
        <p:spPr>
          <a:xfrm>
            <a:off x="0" y="0"/>
            <a:ext cx="9756775" cy="17526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9"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0"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dirty="0"/>
              <a:t>Click to edit Master title style</a:t>
            </a:r>
          </a:p>
        </p:txBody>
      </p:sp>
      <p:sp>
        <p:nvSpPr>
          <p:cNvPr id="11"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dirty="0"/>
              <a:t>Click to edit Master text styles</a:t>
            </a:r>
          </a:p>
          <a:p>
            <a:pPr lvl="1"/>
            <a:r>
              <a:rPr lang="en-US" dirty="0"/>
              <a:t>Second level</a:t>
            </a:r>
          </a:p>
        </p:txBody>
      </p:sp>
      <p:pic>
        <p:nvPicPr>
          <p:cNvPr id="12" name="Picture 11" descr="20150213_00155.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479800" cy="1752600"/>
          </a:xfrm>
          <a:prstGeom prst="rect">
            <a:avLst/>
          </a:prstGeom>
        </p:spPr>
      </p:pic>
      <p:pic>
        <p:nvPicPr>
          <p:cNvPr id="13" name="Picture 12" descr="20150209_00207.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3466433" y="0"/>
            <a:ext cx="1760351" cy="1752600"/>
          </a:xfrm>
          <a:prstGeom prst="rect">
            <a:avLst/>
          </a:prstGeom>
        </p:spPr>
      </p:pic>
      <p:sp>
        <p:nvSpPr>
          <p:cNvPr id="14"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32750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cussion/Closing Thoughts">
    <p:spTree>
      <p:nvGrpSpPr>
        <p:cNvPr id="1" name=""/>
        <p:cNvGrpSpPr/>
        <p:nvPr/>
      </p:nvGrpSpPr>
      <p:grpSpPr>
        <a:xfrm>
          <a:off x="0" y="0"/>
          <a:ext cx="0" cy="0"/>
          <a:chOff x="0" y="0"/>
          <a:chExt cx="0" cy="0"/>
        </a:xfrm>
      </p:grpSpPr>
      <p:sp>
        <p:nvSpPr>
          <p:cNvPr id="5" name="Rectangle 4"/>
          <p:cNvSpPr/>
          <p:nvPr userDrawn="1"/>
        </p:nvSpPr>
        <p:spPr>
          <a:xfrm>
            <a:off x="0" y="0"/>
            <a:ext cx="9756775" cy="1751372"/>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6"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7"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dirty="0"/>
              <a:t>Click to edit Master title style</a:t>
            </a:r>
          </a:p>
        </p:txBody>
      </p:sp>
      <p:sp>
        <p:nvSpPr>
          <p:cNvPr id="8"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dirty="0"/>
              <a:t>Click to edit Master text styles</a:t>
            </a:r>
          </a:p>
          <a:p>
            <a:pPr lvl="1"/>
            <a:r>
              <a:rPr lang="en-US" dirty="0"/>
              <a:t>Second level</a:t>
            </a:r>
          </a:p>
        </p:txBody>
      </p:sp>
      <p:pic>
        <p:nvPicPr>
          <p:cNvPr id="13" name="Picture 12" descr="20150211_03555.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751173" cy="1751372"/>
          </a:xfrm>
          <a:prstGeom prst="rect">
            <a:avLst/>
          </a:prstGeom>
        </p:spPr>
      </p:pic>
      <p:pic>
        <p:nvPicPr>
          <p:cNvPr id="14" name="Picture 13" descr="20150212_00550.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739530" y="0"/>
            <a:ext cx="1751173" cy="1751372"/>
          </a:xfrm>
          <a:prstGeom prst="rect">
            <a:avLst/>
          </a:prstGeom>
        </p:spPr>
      </p:pic>
      <p:pic>
        <p:nvPicPr>
          <p:cNvPr id="15" name="Picture 14" descr="20150209_00811.jp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3490703" y="1228"/>
            <a:ext cx="1751174" cy="1751372"/>
          </a:xfrm>
          <a:prstGeom prst="rect">
            <a:avLst/>
          </a:prstGeom>
        </p:spPr>
      </p:pic>
      <p:sp>
        <p:nvSpPr>
          <p:cNvPr id="9"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996855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 &amp; A/Appendix">
    <p:spTree>
      <p:nvGrpSpPr>
        <p:cNvPr id="1" name=""/>
        <p:cNvGrpSpPr/>
        <p:nvPr/>
      </p:nvGrpSpPr>
      <p:grpSpPr>
        <a:xfrm>
          <a:off x="0" y="0"/>
          <a:ext cx="0" cy="0"/>
          <a:chOff x="0" y="0"/>
          <a:chExt cx="0" cy="0"/>
        </a:xfrm>
      </p:grpSpPr>
      <p:sp>
        <p:nvSpPr>
          <p:cNvPr id="5" name="Rectangle 4"/>
          <p:cNvSpPr/>
          <p:nvPr userDrawn="1"/>
        </p:nvSpPr>
        <p:spPr>
          <a:xfrm>
            <a:off x="0" y="0"/>
            <a:ext cx="9756775" cy="17526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7"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8"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dirty="0"/>
              <a:t>Click to edit Master title style</a:t>
            </a:r>
          </a:p>
        </p:txBody>
      </p:sp>
      <p:sp>
        <p:nvSpPr>
          <p:cNvPr id="9"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dirty="0"/>
              <a:t>Click to edit Master text styles</a:t>
            </a:r>
          </a:p>
          <a:p>
            <a:pPr lvl="1"/>
            <a:r>
              <a:rPr lang="en-US" dirty="0"/>
              <a:t>Second level</a:t>
            </a:r>
          </a:p>
        </p:txBody>
      </p:sp>
      <p:pic>
        <p:nvPicPr>
          <p:cNvPr id="12" name="Picture 11" descr="shutterstock_169493465_lg.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756411" cy="1756411"/>
          </a:xfrm>
          <a:prstGeom prst="rect">
            <a:avLst/>
          </a:prstGeom>
        </p:spPr>
      </p:pic>
      <p:pic>
        <p:nvPicPr>
          <p:cNvPr id="13" name="Picture 12" descr="20150211_02369.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739531" y="0"/>
            <a:ext cx="1740270" cy="1752600"/>
          </a:xfrm>
          <a:prstGeom prst="rect">
            <a:avLst/>
          </a:prstGeom>
        </p:spPr>
      </p:pic>
      <p:pic>
        <p:nvPicPr>
          <p:cNvPr id="14" name="Picture 13" descr="20150213_01533.jp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3479801" y="0"/>
            <a:ext cx="1746983" cy="1752600"/>
          </a:xfrm>
          <a:prstGeom prst="rect">
            <a:avLst/>
          </a:prstGeom>
        </p:spPr>
      </p:pic>
      <p:sp>
        <p:nvSpPr>
          <p:cNvPr id="10"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2966297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urse Survey">
    <p:spTree>
      <p:nvGrpSpPr>
        <p:cNvPr id="1" name=""/>
        <p:cNvGrpSpPr/>
        <p:nvPr/>
      </p:nvGrpSpPr>
      <p:grpSpPr>
        <a:xfrm>
          <a:off x="0" y="0"/>
          <a:ext cx="0" cy="0"/>
          <a:chOff x="0" y="0"/>
          <a:chExt cx="0" cy="0"/>
        </a:xfrm>
      </p:grpSpPr>
      <p:sp>
        <p:nvSpPr>
          <p:cNvPr id="5" name="Rectangle 4"/>
          <p:cNvSpPr/>
          <p:nvPr userDrawn="1"/>
        </p:nvSpPr>
        <p:spPr>
          <a:xfrm>
            <a:off x="0" y="0"/>
            <a:ext cx="9756775" cy="17526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6"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7"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dirty="0"/>
              <a:t>Click to edit Master title style</a:t>
            </a:r>
          </a:p>
        </p:txBody>
      </p:sp>
      <p:sp>
        <p:nvSpPr>
          <p:cNvPr id="8"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dirty="0"/>
              <a:t>Click to edit Master text styles</a:t>
            </a:r>
          </a:p>
          <a:p>
            <a:pPr lvl="1"/>
            <a:r>
              <a:rPr lang="en-US" dirty="0"/>
              <a:t>Second level</a:t>
            </a:r>
          </a:p>
        </p:txBody>
      </p:sp>
      <p:pic>
        <p:nvPicPr>
          <p:cNvPr id="11" name="Picture 10" descr="20150209_00811.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752898" y="0"/>
            <a:ext cx="1751174" cy="1751372"/>
          </a:xfrm>
          <a:prstGeom prst="rect">
            <a:avLst/>
          </a:prstGeom>
        </p:spPr>
      </p:pic>
      <p:pic>
        <p:nvPicPr>
          <p:cNvPr id="12" name="Picture 11" descr="20150213_01175.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3504072" y="-1228"/>
            <a:ext cx="1751174" cy="1752600"/>
          </a:xfrm>
          <a:prstGeom prst="rect">
            <a:avLst/>
          </a:prstGeom>
        </p:spPr>
      </p:pic>
      <p:pic>
        <p:nvPicPr>
          <p:cNvPr id="13" name="Picture 12" descr="20150209_00685.jp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3450" y="0"/>
            <a:ext cx="1751174" cy="1752601"/>
          </a:xfrm>
          <a:prstGeom prst="rect">
            <a:avLst/>
          </a:prstGeom>
        </p:spPr>
      </p:pic>
      <p:sp>
        <p:nvSpPr>
          <p:cNvPr id="9"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2886637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and Content">
    <p:spTree>
      <p:nvGrpSpPr>
        <p:cNvPr id="1" name=""/>
        <p:cNvGrpSpPr/>
        <p:nvPr/>
      </p:nvGrpSpPr>
      <p:grpSpPr>
        <a:xfrm>
          <a:off x="0" y="0"/>
          <a:ext cx="0" cy="0"/>
          <a:chOff x="0" y="0"/>
          <a:chExt cx="0" cy="0"/>
        </a:xfrm>
      </p:grpSpPr>
      <p:sp>
        <p:nvSpPr>
          <p:cNvPr id="5" name="Rectangle 4"/>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11" name="Title 1"/>
          <p:cNvSpPr>
            <a:spLocks noGrp="1"/>
          </p:cNvSpPr>
          <p:nvPr>
            <p:ph type="title"/>
          </p:nvPr>
        </p:nvSpPr>
        <p:spPr>
          <a:xfrm>
            <a:off x="214649" y="319853"/>
            <a:ext cx="9332791" cy="723836"/>
          </a:xfrm>
        </p:spPr>
        <p:txBody>
          <a:bodyPr>
            <a:noAutofit/>
          </a:bodyPr>
          <a:lstStyle/>
          <a:p>
            <a:r>
              <a:rPr lang="en-US" dirty="0"/>
              <a:t>Click to edit Master title style</a:t>
            </a:r>
          </a:p>
        </p:txBody>
      </p:sp>
      <p:sp>
        <p:nvSpPr>
          <p:cNvPr id="12" name="Content Placeholder 3"/>
          <p:cNvSpPr>
            <a:spLocks noGrp="1"/>
          </p:cNvSpPr>
          <p:nvPr>
            <p:ph sz="quarter" idx="14"/>
          </p:nvPr>
        </p:nvSpPr>
        <p:spPr>
          <a:xfrm>
            <a:off x="210494" y="1288916"/>
            <a:ext cx="9329399" cy="3867284"/>
          </a:xfrm>
        </p:spPr>
        <p:txBody>
          <a:bodyPr>
            <a:noAutofit/>
          </a:bodyPr>
          <a:lstStyle>
            <a:lvl1pPr>
              <a:lnSpc>
                <a:spcPct val="100000"/>
              </a:lnSpc>
              <a:spcBef>
                <a:spcPts val="1000"/>
              </a:spcBef>
              <a:spcAft>
                <a:spcPts val="200"/>
              </a:spcAft>
              <a:defRPr sz="2000"/>
            </a:lvl1pPr>
            <a:lvl2pPr marL="365760" indent="-182880">
              <a:lnSpc>
                <a:spcPct val="100000"/>
              </a:lnSpc>
              <a:spcBef>
                <a:spcPts val="0"/>
              </a:spcBef>
              <a:spcAft>
                <a:spcPts val="200"/>
              </a:spcAft>
              <a:defRPr sz="1600"/>
            </a:lvl2pPr>
            <a:lvl3pPr marL="548640" indent="-182880">
              <a:lnSpc>
                <a:spcPct val="100000"/>
              </a:lnSpc>
              <a:spcBef>
                <a:spcPts val="0"/>
              </a:spcBef>
              <a:spcAft>
                <a:spcPts val="200"/>
              </a:spcAft>
              <a:defRPr sz="1400"/>
            </a:lvl3pPr>
            <a:lvl4pPr marL="731520" indent="-182880">
              <a:lnSpc>
                <a:spcPct val="100000"/>
              </a:lnSpc>
              <a:spcBef>
                <a:spcPts val="0"/>
              </a:spcBef>
              <a:spcAft>
                <a:spcPts val="200"/>
              </a:spcAft>
              <a:defRPr sz="1400"/>
            </a:lvl4pPr>
            <a:lvl5pPr marL="914400" indent="-182880">
              <a:lnSpc>
                <a:spcPct val="100000"/>
              </a:lnSpc>
              <a:spcBef>
                <a:spcPts val="0"/>
              </a:spcBef>
              <a:spcAft>
                <a:spcPts val="200"/>
              </a:spcAf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
          <p:cNvSpPr>
            <a:spLocks noGrp="1"/>
          </p:cNvSpPr>
          <p:nvPr>
            <p:ph type="body" idx="10"/>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chemeClr val="accent1"/>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sp>
        <p:nvSpPr>
          <p:cNvPr id="7"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9"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dirty="0"/>
              <a:t>Click to insert source information</a:t>
            </a:r>
          </a:p>
        </p:txBody>
      </p:sp>
      <p:sp>
        <p:nvSpPr>
          <p:cNvPr id="8"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70682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wo Content">
    <p:spTree>
      <p:nvGrpSpPr>
        <p:cNvPr id="1" name=""/>
        <p:cNvGrpSpPr/>
        <p:nvPr/>
      </p:nvGrpSpPr>
      <p:grpSpPr>
        <a:xfrm>
          <a:off x="0" y="0"/>
          <a:ext cx="0" cy="0"/>
          <a:chOff x="0" y="0"/>
          <a:chExt cx="0" cy="0"/>
        </a:xfrm>
      </p:grpSpPr>
      <p:sp>
        <p:nvSpPr>
          <p:cNvPr id="7" name="Rectangle 6"/>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35" name="Content Placeholder 39"/>
          <p:cNvSpPr>
            <a:spLocks noGrp="1"/>
          </p:cNvSpPr>
          <p:nvPr>
            <p:ph sz="quarter" idx="15"/>
          </p:nvPr>
        </p:nvSpPr>
        <p:spPr bwMode="gray">
          <a:xfrm>
            <a:off x="210494" y="1286918"/>
            <a:ext cx="4458291" cy="3584044"/>
          </a:xfrm>
          <a:prstGeom prst="rect">
            <a:avLst/>
          </a:prstGeom>
        </p:spPr>
        <p:txBody>
          <a:bodyPr>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3" name="Content Placeholder 3"/>
          <p:cNvSpPr>
            <a:spLocks noGrp="1"/>
          </p:cNvSpPr>
          <p:nvPr>
            <p:ph sz="quarter" idx="14"/>
          </p:nvPr>
        </p:nvSpPr>
        <p:spPr>
          <a:xfrm>
            <a:off x="4995435" y="1287021"/>
            <a:ext cx="4459025" cy="3583940"/>
          </a:xfrm>
          <a:prstGeom prst="rect">
            <a:avLst/>
          </a:prstGeom>
        </p:spPr>
        <p:txBody>
          <a:bodyPr>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214649" y="319853"/>
            <a:ext cx="9332791" cy="723836"/>
          </a:xfrm>
        </p:spPr>
        <p:txBody>
          <a:bodyPr>
            <a:noAutofit/>
          </a:bodyPr>
          <a:lstStyle/>
          <a:p>
            <a:r>
              <a:rPr lang="en-US" dirty="0"/>
              <a:t>Click to edit Master title style</a:t>
            </a:r>
          </a:p>
        </p:txBody>
      </p:sp>
      <p:sp>
        <p:nvSpPr>
          <p:cNvPr id="11" name="Text Placeholder 2"/>
          <p:cNvSpPr>
            <a:spLocks noGrp="1"/>
          </p:cNvSpPr>
          <p:nvPr>
            <p:ph type="body" idx="10"/>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chemeClr val="accent1"/>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sp>
        <p:nvSpPr>
          <p:cNvPr id="13"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9"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dirty="0"/>
              <a:t>Click to insert source information</a:t>
            </a:r>
          </a:p>
        </p:txBody>
      </p:sp>
      <p:sp>
        <p:nvSpPr>
          <p:cNvPr id="10"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697053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hree Content">
    <p:spTree>
      <p:nvGrpSpPr>
        <p:cNvPr id="1" name=""/>
        <p:cNvGrpSpPr/>
        <p:nvPr/>
      </p:nvGrpSpPr>
      <p:grpSpPr>
        <a:xfrm>
          <a:off x="0" y="0"/>
          <a:ext cx="0" cy="0"/>
          <a:chOff x="0" y="0"/>
          <a:chExt cx="0" cy="0"/>
        </a:xfrm>
      </p:grpSpPr>
      <p:sp>
        <p:nvSpPr>
          <p:cNvPr id="8" name="Rectangle 7"/>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35" name="Content Placeholder 39"/>
          <p:cNvSpPr>
            <a:spLocks noGrp="1"/>
          </p:cNvSpPr>
          <p:nvPr>
            <p:ph sz="quarter" idx="15"/>
          </p:nvPr>
        </p:nvSpPr>
        <p:spPr bwMode="gray">
          <a:xfrm>
            <a:off x="210492" y="1295677"/>
            <a:ext cx="3024600" cy="3584044"/>
          </a:xfrm>
          <a:prstGeom prst="rect">
            <a:avLst/>
          </a:prstGeom>
        </p:spPr>
        <p:txBody>
          <a:bodyPr>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39"/>
          <p:cNvSpPr>
            <a:spLocks noGrp="1"/>
          </p:cNvSpPr>
          <p:nvPr>
            <p:ph sz="quarter" idx="17"/>
          </p:nvPr>
        </p:nvSpPr>
        <p:spPr bwMode="gray">
          <a:xfrm>
            <a:off x="3272581" y="1295677"/>
            <a:ext cx="3024600" cy="3584044"/>
          </a:xfrm>
          <a:prstGeom prst="rect">
            <a:avLst/>
          </a:prstGeom>
        </p:spPr>
        <p:txBody>
          <a:bodyPr>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39"/>
          <p:cNvSpPr>
            <a:spLocks noGrp="1"/>
          </p:cNvSpPr>
          <p:nvPr>
            <p:ph sz="quarter" idx="18"/>
          </p:nvPr>
        </p:nvSpPr>
        <p:spPr bwMode="gray">
          <a:xfrm>
            <a:off x="6334671" y="1295677"/>
            <a:ext cx="3024600" cy="3584044"/>
          </a:xfrm>
          <a:prstGeom prst="rect">
            <a:avLst/>
          </a:prstGeom>
        </p:spPr>
        <p:txBody>
          <a:bodyPr>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214649" y="319853"/>
            <a:ext cx="9332791" cy="723836"/>
          </a:xfrm>
        </p:spPr>
        <p:txBody>
          <a:bodyPr>
            <a:noAutofit/>
          </a:bodyPr>
          <a:lstStyle/>
          <a:p>
            <a:r>
              <a:rPr lang="en-US" dirty="0"/>
              <a:t>Click to edit Master title style</a:t>
            </a:r>
          </a:p>
        </p:txBody>
      </p:sp>
      <p:sp>
        <p:nvSpPr>
          <p:cNvPr id="12" name="Text Placeholder 2"/>
          <p:cNvSpPr>
            <a:spLocks noGrp="1"/>
          </p:cNvSpPr>
          <p:nvPr>
            <p:ph type="body" idx="10"/>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chemeClr val="accent1"/>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sp>
        <p:nvSpPr>
          <p:cNvPr id="13"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0"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dirty="0"/>
              <a:t>Click to insert source information</a:t>
            </a:r>
          </a:p>
        </p:txBody>
      </p:sp>
      <p:sp>
        <p:nvSpPr>
          <p:cNvPr id="11"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481260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preserve="1" userDrawn="1">
  <p:cSld name="Content Quad">
    <p:spTree>
      <p:nvGrpSpPr>
        <p:cNvPr id="1" name=""/>
        <p:cNvGrpSpPr/>
        <p:nvPr/>
      </p:nvGrpSpPr>
      <p:grpSpPr>
        <a:xfrm>
          <a:off x="0" y="0"/>
          <a:ext cx="0" cy="0"/>
          <a:chOff x="0" y="0"/>
          <a:chExt cx="0" cy="0"/>
        </a:xfrm>
      </p:grpSpPr>
      <p:sp>
        <p:nvSpPr>
          <p:cNvPr id="9" name="Rectangle 8"/>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79" name="Content Placeholder 39"/>
          <p:cNvSpPr>
            <a:spLocks noGrp="1"/>
          </p:cNvSpPr>
          <p:nvPr>
            <p:ph sz="quarter" idx="15"/>
          </p:nvPr>
        </p:nvSpPr>
        <p:spPr bwMode="gray">
          <a:xfrm>
            <a:off x="210494" y="1295679"/>
            <a:ext cx="4458291" cy="1673412"/>
          </a:xfrm>
          <a:prstGeom prst="rect">
            <a:avLst/>
          </a:prstGeom>
        </p:spPr>
        <p:txBody>
          <a:bodyPr>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0" name="Content Placeholder 3"/>
          <p:cNvSpPr>
            <a:spLocks noGrp="1"/>
          </p:cNvSpPr>
          <p:nvPr>
            <p:ph sz="quarter" idx="14"/>
          </p:nvPr>
        </p:nvSpPr>
        <p:spPr>
          <a:xfrm>
            <a:off x="4995438" y="1295781"/>
            <a:ext cx="4459022" cy="1673363"/>
          </a:xfrm>
          <a:prstGeom prst="rect">
            <a:avLst/>
          </a:prstGeom>
        </p:spPr>
        <p:txBody>
          <a:bodyPr>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 name="Content Placeholder 39"/>
          <p:cNvSpPr>
            <a:spLocks noGrp="1"/>
          </p:cNvSpPr>
          <p:nvPr>
            <p:ph sz="quarter" idx="20"/>
          </p:nvPr>
        </p:nvSpPr>
        <p:spPr bwMode="gray">
          <a:xfrm>
            <a:off x="210494" y="3270632"/>
            <a:ext cx="4458291" cy="1673412"/>
          </a:xfrm>
          <a:prstGeom prst="rect">
            <a:avLst/>
          </a:prstGeom>
        </p:spPr>
        <p:txBody>
          <a:bodyPr>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2" name="Content Placeholder 3"/>
          <p:cNvSpPr>
            <a:spLocks noGrp="1"/>
          </p:cNvSpPr>
          <p:nvPr>
            <p:ph sz="quarter" idx="21"/>
          </p:nvPr>
        </p:nvSpPr>
        <p:spPr>
          <a:xfrm>
            <a:off x="4995438" y="3270735"/>
            <a:ext cx="4459022" cy="1673363"/>
          </a:xfrm>
          <a:prstGeom prst="rect">
            <a:avLst/>
          </a:prstGeom>
        </p:spPr>
        <p:txBody>
          <a:bodyPr>
            <a:noAutofit/>
          </a:bodyPr>
          <a:lstStyle>
            <a:lvl1pPr>
              <a:defRPr sz="2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214649" y="319853"/>
            <a:ext cx="9332791" cy="723836"/>
          </a:xfrm>
        </p:spPr>
        <p:txBody>
          <a:bodyPr>
            <a:noAutofit/>
          </a:bodyPr>
          <a:lstStyle/>
          <a:p>
            <a:r>
              <a:rPr lang="en-US" dirty="0"/>
              <a:t>Click to edit Master title style</a:t>
            </a:r>
          </a:p>
        </p:txBody>
      </p:sp>
      <p:sp>
        <p:nvSpPr>
          <p:cNvPr id="13" name="Text Placeholder 2"/>
          <p:cNvSpPr>
            <a:spLocks noGrp="1"/>
          </p:cNvSpPr>
          <p:nvPr>
            <p:ph type="body" idx="10"/>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chemeClr val="accent1"/>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sp>
        <p:nvSpPr>
          <p:cNvPr id="12"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1"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dirty="0"/>
              <a:t>Click to insert source information</a:t>
            </a:r>
          </a:p>
        </p:txBody>
      </p:sp>
      <p:sp>
        <p:nvSpPr>
          <p:cNvPr id="15"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2427837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Only">
    <p:spTree>
      <p:nvGrpSpPr>
        <p:cNvPr id="1" name=""/>
        <p:cNvGrpSpPr/>
        <p:nvPr/>
      </p:nvGrpSpPr>
      <p:grpSpPr>
        <a:xfrm>
          <a:off x="0" y="0"/>
          <a:ext cx="0" cy="0"/>
          <a:chOff x="0" y="0"/>
          <a:chExt cx="0" cy="0"/>
        </a:xfrm>
      </p:grpSpPr>
      <p:sp>
        <p:nvSpPr>
          <p:cNvPr id="4" name="Rectangle 3"/>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6" name="Title 1"/>
          <p:cNvSpPr>
            <a:spLocks noGrp="1"/>
          </p:cNvSpPr>
          <p:nvPr>
            <p:ph type="title"/>
          </p:nvPr>
        </p:nvSpPr>
        <p:spPr>
          <a:xfrm>
            <a:off x="214649" y="319853"/>
            <a:ext cx="9332791" cy="723836"/>
          </a:xfrm>
        </p:spPr>
        <p:txBody>
          <a:bodyPr>
            <a:noAutofit/>
          </a:bodyPr>
          <a:lstStyle/>
          <a:p>
            <a:r>
              <a:rPr lang="en-US" dirty="0"/>
              <a:t>Click to edit Master title style</a:t>
            </a:r>
          </a:p>
        </p:txBody>
      </p:sp>
      <p:sp>
        <p:nvSpPr>
          <p:cNvPr id="9" name="Text Placeholder 2"/>
          <p:cNvSpPr>
            <a:spLocks noGrp="1"/>
          </p:cNvSpPr>
          <p:nvPr>
            <p:ph type="body" idx="10"/>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chemeClr val="accent1"/>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dirty="0"/>
              <a:t>Click to edit Master text styles</a:t>
            </a:r>
          </a:p>
        </p:txBody>
      </p:sp>
      <p:sp>
        <p:nvSpPr>
          <p:cNvPr id="7"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0"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dirty="0"/>
              <a:t>Click to insert source information</a:t>
            </a:r>
          </a:p>
        </p:txBody>
      </p:sp>
      <p:sp>
        <p:nvSpPr>
          <p:cNvPr id="11"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1693333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 2019 NetApp, Inc. All rights reserved. </a:t>
            </a:r>
            <a:endParaRPr lang="en-US" dirty="0"/>
          </a:p>
        </p:txBody>
      </p:sp>
      <p:sp>
        <p:nvSpPr>
          <p:cNvPr id="4" name="Slide Number Placeholder 3"/>
          <p:cNvSpPr>
            <a:spLocks noGrp="1"/>
          </p:cNvSpPr>
          <p:nvPr>
            <p:ph type="sldNum" sz="quarter" idx="11"/>
          </p:nvPr>
        </p:nvSpPr>
        <p:spPr/>
        <p:txBody>
          <a:bodyPr/>
          <a:lstStyle/>
          <a:p>
            <a:fld id="{92978B7E-5EBE-134C-B481-E4E8CA36F800}" type="slidenum">
              <a:rPr lang="en-US" smtClean="0"/>
              <a:pPr/>
              <a:t>‹#›</a:t>
            </a:fld>
            <a:endParaRPr lang="en-US" dirty="0"/>
          </a:p>
        </p:txBody>
      </p:sp>
      <p:sp>
        <p:nvSpPr>
          <p:cNvPr id="5" name="Rectangle 4"/>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6" name="Title 1"/>
          <p:cNvSpPr>
            <a:spLocks noGrp="1"/>
          </p:cNvSpPr>
          <p:nvPr>
            <p:ph type="title"/>
          </p:nvPr>
        </p:nvSpPr>
        <p:spPr>
          <a:xfrm>
            <a:off x="214650" y="319853"/>
            <a:ext cx="7998240" cy="723836"/>
          </a:xfrm>
        </p:spPr>
        <p:txBody>
          <a:bodyPr>
            <a:noAutofit/>
          </a:bodyPr>
          <a:lstStyle/>
          <a:p>
            <a:r>
              <a:rPr lang="en-US" dirty="0"/>
              <a:t>Click to edit Master title style</a:t>
            </a:r>
          </a:p>
        </p:txBody>
      </p:sp>
      <p:sp>
        <p:nvSpPr>
          <p:cNvPr id="7" name="Content Placeholder 3"/>
          <p:cNvSpPr>
            <a:spLocks noGrp="1"/>
          </p:cNvSpPr>
          <p:nvPr>
            <p:ph sz="quarter" idx="14"/>
          </p:nvPr>
        </p:nvSpPr>
        <p:spPr>
          <a:xfrm>
            <a:off x="210494" y="1288916"/>
            <a:ext cx="9329399" cy="3867284"/>
          </a:xfrm>
        </p:spPr>
        <p:txBody>
          <a:bodyPr>
            <a:noAutofit/>
          </a:bodyPr>
          <a:lstStyle>
            <a:lvl1pPr marL="338138" indent="-338138">
              <a:lnSpc>
                <a:spcPct val="100000"/>
              </a:lnSpc>
              <a:spcBef>
                <a:spcPts val="1000"/>
              </a:spcBef>
              <a:spcAft>
                <a:spcPts val="200"/>
              </a:spcAft>
              <a:buFont typeface="+mj-lt"/>
              <a:buAutoNum type="arabicPeriod"/>
              <a:defRPr sz="2000"/>
            </a:lvl1pPr>
            <a:lvl2pPr marL="681037" indent="-342900">
              <a:lnSpc>
                <a:spcPct val="100000"/>
              </a:lnSpc>
              <a:spcBef>
                <a:spcPts val="1000"/>
              </a:spcBef>
              <a:spcAft>
                <a:spcPts val="200"/>
              </a:spcAft>
              <a:buFont typeface="+mj-lt"/>
              <a:buAutoNum type="alphaLcPeriod"/>
              <a:defRPr sz="1800"/>
            </a:lvl2pPr>
            <a:lvl3pPr marL="548640" indent="-182880">
              <a:lnSpc>
                <a:spcPct val="100000"/>
              </a:lnSpc>
              <a:spcBef>
                <a:spcPts val="0"/>
              </a:spcBef>
              <a:spcAft>
                <a:spcPts val="200"/>
              </a:spcAft>
              <a:defRPr sz="1400"/>
            </a:lvl3pPr>
            <a:lvl4pPr marL="731520" indent="-182880">
              <a:lnSpc>
                <a:spcPct val="100000"/>
              </a:lnSpc>
              <a:spcBef>
                <a:spcPts val="0"/>
              </a:spcBef>
              <a:spcAft>
                <a:spcPts val="200"/>
              </a:spcAft>
              <a:defRPr sz="1400"/>
            </a:lvl4pPr>
            <a:lvl5pPr marL="914400" indent="-182880">
              <a:lnSpc>
                <a:spcPct val="100000"/>
              </a:lnSpc>
              <a:spcBef>
                <a:spcPts val="0"/>
              </a:spcBef>
              <a:spcAft>
                <a:spcPts val="200"/>
              </a:spcAft>
              <a:defRPr sz="1400"/>
            </a:lvl5pPr>
          </a:lstStyle>
          <a:p>
            <a:pPr lvl="0"/>
            <a:r>
              <a:rPr lang="en-US" dirty="0"/>
              <a:t>Click to edit Master text styles</a:t>
            </a:r>
          </a:p>
          <a:p>
            <a:pPr lvl="1"/>
            <a:r>
              <a:rPr lang="en-US" dirty="0"/>
              <a:t>Second level</a:t>
            </a:r>
          </a:p>
        </p:txBody>
      </p:sp>
      <p:sp>
        <p:nvSpPr>
          <p:cNvPr id="9" name="Slide Number Placeholder 1"/>
          <p:cNvSpPr txBox="1">
            <a:spLocks/>
          </p:cNvSpPr>
          <p:nvPr userDrawn="1"/>
        </p:nvSpPr>
        <p:spPr>
          <a:xfrm>
            <a:off x="8889543" y="5218128"/>
            <a:ext cx="671050" cy="17101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978B7E-5EBE-134C-B481-E4E8CA36F800}" type="slidenum">
              <a:rPr lang="en-US" smtClean="0"/>
              <a:pPr/>
              <a:t>‹#›</a:t>
            </a:fld>
            <a:endParaRPr lang="en-US" dirty="0"/>
          </a:p>
        </p:txBody>
      </p:sp>
      <p:sp>
        <p:nvSpPr>
          <p:cNvPr id="11" name="Footer Placeholder 4"/>
          <p:cNvSpPr txBox="1">
            <a:spLocks/>
          </p:cNvSpPr>
          <p:nvPr userDrawn="1"/>
        </p:nvSpPr>
        <p:spPr>
          <a:xfrm>
            <a:off x="211138" y="5202487"/>
            <a:ext cx="3037220" cy="200025"/>
          </a:xfrm>
          <a:prstGeom prst="rect">
            <a:avLst/>
          </a:prstGeom>
        </p:spPr>
        <p:txBody>
          <a:bodyPr vert="horz" wrap="square" lIns="73244" tIns="36623" rIns="73244" bIns="36623" rtlCol="0" anchor="b">
            <a:noAutofit/>
          </a:bodyPr>
          <a:lstStyle>
            <a:defPPr>
              <a:defRPr lang="en-US"/>
            </a:defPPr>
            <a:lvl1pPr marL="0" algn="l" defTabSz="914400" rtl="0" eaLnBrk="1" latinLnBrk="0" hangingPunct="1">
              <a:defRPr lang="en-US" sz="8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 2016 NetApp, Inc. All rights reserved. </a:t>
            </a:r>
          </a:p>
        </p:txBody>
      </p:sp>
      <p:grpSp>
        <p:nvGrpSpPr>
          <p:cNvPr id="12" name="Group 11"/>
          <p:cNvGrpSpPr/>
          <p:nvPr userDrawn="1"/>
        </p:nvGrpSpPr>
        <p:grpSpPr>
          <a:xfrm>
            <a:off x="8310249" y="377396"/>
            <a:ext cx="1041399" cy="1041399"/>
            <a:chOff x="8310249" y="377396"/>
            <a:chExt cx="1041399" cy="1041399"/>
          </a:xfrm>
        </p:grpSpPr>
        <p:sp>
          <p:nvSpPr>
            <p:cNvPr id="13" name="Oval 12"/>
            <p:cNvSpPr/>
            <p:nvPr/>
          </p:nvSpPr>
          <p:spPr>
            <a:xfrm>
              <a:off x="8310249" y="377396"/>
              <a:ext cx="1041399" cy="1041399"/>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14" name="Picture 13"/>
            <p:cNvPicPr>
              <a:picLocks noChangeAspect="1"/>
            </p:cNvPicPr>
            <p:nvPr/>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375644" y="448278"/>
              <a:ext cx="914400" cy="914400"/>
            </a:xfrm>
            <a:prstGeom prst="rect">
              <a:avLst/>
            </a:prstGeom>
          </p:spPr>
        </p:pic>
      </p:grpSp>
    </p:spTree>
    <p:extLst>
      <p:ext uri="{BB962C8B-B14F-4D97-AF65-F5344CB8AC3E}">
        <p14:creationId xmlns:p14="http://schemas.microsoft.com/office/powerpoint/2010/main" val="286336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Welcome">
    <p:spTree>
      <p:nvGrpSpPr>
        <p:cNvPr id="1" name=""/>
        <p:cNvGrpSpPr/>
        <p:nvPr/>
      </p:nvGrpSpPr>
      <p:grpSpPr>
        <a:xfrm>
          <a:off x="0" y="0"/>
          <a:ext cx="0" cy="0"/>
          <a:chOff x="0" y="0"/>
          <a:chExt cx="0" cy="0"/>
        </a:xfrm>
      </p:grpSpPr>
      <p:sp>
        <p:nvSpPr>
          <p:cNvPr id="3" name="Rectangle 2"/>
          <p:cNvSpPr/>
          <p:nvPr userDrawn="1"/>
        </p:nvSpPr>
        <p:spPr>
          <a:xfrm rot="5400000">
            <a:off x="-1866901" y="1858963"/>
            <a:ext cx="5486401"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pic>
        <p:nvPicPr>
          <p:cNvPr id="4" name="Picture 3" descr="photo-sq3.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374650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shutterstock_247522573.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userDrawn="1"/>
        </p:nvSpPr>
        <p:spPr bwMode="gray">
          <a:xfrm>
            <a:off x="48127" y="2822575"/>
            <a:ext cx="1625600" cy="800100"/>
          </a:xfrm>
          <a:prstGeom prst="rect">
            <a:avLst/>
          </a:prstGeom>
        </p:spPr>
        <p:txBody>
          <a:bodyPr lIns="73244" tIns="36623" rIns="73244" bIns="36623" anchor="b"/>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lgn="ctr">
              <a:defRPr/>
            </a:pPr>
            <a:r>
              <a:rPr lang="en-US" sz="2400" spc="10" dirty="0"/>
              <a:t>Welcome</a:t>
            </a:r>
          </a:p>
        </p:txBody>
      </p:sp>
      <p:sp>
        <p:nvSpPr>
          <p:cNvPr id="8"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0" name="Footer Placeholder 4"/>
          <p:cNvSpPr>
            <a:spLocks noGrp="1"/>
          </p:cNvSpPr>
          <p:nvPr>
            <p:ph type="ftr" sz="quarter" idx="3"/>
          </p:nvPr>
        </p:nvSpPr>
        <p:spPr>
          <a:xfrm>
            <a:off x="20907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9" name="Title 1"/>
          <p:cNvSpPr>
            <a:spLocks noGrp="1"/>
          </p:cNvSpPr>
          <p:nvPr>
            <p:ph type="title"/>
          </p:nvPr>
        </p:nvSpPr>
        <p:spPr>
          <a:xfrm>
            <a:off x="2099798" y="319264"/>
            <a:ext cx="7273925" cy="723836"/>
          </a:xfrm>
          <a:prstGeom prst="rect">
            <a:avLst/>
          </a:prstGeom>
        </p:spPr>
        <p:txBody>
          <a:bodyPr/>
          <a:lstStyle>
            <a:lvl1pPr>
              <a:defRPr>
                <a:solidFill>
                  <a:schemeClr val="accent1"/>
                </a:solidFill>
              </a:defRPr>
            </a:lvl1pPr>
          </a:lstStyle>
          <a:p>
            <a:r>
              <a:rPr lang="en-US" dirty="0"/>
              <a:t>Click to edit Master title style</a:t>
            </a:r>
          </a:p>
        </p:txBody>
      </p:sp>
      <p:sp>
        <p:nvSpPr>
          <p:cNvPr id="11" name="Content Placeholder 2"/>
          <p:cNvSpPr>
            <a:spLocks noGrp="1"/>
          </p:cNvSpPr>
          <p:nvPr>
            <p:ph sz="quarter" idx="10"/>
          </p:nvPr>
        </p:nvSpPr>
        <p:spPr>
          <a:xfrm>
            <a:off x="2099798" y="1093899"/>
            <a:ext cx="7273925" cy="40354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35616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ction: Interactivity Slide">
    <p:spTree>
      <p:nvGrpSpPr>
        <p:cNvPr id="1" name=""/>
        <p:cNvGrpSpPr/>
        <p:nvPr/>
      </p:nvGrpSpPr>
      <p:grpSpPr>
        <a:xfrm>
          <a:off x="0" y="0"/>
          <a:ext cx="0" cy="0"/>
          <a:chOff x="0" y="0"/>
          <a:chExt cx="0" cy="0"/>
        </a:xfrm>
      </p:grpSpPr>
      <p:sp>
        <p:nvSpPr>
          <p:cNvPr id="5" name="Rectangle 4"/>
          <p:cNvSpPr/>
          <p:nvPr userDrawn="1"/>
        </p:nvSpPr>
        <p:spPr>
          <a:xfrm>
            <a:off x="0" y="0"/>
            <a:ext cx="9756775" cy="1308100"/>
          </a:xfrm>
          <a:prstGeom prst="rect">
            <a:avLst/>
          </a:prstGeom>
          <a:pattFill prst="wdUpDiag">
            <a:fgClr>
              <a:schemeClr val="accent2"/>
            </a:fgClr>
            <a:bgClr>
              <a:srgbClr val="19C3FF"/>
            </a:bgClr>
          </a:pattFill>
          <a:ln w="12700">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lvl="0" algn="ctr" defTabSz="457200">
              <a:lnSpc>
                <a:spcPct val="85000"/>
              </a:lnSpc>
            </a:pPr>
            <a:endParaRPr lang="en-US" dirty="0">
              <a:solidFill>
                <a:schemeClr val="bg1"/>
              </a:solidFill>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p>
            <a:pPr>
              <a:defRPr/>
            </a:pPr>
            <a:r>
              <a:rPr lang="en-US"/>
              <a:t>© 2019 NetApp, Inc. All rights reserved. </a:t>
            </a:r>
            <a:endParaRPr lang="en-US" dirty="0"/>
          </a:p>
        </p:txBody>
      </p:sp>
      <p:sp>
        <p:nvSpPr>
          <p:cNvPr id="4" name="Slide Number Placeholder 3"/>
          <p:cNvSpPr>
            <a:spLocks noGrp="1"/>
          </p:cNvSpPr>
          <p:nvPr>
            <p:ph type="sldNum" sz="quarter" idx="11"/>
          </p:nvPr>
        </p:nvSpPr>
        <p:spPr/>
        <p:txBody>
          <a:bodyPr/>
          <a:lstStyle/>
          <a:p>
            <a:fld id="{92978B7E-5EBE-134C-B481-E4E8CA36F800}" type="slidenum">
              <a:rPr lang="en-US" smtClean="0"/>
              <a:pPr/>
              <a:t>‹#›</a:t>
            </a:fld>
            <a:endParaRPr lang="en-US" dirty="0"/>
          </a:p>
        </p:txBody>
      </p:sp>
      <p:sp>
        <p:nvSpPr>
          <p:cNvPr id="6" name="Text Placeholder 2"/>
          <p:cNvSpPr>
            <a:spLocks noGrp="1"/>
          </p:cNvSpPr>
          <p:nvPr>
            <p:ph type="body" idx="12"/>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rgbClr val="FFFFFF"/>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dirty="0"/>
              <a:t>Click to edit Master text styles</a:t>
            </a:r>
          </a:p>
        </p:txBody>
      </p:sp>
      <p:grpSp>
        <p:nvGrpSpPr>
          <p:cNvPr id="13" name="Group 12"/>
          <p:cNvGrpSpPr/>
          <p:nvPr userDrawn="1"/>
        </p:nvGrpSpPr>
        <p:grpSpPr>
          <a:xfrm>
            <a:off x="8255000" y="-38100"/>
            <a:ext cx="1381793" cy="1381799"/>
            <a:chOff x="6673595" y="1805937"/>
            <a:chExt cx="1280158" cy="1280163"/>
          </a:xfrm>
        </p:grpSpPr>
        <p:sp>
          <p:nvSpPr>
            <p:cNvPr id="12" name="Oval 11"/>
            <p:cNvSpPr/>
            <p:nvPr userDrawn="1"/>
          </p:nvSpPr>
          <p:spPr>
            <a:xfrm>
              <a:off x="6934200" y="2032000"/>
              <a:ext cx="838200" cy="8382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11" name="image101.png" descr="Exclamation-Circle-Solid_256.png"/>
            <p:cNvPicPr/>
            <p:nvPr userDrawn="1"/>
          </p:nvPicPr>
          <p:blipFill>
            <a:blip r:embed="rId2" cstate="print">
              <a:duotone>
                <a:schemeClr val="accent1">
                  <a:shade val="45000"/>
                  <a:satMod val="135000"/>
                </a:schemeClr>
                <a:prstClr val="white"/>
              </a:duotone>
              <a:extLst/>
            </a:blip>
            <a:stretch>
              <a:fillRect/>
            </a:stretch>
          </p:blipFill>
          <p:spPr>
            <a:xfrm>
              <a:off x="6673595" y="1805937"/>
              <a:ext cx="1280158" cy="1280163"/>
            </a:xfrm>
            <a:prstGeom prst="rect">
              <a:avLst/>
            </a:prstGeom>
            <a:ln w="12700">
              <a:miter lim="400000"/>
            </a:ln>
          </p:spPr>
        </p:pic>
      </p:grpSp>
      <p:sp>
        <p:nvSpPr>
          <p:cNvPr id="14" name="Content Placeholder 3"/>
          <p:cNvSpPr>
            <a:spLocks noGrp="1"/>
          </p:cNvSpPr>
          <p:nvPr>
            <p:ph sz="quarter" idx="14"/>
          </p:nvPr>
        </p:nvSpPr>
        <p:spPr>
          <a:xfrm>
            <a:off x="210494" y="1524000"/>
            <a:ext cx="9329399" cy="3632200"/>
          </a:xfrm>
        </p:spPr>
        <p:txBody>
          <a:bodyPr>
            <a:noAutofit/>
          </a:bodyPr>
          <a:lstStyle>
            <a:lvl1pPr marL="182880" indent="-182880">
              <a:lnSpc>
                <a:spcPct val="100000"/>
              </a:lnSpc>
              <a:spcBef>
                <a:spcPts val="1000"/>
              </a:spcBef>
              <a:spcAft>
                <a:spcPts val="200"/>
              </a:spcAft>
              <a:buClr>
                <a:schemeClr val="tx2"/>
              </a:buClr>
              <a:buFont typeface="Wingdings" charset="2"/>
              <a:buChar char="§"/>
              <a:defRPr sz="2000"/>
            </a:lvl1pPr>
            <a:lvl2pPr marL="365760" indent="-182880">
              <a:lnSpc>
                <a:spcPct val="100000"/>
              </a:lnSpc>
              <a:spcBef>
                <a:spcPts val="0"/>
              </a:spcBef>
              <a:spcAft>
                <a:spcPts val="200"/>
              </a:spcAft>
              <a:buClr>
                <a:schemeClr val="tx1">
                  <a:lumMod val="50000"/>
                  <a:lumOff val="50000"/>
                </a:schemeClr>
              </a:buClr>
              <a:buFont typeface="Wingdings" charset="2"/>
              <a:buChar char="§"/>
              <a:defRPr sz="1600">
                <a:solidFill>
                  <a:schemeClr val="accent1"/>
                </a:solidFill>
              </a:defRPr>
            </a:lvl2pPr>
            <a:lvl3pPr marL="574675" indent="-173038">
              <a:lnSpc>
                <a:spcPct val="100000"/>
              </a:lnSpc>
              <a:spcBef>
                <a:spcPts val="0"/>
              </a:spcBef>
              <a:spcAft>
                <a:spcPts val="400"/>
              </a:spcAft>
              <a:defRPr sz="1600"/>
            </a:lvl3pPr>
            <a:lvl4pPr marL="741363" indent="-166688">
              <a:lnSpc>
                <a:spcPct val="100000"/>
              </a:lnSpc>
              <a:spcBef>
                <a:spcPts val="0"/>
              </a:spcBef>
              <a:spcAft>
                <a:spcPts val="400"/>
              </a:spcAft>
              <a:defRPr sz="1400"/>
            </a:lvl4pPr>
            <a:lvl5pPr marL="914400" indent="-173038">
              <a:lnSpc>
                <a:spcPct val="100000"/>
              </a:lnSpc>
              <a:spcBef>
                <a:spcPts val="0"/>
              </a:spcBef>
              <a:spcAft>
                <a:spcPts val="400"/>
              </a:spcAft>
              <a:defRPr sz="1400"/>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70121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ction: Poll Question">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211138" y="5202487"/>
            <a:ext cx="5014912" cy="200025"/>
          </a:xfrm>
        </p:spPr>
        <p:txBody>
          <a:bodyPr/>
          <a:lstStyle/>
          <a:p>
            <a:pPr>
              <a:defRPr/>
            </a:pPr>
            <a:r>
              <a:rPr lang="en-US"/>
              <a:t>© 2019 NetApp, Inc. All rights reserved. </a:t>
            </a:r>
            <a:endParaRPr lang="en-US" dirty="0"/>
          </a:p>
        </p:txBody>
      </p:sp>
      <p:sp>
        <p:nvSpPr>
          <p:cNvPr id="15" name="Slide Number Placeholder 3"/>
          <p:cNvSpPr>
            <a:spLocks noGrp="1"/>
          </p:cNvSpPr>
          <p:nvPr>
            <p:ph type="sldNum" sz="quarter" idx="11"/>
          </p:nvPr>
        </p:nvSpPr>
        <p:spPr>
          <a:xfrm>
            <a:off x="8889543" y="5189118"/>
            <a:ext cx="671050" cy="200025"/>
          </a:xfrm>
        </p:spPr>
        <p:txBody>
          <a:bodyPr/>
          <a:lstStyle/>
          <a:p>
            <a:fld id="{92978B7E-5EBE-134C-B481-E4E8CA36F800}" type="slidenum">
              <a:rPr lang="en-US" smtClean="0"/>
              <a:pPr/>
              <a:t>‹#›</a:t>
            </a:fld>
            <a:endParaRPr lang="en-US" dirty="0"/>
          </a:p>
        </p:txBody>
      </p:sp>
      <p:sp>
        <p:nvSpPr>
          <p:cNvPr id="16" name="Rectangle 15"/>
          <p:cNvSpPr/>
          <p:nvPr userDrawn="1"/>
        </p:nvSpPr>
        <p:spPr>
          <a:xfrm>
            <a:off x="0" y="0"/>
            <a:ext cx="9756775" cy="1308100"/>
          </a:xfrm>
          <a:prstGeom prst="rect">
            <a:avLst/>
          </a:prstGeom>
          <a:pattFill prst="wdUpDiag">
            <a:fgClr>
              <a:schemeClr val="accent2"/>
            </a:fgClr>
            <a:bgClr>
              <a:srgbClr val="19C3FF"/>
            </a:bgClr>
          </a:pattFill>
          <a:ln w="12700">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lvl="0" algn="ctr" defTabSz="457200">
              <a:lnSpc>
                <a:spcPct val="85000"/>
              </a:lnSpc>
            </a:pPr>
            <a:endParaRPr lang="en-US" dirty="0">
              <a:solidFill>
                <a:schemeClr val="bg1"/>
              </a:solidFill>
            </a:endParaRPr>
          </a:p>
        </p:txBody>
      </p:sp>
      <p:sp>
        <p:nvSpPr>
          <p:cNvPr id="17" name="Title 1"/>
          <p:cNvSpPr>
            <a:spLocks noGrp="1"/>
          </p:cNvSpPr>
          <p:nvPr>
            <p:ph type="title"/>
          </p:nvPr>
        </p:nvSpPr>
        <p:spPr>
          <a:xfrm>
            <a:off x="214313" y="319088"/>
            <a:ext cx="9332912" cy="723900"/>
          </a:xfrm>
        </p:spPr>
        <p:txBody>
          <a:bodyPr/>
          <a:lstStyle>
            <a:lvl1pPr>
              <a:defRPr>
                <a:solidFill>
                  <a:schemeClr val="bg1"/>
                </a:solidFill>
              </a:defRPr>
            </a:lvl1pPr>
          </a:lstStyle>
          <a:p>
            <a:r>
              <a:rPr lang="en-US" dirty="0"/>
              <a:t>Click to edit Master title style</a:t>
            </a:r>
          </a:p>
        </p:txBody>
      </p:sp>
      <p:sp>
        <p:nvSpPr>
          <p:cNvPr id="18" name="Text Placeholder 2"/>
          <p:cNvSpPr>
            <a:spLocks noGrp="1"/>
          </p:cNvSpPr>
          <p:nvPr>
            <p:ph type="body" idx="12"/>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rgbClr val="FFFFFF"/>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dirty="0"/>
              <a:t>Click to edit Master text styles</a:t>
            </a:r>
          </a:p>
        </p:txBody>
      </p:sp>
      <p:sp>
        <p:nvSpPr>
          <p:cNvPr id="19" name="Oval 18"/>
          <p:cNvSpPr/>
          <p:nvPr userDrawn="1"/>
        </p:nvSpPr>
        <p:spPr>
          <a:xfrm>
            <a:off x="8432800" y="132318"/>
            <a:ext cx="1041399" cy="1041399"/>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20" name="Picture 19"/>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498195" y="203200"/>
            <a:ext cx="914400" cy="914400"/>
          </a:xfrm>
          <a:prstGeom prst="rect">
            <a:avLst/>
          </a:prstGeom>
        </p:spPr>
      </p:pic>
      <p:sp>
        <p:nvSpPr>
          <p:cNvPr id="21" name="Content Placeholder 3"/>
          <p:cNvSpPr>
            <a:spLocks noGrp="1"/>
          </p:cNvSpPr>
          <p:nvPr>
            <p:ph sz="quarter" idx="14"/>
          </p:nvPr>
        </p:nvSpPr>
        <p:spPr>
          <a:xfrm>
            <a:off x="210494" y="1524000"/>
            <a:ext cx="9329399" cy="3632200"/>
          </a:xfrm>
        </p:spPr>
        <p:txBody>
          <a:bodyPr>
            <a:noAutofit/>
          </a:bodyPr>
          <a:lstStyle>
            <a:lvl1pPr marL="292100" indent="-292100">
              <a:lnSpc>
                <a:spcPct val="100000"/>
              </a:lnSpc>
              <a:spcBef>
                <a:spcPts val="1000"/>
              </a:spcBef>
              <a:spcAft>
                <a:spcPts val="200"/>
              </a:spcAft>
              <a:buClrTx/>
              <a:buFont typeface="+mj-lt"/>
              <a:buAutoNum type="arabicPeriod"/>
              <a:defRPr sz="2000"/>
            </a:lvl1pPr>
            <a:lvl2pPr marL="800100" indent="-228600">
              <a:lnSpc>
                <a:spcPct val="100000"/>
              </a:lnSpc>
              <a:spcBef>
                <a:spcPts val="1000"/>
              </a:spcBef>
              <a:spcAft>
                <a:spcPts val="200"/>
              </a:spcAft>
              <a:buClr>
                <a:schemeClr val="tx1">
                  <a:lumMod val="50000"/>
                  <a:lumOff val="50000"/>
                </a:schemeClr>
              </a:buClr>
              <a:buFont typeface="+mj-lt"/>
              <a:buAutoNum type="alphaLcPeriod"/>
              <a:defRPr sz="1800">
                <a:solidFill>
                  <a:schemeClr val="accent1"/>
                </a:solidFill>
              </a:defRPr>
            </a:lvl2pPr>
            <a:lvl3pPr marL="574675" indent="-173038">
              <a:lnSpc>
                <a:spcPct val="100000"/>
              </a:lnSpc>
              <a:spcBef>
                <a:spcPts val="0"/>
              </a:spcBef>
              <a:spcAft>
                <a:spcPts val="400"/>
              </a:spcAft>
              <a:defRPr sz="1600"/>
            </a:lvl3pPr>
            <a:lvl4pPr marL="741363" indent="-166688">
              <a:lnSpc>
                <a:spcPct val="100000"/>
              </a:lnSpc>
              <a:spcBef>
                <a:spcPts val="0"/>
              </a:spcBef>
              <a:spcAft>
                <a:spcPts val="400"/>
              </a:spcAft>
              <a:defRPr sz="1400"/>
            </a:lvl4pPr>
            <a:lvl5pPr marL="914400" indent="-173038">
              <a:lnSpc>
                <a:spcPct val="100000"/>
              </a:lnSpc>
              <a:spcBef>
                <a:spcPts val="0"/>
              </a:spcBef>
              <a:spcAft>
                <a:spcPts val="400"/>
              </a:spcAft>
              <a:defRPr sz="1400"/>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9405022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CTION: Course Survey">
    <p:spTree>
      <p:nvGrpSpPr>
        <p:cNvPr id="1" name=""/>
        <p:cNvGrpSpPr/>
        <p:nvPr/>
      </p:nvGrpSpPr>
      <p:grpSpPr>
        <a:xfrm>
          <a:off x="0" y="0"/>
          <a:ext cx="0" cy="0"/>
          <a:chOff x="0" y="0"/>
          <a:chExt cx="0" cy="0"/>
        </a:xfrm>
      </p:grpSpPr>
      <p:sp>
        <p:nvSpPr>
          <p:cNvPr id="5" name="Rectangle 4"/>
          <p:cNvSpPr/>
          <p:nvPr userDrawn="1"/>
        </p:nvSpPr>
        <p:spPr>
          <a:xfrm>
            <a:off x="0" y="0"/>
            <a:ext cx="9756775" cy="1308100"/>
          </a:xfrm>
          <a:prstGeom prst="rect">
            <a:avLst/>
          </a:prstGeom>
          <a:pattFill prst="wdUpDiag">
            <a:fgClr>
              <a:schemeClr val="accent2"/>
            </a:fgClr>
            <a:bgClr>
              <a:srgbClr val="19C3FF"/>
            </a:bgClr>
          </a:pattFill>
          <a:ln w="12700">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lvl="0" algn="ctr" defTabSz="457200">
              <a:lnSpc>
                <a:spcPct val="85000"/>
              </a:lnSpc>
            </a:pPr>
            <a:endParaRPr lang="en-US" dirty="0">
              <a:solidFill>
                <a:schemeClr val="bg1"/>
              </a:solidFill>
            </a:endParaRPr>
          </a:p>
        </p:txBody>
      </p:sp>
      <p:sp>
        <p:nvSpPr>
          <p:cNvPr id="6" name="Title 1"/>
          <p:cNvSpPr>
            <a:spLocks noGrp="1"/>
          </p:cNvSpPr>
          <p:nvPr>
            <p:ph type="title"/>
          </p:nvPr>
        </p:nvSpPr>
        <p:spPr>
          <a:xfrm>
            <a:off x="214313" y="319088"/>
            <a:ext cx="9332912" cy="723900"/>
          </a:xfrm>
        </p:spPr>
        <p:txBody>
          <a:bodyPr/>
          <a:lstStyle>
            <a:lvl1pPr>
              <a:defRPr>
                <a:solidFill>
                  <a:schemeClr val="bg1"/>
                </a:solidFill>
              </a:defRPr>
            </a:lvl1pPr>
          </a:lstStyle>
          <a:p>
            <a:r>
              <a:rPr lang="en-US" dirty="0"/>
              <a:t>Click to edit Master title style</a:t>
            </a:r>
          </a:p>
        </p:txBody>
      </p:sp>
      <p:sp>
        <p:nvSpPr>
          <p:cNvPr id="7" name="Footer Placeholder 2"/>
          <p:cNvSpPr>
            <a:spLocks noGrp="1"/>
          </p:cNvSpPr>
          <p:nvPr>
            <p:ph type="ftr" sz="quarter" idx="10"/>
          </p:nvPr>
        </p:nvSpPr>
        <p:spPr>
          <a:xfrm>
            <a:off x="211138" y="5202487"/>
            <a:ext cx="5014912" cy="200025"/>
          </a:xfrm>
        </p:spPr>
        <p:txBody>
          <a:bodyPr/>
          <a:lstStyle/>
          <a:p>
            <a:pPr>
              <a:defRPr/>
            </a:pPr>
            <a:r>
              <a:rPr lang="en-US"/>
              <a:t>© 2019 NetApp, Inc. All rights reserved. </a:t>
            </a:r>
            <a:endParaRPr lang="en-US" dirty="0"/>
          </a:p>
        </p:txBody>
      </p:sp>
      <p:sp>
        <p:nvSpPr>
          <p:cNvPr id="8" name="Slide Number Placeholder 3"/>
          <p:cNvSpPr>
            <a:spLocks noGrp="1"/>
          </p:cNvSpPr>
          <p:nvPr>
            <p:ph type="sldNum" sz="quarter" idx="11"/>
          </p:nvPr>
        </p:nvSpPr>
        <p:spPr>
          <a:xfrm>
            <a:off x="8889543" y="5189118"/>
            <a:ext cx="671050" cy="200025"/>
          </a:xfrm>
        </p:spPr>
        <p:txBody>
          <a:bodyPr/>
          <a:lstStyle/>
          <a:p>
            <a:fld id="{92978B7E-5EBE-134C-B481-E4E8CA36F800}" type="slidenum">
              <a:rPr lang="en-US" smtClean="0"/>
              <a:pPr/>
              <a:t>‹#›</a:t>
            </a:fld>
            <a:endParaRPr lang="en-US" dirty="0"/>
          </a:p>
        </p:txBody>
      </p:sp>
      <p:sp>
        <p:nvSpPr>
          <p:cNvPr id="9" name="Text Placeholder 2"/>
          <p:cNvSpPr>
            <a:spLocks noGrp="1"/>
          </p:cNvSpPr>
          <p:nvPr>
            <p:ph type="body" idx="12"/>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rgbClr val="FFFFFF"/>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dirty="0"/>
              <a:t>Click to edit Master text styles</a:t>
            </a:r>
          </a:p>
        </p:txBody>
      </p:sp>
      <p:grpSp>
        <p:nvGrpSpPr>
          <p:cNvPr id="17" name="Group 16"/>
          <p:cNvGrpSpPr/>
          <p:nvPr userDrawn="1"/>
        </p:nvGrpSpPr>
        <p:grpSpPr>
          <a:xfrm>
            <a:off x="8253926" y="-57720"/>
            <a:ext cx="1368079" cy="1368079"/>
            <a:chOff x="8253926" y="-57720"/>
            <a:chExt cx="1368079" cy="1368079"/>
          </a:xfrm>
        </p:grpSpPr>
        <p:sp>
          <p:nvSpPr>
            <p:cNvPr id="16" name="Oval 15"/>
            <p:cNvSpPr/>
            <p:nvPr userDrawn="1"/>
          </p:nvSpPr>
          <p:spPr>
            <a:xfrm>
              <a:off x="8485405" y="150078"/>
              <a:ext cx="923539" cy="923539"/>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15" name="image30.png" descr="Check-Mark-Circle-Solid_256.png"/>
            <p:cNvPicPr>
              <a:picLocks noChangeAspect="1"/>
            </p:cNvPicPr>
            <p:nvPr userDrawn="1"/>
          </p:nvPicPr>
          <p:blipFill>
            <a:blip r:embed="rId2" cstate="print">
              <a:duotone>
                <a:schemeClr val="accent1">
                  <a:shade val="45000"/>
                  <a:satMod val="135000"/>
                </a:schemeClr>
                <a:prstClr val="white"/>
              </a:duotone>
              <a:extLst/>
            </a:blip>
            <a:stretch>
              <a:fillRect/>
            </a:stretch>
          </p:blipFill>
          <p:spPr>
            <a:xfrm>
              <a:off x="8253926" y="-57720"/>
              <a:ext cx="1368079" cy="1368079"/>
            </a:xfrm>
            <a:prstGeom prst="rect">
              <a:avLst/>
            </a:prstGeom>
            <a:ln w="12700">
              <a:miter lim="400000"/>
            </a:ln>
          </p:spPr>
        </p:pic>
      </p:grpSp>
      <p:sp>
        <p:nvSpPr>
          <p:cNvPr id="11" name="Content Placeholder 3"/>
          <p:cNvSpPr>
            <a:spLocks noGrp="1"/>
          </p:cNvSpPr>
          <p:nvPr>
            <p:ph sz="quarter" idx="14"/>
          </p:nvPr>
        </p:nvSpPr>
        <p:spPr>
          <a:xfrm>
            <a:off x="210494" y="1524000"/>
            <a:ext cx="9329399" cy="3632200"/>
          </a:xfrm>
        </p:spPr>
        <p:txBody>
          <a:bodyPr>
            <a:noAutofit/>
          </a:bodyPr>
          <a:lstStyle>
            <a:lvl1pPr marL="182880" indent="-182880">
              <a:lnSpc>
                <a:spcPct val="100000"/>
              </a:lnSpc>
              <a:spcBef>
                <a:spcPts val="1000"/>
              </a:spcBef>
              <a:spcAft>
                <a:spcPts val="200"/>
              </a:spcAft>
              <a:buClr>
                <a:schemeClr val="tx2"/>
              </a:buClr>
              <a:buFont typeface="Wingdings" charset="2"/>
              <a:buChar char="§"/>
              <a:defRPr sz="2000"/>
            </a:lvl1pPr>
            <a:lvl2pPr marL="365760" indent="-182880">
              <a:lnSpc>
                <a:spcPct val="100000"/>
              </a:lnSpc>
              <a:spcBef>
                <a:spcPts val="0"/>
              </a:spcBef>
              <a:spcAft>
                <a:spcPts val="200"/>
              </a:spcAft>
              <a:buClr>
                <a:schemeClr val="tx1">
                  <a:lumMod val="50000"/>
                  <a:lumOff val="50000"/>
                </a:schemeClr>
              </a:buClr>
              <a:buFont typeface="Wingdings" charset="2"/>
              <a:buChar char="§"/>
              <a:defRPr sz="1600">
                <a:solidFill>
                  <a:schemeClr val="accent1"/>
                </a:solidFill>
              </a:defRPr>
            </a:lvl2pPr>
            <a:lvl3pPr marL="574675" indent="-173038">
              <a:lnSpc>
                <a:spcPct val="100000"/>
              </a:lnSpc>
              <a:spcBef>
                <a:spcPts val="0"/>
              </a:spcBef>
              <a:spcAft>
                <a:spcPts val="400"/>
              </a:spcAft>
              <a:defRPr sz="1600"/>
            </a:lvl3pPr>
            <a:lvl4pPr marL="741363" indent="-166688">
              <a:lnSpc>
                <a:spcPct val="100000"/>
              </a:lnSpc>
              <a:spcBef>
                <a:spcPts val="0"/>
              </a:spcBef>
              <a:spcAft>
                <a:spcPts val="400"/>
              </a:spcAft>
              <a:defRPr sz="1400"/>
            </a:lvl4pPr>
            <a:lvl5pPr marL="914400" indent="-173038">
              <a:lnSpc>
                <a:spcPct val="100000"/>
              </a:lnSpc>
              <a:spcBef>
                <a:spcPts val="0"/>
              </a:spcBef>
              <a:spcAft>
                <a:spcPts val="400"/>
              </a:spcAft>
              <a:defRPr sz="1400"/>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544570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 2019 NetApp, Inc. All rights reserved. </a:t>
            </a:r>
            <a:endParaRPr lang="en-US" dirty="0"/>
          </a:p>
        </p:txBody>
      </p:sp>
      <p:sp>
        <p:nvSpPr>
          <p:cNvPr id="4" name="Slide Number Placeholder 3"/>
          <p:cNvSpPr>
            <a:spLocks noGrp="1"/>
          </p:cNvSpPr>
          <p:nvPr>
            <p:ph type="sldNum" sz="quarter" idx="11"/>
          </p:nvPr>
        </p:nvSpPr>
        <p:spPr/>
        <p:txBody>
          <a:bodyPr/>
          <a:lstStyle/>
          <a:p>
            <a:fld id="{92978B7E-5EBE-134C-B481-E4E8CA36F800}" type="slidenum">
              <a:rPr lang="en-US" smtClean="0"/>
              <a:pPr/>
              <a:t>‹#›</a:t>
            </a:fld>
            <a:endParaRPr lang="en-US" dirty="0"/>
          </a:p>
        </p:txBody>
      </p:sp>
    </p:spTree>
    <p:extLst>
      <p:ext uri="{BB962C8B-B14F-4D97-AF65-F5344CB8AC3E}">
        <p14:creationId xmlns:p14="http://schemas.microsoft.com/office/powerpoint/2010/main" val="3493562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showMasterPhAnim="0" preserve="1" userDrawn="1">
  <p:cSld name="Blank Content Layout">
    <p:spTree>
      <p:nvGrpSpPr>
        <p:cNvPr id="1" name=""/>
        <p:cNvGrpSpPr/>
        <p:nvPr/>
      </p:nvGrpSpPr>
      <p:grpSpPr>
        <a:xfrm>
          <a:off x="0" y="0"/>
          <a:ext cx="0" cy="0"/>
          <a:chOff x="0" y="0"/>
          <a:chExt cx="0" cy="0"/>
        </a:xfrm>
      </p:grpSpPr>
      <p:sp>
        <p:nvSpPr>
          <p:cNvPr id="2" name="Rectangle 1"/>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4"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6"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dirty="0"/>
              <a:t>Click to insert source information</a:t>
            </a:r>
          </a:p>
        </p:txBody>
      </p:sp>
      <p:sp>
        <p:nvSpPr>
          <p:cNvPr id="7"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7281264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Video">
    <p:spTree>
      <p:nvGrpSpPr>
        <p:cNvPr id="1" name=""/>
        <p:cNvGrpSpPr/>
        <p:nvPr/>
      </p:nvGrpSpPr>
      <p:grpSpPr>
        <a:xfrm>
          <a:off x="0" y="0"/>
          <a:ext cx="0" cy="0"/>
          <a:chOff x="0" y="0"/>
          <a:chExt cx="0" cy="0"/>
        </a:xfrm>
      </p:grpSpPr>
      <p:sp>
        <p:nvSpPr>
          <p:cNvPr id="4" name="Rectangle 3"/>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28" name="Media Placeholder 2"/>
          <p:cNvSpPr>
            <a:spLocks noGrp="1"/>
          </p:cNvSpPr>
          <p:nvPr>
            <p:ph type="media" sz="quarter" idx="19"/>
          </p:nvPr>
        </p:nvSpPr>
        <p:spPr>
          <a:xfrm>
            <a:off x="1298702" y="453391"/>
            <a:ext cx="7159374" cy="4024630"/>
          </a:xfrm>
          <a:prstGeom prst="rect">
            <a:avLst/>
          </a:prstGeom>
        </p:spPr>
        <p:txBody>
          <a:bodyPr rtlCol="0" anchor="ctr">
            <a:noAutofit/>
          </a:bodyPr>
          <a:lstStyle>
            <a:lvl1pPr marL="0" indent="0" algn="ctr">
              <a:buNone/>
              <a:defRPr sz="1800" baseline="0"/>
            </a:lvl1pPr>
          </a:lstStyle>
          <a:p>
            <a:pPr lvl="0"/>
            <a:r>
              <a:rPr lang="en-US" noProof="0" dirty="0"/>
              <a:t>Click icon to add media</a:t>
            </a:r>
          </a:p>
        </p:txBody>
      </p:sp>
      <p:sp>
        <p:nvSpPr>
          <p:cNvPr id="5"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7"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dirty="0"/>
              <a:t>Click to insert source information</a:t>
            </a:r>
          </a:p>
        </p:txBody>
      </p:sp>
      <p:sp>
        <p:nvSpPr>
          <p:cNvPr id="8"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2200425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5"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dirty="0"/>
              <a:t>Click to insert source information</a:t>
            </a:r>
          </a:p>
        </p:txBody>
      </p:sp>
      <p:sp>
        <p:nvSpPr>
          <p:cNvPr id="6"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489912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226269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ntroductions">
    <p:spTree>
      <p:nvGrpSpPr>
        <p:cNvPr id="1" name=""/>
        <p:cNvGrpSpPr/>
        <p:nvPr/>
      </p:nvGrpSpPr>
      <p:grpSpPr>
        <a:xfrm>
          <a:off x="0" y="0"/>
          <a:ext cx="0" cy="0"/>
          <a:chOff x="0" y="0"/>
          <a:chExt cx="0" cy="0"/>
        </a:xfrm>
      </p:grpSpPr>
      <p:sp>
        <p:nvSpPr>
          <p:cNvPr id="4" name="Rectangle 3"/>
          <p:cNvSpPr/>
          <p:nvPr userDrawn="1"/>
        </p:nvSpPr>
        <p:spPr>
          <a:xfrm rot="5400000">
            <a:off x="-1866900" y="1866900"/>
            <a:ext cx="5486400"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pic>
        <p:nvPicPr>
          <p:cNvPr id="5" name="Picture 4" descr="photo-sq11.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525" y="0"/>
            <a:ext cx="17621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hutterstock_152475515_lg.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0" y="3724275"/>
            <a:ext cx="1754188"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userDrawn="1"/>
        </p:nvSpPr>
        <p:spPr bwMode="gray">
          <a:xfrm>
            <a:off x="0" y="2617357"/>
            <a:ext cx="1752600" cy="998538"/>
          </a:xfrm>
          <a:prstGeom prst="rect">
            <a:avLst/>
          </a:prstGeom>
        </p:spPr>
        <p:txBody>
          <a:bodyPr lIns="73244" tIns="36623" rIns="73244" bIns="36623" anchor="b"/>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lgn="ctr">
              <a:defRPr/>
            </a:pPr>
            <a:r>
              <a:rPr lang="en-US" sz="2200" dirty="0"/>
              <a:t>Introductions</a:t>
            </a:r>
          </a:p>
        </p:txBody>
      </p:sp>
      <p:sp>
        <p:nvSpPr>
          <p:cNvPr id="10"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9" name="Footer Placeholder 4"/>
          <p:cNvSpPr>
            <a:spLocks noGrp="1"/>
          </p:cNvSpPr>
          <p:nvPr>
            <p:ph type="ftr" sz="quarter" idx="3"/>
          </p:nvPr>
        </p:nvSpPr>
        <p:spPr>
          <a:xfrm>
            <a:off x="208438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3" name="Content Placeholder 2"/>
          <p:cNvSpPr>
            <a:spLocks noGrp="1"/>
          </p:cNvSpPr>
          <p:nvPr>
            <p:ph sz="quarter" idx="10"/>
          </p:nvPr>
        </p:nvSpPr>
        <p:spPr>
          <a:xfrm>
            <a:off x="2095933" y="650874"/>
            <a:ext cx="7273925" cy="40354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059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preserve="1" userDrawn="1">
  <p:cSld name="About this Course">
    <p:spTree>
      <p:nvGrpSpPr>
        <p:cNvPr id="1" name=""/>
        <p:cNvGrpSpPr/>
        <p:nvPr/>
      </p:nvGrpSpPr>
      <p:grpSpPr>
        <a:xfrm>
          <a:off x="0" y="0"/>
          <a:ext cx="0" cy="0"/>
          <a:chOff x="0" y="0"/>
          <a:chExt cx="0" cy="0"/>
        </a:xfrm>
      </p:grpSpPr>
      <p:sp>
        <p:nvSpPr>
          <p:cNvPr id="4" name="Rectangle 3"/>
          <p:cNvSpPr/>
          <p:nvPr userDrawn="1"/>
        </p:nvSpPr>
        <p:spPr>
          <a:xfrm rot="5400000">
            <a:off x="-1866900" y="1866900"/>
            <a:ext cx="5486400"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5" name="Title 1"/>
          <p:cNvSpPr txBox="1">
            <a:spLocks/>
          </p:cNvSpPr>
          <p:nvPr userDrawn="1"/>
        </p:nvSpPr>
        <p:spPr bwMode="gray">
          <a:xfrm>
            <a:off x="82549" y="2822575"/>
            <a:ext cx="1380756" cy="800100"/>
          </a:xfrm>
          <a:prstGeom prst="rect">
            <a:avLst/>
          </a:prstGeom>
        </p:spPr>
        <p:txBody>
          <a:bodyPr lIns="73244" tIns="36623" rIns="73244" bIns="36623" anchor="b"/>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defRPr/>
            </a:pPr>
            <a:r>
              <a:rPr lang="en-US" sz="2200" dirty="0"/>
              <a:t>About This</a:t>
            </a:r>
            <a:r>
              <a:rPr lang="en-US" sz="2200" baseline="0" dirty="0"/>
              <a:t> Course</a:t>
            </a:r>
            <a:endParaRPr lang="en-US" sz="2200" dirty="0"/>
          </a:p>
        </p:txBody>
      </p:sp>
      <p:pic>
        <p:nvPicPr>
          <p:cNvPr id="6" name="Picture 5" descr="20150209_00676.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525" y="0"/>
            <a:ext cx="1762125"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20150213_06062.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9525" y="3729038"/>
            <a:ext cx="1762125" cy="175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9" name="Footer Placeholder 4"/>
          <p:cNvSpPr>
            <a:spLocks noGrp="1"/>
          </p:cNvSpPr>
          <p:nvPr>
            <p:ph type="ftr" sz="quarter" idx="3"/>
          </p:nvPr>
        </p:nvSpPr>
        <p:spPr>
          <a:xfrm>
            <a:off x="209979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11" name="Content Placeholder 2"/>
          <p:cNvSpPr>
            <a:spLocks noGrp="1"/>
          </p:cNvSpPr>
          <p:nvPr>
            <p:ph sz="quarter" idx="10"/>
          </p:nvPr>
        </p:nvSpPr>
        <p:spPr>
          <a:xfrm>
            <a:off x="2095933" y="650874"/>
            <a:ext cx="7273925" cy="40354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776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urse Agenda-no titl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2978B7E-5EBE-134C-B481-E4E8CA36F800}" type="slidenum">
              <a:rPr lang="en-US" smtClean="0"/>
              <a:pPr/>
              <a:t>‹#›</a:t>
            </a:fld>
            <a:endParaRPr lang="en-US" dirty="0"/>
          </a:p>
        </p:txBody>
      </p:sp>
      <p:sp>
        <p:nvSpPr>
          <p:cNvPr id="5" name="Rectangle 4"/>
          <p:cNvSpPr/>
          <p:nvPr userDrawn="1"/>
        </p:nvSpPr>
        <p:spPr>
          <a:xfrm rot="5400000">
            <a:off x="-1866901" y="1863727"/>
            <a:ext cx="5486401"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6" name="Title 1"/>
          <p:cNvSpPr txBox="1">
            <a:spLocks/>
          </p:cNvSpPr>
          <p:nvPr userDrawn="1"/>
        </p:nvSpPr>
        <p:spPr bwMode="gray">
          <a:xfrm>
            <a:off x="64901" y="3077049"/>
            <a:ext cx="1607311" cy="548958"/>
          </a:xfrm>
          <a:prstGeom prst="rect">
            <a:avLst/>
          </a:prstGeom>
        </p:spPr>
        <p:txBody>
          <a:bodyPr wrap="square" lIns="73244" tIns="36623" rIns="73244" bIns="36623" anchor="b" anchorCtr="0">
            <a:noAutofit/>
          </a:bodyPr>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lgn="l"/>
            <a:r>
              <a:rPr lang="en-US" sz="2200" dirty="0"/>
              <a:t>Course Agenda</a:t>
            </a:r>
          </a:p>
        </p:txBody>
      </p:sp>
      <p:pic>
        <p:nvPicPr>
          <p:cNvPr id="7" name="Picture 6" descr="shutterstock_94577461_l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754466" cy="1746251"/>
          </a:xfrm>
          <a:prstGeom prst="rect">
            <a:avLst/>
          </a:prstGeom>
        </p:spPr>
      </p:pic>
      <p:pic>
        <p:nvPicPr>
          <p:cNvPr id="8" name="Picture 7" descr="20150212_00585.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04" y="3748521"/>
            <a:ext cx="1754570" cy="1749424"/>
          </a:xfrm>
          <a:prstGeom prst="rect">
            <a:avLst/>
          </a:prstGeom>
        </p:spPr>
      </p:pic>
      <p:sp>
        <p:nvSpPr>
          <p:cNvPr id="10" name="Footer Placeholder 4"/>
          <p:cNvSpPr>
            <a:spLocks noGrp="1"/>
          </p:cNvSpPr>
          <p:nvPr>
            <p:ph type="ftr" sz="quarter" idx="3"/>
          </p:nvPr>
        </p:nvSpPr>
        <p:spPr>
          <a:xfrm>
            <a:off x="2100766"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13" name="Content Placeholder 2"/>
          <p:cNvSpPr>
            <a:spLocks noGrp="1"/>
          </p:cNvSpPr>
          <p:nvPr>
            <p:ph sz="quarter" idx="10"/>
          </p:nvPr>
        </p:nvSpPr>
        <p:spPr>
          <a:xfrm>
            <a:off x="2100766" y="650874"/>
            <a:ext cx="7273925" cy="40354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8936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urse Agenda with title">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a:xfrm>
            <a:off x="8889543" y="5189118"/>
            <a:ext cx="671050" cy="200025"/>
          </a:xfrm>
        </p:spPr>
        <p:txBody>
          <a:bodyPr/>
          <a:lstStyle/>
          <a:p>
            <a:fld id="{92978B7E-5EBE-134C-B481-E4E8CA36F800}" type="slidenum">
              <a:rPr lang="en-US" smtClean="0"/>
              <a:pPr/>
              <a:t>‹#›</a:t>
            </a:fld>
            <a:endParaRPr lang="en-US" dirty="0"/>
          </a:p>
        </p:txBody>
      </p:sp>
      <p:sp>
        <p:nvSpPr>
          <p:cNvPr id="6" name="Rectangle 5"/>
          <p:cNvSpPr/>
          <p:nvPr userDrawn="1"/>
        </p:nvSpPr>
        <p:spPr>
          <a:xfrm rot="5400000">
            <a:off x="-1866901" y="1863727"/>
            <a:ext cx="5486401"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7" name="Title 1"/>
          <p:cNvSpPr txBox="1">
            <a:spLocks/>
          </p:cNvSpPr>
          <p:nvPr userDrawn="1"/>
        </p:nvSpPr>
        <p:spPr bwMode="gray">
          <a:xfrm>
            <a:off x="64901" y="3077049"/>
            <a:ext cx="1607311" cy="548958"/>
          </a:xfrm>
          <a:prstGeom prst="rect">
            <a:avLst/>
          </a:prstGeom>
        </p:spPr>
        <p:txBody>
          <a:bodyPr wrap="square" lIns="73244" tIns="36623" rIns="73244" bIns="36623" anchor="b" anchorCtr="0">
            <a:noAutofit/>
          </a:bodyPr>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lgn="l"/>
            <a:r>
              <a:rPr lang="en-US" sz="2200" dirty="0"/>
              <a:t>Course Agenda</a:t>
            </a:r>
          </a:p>
        </p:txBody>
      </p:sp>
      <p:pic>
        <p:nvPicPr>
          <p:cNvPr id="8" name="Picture 7" descr="shutterstock_94577461_l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754466" cy="1746251"/>
          </a:xfrm>
          <a:prstGeom prst="rect">
            <a:avLst/>
          </a:prstGeom>
        </p:spPr>
      </p:pic>
      <p:pic>
        <p:nvPicPr>
          <p:cNvPr id="9" name="Picture 8" descr="20150212_00585.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04" y="3748521"/>
            <a:ext cx="1754570" cy="1749424"/>
          </a:xfrm>
          <a:prstGeom prst="rect">
            <a:avLst/>
          </a:prstGeom>
        </p:spPr>
      </p:pic>
      <p:sp>
        <p:nvSpPr>
          <p:cNvPr id="10" name="Title 1"/>
          <p:cNvSpPr>
            <a:spLocks noGrp="1"/>
          </p:cNvSpPr>
          <p:nvPr>
            <p:ph type="title"/>
          </p:nvPr>
        </p:nvSpPr>
        <p:spPr>
          <a:xfrm>
            <a:off x="2099798" y="319264"/>
            <a:ext cx="7273925" cy="723836"/>
          </a:xfrm>
          <a:prstGeom prst="rect">
            <a:avLst/>
          </a:prstGeom>
        </p:spPr>
        <p:txBody>
          <a:bodyPr/>
          <a:lstStyle>
            <a:lvl1pPr>
              <a:defRPr>
                <a:solidFill>
                  <a:schemeClr val="accent1"/>
                </a:solidFill>
              </a:defRPr>
            </a:lvl1pPr>
          </a:lstStyle>
          <a:p>
            <a:r>
              <a:rPr lang="en-US" dirty="0"/>
              <a:t>Click to edit Master title style</a:t>
            </a:r>
          </a:p>
        </p:txBody>
      </p:sp>
      <p:sp>
        <p:nvSpPr>
          <p:cNvPr id="11" name="Footer Placeholder 4"/>
          <p:cNvSpPr>
            <a:spLocks noGrp="1"/>
          </p:cNvSpPr>
          <p:nvPr>
            <p:ph type="ftr" sz="quarter" idx="3"/>
          </p:nvPr>
        </p:nvSpPr>
        <p:spPr>
          <a:xfrm>
            <a:off x="209979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12" name="Content Placeholder 2"/>
          <p:cNvSpPr>
            <a:spLocks noGrp="1"/>
          </p:cNvSpPr>
          <p:nvPr>
            <p:ph sz="quarter" idx="10"/>
          </p:nvPr>
        </p:nvSpPr>
        <p:spPr>
          <a:xfrm>
            <a:off x="2099798" y="1093899"/>
            <a:ext cx="7273925" cy="40354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295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Intro slide">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a:xfrm>
            <a:off x="8889543" y="5189118"/>
            <a:ext cx="671050" cy="200025"/>
          </a:xfrm>
        </p:spPr>
        <p:txBody>
          <a:bodyPr/>
          <a:lstStyle/>
          <a:p>
            <a:fld id="{92978B7E-5EBE-134C-B481-E4E8CA36F800}" type="slidenum">
              <a:rPr lang="en-US" smtClean="0"/>
              <a:pPr/>
              <a:t>‹#›</a:t>
            </a:fld>
            <a:endParaRPr lang="en-US" dirty="0"/>
          </a:p>
        </p:txBody>
      </p:sp>
      <p:sp>
        <p:nvSpPr>
          <p:cNvPr id="6" name="Rectangle 5"/>
          <p:cNvSpPr/>
          <p:nvPr userDrawn="1"/>
        </p:nvSpPr>
        <p:spPr>
          <a:xfrm rot="5400000">
            <a:off x="-1866901" y="1863727"/>
            <a:ext cx="5486401"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1" name="Title 1"/>
          <p:cNvSpPr>
            <a:spLocks noGrp="1"/>
          </p:cNvSpPr>
          <p:nvPr>
            <p:ph type="title"/>
          </p:nvPr>
        </p:nvSpPr>
        <p:spPr>
          <a:xfrm>
            <a:off x="2099798" y="319264"/>
            <a:ext cx="7273925" cy="723836"/>
          </a:xfrm>
          <a:prstGeom prst="rect">
            <a:avLst/>
          </a:prstGeom>
        </p:spPr>
        <p:txBody>
          <a:bodyPr/>
          <a:lstStyle>
            <a:lvl1pPr>
              <a:defRPr>
                <a:solidFill>
                  <a:schemeClr val="accent1"/>
                </a:solidFill>
              </a:defRPr>
            </a:lvl1pPr>
          </a:lstStyle>
          <a:p>
            <a:r>
              <a:rPr lang="en-US" dirty="0"/>
              <a:t>Click to edit Master title style</a:t>
            </a:r>
          </a:p>
        </p:txBody>
      </p:sp>
      <p:sp>
        <p:nvSpPr>
          <p:cNvPr id="10" name="Footer Placeholder 4"/>
          <p:cNvSpPr>
            <a:spLocks noGrp="1"/>
          </p:cNvSpPr>
          <p:nvPr>
            <p:ph type="ftr" sz="quarter" idx="3"/>
          </p:nvPr>
        </p:nvSpPr>
        <p:spPr>
          <a:xfrm>
            <a:off x="209979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13" name="Content Placeholder 2"/>
          <p:cNvSpPr>
            <a:spLocks noGrp="1"/>
          </p:cNvSpPr>
          <p:nvPr>
            <p:ph sz="quarter" idx="10"/>
          </p:nvPr>
        </p:nvSpPr>
        <p:spPr>
          <a:xfrm>
            <a:off x="2099798" y="1093899"/>
            <a:ext cx="7273925" cy="40354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descr="20150213_01479.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754806" cy="1754724"/>
          </a:xfrm>
          <a:prstGeom prst="rect">
            <a:avLst/>
          </a:prstGeom>
        </p:spPr>
      </p:pic>
      <p:pic>
        <p:nvPicPr>
          <p:cNvPr id="3" name="Picture 2" descr="20150210_00582.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 y="3731888"/>
            <a:ext cx="1751889" cy="1754512"/>
          </a:xfrm>
          <a:prstGeom prst="rect">
            <a:avLst/>
          </a:prstGeom>
        </p:spPr>
      </p:pic>
    </p:spTree>
    <p:extLst>
      <p:ext uri="{BB962C8B-B14F-4D97-AF65-F5344CB8AC3E}">
        <p14:creationId xmlns:p14="http://schemas.microsoft.com/office/powerpoint/2010/main" val="2318374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preserve="1" userDrawn="1">
  <p:cSld name="Module/Knowledge Ck">
    <p:spTree>
      <p:nvGrpSpPr>
        <p:cNvPr id="1" name=""/>
        <p:cNvGrpSpPr/>
        <p:nvPr/>
      </p:nvGrpSpPr>
      <p:grpSpPr>
        <a:xfrm>
          <a:off x="0" y="0"/>
          <a:ext cx="0" cy="0"/>
          <a:chOff x="0" y="0"/>
          <a:chExt cx="0" cy="0"/>
        </a:xfrm>
      </p:grpSpPr>
      <p:sp>
        <p:nvSpPr>
          <p:cNvPr id="4" name="Rectangle 3"/>
          <p:cNvSpPr/>
          <p:nvPr userDrawn="1"/>
        </p:nvSpPr>
        <p:spPr>
          <a:xfrm>
            <a:off x="0" y="0"/>
            <a:ext cx="9756775" cy="17526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pic>
        <p:nvPicPr>
          <p:cNvPr id="5" name="Picture 4" descr="photo-sq8.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photo-sq6.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173990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photo-sq13.jpg"/>
          <p:cNvPicPr>
            <a:picLocks noChangeAspect="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47980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4"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dirty="0"/>
              <a:t>Click to edit Master title style</a:t>
            </a:r>
          </a:p>
        </p:txBody>
      </p:sp>
      <p:sp>
        <p:nvSpPr>
          <p:cNvPr id="15"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dirty="0"/>
              <a:t>Click to edit Master text styles</a:t>
            </a:r>
          </a:p>
          <a:p>
            <a:pPr lvl="1"/>
            <a:r>
              <a:rPr lang="en-US" dirty="0"/>
              <a:t>Second level</a:t>
            </a:r>
          </a:p>
        </p:txBody>
      </p:sp>
      <p:sp>
        <p:nvSpPr>
          <p:cNvPr id="10"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73477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sson #">
    <p:spTree>
      <p:nvGrpSpPr>
        <p:cNvPr id="1" name=""/>
        <p:cNvGrpSpPr/>
        <p:nvPr/>
      </p:nvGrpSpPr>
      <p:grpSpPr>
        <a:xfrm>
          <a:off x="0" y="0"/>
          <a:ext cx="0" cy="0"/>
          <a:chOff x="0" y="0"/>
          <a:chExt cx="0" cy="0"/>
        </a:xfrm>
      </p:grpSpPr>
      <p:sp>
        <p:nvSpPr>
          <p:cNvPr id="5" name="Rectangle 4"/>
          <p:cNvSpPr/>
          <p:nvPr userDrawn="1"/>
        </p:nvSpPr>
        <p:spPr>
          <a:xfrm>
            <a:off x="0" y="0"/>
            <a:ext cx="9756775" cy="17526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pic>
        <p:nvPicPr>
          <p:cNvPr id="8" name="Picture 7" descr="photo-sq13.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347345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0"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dirty="0"/>
              <a:t>Click to edit Master title style</a:t>
            </a:r>
          </a:p>
        </p:txBody>
      </p:sp>
      <p:sp>
        <p:nvSpPr>
          <p:cNvPr id="11"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dirty="0"/>
              <a:t>Click to edit Master text styles</a:t>
            </a:r>
          </a:p>
          <a:p>
            <a:pPr lvl="1"/>
            <a:r>
              <a:rPr lang="en-US" dirty="0"/>
              <a:t>Second level</a:t>
            </a:r>
          </a:p>
        </p:txBody>
      </p:sp>
      <p:pic>
        <p:nvPicPr>
          <p:cNvPr id="12" name="Picture 11" descr="20150212_00538.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0"/>
            <a:ext cx="1750465" cy="1752600"/>
          </a:xfrm>
          <a:prstGeom prst="rect">
            <a:avLst/>
          </a:prstGeom>
        </p:spPr>
      </p:pic>
      <p:pic>
        <p:nvPicPr>
          <p:cNvPr id="13" name="Picture 12" descr="ff-1428391-is-rgb.JP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728666" y="0"/>
            <a:ext cx="1751134" cy="1752600"/>
          </a:xfrm>
          <a:prstGeom prst="rect">
            <a:avLst/>
          </a:prstGeom>
        </p:spPr>
      </p:pic>
      <p:sp>
        <p:nvSpPr>
          <p:cNvPr id="15"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1479694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4313" y="319088"/>
            <a:ext cx="933291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73244" tIns="36623" rIns="73244" bIns="36623" numCol="1" anchor="b"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11138" y="1295400"/>
            <a:ext cx="9332912" cy="358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73244" tIns="36623" rIns="73244" bIns="36623"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2"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Tree>
    <p:extLst>
      <p:ext uri="{BB962C8B-B14F-4D97-AF65-F5344CB8AC3E}">
        <p14:creationId xmlns:p14="http://schemas.microsoft.com/office/powerpoint/2010/main" val="478353049"/>
      </p:ext>
    </p:extLst>
  </p:cSld>
  <p:clrMap bg1="lt1" tx1="dk1" bg2="lt2" tx2="dk2" accent1="accent1" accent2="accent2" accent3="accent3" accent4="accent4" accent5="accent5" accent6="accent6" hlink="hlink" folHlink="folHlink"/>
  <p:sldLayoutIdLst>
    <p:sldLayoutId id="2147483865" r:id="rId1"/>
    <p:sldLayoutId id="2147483867" r:id="rId2"/>
    <p:sldLayoutId id="2147483866" r:id="rId3"/>
    <p:sldLayoutId id="2147483868" r:id="rId4"/>
    <p:sldLayoutId id="2147483878" r:id="rId5"/>
    <p:sldLayoutId id="2147483888" r:id="rId6"/>
    <p:sldLayoutId id="2147483879" r:id="rId7"/>
    <p:sldLayoutId id="2147483869" r:id="rId8"/>
    <p:sldLayoutId id="2147483880" r:id="rId9"/>
    <p:sldLayoutId id="2147483881" r:id="rId10"/>
    <p:sldLayoutId id="2147483883" r:id="rId11"/>
    <p:sldLayoutId id="2147483882" r:id="rId12"/>
    <p:sldLayoutId id="2147483884" r:id="rId13"/>
    <p:sldLayoutId id="2147483870" r:id="rId14"/>
    <p:sldLayoutId id="2147483871" r:id="rId15"/>
    <p:sldLayoutId id="2147483872" r:id="rId16"/>
    <p:sldLayoutId id="2147483873" r:id="rId17"/>
    <p:sldLayoutId id="2147483874" r:id="rId18"/>
    <p:sldLayoutId id="2147483892" r:id="rId19"/>
    <p:sldLayoutId id="2147483885" r:id="rId20"/>
    <p:sldLayoutId id="2147483886" r:id="rId21"/>
    <p:sldLayoutId id="2147483890" r:id="rId22"/>
    <p:sldLayoutId id="2147483889" r:id="rId23"/>
    <p:sldLayoutId id="2147483875" r:id="rId24"/>
    <p:sldLayoutId id="2147483876" r:id="rId25"/>
    <p:sldLayoutId id="2147483877" r:id="rId26"/>
    <p:sldLayoutId id="2147483893" r:id="rId27"/>
  </p:sldLayoutIdLst>
  <p:hf hdr="0" dt="0"/>
  <p:txStyles>
    <p:titleStyle>
      <a:lvl1pPr algn="l" defTabSz="731838" rtl="0" eaLnBrk="0" fontAlgn="base" hangingPunct="0">
        <a:lnSpc>
          <a:spcPct val="90000"/>
        </a:lnSpc>
        <a:spcBef>
          <a:spcPct val="0"/>
        </a:spcBef>
        <a:spcAft>
          <a:spcPct val="0"/>
        </a:spcAft>
        <a:defRPr sz="2800" kern="1200">
          <a:solidFill>
            <a:schemeClr val="accent1"/>
          </a:solidFill>
          <a:latin typeface="+mj-lt"/>
          <a:ea typeface="ＭＳ Ｐゴシック" charset="0"/>
          <a:cs typeface="ＭＳ Ｐゴシック" charset="0"/>
        </a:defRPr>
      </a:lvl1pPr>
      <a:lvl2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2pPr>
      <a:lvl3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3pPr>
      <a:lvl4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4pPr>
      <a:lvl5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5pPr>
      <a:lvl6pPr marL="4572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6pPr>
      <a:lvl7pPr marL="9144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7pPr>
      <a:lvl8pPr marL="13716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8pPr>
      <a:lvl9pPr marL="18288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9pPr>
    </p:titleStyle>
    <p:bodyStyle>
      <a:lvl1pPr marL="187325" indent="-187325" algn="l" defTabSz="731838" rtl="0" eaLnBrk="0" fontAlgn="base" hangingPunct="0">
        <a:lnSpc>
          <a:spcPct val="100000"/>
        </a:lnSpc>
        <a:spcBef>
          <a:spcPts val="1000"/>
        </a:spcBef>
        <a:spcAft>
          <a:spcPts val="200"/>
        </a:spcAft>
        <a:buClr>
          <a:schemeClr val="tx2"/>
        </a:buClr>
        <a:buFont typeface="Wingdings" charset="0"/>
        <a:buChar char="§"/>
        <a:defRPr sz="2000" kern="1200">
          <a:solidFill>
            <a:schemeClr val="tx1"/>
          </a:solidFill>
          <a:latin typeface="+mn-lt"/>
          <a:ea typeface="ＭＳ Ｐゴシック" charset="0"/>
          <a:cs typeface="ＭＳ Ｐゴシック" charset="0"/>
        </a:defRPr>
      </a:lvl1pPr>
      <a:lvl2pPr marL="365125" indent="-182563" algn="l" defTabSz="731838" rtl="0" eaLnBrk="0" fontAlgn="base" hangingPunct="0">
        <a:lnSpc>
          <a:spcPct val="100000"/>
        </a:lnSpc>
        <a:spcBef>
          <a:spcPts val="0"/>
        </a:spcBef>
        <a:spcAft>
          <a:spcPts val="200"/>
        </a:spcAft>
        <a:buClr>
          <a:schemeClr val="bg2"/>
        </a:buClr>
        <a:buFont typeface="Wingdings" charset="0"/>
        <a:buChar char="§"/>
        <a:defRPr sz="1600" kern="1200">
          <a:solidFill>
            <a:schemeClr val="tx1"/>
          </a:solidFill>
          <a:latin typeface="+mn-lt"/>
          <a:ea typeface="ＭＳ Ｐゴシック" charset="0"/>
          <a:cs typeface="+mn-cs"/>
        </a:defRPr>
      </a:lvl2pPr>
      <a:lvl3pPr marL="549275"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3pPr>
      <a:lvl4pPr marL="731838"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4pPr>
      <a:lvl5pPr marL="914400" indent="-182880" algn="l" defTabSz="731838" rtl="0" eaLnBrk="0" fontAlgn="base" hangingPunct="0">
        <a:lnSpc>
          <a:spcPct val="100000"/>
        </a:lnSpc>
        <a:spcBef>
          <a:spcPts val="0"/>
        </a:spcBef>
        <a:spcAft>
          <a:spcPts val="200"/>
        </a:spcAft>
        <a:buClr>
          <a:schemeClr val="bg2"/>
        </a:buClr>
        <a:buFont typeface="Wingdings" charset="0"/>
        <a:buChar char="§"/>
        <a:defRPr lang="en-US" sz="1400" kern="1200" dirty="0">
          <a:solidFill>
            <a:schemeClr val="tx1"/>
          </a:solidFill>
          <a:latin typeface="+mn-lt"/>
          <a:ea typeface="ＭＳ Ｐゴシック" charset="0"/>
          <a:cs typeface="+mn-cs"/>
        </a:defRPr>
      </a:lvl5pPr>
      <a:lvl6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732447" rtl="0" eaLnBrk="1" latinLnBrk="0" hangingPunct="1">
        <a:defRPr sz="1500" kern="1200">
          <a:solidFill>
            <a:schemeClr val="tx1"/>
          </a:solidFill>
          <a:latin typeface="+mn-lt"/>
          <a:ea typeface="+mn-ea"/>
          <a:cs typeface="+mn-cs"/>
        </a:defRPr>
      </a:lvl1pPr>
      <a:lvl2pPr marL="366224" algn="l" defTabSz="732447" rtl="0" eaLnBrk="1" latinLnBrk="0" hangingPunct="1">
        <a:defRPr sz="1500" kern="1200">
          <a:solidFill>
            <a:schemeClr val="tx1"/>
          </a:solidFill>
          <a:latin typeface="+mn-lt"/>
          <a:ea typeface="+mn-ea"/>
          <a:cs typeface="+mn-cs"/>
        </a:defRPr>
      </a:lvl2pPr>
      <a:lvl3pPr marL="732447" algn="l" defTabSz="732447" rtl="0" eaLnBrk="1" latinLnBrk="0" hangingPunct="1">
        <a:defRPr sz="1500" kern="1200">
          <a:solidFill>
            <a:schemeClr val="tx1"/>
          </a:solidFill>
          <a:latin typeface="+mn-lt"/>
          <a:ea typeface="+mn-ea"/>
          <a:cs typeface="+mn-cs"/>
        </a:defRPr>
      </a:lvl3pPr>
      <a:lvl4pPr marL="1098669" algn="l" defTabSz="732447" rtl="0" eaLnBrk="1" latinLnBrk="0" hangingPunct="1">
        <a:defRPr sz="1500" kern="1200">
          <a:solidFill>
            <a:schemeClr val="tx1"/>
          </a:solidFill>
          <a:latin typeface="+mn-lt"/>
          <a:ea typeface="+mn-ea"/>
          <a:cs typeface="+mn-cs"/>
        </a:defRPr>
      </a:lvl4pPr>
      <a:lvl5pPr marL="1464893" algn="l" defTabSz="732447" rtl="0" eaLnBrk="1" latinLnBrk="0" hangingPunct="1">
        <a:defRPr sz="1500" kern="1200">
          <a:solidFill>
            <a:schemeClr val="tx1"/>
          </a:solidFill>
          <a:latin typeface="+mn-lt"/>
          <a:ea typeface="+mn-ea"/>
          <a:cs typeface="+mn-cs"/>
        </a:defRPr>
      </a:lvl5pPr>
      <a:lvl6pPr marL="1831117" algn="l" defTabSz="732447" rtl="0" eaLnBrk="1" latinLnBrk="0" hangingPunct="1">
        <a:defRPr sz="1500" kern="1200">
          <a:solidFill>
            <a:schemeClr val="tx1"/>
          </a:solidFill>
          <a:latin typeface="+mn-lt"/>
          <a:ea typeface="+mn-ea"/>
          <a:cs typeface="+mn-cs"/>
        </a:defRPr>
      </a:lvl6pPr>
      <a:lvl7pPr marL="2197340" algn="l" defTabSz="732447" rtl="0" eaLnBrk="1" latinLnBrk="0" hangingPunct="1">
        <a:defRPr sz="1500" kern="1200">
          <a:solidFill>
            <a:schemeClr val="tx1"/>
          </a:solidFill>
          <a:latin typeface="+mn-lt"/>
          <a:ea typeface="+mn-ea"/>
          <a:cs typeface="+mn-cs"/>
        </a:defRPr>
      </a:lvl7pPr>
      <a:lvl8pPr marL="2563563" algn="l" defTabSz="732447" rtl="0" eaLnBrk="1" latinLnBrk="0" hangingPunct="1">
        <a:defRPr sz="1500" kern="1200">
          <a:solidFill>
            <a:schemeClr val="tx1"/>
          </a:solidFill>
          <a:latin typeface="+mn-lt"/>
          <a:ea typeface="+mn-ea"/>
          <a:cs typeface="+mn-cs"/>
        </a:defRPr>
      </a:lvl8pPr>
      <a:lvl9pPr marL="2929787" algn="l" defTabSz="732447"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emf"/><Relationship Id="rId4" Type="http://schemas.openxmlformats.org/officeDocument/2006/relationships/image" Target="../media/image39.png"/><Relationship Id="rId9" Type="http://schemas.openxmlformats.org/officeDocument/2006/relationships/image" Target="../media/image44.png"/></Relationships>
</file>

<file path=ppt/slides/_rels/slide12.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hyperlink" Target="https://communities.netapp.com/community/netapp_university" TargetMode="External"/><Relationship Id="rId7" Type="http://schemas.openxmlformats.org/officeDocument/2006/relationships/hyperlink" Target="https://kb.netapp.com/support/index?page=home" TargetMode="External"/><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hyperlink" Target="https://forums.netapp.com/" TargetMode="External"/><Relationship Id="rId5" Type="http://schemas.openxmlformats.org/officeDocument/2006/relationships/hyperlink" Target="http://mysupport.netapp.com/" TargetMode="External"/><Relationship Id="rId4" Type="http://schemas.openxmlformats.org/officeDocument/2006/relationships/hyperlink" Target="http://netappusupport.custhelp.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mailto:dl-hermes-core@netapp.com" TargetMode="External"/><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hyperlink" Target="mailto:ng-netappu-nci@netapp.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Integrating Hybrid Clouds with </a:t>
            </a:r>
            <a:r>
              <a:rPr lang="en-US" dirty="0">
                <a:solidFill>
                  <a:srgbClr val="FFFFFF"/>
                </a:solidFill>
              </a:rPr>
              <a:t>Data Fabric</a:t>
            </a:r>
            <a:endParaRPr lang="en-US" dirty="0">
              <a:solidFill>
                <a:srgbClr val="FFFFFF"/>
              </a:solidFill>
              <a:latin typeface="Arial" panose="020B0604020202020204" pitchFamily="34" charset="0"/>
            </a:endParaRPr>
          </a:p>
        </p:txBody>
      </p:sp>
      <p:sp>
        <p:nvSpPr>
          <p:cNvPr id="7" name="Text Placeholder 6"/>
          <p:cNvSpPr>
            <a:spLocks noGrp="1"/>
          </p:cNvSpPr>
          <p:nvPr>
            <p:ph type="body" sz="quarter" idx="10"/>
          </p:nvPr>
        </p:nvSpPr>
        <p:spPr/>
        <p:txBody>
          <a:bodyPr/>
          <a:lstStyle/>
          <a:p>
            <a:pPr marL="173038" indent="-173038">
              <a:spcBef>
                <a:spcPts val="0"/>
              </a:spcBef>
              <a:spcAft>
                <a:spcPts val="0"/>
              </a:spcAft>
              <a:buFont typeface="Wingdings" charset="2"/>
              <a:buChar char="§"/>
            </a:pPr>
            <a:r>
              <a:rPr lang="en-US" dirty="0"/>
              <a:t>Be sure that you have your Student Guide and Exercise Guide</a:t>
            </a:r>
          </a:p>
          <a:p>
            <a:pPr marL="173038" indent="-173038">
              <a:spcBef>
                <a:spcPts val="0"/>
              </a:spcBef>
              <a:spcAft>
                <a:spcPts val="0"/>
              </a:spcAft>
              <a:buFont typeface="Wingdings" charset="2"/>
              <a:buChar char="§"/>
            </a:pPr>
            <a:r>
              <a:rPr lang="en-US" dirty="0"/>
              <a:t>Test your headset and microphone (virtual sessions only)</a:t>
            </a:r>
          </a:p>
          <a:p>
            <a:pPr marL="173038" indent="-173038">
              <a:spcBef>
                <a:spcPts val="0"/>
              </a:spcBef>
              <a:spcAft>
                <a:spcPts val="0"/>
              </a:spcAft>
              <a:buFont typeface="Wingdings" charset="2"/>
              <a:buChar char="§"/>
            </a:pPr>
            <a:r>
              <a:rPr lang="en-US" dirty="0"/>
              <a:t>Provide yourself with two </a:t>
            </a:r>
            <a:r>
              <a:rPr lang="en-US" dirty="0">
                <a:solidFill>
                  <a:srgbClr val="FFFFFF"/>
                </a:solidFill>
              </a:rPr>
              <a:t>screens</a:t>
            </a:r>
            <a:r>
              <a:rPr lang="en-US" dirty="0"/>
              <a:t> (virtual sessions only)</a:t>
            </a:r>
          </a:p>
          <a:p>
            <a:pPr marL="173038" indent="-173038">
              <a:spcBef>
                <a:spcPts val="0"/>
              </a:spcBef>
              <a:spcAft>
                <a:spcPts val="0"/>
              </a:spcAft>
              <a:buFont typeface="Wingdings" charset="2"/>
              <a:buChar char="§"/>
            </a:pPr>
            <a:r>
              <a:rPr lang="en-US" dirty="0"/>
              <a:t>Make yourself comfortable—class begins soon</a:t>
            </a:r>
          </a:p>
        </p:txBody>
      </p:sp>
      <p:sp>
        <p:nvSpPr>
          <p:cNvPr id="8" name="Footer Placeholder 4"/>
          <p:cNvSpPr>
            <a:spLocks noGrp="1"/>
          </p:cNvSpPr>
          <p:nvPr>
            <p:ph type="ftr" sz="quarter" idx="11"/>
          </p:nvPr>
        </p:nvSpPr>
        <p:spPr/>
        <p:txBody>
          <a:bodyPr/>
          <a:lstStyle>
            <a:lvl1pPr>
              <a:defRPr lang="en-US" sz="800">
                <a:solidFill>
                  <a:schemeClr val="bg1">
                    <a:lumMod val="75000"/>
                  </a:schemeClr>
                </a:solidFill>
                <a:cs typeface="Arial" charset="0"/>
              </a:defRPr>
            </a:lvl1pPr>
          </a:lstStyle>
          <a:p>
            <a:r>
              <a:rPr lang="en-US"/>
              <a:t>© 2019 NetApp, Inc. All rights reserved. </a:t>
            </a:r>
            <a:endParaRPr lang="en-US" dirty="0"/>
          </a:p>
        </p:txBody>
      </p:sp>
      <p:sp>
        <p:nvSpPr>
          <p:cNvPr id="9" name="Slide Number Placeholder 1"/>
          <p:cNvSpPr>
            <a:spLocks noGrp="1"/>
          </p:cNvSpPr>
          <p:nvPr>
            <p:ph type="sldNum" sz="quarter" idx="4"/>
          </p:nvPr>
        </p:nvSpPr>
        <p:spPr/>
        <p:txBody>
          <a:bodyPr/>
          <a:lstStyle>
            <a:lvl1pPr algn="r">
              <a:defRPr sz="1200">
                <a:solidFill>
                  <a:schemeClr val="tx1">
                    <a:tint val="75000"/>
                  </a:schemeClr>
                </a:solidFill>
              </a:defRPr>
            </a:lvl1pPr>
          </a:lstStyle>
          <a:p>
            <a:fld id="{92978B7E-5EBE-134C-B481-E4E8CA36F800}" type="slidenum">
              <a:rPr lang="en-US"/>
              <a:pPr/>
              <a:t>1</a:t>
            </a:fld>
            <a:endParaRPr lang="en-US" dirty="0">
              <a:solidFill>
                <a:schemeClr val="bg1"/>
              </a:solidFill>
            </a:endParaRPr>
          </a:p>
        </p:txBody>
      </p:sp>
      <p:sp>
        <p:nvSpPr>
          <p:cNvPr id="2" name="TextBox 1"/>
          <p:cNvSpPr txBox="1"/>
          <p:nvPr/>
        </p:nvSpPr>
        <p:spPr>
          <a:xfrm>
            <a:off x="5853197" y="1187384"/>
            <a:ext cx="3707395" cy="693821"/>
          </a:xfrm>
          <a:prstGeom prst="rect">
            <a:avLst/>
          </a:prstGeom>
        </p:spPr>
        <p:txBody>
          <a:bodyPr vert="horz" wrap="square" lIns="91440" tIns="45720" rIns="91440" bIns="45720" rtlCol="0" anchor="ctr">
            <a:noAutofit/>
          </a:bodyPr>
          <a:lstStyle/>
          <a:p>
            <a:pPr marL="0" marR="0" indent="0" algn="ctr" defTabSz="914400" rtl="0" eaLnBrk="1" fontAlgn="auto" latinLnBrk="0" hangingPunct="1">
              <a:lnSpc>
                <a:spcPct val="95000"/>
              </a:lnSpc>
              <a:spcBef>
                <a:spcPts val="400"/>
              </a:spcBef>
              <a:spcAft>
                <a:spcPts val="200"/>
              </a:spcAft>
              <a:buClrTx/>
              <a:buSzTx/>
              <a:buFontTx/>
              <a:buNone/>
              <a:tabLst/>
            </a:pPr>
            <a:r>
              <a:rPr kumimoji="0" lang="en-US" sz="4400" b="0" i="0" u="none" strike="noStrike" kern="1200" cap="none" spc="0" normalizeH="0" baseline="0" noProof="0" dirty="0">
                <a:ln>
                  <a:noFill/>
                </a:ln>
                <a:solidFill>
                  <a:schemeClr val="bg1"/>
                </a:solidFill>
                <a:effectLst/>
                <a:uLnTx/>
                <a:uFillTx/>
                <a:latin typeface="+mn-lt"/>
              </a:rPr>
              <a:t>Welcome!</a:t>
            </a:r>
          </a:p>
        </p:txBody>
      </p:sp>
    </p:spTree>
    <p:extLst>
      <p:ext uri="{BB962C8B-B14F-4D97-AF65-F5344CB8AC3E}">
        <p14:creationId xmlns:p14="http://schemas.microsoft.com/office/powerpoint/2010/main" val="1164572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9A4295-03EF-404B-A2C6-B89135CFA236}"/>
              </a:ext>
            </a:extLst>
          </p:cNvPr>
          <p:cNvSpPr>
            <a:spLocks noGrp="1"/>
          </p:cNvSpPr>
          <p:nvPr>
            <p:ph type="title"/>
          </p:nvPr>
        </p:nvSpPr>
        <p:spPr/>
        <p:txBody>
          <a:bodyPr/>
          <a:lstStyle/>
          <a:p>
            <a:r>
              <a:rPr lang="en-US" dirty="0"/>
              <a:t>Pre-Requisite </a:t>
            </a:r>
            <a:r>
              <a:rPr lang="en-US" dirty="0" err="1"/>
              <a:t>Knowledege</a:t>
            </a:r>
            <a:endParaRPr lang="en-US" dirty="0"/>
          </a:p>
        </p:txBody>
      </p:sp>
      <p:sp>
        <p:nvSpPr>
          <p:cNvPr id="4" name="Content Placeholder 3">
            <a:extLst>
              <a:ext uri="{FF2B5EF4-FFF2-40B4-BE49-F238E27FC236}">
                <a16:creationId xmlns:a16="http://schemas.microsoft.com/office/drawing/2014/main" id="{CA242A19-4DB4-4E84-8A35-FF3061015441}"/>
              </a:ext>
            </a:extLst>
          </p:cNvPr>
          <p:cNvSpPr>
            <a:spLocks noGrp="1"/>
          </p:cNvSpPr>
          <p:nvPr>
            <p:ph sz="quarter" idx="14"/>
          </p:nvPr>
        </p:nvSpPr>
        <p:spPr/>
        <p:txBody>
          <a:bodyPr/>
          <a:lstStyle/>
          <a:p>
            <a:pPr marL="0" indent="0">
              <a:buNone/>
            </a:pPr>
            <a:r>
              <a:rPr lang="en-US" sz="1900" dirty="0"/>
              <a:t>You should have completed the pre-work or have prior knowledge of the following:</a:t>
            </a:r>
          </a:p>
          <a:p>
            <a:pPr marL="0" indent="0">
              <a:buNone/>
            </a:pPr>
            <a:r>
              <a:rPr lang="en-US" dirty="0"/>
              <a:t>	</a:t>
            </a:r>
            <a:r>
              <a:rPr lang="en-US" sz="1400" b="1" dirty="0"/>
              <a:t>Cloud Computing:</a:t>
            </a:r>
          </a:p>
          <a:p>
            <a:pPr lvl="8"/>
            <a:r>
              <a:rPr lang="en-US" sz="1200" dirty="0"/>
              <a:t>Cloud Characteristics </a:t>
            </a:r>
          </a:p>
          <a:p>
            <a:pPr lvl="8"/>
            <a:r>
              <a:rPr lang="en-US" sz="1200" dirty="0"/>
              <a:t>Service Delivery Methods </a:t>
            </a:r>
          </a:p>
          <a:p>
            <a:pPr lvl="8"/>
            <a:r>
              <a:rPr lang="en-US" sz="1200" dirty="0"/>
              <a:t>Cloud Deployment Models</a:t>
            </a:r>
          </a:p>
          <a:p>
            <a:pPr marL="732446" lvl="8" indent="0">
              <a:buNone/>
            </a:pPr>
            <a:endParaRPr lang="en-US" sz="1200" dirty="0"/>
          </a:p>
          <a:p>
            <a:pPr marL="732446" lvl="6" indent="0">
              <a:spcBef>
                <a:spcPts val="0"/>
              </a:spcBef>
              <a:buNone/>
            </a:pPr>
            <a:r>
              <a:rPr lang="en-US" sz="1400" b="1" dirty="0"/>
              <a:t>Networking Fundamentals:</a:t>
            </a:r>
          </a:p>
          <a:p>
            <a:pPr lvl="6"/>
            <a:r>
              <a:rPr lang="en-US" sz="1200" dirty="0"/>
              <a:t>CIDR</a:t>
            </a:r>
          </a:p>
          <a:p>
            <a:pPr lvl="6"/>
            <a:r>
              <a:rPr lang="en-US" sz="1200" dirty="0"/>
              <a:t>NAT</a:t>
            </a:r>
          </a:p>
          <a:p>
            <a:pPr marL="732446" lvl="6" indent="0">
              <a:buNone/>
            </a:pPr>
            <a:endParaRPr lang="en-US" sz="1200" dirty="0"/>
          </a:p>
          <a:p>
            <a:pPr marL="732446" lvl="6" indent="0">
              <a:spcBef>
                <a:spcPts val="0"/>
              </a:spcBef>
              <a:buNone/>
            </a:pPr>
            <a:r>
              <a:rPr lang="en-US" sz="1400" b="1" dirty="0"/>
              <a:t>AWS Concepts</a:t>
            </a:r>
          </a:p>
          <a:p>
            <a:pPr lvl="6"/>
            <a:r>
              <a:rPr lang="en-US" sz="1200" dirty="0" err="1"/>
              <a:t>IAM</a:t>
            </a:r>
            <a:r>
              <a:rPr lang="en-US" sz="1200" dirty="0"/>
              <a:t>, VPC, Subnets, Network Routing and Security Basics, EC2 launching and logging in</a:t>
            </a:r>
          </a:p>
          <a:p>
            <a:pPr lvl="6"/>
            <a:endParaRPr lang="en-US" sz="1200" dirty="0"/>
          </a:p>
          <a:p>
            <a:pPr marL="732446" lvl="8" indent="0">
              <a:spcBef>
                <a:spcPts val="0"/>
              </a:spcBef>
              <a:buNone/>
            </a:pPr>
            <a:r>
              <a:rPr lang="en-US" b="1" dirty="0"/>
              <a:t>Azure Concepts:</a:t>
            </a:r>
          </a:p>
          <a:p>
            <a:pPr lvl="8">
              <a:spcBef>
                <a:spcPts val="0"/>
              </a:spcBef>
            </a:pPr>
            <a:r>
              <a:rPr lang="en-US" sz="1200" dirty="0"/>
              <a:t>Subscriptions, </a:t>
            </a:r>
            <a:r>
              <a:rPr lang="en-US" sz="1200" dirty="0" err="1"/>
              <a:t>VNET</a:t>
            </a:r>
            <a:r>
              <a:rPr lang="en-US" sz="1200" dirty="0"/>
              <a:t>, VMs, Azure Storage</a:t>
            </a:r>
          </a:p>
          <a:p>
            <a:pPr lvl="8"/>
            <a:endParaRPr lang="en-US" sz="1200" dirty="0"/>
          </a:p>
        </p:txBody>
      </p:sp>
      <p:sp>
        <p:nvSpPr>
          <p:cNvPr id="6" name="Text Placeholder 5">
            <a:extLst>
              <a:ext uri="{FF2B5EF4-FFF2-40B4-BE49-F238E27FC236}">
                <a16:creationId xmlns:a16="http://schemas.microsoft.com/office/drawing/2014/main" id="{BAEDD3AF-FA3C-447F-9D9F-E2A94926D5C6}"/>
              </a:ext>
            </a:extLst>
          </p:cNvPr>
          <p:cNvSpPr>
            <a:spLocks noGrp="1"/>
          </p:cNvSpPr>
          <p:nvPr>
            <p:ph type="body" idx="10"/>
          </p:nvPr>
        </p:nvSpPr>
        <p:spPr/>
        <p:txBody>
          <a:bodyPr/>
          <a:lstStyle/>
          <a:p>
            <a:r>
              <a:rPr lang="en-US" dirty="0"/>
              <a:t>For a successful learning experience </a:t>
            </a:r>
          </a:p>
        </p:txBody>
      </p:sp>
      <p:sp>
        <p:nvSpPr>
          <p:cNvPr id="2" name="Slide Number Placeholder 1">
            <a:extLst>
              <a:ext uri="{FF2B5EF4-FFF2-40B4-BE49-F238E27FC236}">
                <a16:creationId xmlns:a16="http://schemas.microsoft.com/office/drawing/2014/main" id="{44016103-4647-460C-8376-CE9A6EF6EACE}"/>
              </a:ext>
            </a:extLst>
          </p:cNvPr>
          <p:cNvSpPr>
            <a:spLocks noGrp="1"/>
          </p:cNvSpPr>
          <p:nvPr>
            <p:ph type="sldNum" sz="quarter" idx="4"/>
          </p:nvPr>
        </p:nvSpPr>
        <p:spPr/>
        <p:txBody>
          <a:bodyPr/>
          <a:lstStyle/>
          <a:p>
            <a:fld id="{92978B7E-5EBE-134C-B481-E4E8CA36F800}" type="slidenum">
              <a:rPr lang="en-US" smtClean="0"/>
              <a:pPr/>
              <a:t>10</a:t>
            </a:fld>
            <a:endParaRPr lang="en-US" dirty="0"/>
          </a:p>
        </p:txBody>
      </p:sp>
      <p:sp>
        <p:nvSpPr>
          <p:cNvPr id="7" name="Text Placeholder 6">
            <a:extLst>
              <a:ext uri="{FF2B5EF4-FFF2-40B4-BE49-F238E27FC236}">
                <a16:creationId xmlns:a16="http://schemas.microsoft.com/office/drawing/2014/main" id="{F921A5AE-5F5D-4061-9818-2580D0289C36}"/>
              </a:ext>
            </a:extLst>
          </p:cNvPr>
          <p:cNvSpPr>
            <a:spLocks noGrp="1"/>
          </p:cNvSpPr>
          <p:nvPr>
            <p:ph type="body" sz="quarter" idx="16"/>
          </p:nvPr>
        </p:nvSpPr>
        <p:spPr/>
        <p:txBody>
          <a:bodyPr/>
          <a:lstStyle/>
          <a:p>
            <a:endParaRPr lang="en-US"/>
          </a:p>
        </p:txBody>
      </p:sp>
      <p:sp>
        <p:nvSpPr>
          <p:cNvPr id="8" name="Footer Placeholder 5">
            <a:extLst>
              <a:ext uri="{FF2B5EF4-FFF2-40B4-BE49-F238E27FC236}">
                <a16:creationId xmlns:a16="http://schemas.microsoft.com/office/drawing/2014/main" id="{023F87A7-F9CD-42A2-A0D3-205E9EEE1B43}"/>
              </a:ext>
            </a:extLst>
          </p:cNvPr>
          <p:cNvSpPr>
            <a:spLocks noGrp="1"/>
          </p:cNvSpPr>
          <p:nvPr>
            <p:ph type="ftr" sz="quarter" idx="3"/>
          </p:nvPr>
        </p:nvSpPr>
        <p:spPr>
          <a:xfrm>
            <a:off x="211138" y="5202487"/>
            <a:ext cx="3037220" cy="200025"/>
          </a:xfrm>
        </p:spPr>
        <p:txBody>
          <a:bodyPr/>
          <a:lstStyle/>
          <a:p>
            <a:r>
              <a:rPr lang="en-US" dirty="0"/>
              <a:t>© 2019 NetApp, Inc. All rights reserved. </a:t>
            </a:r>
          </a:p>
        </p:txBody>
      </p:sp>
    </p:spTree>
    <p:extLst>
      <p:ext uri="{BB962C8B-B14F-4D97-AF65-F5344CB8AC3E}">
        <p14:creationId xmlns:p14="http://schemas.microsoft.com/office/powerpoint/2010/main" val="3907069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Equipment: Basic Architecture</a:t>
            </a:r>
          </a:p>
        </p:txBody>
      </p:sp>
      <p:sp>
        <p:nvSpPr>
          <p:cNvPr id="3" name="Text Placeholder 2">
            <a:extLst>
              <a:ext uri="{FF2B5EF4-FFF2-40B4-BE49-F238E27FC236}">
                <a16:creationId xmlns:a16="http://schemas.microsoft.com/office/drawing/2014/main" id="{7B93C4EC-30B9-664C-A110-4266043AC43E}"/>
              </a:ext>
            </a:extLst>
          </p:cNvPr>
          <p:cNvSpPr>
            <a:spLocks noGrp="1"/>
          </p:cNvSpPr>
          <p:nvPr>
            <p:ph type="body" idx="10"/>
          </p:nvPr>
        </p:nvSpPr>
        <p:spPr/>
        <p:txBody>
          <a:bodyPr/>
          <a:lstStyle/>
          <a:p>
            <a:endParaRPr lang="en-US"/>
          </a:p>
        </p:txBody>
      </p:sp>
      <p:sp>
        <p:nvSpPr>
          <p:cNvPr id="51" name="Slide Number Placeholder 1">
            <a:extLst>
              <a:ext uri="{FF2B5EF4-FFF2-40B4-BE49-F238E27FC236}">
                <a16:creationId xmlns:a16="http://schemas.microsoft.com/office/drawing/2014/main" id="{C8A766E4-6BFC-43E8-874E-E97CC036B57C}"/>
              </a:ext>
            </a:extLst>
          </p:cNvPr>
          <p:cNvSpPr>
            <a:spLocks noGrp="1"/>
          </p:cNvSpPr>
          <p:nvPr>
            <p:ph type="sldNum" sz="quarter" idx="4"/>
          </p:nvPr>
        </p:nvSpPr>
        <p:spPr/>
        <p:txBody>
          <a:bodyPr/>
          <a:lstStyle>
            <a:lvl1pPr algn="r">
              <a:defRPr sz="1200">
                <a:solidFill>
                  <a:schemeClr val="tx1">
                    <a:tint val="75000"/>
                  </a:schemeClr>
                </a:solidFill>
              </a:defRPr>
            </a:lvl1pPr>
          </a:lstStyle>
          <a:p>
            <a:fld id="{92978B7E-5EBE-134C-B481-E4E8CA36F800}" type="slidenum">
              <a:rPr lang="en-US" smtClean="0"/>
              <a:pPr/>
              <a:t>11</a:t>
            </a:fld>
            <a:endParaRPr lang="en-US" dirty="0"/>
          </a:p>
        </p:txBody>
      </p:sp>
      <p:sp>
        <p:nvSpPr>
          <p:cNvPr id="11" name="Text Placeholder 10">
            <a:extLst>
              <a:ext uri="{FF2B5EF4-FFF2-40B4-BE49-F238E27FC236}">
                <a16:creationId xmlns:a16="http://schemas.microsoft.com/office/drawing/2014/main" id="{C1052B7C-6057-8E46-8D7A-14AA2E7F530F}"/>
              </a:ext>
            </a:extLst>
          </p:cNvPr>
          <p:cNvSpPr>
            <a:spLocks noGrp="1"/>
          </p:cNvSpPr>
          <p:nvPr>
            <p:ph type="body" sz="quarter" idx="16"/>
          </p:nvPr>
        </p:nvSpPr>
        <p:spPr/>
        <p:txBody>
          <a:bodyPr/>
          <a:lstStyle/>
          <a:p>
            <a:endParaRPr lang="en-US"/>
          </a:p>
        </p:txBody>
      </p:sp>
      <p:sp>
        <p:nvSpPr>
          <p:cNvPr id="6" name="Footer Placeholder 5"/>
          <p:cNvSpPr>
            <a:spLocks noGrp="1"/>
          </p:cNvSpPr>
          <p:nvPr>
            <p:ph type="ftr" sz="quarter" idx="3"/>
          </p:nvPr>
        </p:nvSpPr>
        <p:spPr/>
        <p:txBody>
          <a:bodyPr/>
          <a:lstStyle/>
          <a:p>
            <a:r>
              <a:rPr lang="en-US" dirty="0"/>
              <a:t>© 2019 NetApp, Inc. All rights reserved. </a:t>
            </a:r>
          </a:p>
        </p:txBody>
      </p:sp>
      <p:grpSp>
        <p:nvGrpSpPr>
          <p:cNvPr id="103" name="Group 102">
            <a:extLst>
              <a:ext uri="{FF2B5EF4-FFF2-40B4-BE49-F238E27FC236}">
                <a16:creationId xmlns:a16="http://schemas.microsoft.com/office/drawing/2014/main" id="{F57D97F9-B870-5F4F-83F1-1AB2E3549E38}"/>
              </a:ext>
            </a:extLst>
          </p:cNvPr>
          <p:cNvGrpSpPr/>
          <p:nvPr/>
        </p:nvGrpSpPr>
        <p:grpSpPr>
          <a:xfrm>
            <a:off x="465632" y="1264676"/>
            <a:ext cx="8208487" cy="3799449"/>
            <a:chOff x="465632" y="1264676"/>
            <a:chExt cx="8208487" cy="3799449"/>
          </a:xfrm>
        </p:grpSpPr>
        <p:sp>
          <p:nvSpPr>
            <p:cNvPr id="98" name="Rectangle 97">
              <a:extLst>
                <a:ext uri="{FF2B5EF4-FFF2-40B4-BE49-F238E27FC236}">
                  <a16:creationId xmlns:a16="http://schemas.microsoft.com/office/drawing/2014/main" id="{2A761DCC-3A6F-2E4E-A528-3D12822EB2D0}"/>
                </a:ext>
              </a:extLst>
            </p:cNvPr>
            <p:cNvSpPr/>
            <p:nvPr/>
          </p:nvSpPr>
          <p:spPr>
            <a:xfrm>
              <a:off x="3452273" y="1289050"/>
              <a:ext cx="5221846" cy="3775075"/>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7" name="Group 6">
              <a:extLst>
                <a:ext uri="{FF2B5EF4-FFF2-40B4-BE49-F238E27FC236}">
                  <a16:creationId xmlns:a16="http://schemas.microsoft.com/office/drawing/2014/main" id="{CAD82646-8A8C-4890-95C4-064EC14C66FF}"/>
                </a:ext>
              </a:extLst>
            </p:cNvPr>
            <p:cNvGrpSpPr/>
            <p:nvPr/>
          </p:nvGrpSpPr>
          <p:grpSpPr>
            <a:xfrm>
              <a:off x="2716674" y="1346122"/>
              <a:ext cx="4845206" cy="1653948"/>
              <a:chOff x="2727963" y="1384275"/>
              <a:chExt cx="4845206" cy="1653948"/>
            </a:xfrm>
          </p:grpSpPr>
          <p:cxnSp>
            <p:nvCxnSpPr>
              <p:cNvPr id="9" name="Straight Connector 8">
                <a:extLst>
                  <a:ext uri="{FF2B5EF4-FFF2-40B4-BE49-F238E27FC236}">
                    <a16:creationId xmlns:a16="http://schemas.microsoft.com/office/drawing/2014/main" id="{DFAF50E2-6235-4131-88D8-9032F22A9787}"/>
                  </a:ext>
                </a:extLst>
              </p:cNvPr>
              <p:cNvCxnSpPr>
                <a:cxnSpLocks/>
              </p:cNvCxnSpPr>
              <p:nvPr/>
            </p:nvCxnSpPr>
            <p:spPr>
              <a:xfrm>
                <a:off x="6221877" y="2464986"/>
                <a:ext cx="6217" cy="545118"/>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9B0327-227D-4A8A-A13C-8E38EA02A248}"/>
                  </a:ext>
                </a:extLst>
              </p:cNvPr>
              <p:cNvSpPr txBox="1"/>
              <p:nvPr/>
            </p:nvSpPr>
            <p:spPr>
              <a:xfrm>
                <a:off x="5762813" y="2504614"/>
                <a:ext cx="918128" cy="276999"/>
              </a:xfrm>
              <a:prstGeom prst="rect">
                <a:avLst/>
              </a:prstGeom>
              <a:solidFill>
                <a:schemeClr val="bg2">
                  <a:lumMod val="20000"/>
                  <a:lumOff val="80000"/>
                </a:schemeClr>
              </a:solidFill>
              <a:ln w="25400">
                <a:solidFill>
                  <a:schemeClr val="tx1"/>
                </a:solidFill>
              </a:ln>
            </p:spPr>
            <p:txBody>
              <a:bodyPr wrap="square" rtlCol="0">
                <a:spAutoFit/>
              </a:bodyPr>
              <a:lstStyle>
                <a:defPPr>
                  <a:defRPr lang="en-US"/>
                </a:defPPr>
                <a:lvl1pPr algn="ctr"/>
              </a:lstStyle>
              <a:p>
                <a:r>
                  <a:rPr lang="en-US" sz="1200" dirty="0">
                    <a:solidFill>
                      <a:srgbClr val="000000"/>
                    </a:solidFill>
                  </a:rPr>
                  <a:t>Jumphost</a:t>
                </a:r>
                <a:endParaRPr lang="en-US" sz="1200" dirty="0">
                  <a:solidFill>
                    <a:srgbClr val="000000"/>
                  </a:solidFill>
                  <a:latin typeface="Arial" panose="020B0604020202020204" pitchFamily="34" charset="0"/>
                </a:endParaRPr>
              </a:p>
            </p:txBody>
          </p:sp>
          <p:sp>
            <p:nvSpPr>
              <p:cNvPr id="12" name="Right Arrow 63">
                <a:extLst>
                  <a:ext uri="{FF2B5EF4-FFF2-40B4-BE49-F238E27FC236}">
                    <a16:creationId xmlns:a16="http://schemas.microsoft.com/office/drawing/2014/main" id="{B8E00131-C022-4FE1-9F9D-E9321FF5ECEC}"/>
                  </a:ext>
                </a:extLst>
              </p:cNvPr>
              <p:cNvSpPr/>
              <p:nvPr/>
            </p:nvSpPr>
            <p:spPr>
              <a:xfrm>
                <a:off x="4093411" y="1750618"/>
                <a:ext cx="1894714" cy="784349"/>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 name="Oval 19">
                <a:extLst>
                  <a:ext uri="{FF2B5EF4-FFF2-40B4-BE49-F238E27FC236}">
                    <a16:creationId xmlns:a16="http://schemas.microsoft.com/office/drawing/2014/main" id="{CCDE785A-24D8-40D3-B291-E037AD74CE15}"/>
                  </a:ext>
                </a:extLst>
              </p:cNvPr>
              <p:cNvSpPr/>
              <p:nvPr/>
            </p:nvSpPr>
            <p:spPr>
              <a:xfrm>
                <a:off x="2727963" y="1384275"/>
                <a:ext cx="1440518" cy="1482277"/>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extBox 20">
                <a:extLst>
                  <a:ext uri="{FF2B5EF4-FFF2-40B4-BE49-F238E27FC236}">
                    <a16:creationId xmlns:a16="http://schemas.microsoft.com/office/drawing/2014/main" id="{EF5101EC-41EC-4747-BEBB-3F3D3476EEAA}"/>
                  </a:ext>
                </a:extLst>
              </p:cNvPr>
              <p:cNvSpPr txBox="1"/>
              <p:nvPr/>
            </p:nvSpPr>
            <p:spPr>
              <a:xfrm>
                <a:off x="2983302" y="1532385"/>
                <a:ext cx="960519" cy="646331"/>
              </a:xfrm>
              <a:prstGeom prst="rect">
                <a:avLst/>
              </a:prstGeom>
              <a:noFill/>
            </p:spPr>
            <p:txBody>
              <a:bodyPr wrap="none" rtlCol="0">
                <a:spAutoFit/>
              </a:bodyPr>
              <a:lstStyle/>
              <a:p>
                <a:pPr algn="ctr"/>
                <a:r>
                  <a:rPr lang="en-US" sz="1200" dirty="0"/>
                  <a:t>Laptop or</a:t>
                </a:r>
              </a:p>
              <a:p>
                <a:pPr algn="ctr"/>
                <a:r>
                  <a:rPr lang="en-US" sz="1200" dirty="0">
                    <a:solidFill>
                      <a:srgbClr val="000000"/>
                    </a:solidFill>
                  </a:rPr>
                  <a:t>Classroom</a:t>
                </a:r>
                <a:r>
                  <a:rPr lang="en-US" sz="1200" dirty="0"/>
                  <a:t> </a:t>
                </a:r>
              </a:p>
              <a:p>
                <a:pPr algn="ctr"/>
                <a:r>
                  <a:rPr lang="en-US" sz="1200" dirty="0">
                    <a:solidFill>
                      <a:srgbClr val="000000"/>
                    </a:solidFill>
                  </a:rPr>
                  <a:t>Desktop</a:t>
                </a:r>
                <a:endParaRPr lang="en-US" sz="1200" dirty="0">
                  <a:solidFill>
                    <a:srgbClr val="000000"/>
                  </a:solidFill>
                  <a:latin typeface="Arial"/>
                </a:endParaRPr>
              </a:p>
            </p:txBody>
          </p:sp>
          <p:sp>
            <p:nvSpPr>
              <p:cNvPr id="22" name="TextBox 21">
                <a:extLst>
                  <a:ext uri="{FF2B5EF4-FFF2-40B4-BE49-F238E27FC236}">
                    <a16:creationId xmlns:a16="http://schemas.microsoft.com/office/drawing/2014/main" id="{5C15E56F-7185-4997-BAFA-1A06083B42AE}"/>
                  </a:ext>
                </a:extLst>
              </p:cNvPr>
              <p:cNvSpPr txBox="1"/>
              <p:nvPr/>
            </p:nvSpPr>
            <p:spPr>
              <a:xfrm>
                <a:off x="4168481" y="2028673"/>
                <a:ext cx="1467937" cy="240066"/>
              </a:xfrm>
              <a:prstGeom prst="rect">
                <a:avLst/>
              </a:prstGeom>
              <a:noFill/>
            </p:spPr>
            <p:txBody>
              <a:bodyPr wrap="square" rtlCol="0">
                <a:spAutoFit/>
              </a:bodyPr>
              <a:lstStyle/>
              <a:p>
                <a:pPr algn="ctr">
                  <a:lnSpc>
                    <a:spcPct val="80000"/>
                  </a:lnSpc>
                </a:pPr>
                <a:r>
                  <a:rPr lang="en-US" sz="1200" dirty="0"/>
                  <a:t>Remote Desktop</a:t>
                </a:r>
              </a:p>
            </p:txBody>
          </p:sp>
          <p:pic>
            <p:nvPicPr>
              <p:cNvPr id="25" name="image227.png">
                <a:extLst>
                  <a:ext uri="{FF2B5EF4-FFF2-40B4-BE49-F238E27FC236}">
                    <a16:creationId xmlns:a16="http://schemas.microsoft.com/office/drawing/2014/main" id="{76823B76-E65B-484E-A4CB-26BA58A1551F}"/>
                  </a:ext>
                </a:extLst>
              </p:cNvPr>
              <p:cNvPicPr/>
              <p:nvPr/>
            </p:nvPicPr>
            <p:blipFill>
              <a:blip r:embed="rId3" cstate="screen">
                <a:extLst>
                  <a:ext uri="{28A0092B-C50C-407E-A947-70E740481C1C}">
                    <a14:useLocalDpi xmlns:a14="http://schemas.microsoft.com/office/drawing/2010/main"/>
                  </a:ext>
                </a:extLst>
              </a:blip>
              <a:stretch>
                <a:fillRect/>
              </a:stretch>
            </p:blipFill>
            <p:spPr>
              <a:xfrm>
                <a:off x="3184693" y="2215087"/>
                <a:ext cx="527058" cy="476596"/>
              </a:xfrm>
              <a:prstGeom prst="rect">
                <a:avLst/>
              </a:prstGeom>
              <a:ln w="12700">
                <a:miter lim="400000"/>
              </a:ln>
            </p:spPr>
          </p:pic>
          <p:pic>
            <p:nvPicPr>
              <p:cNvPr id="28" name="image281.png">
                <a:extLst>
                  <a:ext uri="{FF2B5EF4-FFF2-40B4-BE49-F238E27FC236}">
                    <a16:creationId xmlns:a16="http://schemas.microsoft.com/office/drawing/2014/main" id="{4E88D457-DCBA-49A3-BF56-F81D492DD7B7}"/>
                  </a:ext>
                </a:extLst>
              </p:cNvPr>
              <p:cNvPicPr/>
              <p:nvPr/>
            </p:nvPicPr>
            <p:blipFill>
              <a:blip r:embed="rId4" cstate="print">
                <a:extLst/>
              </a:blip>
              <a:stretch>
                <a:fillRect/>
              </a:stretch>
            </p:blipFill>
            <p:spPr>
              <a:xfrm>
                <a:off x="5322678" y="2835672"/>
                <a:ext cx="2250491" cy="202551"/>
              </a:xfrm>
              <a:prstGeom prst="rect">
                <a:avLst/>
              </a:prstGeom>
              <a:ln w="12700">
                <a:miter lim="400000"/>
              </a:ln>
            </p:spPr>
          </p:pic>
        </p:grpSp>
        <p:sp>
          <p:nvSpPr>
            <p:cNvPr id="38" name="TextBox 37">
              <a:extLst>
                <a:ext uri="{FF2B5EF4-FFF2-40B4-BE49-F238E27FC236}">
                  <a16:creationId xmlns:a16="http://schemas.microsoft.com/office/drawing/2014/main" id="{5226D5A2-DDCE-4E2D-998A-8AC7CB2B2F78}"/>
                </a:ext>
              </a:extLst>
            </p:cNvPr>
            <p:cNvSpPr txBox="1"/>
            <p:nvPr/>
          </p:nvSpPr>
          <p:spPr>
            <a:xfrm>
              <a:off x="3553819" y="4347342"/>
              <a:ext cx="747320" cy="276999"/>
            </a:xfrm>
            <a:prstGeom prst="rect">
              <a:avLst/>
            </a:prstGeom>
            <a:noFill/>
          </p:spPr>
          <p:txBody>
            <a:bodyPr wrap="none" rtlCol="0">
              <a:spAutoFit/>
            </a:bodyPr>
            <a:lstStyle>
              <a:defPPr>
                <a:defRPr lang="en-US"/>
              </a:defPPr>
              <a:lvl1pPr algn="ctr"/>
            </a:lstStyle>
            <a:p>
              <a:r>
                <a:rPr lang="en-US" sz="1200" dirty="0">
                  <a:solidFill>
                    <a:srgbClr val="000000"/>
                  </a:solidFill>
                </a:rPr>
                <a:t>pfSense</a:t>
              </a:r>
              <a:endParaRPr lang="en-US" sz="1200" dirty="0">
                <a:solidFill>
                  <a:srgbClr val="000000"/>
                </a:solidFill>
                <a:latin typeface="Arial" panose="020B0604020202020204" pitchFamily="34" charset="0"/>
              </a:endParaRPr>
            </a:p>
          </p:txBody>
        </p:sp>
        <p:cxnSp>
          <p:nvCxnSpPr>
            <p:cNvPr id="40" name="Straight Connector 39">
              <a:extLst>
                <a:ext uri="{FF2B5EF4-FFF2-40B4-BE49-F238E27FC236}">
                  <a16:creationId xmlns:a16="http://schemas.microsoft.com/office/drawing/2014/main" id="{78AF7ADD-FA32-45AE-A093-7173E20C5BA3}"/>
                </a:ext>
              </a:extLst>
            </p:cNvPr>
            <p:cNvCxnSpPr>
              <a:cxnSpLocks/>
            </p:cNvCxnSpPr>
            <p:nvPr/>
          </p:nvCxnSpPr>
          <p:spPr>
            <a:xfrm>
              <a:off x="2490376" y="3943036"/>
              <a:ext cx="127837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06D277E-086F-425A-8D3D-209B03BE307E}"/>
                </a:ext>
              </a:extLst>
            </p:cNvPr>
            <p:cNvCxnSpPr>
              <a:cxnSpLocks/>
              <a:stCxn id="34" idx="6"/>
              <a:endCxn id="60" idx="4"/>
            </p:cNvCxnSpPr>
            <p:nvPr/>
          </p:nvCxnSpPr>
          <p:spPr>
            <a:xfrm flipV="1">
              <a:off x="1744271" y="4259054"/>
              <a:ext cx="490611" cy="4185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5576B8A-93AE-412B-8B7C-A275F0E3FDA3}"/>
                </a:ext>
              </a:extLst>
            </p:cNvPr>
            <p:cNvCxnSpPr>
              <a:cxnSpLocks/>
              <a:stCxn id="60" idx="2"/>
              <a:endCxn id="58" idx="6"/>
            </p:cNvCxnSpPr>
            <p:nvPr/>
          </p:nvCxnSpPr>
          <p:spPr>
            <a:xfrm flipH="1" flipV="1">
              <a:off x="1744271" y="3595417"/>
              <a:ext cx="469466" cy="2449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AF5EE0A-4E5D-47F4-B127-B0CD172775A5}"/>
                </a:ext>
              </a:extLst>
            </p:cNvPr>
            <p:cNvSpPr txBox="1"/>
            <p:nvPr/>
          </p:nvSpPr>
          <p:spPr>
            <a:xfrm>
              <a:off x="7398591" y="2471110"/>
              <a:ext cx="793831" cy="276999"/>
            </a:xfrm>
            <a:prstGeom prst="rect">
              <a:avLst/>
            </a:prstGeom>
            <a:noFill/>
          </p:spPr>
          <p:txBody>
            <a:bodyPr wrap="square" rtlCol="0">
              <a:spAutoFit/>
            </a:bodyPr>
            <a:lstStyle>
              <a:defPPr>
                <a:defRPr lang="en-US"/>
              </a:defPPr>
              <a:lvl1pPr algn="ctr"/>
            </a:lstStyle>
            <a:p>
              <a:r>
                <a:rPr lang="en-US" sz="1200" dirty="0"/>
                <a:t>W2K16</a:t>
              </a:r>
            </a:p>
          </p:txBody>
        </p:sp>
        <p:grpSp>
          <p:nvGrpSpPr>
            <p:cNvPr id="71" name="Group 70">
              <a:extLst>
                <a:ext uri="{FF2B5EF4-FFF2-40B4-BE49-F238E27FC236}">
                  <a16:creationId xmlns:a16="http://schemas.microsoft.com/office/drawing/2014/main" id="{0AEAAA9A-5218-3B49-9F2B-DF4CE987EFC8}"/>
                </a:ext>
              </a:extLst>
            </p:cNvPr>
            <p:cNvGrpSpPr/>
            <p:nvPr/>
          </p:nvGrpSpPr>
          <p:grpSpPr>
            <a:xfrm>
              <a:off x="465632" y="2988448"/>
              <a:ext cx="1294044" cy="1944908"/>
              <a:chOff x="465632" y="2753201"/>
              <a:chExt cx="1294044" cy="1944908"/>
            </a:xfrm>
          </p:grpSpPr>
          <p:sp>
            <p:nvSpPr>
              <p:cNvPr id="34" name="Picture 56">
                <a:extLst>
                  <a:ext uri="{FF2B5EF4-FFF2-40B4-BE49-F238E27FC236}">
                    <a16:creationId xmlns:a16="http://schemas.microsoft.com/office/drawing/2014/main" id="{2231C0A8-C3F2-6C44-A0C5-50E31B9F223B}"/>
                  </a:ext>
                </a:extLst>
              </p:cNvPr>
              <p:cNvSpPr/>
              <p:nvPr/>
            </p:nvSpPr>
            <p:spPr>
              <a:xfrm>
                <a:off x="465632" y="3835413"/>
                <a:ext cx="1294044" cy="862696"/>
              </a:xfrm>
              <a:custGeom>
                <a:avLst/>
                <a:gdLst>
                  <a:gd name="connsiteX0" fmla="*/ 1038316 w 1294043"/>
                  <a:gd name="connsiteY0" fmla="*/ 354321 h 862695"/>
                  <a:gd name="connsiteX1" fmla="*/ 662427 w 1294043"/>
                  <a:gd name="connsiteY1" fmla="*/ 46216 h 862695"/>
                  <a:gd name="connsiteX2" fmla="*/ 323511 w 1294043"/>
                  <a:gd name="connsiteY2" fmla="*/ 255728 h 862695"/>
                  <a:gd name="connsiteX3" fmla="*/ 46216 w 1294043"/>
                  <a:gd name="connsiteY3" fmla="*/ 557671 h 862695"/>
                  <a:gd name="connsiteX4" fmla="*/ 354321 w 1294043"/>
                  <a:gd name="connsiteY4" fmla="*/ 865777 h 862695"/>
                  <a:gd name="connsiteX5" fmla="*/ 1019830 w 1294043"/>
                  <a:gd name="connsiteY5" fmla="*/ 865777 h 862695"/>
                  <a:gd name="connsiteX6" fmla="*/ 1278638 w 1294043"/>
                  <a:gd name="connsiteY6" fmla="*/ 606968 h 862695"/>
                  <a:gd name="connsiteX7" fmla="*/ 1038316 w 1294043"/>
                  <a:gd name="connsiteY7" fmla="*/ 354321 h 86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4043" h="862695">
                    <a:moveTo>
                      <a:pt x="1038316" y="354321"/>
                    </a:moveTo>
                    <a:cubicBezTo>
                      <a:pt x="1001343" y="175620"/>
                      <a:pt x="847291" y="46216"/>
                      <a:pt x="662427" y="46216"/>
                    </a:cubicBezTo>
                    <a:cubicBezTo>
                      <a:pt x="514536" y="46216"/>
                      <a:pt x="385132" y="132485"/>
                      <a:pt x="323511" y="255728"/>
                    </a:cubicBezTo>
                    <a:cubicBezTo>
                      <a:pt x="163296" y="268052"/>
                      <a:pt x="46216" y="397456"/>
                      <a:pt x="46216" y="557671"/>
                    </a:cubicBezTo>
                    <a:cubicBezTo>
                      <a:pt x="46216" y="730210"/>
                      <a:pt x="181782" y="865777"/>
                      <a:pt x="354321" y="865777"/>
                    </a:cubicBezTo>
                    <a:lnTo>
                      <a:pt x="1019830" y="865777"/>
                    </a:lnTo>
                    <a:cubicBezTo>
                      <a:pt x="1161558" y="865777"/>
                      <a:pt x="1278638" y="748697"/>
                      <a:pt x="1278638" y="606968"/>
                    </a:cubicBezTo>
                    <a:cubicBezTo>
                      <a:pt x="1278638" y="471402"/>
                      <a:pt x="1173882" y="360484"/>
                      <a:pt x="1038316" y="354321"/>
                    </a:cubicBezTo>
                    <a:close/>
                  </a:path>
                </a:pathLst>
              </a:custGeom>
              <a:solidFill>
                <a:schemeClr val="accent1">
                  <a:lumMod val="60000"/>
                  <a:lumOff val="40000"/>
                </a:schemeClr>
              </a:solidFill>
              <a:ln w="9525" cap="flat">
                <a:noFill/>
                <a:prstDash val="solid"/>
                <a:miter/>
              </a:ln>
            </p:spPr>
            <p:txBody>
              <a:bodyPr rtlCol="0" anchor="b"/>
              <a:lstStyle/>
              <a:p>
                <a:pPr algn="ctr"/>
                <a:r>
                  <a:rPr lang="en-US" b="1" dirty="0">
                    <a:solidFill>
                      <a:schemeClr val="bg1"/>
                    </a:solidFill>
                  </a:rPr>
                  <a:t>Azure</a:t>
                </a:r>
              </a:p>
            </p:txBody>
          </p:sp>
          <p:sp>
            <p:nvSpPr>
              <p:cNvPr id="58" name="Picture 55">
                <a:extLst>
                  <a:ext uri="{FF2B5EF4-FFF2-40B4-BE49-F238E27FC236}">
                    <a16:creationId xmlns:a16="http://schemas.microsoft.com/office/drawing/2014/main" id="{B2B5F5E4-1D7A-544C-B115-4671E4BE6D62}"/>
                  </a:ext>
                </a:extLst>
              </p:cNvPr>
              <p:cNvSpPr/>
              <p:nvPr/>
            </p:nvSpPr>
            <p:spPr>
              <a:xfrm>
                <a:off x="465632" y="2753201"/>
                <a:ext cx="1294044" cy="862696"/>
              </a:xfrm>
              <a:custGeom>
                <a:avLst/>
                <a:gdLst>
                  <a:gd name="connsiteX0" fmla="*/ 1038316 w 1294043"/>
                  <a:gd name="connsiteY0" fmla="*/ 354321 h 862695"/>
                  <a:gd name="connsiteX1" fmla="*/ 662427 w 1294043"/>
                  <a:gd name="connsiteY1" fmla="*/ 46216 h 862695"/>
                  <a:gd name="connsiteX2" fmla="*/ 323511 w 1294043"/>
                  <a:gd name="connsiteY2" fmla="*/ 255728 h 862695"/>
                  <a:gd name="connsiteX3" fmla="*/ 46216 w 1294043"/>
                  <a:gd name="connsiteY3" fmla="*/ 557671 h 862695"/>
                  <a:gd name="connsiteX4" fmla="*/ 354321 w 1294043"/>
                  <a:gd name="connsiteY4" fmla="*/ 865777 h 862695"/>
                  <a:gd name="connsiteX5" fmla="*/ 1019830 w 1294043"/>
                  <a:gd name="connsiteY5" fmla="*/ 865777 h 862695"/>
                  <a:gd name="connsiteX6" fmla="*/ 1278638 w 1294043"/>
                  <a:gd name="connsiteY6" fmla="*/ 606968 h 862695"/>
                  <a:gd name="connsiteX7" fmla="*/ 1038316 w 1294043"/>
                  <a:gd name="connsiteY7" fmla="*/ 354321 h 862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4043" h="862695">
                    <a:moveTo>
                      <a:pt x="1038316" y="354321"/>
                    </a:moveTo>
                    <a:cubicBezTo>
                      <a:pt x="1001343" y="175620"/>
                      <a:pt x="847291" y="46216"/>
                      <a:pt x="662427" y="46216"/>
                    </a:cubicBezTo>
                    <a:cubicBezTo>
                      <a:pt x="514536" y="46216"/>
                      <a:pt x="385132" y="132485"/>
                      <a:pt x="323511" y="255728"/>
                    </a:cubicBezTo>
                    <a:cubicBezTo>
                      <a:pt x="163296" y="268052"/>
                      <a:pt x="46216" y="397456"/>
                      <a:pt x="46216" y="557671"/>
                    </a:cubicBezTo>
                    <a:cubicBezTo>
                      <a:pt x="46216" y="730210"/>
                      <a:pt x="181782" y="865777"/>
                      <a:pt x="354321" y="865777"/>
                    </a:cubicBezTo>
                    <a:lnTo>
                      <a:pt x="1019830" y="865777"/>
                    </a:lnTo>
                    <a:cubicBezTo>
                      <a:pt x="1161558" y="865777"/>
                      <a:pt x="1278638" y="748697"/>
                      <a:pt x="1278638" y="606968"/>
                    </a:cubicBezTo>
                    <a:cubicBezTo>
                      <a:pt x="1278638" y="471402"/>
                      <a:pt x="1173882" y="360484"/>
                      <a:pt x="1038316" y="354321"/>
                    </a:cubicBezTo>
                    <a:close/>
                  </a:path>
                </a:pathLst>
              </a:custGeom>
              <a:solidFill>
                <a:schemeClr val="accent4"/>
              </a:solidFill>
              <a:ln w="9525" cap="flat">
                <a:noFill/>
                <a:prstDash val="solid"/>
                <a:miter/>
              </a:ln>
            </p:spPr>
            <p:txBody>
              <a:bodyPr rtlCol="0" anchor="b"/>
              <a:lstStyle/>
              <a:p>
                <a:pPr algn="ctr"/>
                <a:r>
                  <a:rPr lang="en-US" sz="2000" b="1" dirty="0">
                    <a:solidFill>
                      <a:schemeClr val="bg1"/>
                    </a:solidFill>
                  </a:rPr>
                  <a:t>AWS</a:t>
                </a:r>
              </a:p>
            </p:txBody>
          </p:sp>
        </p:grpSp>
        <p:sp>
          <p:nvSpPr>
            <p:cNvPr id="60" name="Picture 54">
              <a:extLst>
                <a:ext uri="{FF2B5EF4-FFF2-40B4-BE49-F238E27FC236}">
                  <a16:creationId xmlns:a16="http://schemas.microsoft.com/office/drawing/2014/main" id="{3562B068-CC6D-A34E-9AF4-9D4A0F94A953}"/>
                </a:ext>
              </a:extLst>
            </p:cNvPr>
            <p:cNvSpPr/>
            <p:nvPr/>
          </p:nvSpPr>
          <p:spPr>
            <a:xfrm>
              <a:off x="1991709" y="3664865"/>
              <a:ext cx="888111" cy="592074"/>
            </a:xfrm>
            <a:custGeom>
              <a:avLst/>
              <a:gdLst>
                <a:gd name="connsiteX0" fmla="*/ 712603 w 888111"/>
                <a:gd name="connsiteY0" fmla="*/ 243173 h 592074"/>
                <a:gd name="connsiteX1" fmla="*/ 454628 w 888111"/>
                <a:gd name="connsiteY1" fmla="*/ 31718 h 592074"/>
                <a:gd name="connsiteX2" fmla="*/ 222028 w 888111"/>
                <a:gd name="connsiteY2" fmla="*/ 175508 h 592074"/>
                <a:gd name="connsiteX3" fmla="*/ 31718 w 888111"/>
                <a:gd name="connsiteY3" fmla="*/ 382734 h 592074"/>
                <a:gd name="connsiteX4" fmla="*/ 243173 w 888111"/>
                <a:gd name="connsiteY4" fmla="*/ 594189 h 592074"/>
                <a:gd name="connsiteX5" fmla="*/ 699916 w 888111"/>
                <a:gd name="connsiteY5" fmla="*/ 594189 h 592074"/>
                <a:gd name="connsiteX6" fmla="*/ 877538 w 888111"/>
                <a:gd name="connsiteY6" fmla="*/ 416566 h 592074"/>
                <a:gd name="connsiteX7" fmla="*/ 712603 w 888111"/>
                <a:gd name="connsiteY7" fmla="*/ 243173 h 59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8111" h="592074">
                  <a:moveTo>
                    <a:pt x="712603" y="243173"/>
                  </a:moveTo>
                  <a:cubicBezTo>
                    <a:pt x="687229" y="120529"/>
                    <a:pt x="581501" y="31718"/>
                    <a:pt x="454628" y="31718"/>
                  </a:cubicBezTo>
                  <a:cubicBezTo>
                    <a:pt x="353130" y="31718"/>
                    <a:pt x="264319" y="90926"/>
                    <a:pt x="222028" y="175508"/>
                  </a:cubicBezTo>
                  <a:cubicBezTo>
                    <a:pt x="112071" y="183966"/>
                    <a:pt x="31718" y="272777"/>
                    <a:pt x="31718" y="382734"/>
                  </a:cubicBezTo>
                  <a:cubicBezTo>
                    <a:pt x="31718" y="501148"/>
                    <a:pt x="124758" y="594189"/>
                    <a:pt x="243173" y="594189"/>
                  </a:cubicBezTo>
                  <a:lnTo>
                    <a:pt x="699916" y="594189"/>
                  </a:lnTo>
                  <a:cubicBezTo>
                    <a:pt x="797185" y="594189"/>
                    <a:pt x="877538" y="513836"/>
                    <a:pt x="877538" y="416566"/>
                  </a:cubicBezTo>
                  <a:cubicBezTo>
                    <a:pt x="877538" y="323526"/>
                    <a:pt x="805644" y="247402"/>
                    <a:pt x="712603" y="243173"/>
                  </a:cubicBezTo>
                  <a:close/>
                </a:path>
              </a:pathLst>
            </a:custGeom>
            <a:solidFill>
              <a:schemeClr val="accent1"/>
            </a:solidFill>
            <a:ln w="9525" cap="flat">
              <a:noFill/>
              <a:prstDash val="solid"/>
              <a:miter/>
            </a:ln>
          </p:spPr>
          <p:txBody>
            <a:bodyPr rtlCol="0" anchor="b"/>
            <a:lstStyle/>
            <a:p>
              <a:pPr algn="ctr"/>
              <a:r>
                <a:rPr lang="en-US" b="1" dirty="0">
                  <a:solidFill>
                    <a:schemeClr val="bg1"/>
                  </a:solidFill>
                </a:rPr>
                <a:t>WAN</a:t>
              </a:r>
            </a:p>
          </p:txBody>
        </p:sp>
        <p:grpSp>
          <p:nvGrpSpPr>
            <p:cNvPr id="65" name="Group 64">
              <a:extLst>
                <a:ext uri="{FF2B5EF4-FFF2-40B4-BE49-F238E27FC236}">
                  <a16:creationId xmlns:a16="http://schemas.microsoft.com/office/drawing/2014/main" id="{A3C9A414-1175-2348-A422-AABFC9C2F07F}"/>
                </a:ext>
              </a:extLst>
            </p:cNvPr>
            <p:cNvGrpSpPr/>
            <p:nvPr/>
          </p:nvGrpSpPr>
          <p:grpSpPr>
            <a:xfrm>
              <a:off x="3708073" y="3621318"/>
              <a:ext cx="452111" cy="679168"/>
              <a:chOff x="7282180" y="1187380"/>
              <a:chExt cx="685830" cy="1030264"/>
            </a:xfrm>
          </p:grpSpPr>
          <p:pic>
            <p:nvPicPr>
              <p:cNvPr id="66" name="image271.png" descr="Stack.png">
                <a:extLst>
                  <a:ext uri="{FF2B5EF4-FFF2-40B4-BE49-F238E27FC236}">
                    <a16:creationId xmlns:a16="http://schemas.microsoft.com/office/drawing/2014/main" id="{FCBEED73-C65C-FE4B-8DF1-B4ABC2A8D3FC}"/>
                  </a:ext>
                </a:extLst>
              </p:cNvPr>
              <p:cNvPicPr/>
              <p:nvPr/>
            </p:nvPicPr>
            <p:blipFill>
              <a:blip r:embed="rId5">
                <a:extLst/>
              </a:blip>
              <a:stretch>
                <a:fillRect/>
              </a:stretch>
            </p:blipFill>
            <p:spPr>
              <a:xfrm>
                <a:off x="7282180" y="1187380"/>
                <a:ext cx="685830" cy="1030264"/>
              </a:xfrm>
              <a:prstGeom prst="rect">
                <a:avLst/>
              </a:prstGeom>
              <a:ln w="12700">
                <a:miter lim="400000"/>
              </a:ln>
            </p:spPr>
          </p:pic>
          <p:pic>
            <p:nvPicPr>
              <p:cNvPr id="67" name="image265.png" descr="OS-Linux.png">
                <a:extLst>
                  <a:ext uri="{FF2B5EF4-FFF2-40B4-BE49-F238E27FC236}">
                    <a16:creationId xmlns:a16="http://schemas.microsoft.com/office/drawing/2014/main" id="{5BCA8515-3FBE-8748-91CE-2DE1003AB9F8}"/>
                  </a:ext>
                </a:extLst>
              </p:cNvPr>
              <p:cNvPicPr/>
              <p:nvPr/>
            </p:nvPicPr>
            <p:blipFill>
              <a:blip r:embed="rId6">
                <a:extLst/>
              </a:blip>
              <a:stretch>
                <a:fillRect/>
              </a:stretch>
            </p:blipFill>
            <p:spPr>
              <a:xfrm>
                <a:off x="7347713" y="1740953"/>
                <a:ext cx="554764" cy="408454"/>
              </a:xfrm>
              <a:prstGeom prst="rect">
                <a:avLst/>
              </a:prstGeom>
              <a:ln w="12700">
                <a:miter lim="400000"/>
              </a:ln>
            </p:spPr>
          </p:pic>
        </p:grpSp>
        <p:pic>
          <p:nvPicPr>
            <p:cNvPr id="70" name="Graphic 69">
              <a:extLst>
                <a:ext uri="{FF2B5EF4-FFF2-40B4-BE49-F238E27FC236}">
                  <a16:creationId xmlns:a16="http://schemas.microsoft.com/office/drawing/2014/main" id="{A937F754-E127-8849-A20D-4ED0116FDE3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80196" y="3693527"/>
              <a:ext cx="534751" cy="534751"/>
            </a:xfrm>
            <a:prstGeom prst="rect">
              <a:avLst/>
            </a:prstGeom>
          </p:spPr>
        </p:pic>
        <p:sp>
          <p:nvSpPr>
            <p:cNvPr id="81" name="TextBox 80">
              <a:extLst>
                <a:ext uri="{FF2B5EF4-FFF2-40B4-BE49-F238E27FC236}">
                  <a16:creationId xmlns:a16="http://schemas.microsoft.com/office/drawing/2014/main" id="{5AA5E90D-4C9B-E24C-A511-85EC372BBAA8}"/>
                </a:ext>
              </a:extLst>
            </p:cNvPr>
            <p:cNvSpPr txBox="1"/>
            <p:nvPr/>
          </p:nvSpPr>
          <p:spPr>
            <a:xfrm>
              <a:off x="3173643" y="3980222"/>
              <a:ext cx="541304" cy="230832"/>
            </a:xfrm>
            <a:prstGeom prst="rect">
              <a:avLst/>
            </a:prstGeom>
            <a:noFill/>
          </p:spPr>
          <p:txBody>
            <a:bodyPr wrap="square" rtlCol="0">
              <a:spAutoFit/>
            </a:bodyPr>
            <a:lstStyle>
              <a:defPPr>
                <a:defRPr lang="en-US"/>
              </a:defPPr>
              <a:lvl1pPr algn="ctr"/>
            </a:lstStyle>
            <a:p>
              <a:r>
                <a:rPr lang="en-US" sz="900" dirty="0">
                  <a:solidFill>
                    <a:schemeClr val="bg1"/>
                  </a:solidFill>
                </a:rPr>
                <a:t>VPN</a:t>
              </a:r>
            </a:p>
          </p:txBody>
        </p:sp>
        <p:cxnSp>
          <p:nvCxnSpPr>
            <p:cNvPr id="83" name="Elbow Connector 82">
              <a:extLst>
                <a:ext uri="{FF2B5EF4-FFF2-40B4-BE49-F238E27FC236}">
                  <a16:creationId xmlns:a16="http://schemas.microsoft.com/office/drawing/2014/main" id="{A2A8EBA6-581D-034C-8C0D-D1CAA270B466}"/>
                </a:ext>
              </a:extLst>
            </p:cNvPr>
            <p:cNvCxnSpPr>
              <a:cxnSpLocks/>
              <a:stCxn id="28" idx="1"/>
            </p:cNvCxnSpPr>
            <p:nvPr/>
          </p:nvCxnSpPr>
          <p:spPr>
            <a:xfrm rot="10800000" flipH="1" flipV="1">
              <a:off x="5311389" y="2898795"/>
              <a:ext cx="2506872" cy="1342952"/>
            </a:xfrm>
            <a:prstGeom prst="bentConnector4">
              <a:avLst>
                <a:gd name="adj1" fmla="val -28317"/>
                <a:gd name="adj2" fmla="val 148763"/>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73FF35-658F-884D-997C-140DA3FB2FFC}"/>
                </a:ext>
              </a:extLst>
            </p:cNvPr>
            <p:cNvCxnSpPr>
              <a:cxnSpLocks/>
              <a:stCxn id="66" idx="3"/>
            </p:cNvCxnSpPr>
            <p:nvPr/>
          </p:nvCxnSpPr>
          <p:spPr>
            <a:xfrm>
              <a:off x="4160184" y="3960902"/>
              <a:ext cx="45211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66D532BB-910A-6449-A771-C20EB41A1D66}"/>
                </a:ext>
              </a:extLst>
            </p:cNvPr>
            <p:cNvGrpSpPr/>
            <p:nvPr/>
          </p:nvGrpSpPr>
          <p:grpSpPr>
            <a:xfrm>
              <a:off x="7509718" y="4129218"/>
              <a:ext cx="463027" cy="778167"/>
              <a:chOff x="7629029" y="4126043"/>
              <a:chExt cx="463027" cy="778167"/>
            </a:xfrm>
          </p:grpSpPr>
          <p:cxnSp>
            <p:nvCxnSpPr>
              <p:cNvPr id="89" name="Straight Connector 88">
                <a:extLst>
                  <a:ext uri="{FF2B5EF4-FFF2-40B4-BE49-F238E27FC236}">
                    <a16:creationId xmlns:a16="http://schemas.microsoft.com/office/drawing/2014/main" id="{81B0B29B-D224-E348-BBFA-14385DDB870C}"/>
                  </a:ext>
                </a:extLst>
              </p:cNvPr>
              <p:cNvCxnSpPr/>
              <p:nvPr/>
            </p:nvCxnSpPr>
            <p:spPr>
              <a:xfrm flipV="1">
                <a:off x="7629029" y="4126043"/>
                <a:ext cx="0" cy="77816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5FA30DA-A727-AF4E-8C26-E3538B340368}"/>
                  </a:ext>
                </a:extLst>
              </p:cNvPr>
              <p:cNvCxnSpPr/>
              <p:nvPr/>
            </p:nvCxnSpPr>
            <p:spPr>
              <a:xfrm flipV="1">
                <a:off x="7783371" y="4126043"/>
                <a:ext cx="0" cy="77816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B905798-45A3-904D-B4F5-EBC2E44353EC}"/>
                  </a:ext>
                </a:extLst>
              </p:cNvPr>
              <p:cNvCxnSpPr/>
              <p:nvPr/>
            </p:nvCxnSpPr>
            <p:spPr>
              <a:xfrm flipV="1">
                <a:off x="7937714" y="4126043"/>
                <a:ext cx="0" cy="77816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B6FFBA8-6CAD-0A4C-95F3-416E593BFEC9}"/>
                  </a:ext>
                </a:extLst>
              </p:cNvPr>
              <p:cNvCxnSpPr/>
              <p:nvPr/>
            </p:nvCxnSpPr>
            <p:spPr>
              <a:xfrm flipV="1">
                <a:off x="8092056" y="4126043"/>
                <a:ext cx="0" cy="77816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4" name="image256.png">
              <a:extLst>
                <a:ext uri="{FF2B5EF4-FFF2-40B4-BE49-F238E27FC236}">
                  <a16:creationId xmlns:a16="http://schemas.microsoft.com/office/drawing/2014/main" id="{55B36C33-7A6F-AF49-A8FD-7404B2927607}"/>
                </a:ext>
              </a:extLst>
            </p:cNvPr>
            <p:cNvPicPr/>
            <p:nvPr/>
          </p:nvPicPr>
          <p:blipFill>
            <a:blip r:embed="rId9">
              <a:extLst/>
            </a:blip>
            <a:stretch>
              <a:fillRect/>
            </a:stretch>
          </p:blipFill>
          <p:spPr>
            <a:xfrm>
              <a:off x="5984541" y="1737071"/>
              <a:ext cx="452094" cy="679144"/>
            </a:xfrm>
            <a:prstGeom prst="rect">
              <a:avLst/>
            </a:prstGeom>
            <a:ln w="12700">
              <a:miter lim="400000"/>
            </a:ln>
          </p:spPr>
        </p:pic>
        <p:pic>
          <p:nvPicPr>
            <p:cNvPr id="95" name="image256.png">
              <a:extLst>
                <a:ext uri="{FF2B5EF4-FFF2-40B4-BE49-F238E27FC236}">
                  <a16:creationId xmlns:a16="http://schemas.microsoft.com/office/drawing/2014/main" id="{E2992C4B-3C50-4E42-BA6E-81F7EA6C73EE}"/>
                </a:ext>
              </a:extLst>
            </p:cNvPr>
            <p:cNvPicPr/>
            <p:nvPr/>
          </p:nvPicPr>
          <p:blipFill>
            <a:blip r:embed="rId9">
              <a:extLst/>
            </a:blip>
            <a:stretch>
              <a:fillRect/>
            </a:stretch>
          </p:blipFill>
          <p:spPr>
            <a:xfrm>
              <a:off x="7569459" y="1737071"/>
              <a:ext cx="452094" cy="679144"/>
            </a:xfrm>
            <a:prstGeom prst="rect">
              <a:avLst/>
            </a:prstGeom>
            <a:ln w="12700">
              <a:miter lim="400000"/>
            </a:ln>
          </p:spPr>
        </p:pic>
        <p:sp>
          <p:nvSpPr>
            <p:cNvPr id="96" name="TextBox 95">
              <a:extLst>
                <a:ext uri="{FF2B5EF4-FFF2-40B4-BE49-F238E27FC236}">
                  <a16:creationId xmlns:a16="http://schemas.microsoft.com/office/drawing/2014/main" id="{A27DA63A-8EE4-1342-8152-00671769EB4C}"/>
                </a:ext>
              </a:extLst>
            </p:cNvPr>
            <p:cNvSpPr txBox="1"/>
            <p:nvPr/>
          </p:nvSpPr>
          <p:spPr>
            <a:xfrm>
              <a:off x="7118077" y="4274755"/>
              <a:ext cx="1354858" cy="276999"/>
            </a:xfrm>
            <a:prstGeom prst="rect">
              <a:avLst/>
            </a:prstGeom>
            <a:solidFill>
              <a:schemeClr val="bg2">
                <a:lumMod val="20000"/>
                <a:lumOff val="80000"/>
              </a:schemeClr>
            </a:solidFill>
            <a:ln w="25400">
              <a:solidFill>
                <a:schemeClr val="tx1"/>
              </a:solidFill>
            </a:ln>
          </p:spPr>
          <p:txBody>
            <a:bodyPr wrap="none" rtlCol="0">
              <a:spAutoFit/>
            </a:bodyPr>
            <a:lstStyle>
              <a:defPPr>
                <a:defRPr lang="en-US"/>
              </a:defPPr>
              <a:lvl1pPr algn="ctr"/>
            </a:lstStyle>
            <a:p>
              <a:r>
                <a:rPr lang="en-US" sz="1200" dirty="0">
                  <a:solidFill>
                    <a:srgbClr val="000000"/>
                  </a:solidFill>
                </a:rPr>
                <a:t>OnPrem </a:t>
              </a:r>
              <a:r>
                <a:rPr lang="en-US" sz="1200" dirty="0"/>
                <a:t>(cluster)</a:t>
              </a:r>
            </a:p>
          </p:txBody>
        </p:sp>
        <p:pic>
          <p:nvPicPr>
            <p:cNvPr id="97" name="Picture 96">
              <a:extLst>
                <a:ext uri="{FF2B5EF4-FFF2-40B4-BE49-F238E27FC236}">
                  <a16:creationId xmlns:a16="http://schemas.microsoft.com/office/drawing/2014/main" id="{13A29D42-731B-A249-80FE-476E4EDFDA68}"/>
                </a:ext>
              </a:extLst>
            </p:cNvPr>
            <p:cNvPicPr>
              <a:picLocks noChangeAspect="1"/>
            </p:cNvPicPr>
            <p:nvPr/>
          </p:nvPicPr>
          <p:blipFill>
            <a:blip r:embed="rId10" cstate="print"/>
            <a:stretch>
              <a:fillRect/>
            </a:stretch>
          </p:blipFill>
          <p:spPr>
            <a:xfrm>
              <a:off x="7141456" y="3614949"/>
              <a:ext cx="1308100" cy="626798"/>
            </a:xfrm>
            <a:prstGeom prst="rect">
              <a:avLst/>
            </a:prstGeom>
          </p:spPr>
        </p:pic>
        <p:sp>
          <p:nvSpPr>
            <p:cNvPr id="99" name="Rectangle 98">
              <a:extLst>
                <a:ext uri="{FF2B5EF4-FFF2-40B4-BE49-F238E27FC236}">
                  <a16:creationId xmlns:a16="http://schemas.microsoft.com/office/drawing/2014/main" id="{A55A2989-803C-624B-A9C0-6A55DC6A8BDB}"/>
                </a:ext>
              </a:extLst>
            </p:cNvPr>
            <p:cNvSpPr/>
            <p:nvPr/>
          </p:nvSpPr>
          <p:spPr>
            <a:xfrm>
              <a:off x="6916895" y="1264676"/>
              <a:ext cx="1757223" cy="461665"/>
            </a:xfrm>
            <a:prstGeom prst="rect">
              <a:avLst/>
            </a:prstGeom>
            <a:noFill/>
          </p:spPr>
          <p:txBody>
            <a:bodyPr wrap="square" rtlCol="0">
              <a:spAutoFit/>
            </a:bodyPr>
            <a:lstStyle/>
            <a:p>
              <a:pPr algn="ctr"/>
              <a:r>
                <a:rPr lang="en-US" sz="1200" dirty="0"/>
                <a:t>Windows 2016 Server </a:t>
              </a:r>
            </a:p>
            <a:p>
              <a:pPr algn="ctr"/>
              <a:r>
                <a:rPr lang="en-US" sz="1200" dirty="0"/>
                <a:t>Domain Controller </a:t>
              </a:r>
            </a:p>
          </p:txBody>
        </p:sp>
        <p:cxnSp>
          <p:nvCxnSpPr>
            <p:cNvPr id="100" name="Straight Connector 99">
              <a:extLst>
                <a:ext uri="{FF2B5EF4-FFF2-40B4-BE49-F238E27FC236}">
                  <a16:creationId xmlns:a16="http://schemas.microsoft.com/office/drawing/2014/main" id="{4A0B81F4-5692-9C47-B2EA-73C73ABF7B45}"/>
                </a:ext>
              </a:extLst>
            </p:cNvPr>
            <p:cNvCxnSpPr>
              <a:cxnSpLocks/>
            </p:cNvCxnSpPr>
            <p:nvPr/>
          </p:nvCxnSpPr>
          <p:spPr>
            <a:xfrm flipH="1">
              <a:off x="7811911" y="4894685"/>
              <a:ext cx="17171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547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211D8-3C1B-4E41-9870-14682CFE01B0}"/>
              </a:ext>
            </a:extLst>
          </p:cNvPr>
          <p:cNvSpPr/>
          <p:nvPr/>
        </p:nvSpPr>
        <p:spPr>
          <a:xfrm>
            <a:off x="0" y="2734333"/>
            <a:ext cx="9756775" cy="2752066"/>
          </a:xfrm>
          <a:prstGeom prst="rect">
            <a:avLst/>
          </a:prstGeom>
          <a:solidFill>
            <a:schemeClr val="bg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4" name="Rectangle 13">
            <a:extLst>
              <a:ext uri="{FF2B5EF4-FFF2-40B4-BE49-F238E27FC236}">
                <a16:creationId xmlns:a16="http://schemas.microsoft.com/office/drawing/2014/main" id="{2F4601EC-F121-1F42-944A-935A7B5B816C}"/>
              </a:ext>
            </a:extLst>
          </p:cNvPr>
          <p:cNvSpPr/>
          <p:nvPr/>
        </p:nvSpPr>
        <p:spPr>
          <a:xfrm>
            <a:off x="0" y="8643"/>
            <a:ext cx="9756775" cy="272569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 name="Rectangle 3">
            <a:extLst>
              <a:ext uri="{FF2B5EF4-FFF2-40B4-BE49-F238E27FC236}">
                <a16:creationId xmlns:a16="http://schemas.microsoft.com/office/drawing/2014/main" id="{A0BF19DE-D68C-2643-9B53-091C9858C734}"/>
              </a:ext>
            </a:extLst>
          </p:cNvPr>
          <p:cNvSpPr/>
          <p:nvPr/>
        </p:nvSpPr>
        <p:spPr>
          <a:xfrm>
            <a:off x="7005021" y="2734333"/>
            <a:ext cx="2751754" cy="275175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6" name="TextBox 5">
            <a:extLst>
              <a:ext uri="{FF2B5EF4-FFF2-40B4-BE49-F238E27FC236}">
                <a16:creationId xmlns:a16="http://schemas.microsoft.com/office/drawing/2014/main" id="{DCB9DFD6-AEEC-5344-89F3-811E02EAF9E6}"/>
              </a:ext>
            </a:extLst>
          </p:cNvPr>
          <p:cNvSpPr txBox="1"/>
          <p:nvPr/>
        </p:nvSpPr>
        <p:spPr>
          <a:xfrm>
            <a:off x="1706993" y="1213723"/>
            <a:ext cx="3875744" cy="793368"/>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95000"/>
              </a:lnSpc>
              <a:spcBef>
                <a:spcPts val="400"/>
              </a:spcBef>
              <a:spcAft>
                <a:spcPts val="20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Arial"/>
                <a:ea typeface="+mn-ea"/>
                <a:cs typeface="+mn-cs"/>
              </a:rPr>
              <a:t>Hands-On Activity</a:t>
            </a:r>
          </a:p>
        </p:txBody>
      </p:sp>
      <p:sp>
        <p:nvSpPr>
          <p:cNvPr id="7" name="TextBox 6">
            <a:extLst>
              <a:ext uri="{FF2B5EF4-FFF2-40B4-BE49-F238E27FC236}">
                <a16:creationId xmlns:a16="http://schemas.microsoft.com/office/drawing/2014/main" id="{3EC1D5DB-4595-2D42-A006-BB13E03A0199}"/>
              </a:ext>
            </a:extLst>
          </p:cNvPr>
          <p:cNvSpPr txBox="1"/>
          <p:nvPr/>
        </p:nvSpPr>
        <p:spPr>
          <a:xfrm>
            <a:off x="1720246" y="2007091"/>
            <a:ext cx="6971560" cy="639366"/>
          </a:xfrm>
          <a:prstGeom prst="rect">
            <a:avLst/>
          </a:prstGeom>
        </p:spPr>
        <p:txBody>
          <a:bodyPr vert="horz" wrap="square" lIns="91440" tIns="45720" rIns="91440" bIns="45720" rtlCol="0" anchor="t">
            <a:noAutofit/>
          </a:bodyPr>
          <a:lstStyle/>
          <a:p>
            <a:pPr lvl="0">
              <a:lnSpc>
                <a:spcPct val="95000"/>
              </a:lnSpc>
              <a:spcBef>
                <a:spcPts val="400"/>
              </a:spcBef>
              <a:spcAft>
                <a:spcPts val="200"/>
              </a:spcAf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Module 0</a:t>
            </a:r>
            <a:r>
              <a:rPr lang="en-US" dirty="0">
                <a:solidFill>
                  <a:prstClr val="white"/>
                </a:solidFill>
              </a:rPr>
              <a:t>: Welcome</a:t>
            </a: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0" name="TextBox 9">
            <a:extLst>
              <a:ext uri="{FF2B5EF4-FFF2-40B4-BE49-F238E27FC236}">
                <a16:creationId xmlns:a16="http://schemas.microsoft.com/office/drawing/2014/main" id="{922F097B-C223-4046-8F24-AA9050B6ED2E}"/>
              </a:ext>
            </a:extLst>
          </p:cNvPr>
          <p:cNvSpPr txBox="1"/>
          <p:nvPr/>
        </p:nvSpPr>
        <p:spPr>
          <a:xfrm>
            <a:off x="1704478" y="3017920"/>
            <a:ext cx="5116010" cy="2387275"/>
          </a:xfrm>
          <a:prstGeom prst="rect">
            <a:avLst/>
          </a:prstGeom>
        </p:spPr>
        <p:txBody>
          <a:bodyPr vert="horz" wrap="square" lIns="91440" tIns="45720" rIns="91440" bIns="45720" rtlCol="0" anchor="t">
            <a:noAutofit/>
          </a:bodyPr>
          <a:lstStyle/>
          <a:p>
            <a:pPr marL="0" marR="0" lvl="0" indent="0" algn="l" defTabSz="914400" rtl="0" eaLnBrk="1" fontAlgn="auto" latinLnBrk="0" hangingPunct="1">
              <a:lnSpc>
                <a:spcPct val="95000"/>
              </a:lnSpc>
              <a:spcBef>
                <a:spcPts val="400"/>
              </a:spcBef>
              <a:spcAft>
                <a:spcPts val="200"/>
              </a:spcAft>
              <a:buClrTx/>
              <a:buSzTx/>
              <a:buFontTx/>
              <a:buNone/>
              <a:tabLst/>
              <a:defRPr/>
            </a:pPr>
            <a:r>
              <a:rPr kumimoji="0" lang="en-US" sz="2800" b="0" i="0" u="none" strike="noStrike" kern="1200" cap="none" spc="0" normalizeH="0" baseline="0" noProof="0" dirty="0">
                <a:ln>
                  <a:noFill/>
                </a:ln>
                <a:solidFill>
                  <a:sysClr val="windowText" lastClr="000000"/>
                </a:solidFill>
                <a:effectLst/>
                <a:uLnTx/>
                <a:uFillTx/>
                <a:latin typeface="Arial"/>
                <a:ea typeface="+mn-ea"/>
                <a:cs typeface="+mn-cs"/>
              </a:rPr>
              <a:t>Exercise 0</a:t>
            </a:r>
          </a:p>
          <a:p>
            <a:pPr lvl="0" defTabSz="914400">
              <a:lnSpc>
                <a:spcPct val="95000"/>
              </a:lnSpc>
              <a:spcBef>
                <a:spcPts val="400"/>
              </a:spcBef>
              <a:spcAft>
                <a:spcPts val="200"/>
              </a:spcAft>
            </a:pPr>
            <a:r>
              <a:rPr lang="en-US" sz="2800" dirty="0">
                <a:solidFill>
                  <a:sysClr val="windowText" lastClr="000000"/>
                </a:solidFill>
              </a:rPr>
              <a:t>Checking the </a:t>
            </a:r>
            <a:r>
              <a:rPr lang="en-US" sz="2800">
                <a:solidFill>
                  <a:srgbClr val="000000"/>
                </a:solidFill>
              </a:rPr>
              <a:t>Lab</a:t>
            </a:r>
            <a:r>
              <a:rPr lang="en-US" sz="2800">
                <a:solidFill>
                  <a:sysClr val="windowText" lastClr="000000"/>
                </a:solidFill>
              </a:rPr>
              <a:t> Equipment </a:t>
            </a:r>
            <a:endParaRPr kumimoji="0" lang="en-US" sz="28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2652E7BF-1A29-A246-B506-71312388023B}"/>
              </a:ext>
            </a:extLst>
          </p:cNvPr>
          <p:cNvSpPr txBox="1"/>
          <p:nvPr/>
        </p:nvSpPr>
        <p:spPr>
          <a:xfrm>
            <a:off x="6838122" y="-1126435"/>
            <a:ext cx="0" cy="0"/>
          </a:xfrm>
          <a:prstGeom prst="rect">
            <a:avLst/>
          </a:prstGeom>
        </p:spPr>
        <p:txBody>
          <a:bodyPr vert="horz" wrap="none" lIns="91440" tIns="45720" rIns="91440" bIns="45720" rtlCol="0" anchor="ctr">
            <a:noAutofit/>
          </a:bodyPr>
          <a:lstStyle/>
          <a:p>
            <a:pPr marL="0" marR="0" lvl="0" indent="0" algn="l" defTabSz="914400" rtl="0" eaLnBrk="1" fontAlgn="auto" latinLnBrk="0" hangingPunct="1">
              <a:lnSpc>
                <a:spcPct val="95000"/>
              </a:lnSpc>
              <a:spcBef>
                <a:spcPts val="400"/>
              </a:spcBef>
              <a:spcAft>
                <a:spcPts val="20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Arial"/>
              <a:ea typeface="+mn-ea"/>
              <a:cs typeface="+mn-cs"/>
            </a:endParaRPr>
          </a:p>
        </p:txBody>
      </p:sp>
      <p:pic>
        <p:nvPicPr>
          <p:cNvPr id="13" name="Picture 12">
            <a:extLst>
              <a:ext uri="{FF2B5EF4-FFF2-40B4-BE49-F238E27FC236}">
                <a16:creationId xmlns:a16="http://schemas.microsoft.com/office/drawing/2014/main" id="{A5575820-7252-994F-BFCC-25960D992013}"/>
              </a:ext>
            </a:extLst>
          </p:cNvPr>
          <p:cNvPicPr>
            <a:picLocks noChangeAspect="1"/>
          </p:cNvPicPr>
          <p:nvPr/>
        </p:nvPicPr>
        <p:blipFill rotWithShape="1">
          <a:blip r:embed="rId3"/>
          <a:srcRect l="29854" t="43237" r="31727"/>
          <a:stretch/>
        </p:blipFill>
        <p:spPr>
          <a:xfrm>
            <a:off x="-28127" y="1119266"/>
            <a:ext cx="1640029" cy="1615067"/>
          </a:xfrm>
          <a:prstGeom prst="rect">
            <a:avLst/>
          </a:prstGeom>
        </p:spPr>
      </p:pic>
      <p:sp>
        <p:nvSpPr>
          <p:cNvPr id="16" name="Rectangle 15">
            <a:extLst>
              <a:ext uri="{FF2B5EF4-FFF2-40B4-BE49-F238E27FC236}">
                <a16:creationId xmlns:a16="http://schemas.microsoft.com/office/drawing/2014/main" id="{3B701B6B-C40B-304E-B532-52BA536BB405}"/>
              </a:ext>
            </a:extLst>
          </p:cNvPr>
          <p:cNvSpPr/>
          <p:nvPr/>
        </p:nvSpPr>
        <p:spPr>
          <a:xfrm>
            <a:off x="1611903" y="546181"/>
            <a:ext cx="573084" cy="57308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25" name="Group 24">
            <a:extLst>
              <a:ext uri="{FF2B5EF4-FFF2-40B4-BE49-F238E27FC236}">
                <a16:creationId xmlns:a16="http://schemas.microsoft.com/office/drawing/2014/main" id="{4FEE6648-B0EC-8A41-B088-034598CFA867}"/>
              </a:ext>
            </a:extLst>
          </p:cNvPr>
          <p:cNvGrpSpPr/>
          <p:nvPr/>
        </p:nvGrpSpPr>
        <p:grpSpPr>
          <a:xfrm>
            <a:off x="8236770" y="72373"/>
            <a:ext cx="1381793" cy="1381799"/>
            <a:chOff x="6673595" y="1805937"/>
            <a:chExt cx="1280158" cy="1280163"/>
          </a:xfrm>
        </p:grpSpPr>
        <p:sp>
          <p:nvSpPr>
            <p:cNvPr id="26" name="Oval 25">
              <a:extLst>
                <a:ext uri="{FF2B5EF4-FFF2-40B4-BE49-F238E27FC236}">
                  <a16:creationId xmlns:a16="http://schemas.microsoft.com/office/drawing/2014/main" id="{2BEDEECD-9176-854C-B65E-E70AB178E25D}"/>
                </a:ext>
              </a:extLst>
            </p:cNvPr>
            <p:cNvSpPr/>
            <p:nvPr userDrawn="1"/>
          </p:nvSpPr>
          <p:spPr>
            <a:xfrm>
              <a:off x="6934200" y="2032000"/>
              <a:ext cx="838200" cy="8382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pic>
          <p:nvPicPr>
            <p:cNvPr id="27" name="image101.png" descr="Exclamation-Circle-Solid_256.png">
              <a:extLst>
                <a:ext uri="{FF2B5EF4-FFF2-40B4-BE49-F238E27FC236}">
                  <a16:creationId xmlns:a16="http://schemas.microsoft.com/office/drawing/2014/main" id="{B757E266-8097-714B-98D4-D4AA93367546}"/>
                </a:ext>
              </a:extLst>
            </p:cNvPr>
            <p:cNvPicPr/>
            <p:nvPr userDrawn="1"/>
          </p:nvPicPr>
          <p:blipFill>
            <a:blip r:embed="rId4" cstate="print">
              <a:duotone>
                <a:schemeClr val="accent1">
                  <a:shade val="45000"/>
                  <a:satMod val="135000"/>
                </a:schemeClr>
                <a:prstClr val="white"/>
              </a:duotone>
              <a:extLst/>
            </a:blip>
            <a:stretch>
              <a:fillRect/>
            </a:stretch>
          </p:blipFill>
          <p:spPr>
            <a:xfrm>
              <a:off x="6673595" y="1805937"/>
              <a:ext cx="1280158" cy="1280163"/>
            </a:xfrm>
            <a:prstGeom prst="rect">
              <a:avLst/>
            </a:prstGeom>
            <a:ln w="12700">
              <a:miter lim="400000"/>
            </a:ln>
          </p:spPr>
        </p:pic>
      </p:grpSp>
      <p:sp>
        <p:nvSpPr>
          <p:cNvPr id="17" name="TextBox 16">
            <a:extLst>
              <a:ext uri="{FF2B5EF4-FFF2-40B4-BE49-F238E27FC236}">
                <a16:creationId xmlns:a16="http://schemas.microsoft.com/office/drawing/2014/main" id="{B7220510-016C-4645-86FA-F9E317AE2C19}"/>
              </a:ext>
            </a:extLst>
          </p:cNvPr>
          <p:cNvSpPr txBox="1"/>
          <p:nvPr/>
        </p:nvSpPr>
        <p:spPr>
          <a:xfrm>
            <a:off x="1720246" y="4561726"/>
            <a:ext cx="5100242" cy="319913"/>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kumimoji="0" lang="en-US" sz="1600" b="0" i="0" u="none" strike="noStrike" kern="1200" cap="none" spc="0" normalizeH="0" baseline="0" noProof="0" dirty="0">
                <a:ln>
                  <a:noFill/>
                </a:ln>
                <a:solidFill>
                  <a:sysClr val="windowText" lastClr="000000"/>
                </a:solidFill>
                <a:effectLst/>
                <a:uLnTx/>
                <a:uFillTx/>
                <a:latin typeface="+mn-lt"/>
              </a:rPr>
              <a:t>This exercise requires approximately </a:t>
            </a:r>
            <a:r>
              <a:rPr kumimoji="0" lang="en-US" sz="1600" b="1" i="0" u="none" strike="noStrike" kern="1200" cap="none" spc="0" normalizeH="0" baseline="0" noProof="0" dirty="0">
                <a:ln>
                  <a:noFill/>
                </a:ln>
                <a:solidFill>
                  <a:sysClr val="windowText" lastClr="000000"/>
                </a:solidFill>
                <a:effectLst/>
                <a:uLnTx/>
                <a:uFillTx/>
                <a:latin typeface="+mn-lt"/>
              </a:rPr>
              <a:t>3</a:t>
            </a:r>
            <a:r>
              <a:rPr lang="en-US" sz="1600" b="1" dirty="0">
                <a:solidFill>
                  <a:sysClr val="windowText" lastClr="000000"/>
                </a:solidFill>
              </a:rPr>
              <a:t>0 minutes</a:t>
            </a:r>
            <a:r>
              <a:rPr kumimoji="0" lang="en-US" sz="1600" b="0" i="0" u="none" strike="noStrike" kern="1200" cap="none" spc="0" normalizeH="0" baseline="0" noProof="0" dirty="0">
                <a:ln>
                  <a:noFill/>
                </a:ln>
                <a:solidFill>
                  <a:sysClr val="windowText" lastClr="000000"/>
                </a:solidFill>
                <a:effectLst/>
                <a:uLnTx/>
                <a:uFillTx/>
                <a:latin typeface="+mn-lt"/>
              </a:rPr>
              <a:t>.</a:t>
            </a:r>
          </a:p>
        </p:txBody>
      </p:sp>
    </p:spTree>
    <p:extLst>
      <p:ext uri="{BB962C8B-B14F-4D97-AF65-F5344CB8AC3E}">
        <p14:creationId xmlns:p14="http://schemas.microsoft.com/office/powerpoint/2010/main" val="16259210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Share Your Experiences</a:t>
            </a:r>
          </a:p>
        </p:txBody>
      </p:sp>
      <p:sp>
        <p:nvSpPr>
          <p:cNvPr id="3" name="Footer Placeholder 2"/>
          <p:cNvSpPr>
            <a:spLocks noGrp="1"/>
          </p:cNvSpPr>
          <p:nvPr>
            <p:ph type="ftr" sz="quarter" idx="10"/>
          </p:nvPr>
        </p:nvSpPr>
        <p:spPr/>
        <p:txBody>
          <a:bodyPr/>
          <a:lstStyle/>
          <a:p>
            <a:r>
              <a:rPr lang="en-US"/>
              <a:t>© 2019 NetApp, Inc. All rights reserved. </a:t>
            </a:r>
            <a:endParaRPr lang="en-US" dirty="0"/>
          </a:p>
        </p:txBody>
      </p:sp>
      <p:sp>
        <p:nvSpPr>
          <p:cNvPr id="4" name="Slide Number Placeholder 3"/>
          <p:cNvSpPr>
            <a:spLocks noGrp="1"/>
          </p:cNvSpPr>
          <p:nvPr>
            <p:ph type="sldNum" sz="quarter" idx="11"/>
          </p:nvPr>
        </p:nvSpPr>
        <p:spPr/>
        <p:txBody>
          <a:bodyPr/>
          <a:lstStyle/>
          <a:p>
            <a:fld id="{92978B7E-5EBE-134C-B481-E4E8CA36F800}" type="slidenum">
              <a:rPr lang="en-US" smtClean="0"/>
              <a:pPr/>
              <a:t>13</a:t>
            </a:fld>
            <a:endParaRPr lang="en-US" dirty="0"/>
          </a:p>
        </p:txBody>
      </p:sp>
      <p:sp>
        <p:nvSpPr>
          <p:cNvPr id="5" name="Text Placeholder 4"/>
          <p:cNvSpPr>
            <a:spLocks noGrp="1"/>
          </p:cNvSpPr>
          <p:nvPr>
            <p:ph type="body" idx="12"/>
          </p:nvPr>
        </p:nvSpPr>
        <p:spPr/>
        <p:txBody>
          <a:bodyPr/>
          <a:lstStyle/>
          <a:p>
            <a:r>
              <a:rPr lang="en-US" dirty="0"/>
              <a:t>Roundtable questions for the equipment-based exercises</a:t>
            </a:r>
          </a:p>
        </p:txBody>
      </p:sp>
      <p:sp>
        <p:nvSpPr>
          <p:cNvPr id="16" name="Content Placeholder 9">
            <a:extLst>
              <a:ext uri="{FF2B5EF4-FFF2-40B4-BE49-F238E27FC236}">
                <a16:creationId xmlns:a16="http://schemas.microsoft.com/office/drawing/2014/main" id="{652C7B62-AF0F-8549-9AF2-A1559185489A}"/>
              </a:ext>
            </a:extLst>
          </p:cNvPr>
          <p:cNvSpPr txBox="1">
            <a:spLocks/>
          </p:cNvSpPr>
          <p:nvPr/>
        </p:nvSpPr>
        <p:spPr bwMode="auto">
          <a:xfrm>
            <a:off x="2574986" y="2257858"/>
            <a:ext cx="6964907" cy="1947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73244" tIns="36623" rIns="73244" bIns="36623" numCol="1" anchor="ctr" anchorCtr="0" compatLnSpc="1">
            <a:prstTxWarp prst="textNoShape">
              <a:avLst/>
            </a:prstTxWarp>
            <a:noAutofit/>
          </a:bodyPr>
          <a:lstStyle>
            <a:lvl1pPr marL="182880" indent="-182880" algn="l" defTabSz="731838" rtl="0" eaLnBrk="0" fontAlgn="base" hangingPunct="0">
              <a:lnSpc>
                <a:spcPct val="100000"/>
              </a:lnSpc>
              <a:spcBef>
                <a:spcPts val="1000"/>
              </a:spcBef>
              <a:spcAft>
                <a:spcPts val="200"/>
              </a:spcAft>
              <a:buClr>
                <a:schemeClr val="tx2"/>
              </a:buClr>
              <a:buFont typeface="Wingdings" charset="2"/>
              <a:buChar char="§"/>
              <a:defRPr sz="2000" kern="1200">
                <a:solidFill>
                  <a:schemeClr val="tx1"/>
                </a:solidFill>
                <a:latin typeface="+mn-lt"/>
                <a:ea typeface="ＭＳ Ｐゴシック" charset="0"/>
                <a:cs typeface="ＭＳ Ｐゴシック" charset="0"/>
              </a:defRPr>
            </a:lvl1pPr>
            <a:lvl2pPr marL="365760" indent="-182880" algn="l" defTabSz="731838" rtl="0" eaLnBrk="0" fontAlgn="base" hangingPunct="0">
              <a:lnSpc>
                <a:spcPct val="100000"/>
              </a:lnSpc>
              <a:spcBef>
                <a:spcPts val="0"/>
              </a:spcBef>
              <a:spcAft>
                <a:spcPts val="200"/>
              </a:spcAft>
              <a:buClr>
                <a:schemeClr val="tx1">
                  <a:lumMod val="50000"/>
                  <a:lumOff val="50000"/>
                </a:schemeClr>
              </a:buClr>
              <a:buFont typeface="Wingdings" charset="2"/>
              <a:buChar char="§"/>
              <a:defRPr sz="1600" kern="1200">
                <a:solidFill>
                  <a:schemeClr val="accent1"/>
                </a:solidFill>
                <a:latin typeface="+mn-lt"/>
                <a:ea typeface="ＭＳ Ｐゴシック" charset="0"/>
                <a:cs typeface="+mn-cs"/>
              </a:defRPr>
            </a:lvl2pPr>
            <a:lvl3pPr marL="574675" indent="-173038" algn="l" defTabSz="731838" rtl="0" eaLnBrk="0" fontAlgn="base" hangingPunct="0">
              <a:lnSpc>
                <a:spcPct val="100000"/>
              </a:lnSpc>
              <a:spcBef>
                <a:spcPts val="0"/>
              </a:spcBef>
              <a:spcAft>
                <a:spcPts val="400"/>
              </a:spcAft>
              <a:buClr>
                <a:schemeClr val="bg2"/>
              </a:buClr>
              <a:buFont typeface="Wingdings" charset="0"/>
              <a:buChar char="§"/>
              <a:defRPr sz="1600" kern="1200">
                <a:solidFill>
                  <a:schemeClr val="tx1"/>
                </a:solidFill>
                <a:latin typeface="+mn-lt"/>
                <a:ea typeface="ＭＳ Ｐゴシック" charset="0"/>
                <a:cs typeface="+mn-cs"/>
              </a:defRPr>
            </a:lvl3pPr>
            <a:lvl4pPr marL="741363" indent="-166688" algn="l" defTabSz="731838" rtl="0" eaLnBrk="0" fontAlgn="base" hangingPunct="0">
              <a:lnSpc>
                <a:spcPct val="100000"/>
              </a:lnSpc>
              <a:spcBef>
                <a:spcPts val="0"/>
              </a:spcBef>
              <a:spcAft>
                <a:spcPts val="400"/>
              </a:spcAft>
              <a:buClr>
                <a:schemeClr val="bg2"/>
              </a:buClr>
              <a:buFont typeface="Wingdings" charset="0"/>
              <a:buChar char="§"/>
              <a:defRPr sz="1400" kern="1200">
                <a:solidFill>
                  <a:schemeClr val="tx1"/>
                </a:solidFill>
                <a:latin typeface="+mn-lt"/>
                <a:ea typeface="ＭＳ Ｐゴシック" charset="0"/>
                <a:cs typeface="+mn-cs"/>
              </a:defRPr>
            </a:lvl4pPr>
            <a:lvl5pPr marL="914400" indent="-173038" algn="l" defTabSz="731838" rtl="0" eaLnBrk="0" fontAlgn="base" hangingPunct="0">
              <a:lnSpc>
                <a:spcPct val="100000"/>
              </a:lnSpc>
              <a:spcBef>
                <a:spcPts val="0"/>
              </a:spcBef>
              <a:spcAft>
                <a:spcPts val="400"/>
              </a:spcAft>
              <a:buClr>
                <a:schemeClr val="bg2"/>
              </a:buClr>
              <a:buFont typeface="Wingdings" charset="0"/>
              <a:buChar char="§"/>
              <a:defRPr lang="en-US" sz="1400" kern="1200">
                <a:solidFill>
                  <a:schemeClr val="tx1"/>
                </a:solidFill>
                <a:latin typeface="+mn-lt"/>
                <a:ea typeface="ＭＳ Ｐゴシック" charset="0"/>
                <a:cs typeface="+mn-cs"/>
              </a:defRPr>
            </a:lvl5pPr>
            <a:lvl6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en-US"/>
              <a:t>Do you have questions about your equipment kit?</a:t>
            </a:r>
          </a:p>
          <a:p>
            <a:r>
              <a:rPr lang="en-US"/>
              <a:t>Do you have an issue to report?</a:t>
            </a:r>
            <a:endParaRPr lang="en-US" dirty="0"/>
          </a:p>
        </p:txBody>
      </p:sp>
      <p:grpSp>
        <p:nvGrpSpPr>
          <p:cNvPr id="18" name="Group 17">
            <a:extLst>
              <a:ext uri="{FF2B5EF4-FFF2-40B4-BE49-F238E27FC236}">
                <a16:creationId xmlns:a16="http://schemas.microsoft.com/office/drawing/2014/main" id="{2FAD1D4E-C3C6-ED40-B153-43E4519B7E7F}"/>
              </a:ext>
            </a:extLst>
          </p:cNvPr>
          <p:cNvGrpSpPr/>
          <p:nvPr/>
        </p:nvGrpSpPr>
        <p:grpSpPr>
          <a:xfrm>
            <a:off x="216882" y="2257858"/>
            <a:ext cx="1947657" cy="1947657"/>
            <a:chOff x="3968587" y="2800940"/>
            <a:chExt cx="2141484" cy="2141484"/>
          </a:xfrm>
        </p:grpSpPr>
        <p:sp>
          <p:nvSpPr>
            <p:cNvPr id="24" name="Oval 23">
              <a:extLst>
                <a:ext uri="{FF2B5EF4-FFF2-40B4-BE49-F238E27FC236}">
                  <a16:creationId xmlns:a16="http://schemas.microsoft.com/office/drawing/2014/main" id="{0F3F2733-E7A5-EF48-86D4-076CBC5507CA}"/>
                </a:ext>
              </a:extLst>
            </p:cNvPr>
            <p:cNvSpPr/>
            <p:nvPr/>
          </p:nvSpPr>
          <p:spPr>
            <a:xfrm>
              <a:off x="3968587" y="2800940"/>
              <a:ext cx="2141484" cy="2141484"/>
            </a:xfrm>
            <a:prstGeom prst="ellipse">
              <a:avLst/>
            </a:prstGeom>
            <a:solidFill>
              <a:srgbClr val="8DC63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grpSp>
          <p:nvGrpSpPr>
            <p:cNvPr id="25" name="Group 24">
              <a:extLst>
                <a:ext uri="{FF2B5EF4-FFF2-40B4-BE49-F238E27FC236}">
                  <a16:creationId xmlns:a16="http://schemas.microsoft.com/office/drawing/2014/main" id="{4E07475C-ACA7-6E42-BA3F-8248AE03C8DF}"/>
                </a:ext>
              </a:extLst>
            </p:cNvPr>
            <p:cNvGrpSpPr/>
            <p:nvPr/>
          </p:nvGrpSpPr>
          <p:grpSpPr>
            <a:xfrm>
              <a:off x="4275453" y="3136902"/>
              <a:ext cx="1592175" cy="1592178"/>
              <a:chOff x="4001792" y="2945512"/>
              <a:chExt cx="1493518" cy="1493521"/>
            </a:xfrm>
          </p:grpSpPr>
          <p:sp>
            <p:nvSpPr>
              <p:cNvPr id="26" name="Rectangular Callout 25">
                <a:extLst>
                  <a:ext uri="{FF2B5EF4-FFF2-40B4-BE49-F238E27FC236}">
                    <a16:creationId xmlns:a16="http://schemas.microsoft.com/office/drawing/2014/main" id="{D6FA4B49-2304-1D4E-986F-9EB6381312D3}"/>
                  </a:ext>
                </a:extLst>
              </p:cNvPr>
              <p:cNvSpPr/>
              <p:nvPr/>
            </p:nvSpPr>
            <p:spPr>
              <a:xfrm>
                <a:off x="4652543" y="3428640"/>
                <a:ext cx="634962" cy="542579"/>
              </a:xfrm>
              <a:prstGeom prst="wedgeRectCallout">
                <a:avLst>
                  <a:gd name="adj1" fmla="val 41440"/>
                  <a:gd name="adj2" fmla="val 92222"/>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27" name="Rectangular Callout 26">
                <a:extLst>
                  <a:ext uri="{FF2B5EF4-FFF2-40B4-BE49-F238E27FC236}">
                    <a16:creationId xmlns:a16="http://schemas.microsoft.com/office/drawing/2014/main" id="{8CE3D87C-8D5C-C14D-A846-76C712319A82}"/>
                  </a:ext>
                </a:extLst>
              </p:cNvPr>
              <p:cNvSpPr/>
              <p:nvPr/>
            </p:nvSpPr>
            <p:spPr>
              <a:xfrm>
                <a:off x="4179208" y="3186210"/>
                <a:ext cx="727320" cy="519491"/>
              </a:xfrm>
              <a:prstGeom prst="wedgeRectCallout">
                <a:avLst>
                  <a:gd name="adj1" fmla="val -30357"/>
                  <a:gd name="adj2" fmla="val 95833"/>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28" name="Rectangle 27">
                <a:extLst>
                  <a:ext uri="{FF2B5EF4-FFF2-40B4-BE49-F238E27FC236}">
                    <a16:creationId xmlns:a16="http://schemas.microsoft.com/office/drawing/2014/main" id="{B667040F-9249-2849-ABCC-E964502A9B27}"/>
                  </a:ext>
                </a:extLst>
              </p:cNvPr>
              <p:cNvSpPr/>
              <p:nvPr/>
            </p:nvSpPr>
            <p:spPr>
              <a:xfrm>
                <a:off x="4617909" y="3417095"/>
                <a:ext cx="288619" cy="288606"/>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29" name="image120.png" descr="Support-Speech-Bubbles_256.png">
                <a:extLst>
                  <a:ext uri="{FF2B5EF4-FFF2-40B4-BE49-F238E27FC236}">
                    <a16:creationId xmlns:a16="http://schemas.microsoft.com/office/drawing/2014/main" id="{A2F6F814-ED2E-B44D-A545-E9983D8BDC9F}"/>
                  </a:ext>
                </a:extLst>
              </p:cNvPr>
              <p:cNvPicPr>
                <a:picLocks noChangeAspect="1"/>
              </p:cNvPicPr>
              <p:nvPr/>
            </p:nvPicPr>
            <p:blipFill>
              <a:blip r:embed="rId3" cstate="print">
                <a:duotone>
                  <a:schemeClr val="bg2">
                    <a:shade val="45000"/>
                    <a:satMod val="135000"/>
                  </a:schemeClr>
                  <a:prstClr val="white"/>
                </a:duotone>
                <a:extLst/>
              </a:blip>
              <a:stretch>
                <a:fillRect/>
              </a:stretch>
            </p:blipFill>
            <p:spPr>
              <a:xfrm>
                <a:off x="4001792" y="2945512"/>
                <a:ext cx="1493518" cy="1493521"/>
              </a:xfrm>
              <a:prstGeom prst="rect">
                <a:avLst/>
              </a:prstGeom>
              <a:ln w="12700">
                <a:miter lim="400000"/>
              </a:ln>
            </p:spPr>
          </p:pic>
        </p:grpSp>
      </p:grpSp>
    </p:spTree>
    <p:extLst>
      <p:ext uri="{BB962C8B-B14F-4D97-AF65-F5344CB8AC3E}">
        <p14:creationId xmlns:p14="http://schemas.microsoft.com/office/powerpoint/2010/main" val="4005660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Learning Journey</a:t>
            </a:r>
          </a:p>
        </p:txBody>
      </p:sp>
      <p:sp>
        <p:nvSpPr>
          <p:cNvPr id="3" name="Text Placeholder 2"/>
          <p:cNvSpPr>
            <a:spLocks noGrp="1"/>
          </p:cNvSpPr>
          <p:nvPr>
            <p:ph type="body" idx="10"/>
          </p:nvPr>
        </p:nvSpPr>
        <p:spPr/>
        <p:txBody>
          <a:bodyPr/>
          <a:lstStyle/>
          <a:p>
            <a:r>
              <a:rPr lang="en-US" dirty="0"/>
              <a:t>Bookmark these pages</a:t>
            </a:r>
          </a:p>
        </p:txBody>
      </p:sp>
      <p:sp>
        <p:nvSpPr>
          <p:cNvPr id="9" name="Footer Placeholder 6"/>
          <p:cNvSpPr>
            <a:spLocks noGrp="1"/>
          </p:cNvSpPr>
          <p:nvPr>
            <p:ph type="ftr" sz="quarter" idx="3"/>
          </p:nvPr>
        </p:nvSpPr>
        <p:spPr>
          <a:xfrm>
            <a:off x="211138" y="5202487"/>
            <a:ext cx="3037220" cy="200025"/>
          </a:xfrm>
        </p:spPr>
        <p:txBody>
          <a:bodyPr/>
          <a:lstStyle/>
          <a:p>
            <a:pPr>
              <a:defRPr/>
            </a:pPr>
            <a:r>
              <a:rPr lang="en-US"/>
              <a:t>© 2019 NetApp, Inc. All rights reserved. </a:t>
            </a:r>
            <a:endParaRPr lang="en-US" dirty="0"/>
          </a:p>
        </p:txBody>
      </p:sp>
      <p:sp>
        <p:nvSpPr>
          <p:cNvPr id="10" name="Slide Number Placeholder 1">
            <a:extLst>
              <a:ext uri="{FF2B5EF4-FFF2-40B4-BE49-F238E27FC236}">
                <a16:creationId xmlns:a16="http://schemas.microsoft.com/office/drawing/2014/main" id="{BEC420B8-437C-4363-B26C-C20582763B2D}"/>
              </a:ext>
            </a:extLst>
          </p:cNvPr>
          <p:cNvSpPr>
            <a:spLocks noGrp="1"/>
          </p:cNvSpPr>
          <p:nvPr>
            <p:ph type="sldNum" sz="quarter" idx="4"/>
          </p:nvPr>
        </p:nvSpPr>
        <p:spPr>
          <a:xfrm>
            <a:off x="8889543" y="5189118"/>
            <a:ext cx="671050" cy="200025"/>
          </a:xfrm>
        </p:spPr>
        <p:txBody>
          <a:bodyPr/>
          <a:lstStyle>
            <a:lvl1pPr algn="r">
              <a:defRPr sz="1200">
                <a:solidFill>
                  <a:schemeClr val="tx1">
                    <a:tint val="75000"/>
                  </a:schemeClr>
                </a:solidFill>
              </a:defRPr>
            </a:lvl1pPr>
          </a:lstStyle>
          <a:p>
            <a:fld id="{92978B7E-5EBE-134C-B481-E4E8CA36F800}" type="slidenum">
              <a:rPr lang="en-US" smtClean="0"/>
              <a:pPr/>
              <a:t>14</a:t>
            </a:fld>
            <a:endParaRPr lang="en-US" dirty="0"/>
          </a:p>
        </p:txBody>
      </p:sp>
      <p:sp>
        <p:nvSpPr>
          <p:cNvPr id="12" name="Content Placeholder 1">
            <a:extLst>
              <a:ext uri="{FF2B5EF4-FFF2-40B4-BE49-F238E27FC236}">
                <a16:creationId xmlns:a16="http://schemas.microsoft.com/office/drawing/2014/main" id="{CDAB723C-7912-E34F-8607-B7D519292A8A}"/>
              </a:ext>
            </a:extLst>
          </p:cNvPr>
          <p:cNvSpPr>
            <a:spLocks noGrp="1"/>
          </p:cNvSpPr>
          <p:nvPr>
            <p:ph sz="quarter" idx="15"/>
          </p:nvPr>
        </p:nvSpPr>
        <p:spPr>
          <a:xfrm>
            <a:off x="242246" y="1750674"/>
            <a:ext cx="4458291" cy="3423908"/>
          </a:xfrm>
          <a:solidFill>
            <a:schemeClr val="bg2">
              <a:lumMod val="20000"/>
              <a:lumOff val="80000"/>
            </a:schemeClr>
          </a:solidFill>
          <a:ln>
            <a:noFill/>
          </a:ln>
        </p:spPr>
        <p:txBody>
          <a:bodyPr/>
          <a:lstStyle/>
          <a:p>
            <a:pPr>
              <a:spcBef>
                <a:spcPts val="600"/>
              </a:spcBef>
            </a:pPr>
            <a:endParaRPr lang="en-US" sz="1800" dirty="0">
              <a:hlinkClick r:id="" action="ppaction://noaction"/>
            </a:endParaRPr>
          </a:p>
          <a:p>
            <a:pPr>
              <a:spcBef>
                <a:spcPts val="600"/>
              </a:spcBef>
            </a:pPr>
            <a:r>
              <a:rPr lang="en-US" sz="1800" dirty="0">
                <a:hlinkClick r:id="" action="ppaction://noaction"/>
              </a:rPr>
              <a:t>NetApp University Overview</a:t>
            </a:r>
            <a:endParaRPr lang="en-US" sz="1800" dirty="0"/>
          </a:p>
          <a:p>
            <a:pPr lvl="1">
              <a:spcBef>
                <a:spcPts val="600"/>
              </a:spcBef>
            </a:pPr>
            <a:r>
              <a:rPr lang="en-US" dirty="0"/>
              <a:t>Find the training that you need</a:t>
            </a:r>
          </a:p>
          <a:p>
            <a:pPr lvl="1">
              <a:spcBef>
                <a:spcPts val="600"/>
              </a:spcBef>
            </a:pPr>
            <a:r>
              <a:rPr lang="en-US" dirty="0"/>
              <a:t>Explore certification</a:t>
            </a:r>
          </a:p>
          <a:p>
            <a:pPr lvl="1">
              <a:spcBef>
                <a:spcPts val="600"/>
              </a:spcBef>
            </a:pPr>
            <a:r>
              <a:rPr lang="en-US" dirty="0"/>
              <a:t>Follow your learning map</a:t>
            </a:r>
          </a:p>
          <a:p>
            <a:pPr>
              <a:spcBef>
                <a:spcPts val="600"/>
              </a:spcBef>
            </a:pPr>
            <a:r>
              <a:rPr lang="en-US" sz="1800" dirty="0">
                <a:hlinkClick r:id="rId3"/>
              </a:rPr>
              <a:t>NetApp University Community</a:t>
            </a:r>
            <a:br>
              <a:rPr lang="en-US" dirty="0"/>
            </a:br>
            <a:r>
              <a:rPr lang="en-US" sz="1600" dirty="0"/>
              <a:t>Join the discussion</a:t>
            </a:r>
            <a:endParaRPr lang="en-US" dirty="0"/>
          </a:p>
          <a:p>
            <a:pPr>
              <a:spcBef>
                <a:spcPts val="600"/>
              </a:spcBef>
            </a:pPr>
            <a:r>
              <a:rPr lang="en-US" sz="1800" dirty="0">
                <a:hlinkClick r:id="rId4"/>
              </a:rPr>
              <a:t>NetApp University Support</a:t>
            </a:r>
            <a:br>
              <a:rPr lang="en-US" dirty="0"/>
            </a:br>
            <a:r>
              <a:rPr lang="en-US" sz="1600" dirty="0"/>
              <a:t>Contact the support team</a:t>
            </a:r>
            <a:endParaRPr lang="en-US" dirty="0"/>
          </a:p>
        </p:txBody>
      </p:sp>
      <p:sp>
        <p:nvSpPr>
          <p:cNvPr id="13" name="Content Placeholder 4">
            <a:extLst>
              <a:ext uri="{FF2B5EF4-FFF2-40B4-BE49-F238E27FC236}">
                <a16:creationId xmlns:a16="http://schemas.microsoft.com/office/drawing/2014/main" id="{C119B57B-3848-FB4E-8F71-D2E37BCBDA42}"/>
              </a:ext>
            </a:extLst>
          </p:cNvPr>
          <p:cNvSpPr>
            <a:spLocks noGrp="1"/>
          </p:cNvSpPr>
          <p:nvPr>
            <p:ph sz="quarter" idx="14"/>
          </p:nvPr>
        </p:nvSpPr>
        <p:spPr>
          <a:xfrm>
            <a:off x="5016603" y="1750674"/>
            <a:ext cx="4459025" cy="3423908"/>
          </a:xfrm>
          <a:solidFill>
            <a:schemeClr val="bg2">
              <a:lumMod val="20000"/>
              <a:lumOff val="80000"/>
            </a:schemeClr>
          </a:solidFill>
          <a:ln>
            <a:noFill/>
          </a:ln>
        </p:spPr>
        <p:txBody>
          <a:bodyPr/>
          <a:lstStyle/>
          <a:p>
            <a:pPr>
              <a:spcBef>
                <a:spcPts val="200"/>
              </a:spcBef>
            </a:pPr>
            <a:endParaRPr lang="en-US" sz="1800" dirty="0">
              <a:hlinkClick r:id="" action="ppaction://noaction"/>
            </a:endParaRPr>
          </a:p>
          <a:p>
            <a:pPr>
              <a:spcBef>
                <a:spcPts val="200"/>
              </a:spcBef>
            </a:pPr>
            <a:r>
              <a:rPr lang="en-US" sz="1800" dirty="0">
                <a:hlinkClick r:id="" action="ppaction://noaction"/>
              </a:rPr>
              <a:t>New to NetApp Support Webcast</a:t>
            </a:r>
            <a:br>
              <a:rPr lang="en-US" dirty="0"/>
            </a:br>
            <a:r>
              <a:rPr lang="en-US" sz="1600" dirty="0">
                <a:solidFill>
                  <a:srgbClr val="000000"/>
                </a:solidFill>
              </a:rPr>
              <a:t>Ensure</a:t>
            </a:r>
            <a:r>
              <a:rPr lang="en-US" sz="1600" dirty="0"/>
              <a:t> a successful support experience </a:t>
            </a:r>
            <a:endParaRPr lang="en-US" dirty="0"/>
          </a:p>
          <a:p>
            <a:pPr>
              <a:spcBef>
                <a:spcPts val="200"/>
              </a:spcBef>
            </a:pPr>
            <a:r>
              <a:rPr lang="en-US" sz="1800" dirty="0">
                <a:hlinkClick r:id="rId5"/>
              </a:rPr>
              <a:t>NetApp Support</a:t>
            </a:r>
            <a:br>
              <a:rPr lang="en-US" dirty="0"/>
            </a:br>
            <a:r>
              <a:rPr lang="en-US" sz="1600" dirty="0"/>
              <a:t>Access downloads, tools, documentation</a:t>
            </a:r>
            <a:endParaRPr lang="en-US" dirty="0"/>
          </a:p>
          <a:p>
            <a:pPr>
              <a:spcBef>
                <a:spcPts val="200"/>
              </a:spcBef>
            </a:pPr>
            <a:r>
              <a:rPr lang="en-US" sz="1800" dirty="0">
                <a:hlinkClick r:id="rId6"/>
              </a:rPr>
              <a:t>Customer Success Community</a:t>
            </a:r>
            <a:br>
              <a:rPr lang="en-US" dirty="0"/>
            </a:br>
            <a:r>
              <a:rPr lang="en-US" sz="1600" dirty="0"/>
              <a:t>Engage with experts</a:t>
            </a:r>
            <a:endParaRPr lang="en-US" dirty="0"/>
          </a:p>
          <a:p>
            <a:pPr>
              <a:spcBef>
                <a:spcPts val="200"/>
              </a:spcBef>
            </a:pPr>
            <a:r>
              <a:rPr lang="en-US" sz="1800" dirty="0">
                <a:hlinkClick r:id="rId7"/>
              </a:rPr>
              <a:t>NetApp Knowledgebase</a:t>
            </a:r>
            <a:br>
              <a:rPr lang="en-US" dirty="0"/>
            </a:br>
            <a:r>
              <a:rPr lang="en-US" sz="1600" dirty="0"/>
              <a:t>Access a wealth of knowledge</a:t>
            </a:r>
            <a:endParaRPr lang="en-US" dirty="0"/>
          </a:p>
        </p:txBody>
      </p:sp>
      <p:sp>
        <p:nvSpPr>
          <p:cNvPr id="14" name="Rectangle 13">
            <a:extLst>
              <a:ext uri="{FF2B5EF4-FFF2-40B4-BE49-F238E27FC236}">
                <a16:creationId xmlns:a16="http://schemas.microsoft.com/office/drawing/2014/main" id="{2CB0615D-8393-C943-AB17-13CF2FE1743D}"/>
              </a:ext>
            </a:extLst>
          </p:cNvPr>
          <p:cNvSpPr/>
          <p:nvPr/>
        </p:nvSpPr>
        <p:spPr>
          <a:xfrm>
            <a:off x="5016603" y="1386962"/>
            <a:ext cx="4459026" cy="36371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2000" b="1" dirty="0"/>
              <a:t>NetApp</a:t>
            </a:r>
          </a:p>
        </p:txBody>
      </p:sp>
      <p:sp>
        <p:nvSpPr>
          <p:cNvPr id="15" name="Rectangle 14">
            <a:extLst>
              <a:ext uri="{FF2B5EF4-FFF2-40B4-BE49-F238E27FC236}">
                <a16:creationId xmlns:a16="http://schemas.microsoft.com/office/drawing/2014/main" id="{A037F69B-5B02-CC46-AB3E-FC0E9D99437A}"/>
              </a:ext>
            </a:extLst>
          </p:cNvPr>
          <p:cNvSpPr/>
          <p:nvPr/>
        </p:nvSpPr>
        <p:spPr>
          <a:xfrm>
            <a:off x="242245" y="1386962"/>
            <a:ext cx="4459026" cy="36371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2000" b="1" dirty="0"/>
              <a:t>NetApp University</a:t>
            </a:r>
          </a:p>
        </p:txBody>
      </p:sp>
    </p:spTree>
    <p:extLst>
      <p:ext uri="{BB962C8B-B14F-4D97-AF65-F5344CB8AC3E}">
        <p14:creationId xmlns:p14="http://schemas.microsoft.com/office/powerpoint/2010/main" val="2230440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0067C5"/>
                </a:solidFill>
              </a:rPr>
              <a:t>Information About</a:t>
            </a:r>
            <a:r>
              <a:rPr lang="en-US" dirty="0"/>
              <a:t> Courseware Licenses for </a:t>
            </a:r>
            <a:br>
              <a:rPr lang="en-US" dirty="0"/>
            </a:br>
            <a:r>
              <a:rPr lang="en-US" dirty="0"/>
              <a:t>Integrating Hybrid Clouds with </a:t>
            </a:r>
            <a:r>
              <a:rPr lang="en-US" dirty="0">
                <a:solidFill>
                  <a:srgbClr val="0067C5"/>
                </a:solidFill>
              </a:rPr>
              <a:t>Data Fabric</a:t>
            </a:r>
            <a:endParaRPr lang="en-US" dirty="0">
              <a:solidFill>
                <a:srgbClr val="0067C5"/>
              </a:solidFill>
              <a:latin typeface="Arial" panose="020B0604020202020204" pitchFamily="34" charset="0"/>
            </a:endParaRPr>
          </a:p>
        </p:txBody>
      </p:sp>
      <p:graphicFrame>
        <p:nvGraphicFramePr>
          <p:cNvPr id="17" name="Content Placeholder 13"/>
          <p:cNvGraphicFramePr>
            <a:graphicFrameLocks/>
          </p:cNvGraphicFramePr>
          <p:nvPr>
            <p:extLst>
              <p:ext uri="{D42A27DB-BD31-4B8C-83A1-F6EECF244321}">
                <p14:modId xmlns:p14="http://schemas.microsoft.com/office/powerpoint/2010/main" val="2840279549"/>
              </p:ext>
            </p:extLst>
          </p:nvPr>
        </p:nvGraphicFramePr>
        <p:xfrm>
          <a:off x="300099" y="1396308"/>
          <a:ext cx="9253466" cy="1325893"/>
        </p:xfrm>
        <a:graphic>
          <a:graphicData uri="http://schemas.openxmlformats.org/drawingml/2006/table">
            <a:tbl>
              <a:tblPr firstRow="1" bandRow="1">
                <a:tableStyleId>{5C22544A-7EE6-4342-B048-85BDC9FD1C3A}</a:tableStyleId>
              </a:tblPr>
              <a:tblGrid>
                <a:gridCol w="1881492">
                  <a:extLst>
                    <a:ext uri="{9D8B030D-6E8A-4147-A177-3AD203B41FA5}">
                      <a16:colId xmlns:a16="http://schemas.microsoft.com/office/drawing/2014/main" val="20000"/>
                    </a:ext>
                  </a:extLst>
                </a:gridCol>
                <a:gridCol w="1881492">
                  <a:extLst>
                    <a:ext uri="{9D8B030D-6E8A-4147-A177-3AD203B41FA5}">
                      <a16:colId xmlns:a16="http://schemas.microsoft.com/office/drawing/2014/main" val="20001"/>
                    </a:ext>
                  </a:extLst>
                </a:gridCol>
                <a:gridCol w="2745241">
                  <a:extLst>
                    <a:ext uri="{9D8B030D-6E8A-4147-A177-3AD203B41FA5}">
                      <a16:colId xmlns:a16="http://schemas.microsoft.com/office/drawing/2014/main" val="20002"/>
                    </a:ext>
                  </a:extLst>
                </a:gridCol>
                <a:gridCol w="2745241">
                  <a:extLst>
                    <a:ext uri="{9D8B030D-6E8A-4147-A177-3AD203B41FA5}">
                      <a16:colId xmlns:a16="http://schemas.microsoft.com/office/drawing/2014/main" val="20003"/>
                    </a:ext>
                  </a:extLst>
                </a:gridCol>
              </a:tblGrid>
              <a:tr h="241035">
                <a:tc>
                  <a:txBody>
                    <a:bodyPr/>
                    <a:lstStyle/>
                    <a:p>
                      <a:pPr marL="0" marR="45720" algn="ctr">
                        <a:spcBef>
                          <a:spcPts val="0"/>
                        </a:spcBef>
                        <a:spcAft>
                          <a:spcPts val="0"/>
                        </a:spcAft>
                      </a:pPr>
                      <a:r>
                        <a:rPr lang="en-US" sz="1100" dirty="0">
                          <a:effectLst/>
                        </a:rPr>
                        <a:t>No</a:t>
                      </a:r>
                      <a:endParaRPr lang="en-US" sz="1100" dirty="0">
                        <a:effectLst/>
                        <a:latin typeface="+mj-lt"/>
                        <a:ea typeface="Times"/>
                      </a:endParaRPr>
                    </a:p>
                  </a:txBody>
                  <a:tcPr marL="73176" marR="73176" marT="0" marB="0" anchor="ctr"/>
                </a:tc>
                <a:tc>
                  <a:txBody>
                    <a:bodyPr/>
                    <a:lstStyle/>
                    <a:p>
                      <a:pPr marL="0" marR="45720" algn="ctr">
                        <a:spcBef>
                          <a:spcPts val="0"/>
                        </a:spcBef>
                        <a:spcAft>
                          <a:spcPts val="0"/>
                        </a:spcAft>
                      </a:pPr>
                      <a:r>
                        <a:rPr lang="en-US" sz="1100" dirty="0">
                          <a:effectLst/>
                        </a:rPr>
                        <a:t>Vendor</a:t>
                      </a:r>
                      <a:endParaRPr lang="en-US" sz="1100" b="1" dirty="0">
                        <a:effectLst/>
                        <a:latin typeface="+mj-lt"/>
                        <a:ea typeface="Times"/>
                      </a:endParaRPr>
                    </a:p>
                  </a:txBody>
                  <a:tcPr marL="73176" marR="73176" marT="0" marB="0" anchor="ctr"/>
                </a:tc>
                <a:tc>
                  <a:txBody>
                    <a:bodyPr/>
                    <a:lstStyle/>
                    <a:p>
                      <a:pPr marL="0" marR="45720" algn="ctr">
                        <a:spcBef>
                          <a:spcPts val="0"/>
                        </a:spcBef>
                        <a:spcAft>
                          <a:spcPts val="0"/>
                        </a:spcAft>
                      </a:pPr>
                      <a:r>
                        <a:rPr lang="en-US" sz="1100" dirty="0">
                          <a:effectLst/>
                        </a:rPr>
                        <a:t>Product</a:t>
                      </a:r>
                      <a:r>
                        <a:rPr lang="en-US" sz="1100" baseline="0" dirty="0">
                          <a:effectLst/>
                        </a:rPr>
                        <a:t> Title</a:t>
                      </a:r>
                      <a:endParaRPr lang="en-US" sz="1100" dirty="0">
                        <a:effectLst/>
                        <a:latin typeface="+mj-lt"/>
                        <a:ea typeface="Times"/>
                      </a:endParaRPr>
                    </a:p>
                  </a:txBody>
                  <a:tcPr marL="73176" marR="73176" marT="0" marB="0" anchor="ctr"/>
                </a:tc>
                <a:tc>
                  <a:txBody>
                    <a:bodyPr/>
                    <a:lstStyle/>
                    <a:p>
                      <a:pPr marL="0" marR="45720" algn="ctr">
                        <a:spcBef>
                          <a:spcPts val="0"/>
                        </a:spcBef>
                        <a:spcAft>
                          <a:spcPts val="0"/>
                        </a:spcAft>
                      </a:pPr>
                      <a:r>
                        <a:rPr lang="en-US" sz="1100" dirty="0">
                          <a:effectLst/>
                        </a:rPr>
                        <a:t>Target Audience</a:t>
                      </a:r>
                      <a:endParaRPr lang="en-US" sz="1100" dirty="0">
                        <a:effectLst/>
                        <a:latin typeface="+mj-lt"/>
                        <a:ea typeface="Times"/>
                      </a:endParaRPr>
                    </a:p>
                  </a:txBody>
                  <a:tcPr marL="73176" marR="73176" marT="0" marB="0" anchor="ctr"/>
                </a:tc>
                <a:extLst>
                  <a:ext uri="{0D108BD9-81ED-4DB2-BD59-A6C34878D82A}">
                    <a16:rowId xmlns:a16="http://schemas.microsoft.com/office/drawing/2014/main" val="10000"/>
                  </a:ext>
                </a:extLst>
              </a:tr>
              <a:tr h="394494">
                <a:tc>
                  <a:txBody>
                    <a:bodyPr/>
                    <a:lstStyle/>
                    <a:p>
                      <a:pPr marL="0" marR="45720" algn="ctr">
                        <a:spcBef>
                          <a:spcPts val="0"/>
                        </a:spcBef>
                        <a:spcAft>
                          <a:spcPts val="0"/>
                        </a:spcAft>
                      </a:pPr>
                      <a:r>
                        <a:rPr lang="en-US" sz="1200" dirty="0">
                          <a:effectLst/>
                        </a:rPr>
                        <a:t>1</a:t>
                      </a:r>
                      <a:endParaRPr lang="en-US" sz="1200" b="1" dirty="0">
                        <a:effectLst/>
                        <a:latin typeface="Times New Roman"/>
                        <a:ea typeface="Times"/>
                      </a:endParaRPr>
                    </a:p>
                  </a:txBody>
                  <a:tcPr marL="73176" marR="73176" marT="0" marB="0" anchor="ctr"/>
                </a:tc>
                <a:tc>
                  <a:txBody>
                    <a:bodyPr/>
                    <a:lstStyle/>
                    <a:p>
                      <a:pPr marL="0" marR="45720" algn="ctr">
                        <a:spcBef>
                          <a:spcPts val="0"/>
                        </a:spcBef>
                        <a:spcAft>
                          <a:spcPts val="0"/>
                        </a:spcAft>
                      </a:pPr>
                      <a:r>
                        <a:rPr lang="en-US" sz="1200" dirty="0">
                          <a:effectLst/>
                        </a:rPr>
                        <a:t>NetApp</a:t>
                      </a:r>
                      <a:endParaRPr lang="en-US" sz="1200" b="1" dirty="0">
                        <a:effectLst/>
                        <a:latin typeface="Times New Roman"/>
                        <a:ea typeface="Times"/>
                      </a:endParaRPr>
                    </a:p>
                  </a:txBody>
                  <a:tcPr marL="73176" marR="73176" marT="0" marB="0" anchor="ctr"/>
                </a:tc>
                <a:tc>
                  <a:txBody>
                    <a:bodyPr/>
                    <a:lstStyle/>
                    <a:p>
                      <a:pPr marL="0" marR="45720" algn="l">
                        <a:spcBef>
                          <a:spcPts val="0"/>
                        </a:spcBef>
                        <a:spcAft>
                          <a:spcPts val="0"/>
                        </a:spcAft>
                      </a:pPr>
                      <a:endParaRPr lang="en-US" sz="1200" dirty="0">
                        <a:effectLst/>
                        <a:latin typeface="Times New Roman"/>
                        <a:ea typeface="Times"/>
                      </a:endParaRPr>
                    </a:p>
                  </a:txBody>
                  <a:tcPr marL="73176" marR="73176" marT="0" marB="0"/>
                </a:tc>
                <a:tc>
                  <a:txBody>
                    <a:bodyPr/>
                    <a:lstStyle/>
                    <a:p>
                      <a:pPr marL="0" marR="45720" algn="ctr">
                        <a:spcBef>
                          <a:spcPts val="0"/>
                        </a:spcBef>
                        <a:spcAft>
                          <a:spcPts val="0"/>
                        </a:spcAft>
                      </a:pPr>
                      <a:r>
                        <a:rPr lang="en-US" sz="1200" dirty="0">
                          <a:effectLst/>
                        </a:rPr>
                        <a:t>Instructor</a:t>
                      </a:r>
                      <a:r>
                        <a:rPr lang="en-US" sz="1200" baseline="0" dirty="0">
                          <a:effectLst/>
                        </a:rPr>
                        <a:t> </a:t>
                      </a:r>
                      <a:endParaRPr lang="en-US" sz="1200" b="1" dirty="0">
                        <a:effectLst/>
                        <a:latin typeface="Times New Roman"/>
                        <a:ea typeface="Times"/>
                      </a:endParaRPr>
                    </a:p>
                  </a:txBody>
                  <a:tcPr marL="73176" marR="73176" marT="0" marB="0" anchor="ctr"/>
                </a:tc>
                <a:extLst>
                  <a:ext uri="{0D108BD9-81ED-4DB2-BD59-A6C34878D82A}">
                    <a16:rowId xmlns:a16="http://schemas.microsoft.com/office/drawing/2014/main" val="10001"/>
                  </a:ext>
                </a:extLst>
              </a:tr>
              <a:tr h="295870">
                <a:tc>
                  <a:txBody>
                    <a:bodyPr/>
                    <a:lstStyle/>
                    <a:p>
                      <a:pPr marL="0" marR="45720" algn="ctr">
                        <a:spcBef>
                          <a:spcPts val="0"/>
                        </a:spcBef>
                        <a:spcAft>
                          <a:spcPts val="0"/>
                        </a:spcAft>
                      </a:pPr>
                      <a:r>
                        <a:rPr lang="en-US" sz="1200" dirty="0">
                          <a:effectLst/>
                        </a:rPr>
                        <a:t>2</a:t>
                      </a:r>
                      <a:endParaRPr lang="en-US" sz="1200" b="1" dirty="0">
                        <a:effectLst/>
                        <a:latin typeface="Times New Roman"/>
                        <a:ea typeface="Times"/>
                      </a:endParaRPr>
                    </a:p>
                  </a:txBody>
                  <a:tcPr marL="73176" marR="73176" marT="0" marB="0" anchor="ctr"/>
                </a:tc>
                <a:tc>
                  <a:txBody>
                    <a:bodyPr/>
                    <a:lstStyle/>
                    <a:p>
                      <a:pPr marL="0" marR="45720" algn="ctr">
                        <a:spcBef>
                          <a:spcPts val="0"/>
                        </a:spcBef>
                        <a:spcAft>
                          <a:spcPts val="0"/>
                        </a:spcAft>
                      </a:pPr>
                      <a:r>
                        <a:rPr lang="en-US" sz="1200" dirty="0">
                          <a:effectLst/>
                        </a:rPr>
                        <a:t>NetApp</a:t>
                      </a:r>
                      <a:endParaRPr lang="en-US" sz="1200" b="1" dirty="0">
                        <a:effectLst/>
                        <a:latin typeface="Times New Roman"/>
                        <a:ea typeface="Times"/>
                      </a:endParaRPr>
                    </a:p>
                  </a:txBody>
                  <a:tcPr marL="73176" marR="73176" marT="0" marB="0" anchor="ctr"/>
                </a:tc>
                <a:tc>
                  <a:txBody>
                    <a:bodyPr/>
                    <a:lstStyle/>
                    <a:p>
                      <a:pPr marL="0" marR="45720" algn="l">
                        <a:spcBef>
                          <a:spcPts val="0"/>
                        </a:spcBef>
                        <a:spcAft>
                          <a:spcPts val="0"/>
                        </a:spcAft>
                      </a:pPr>
                      <a:endParaRPr lang="en-US" sz="1200" dirty="0">
                        <a:effectLst/>
                        <a:latin typeface="Times New Roman"/>
                        <a:ea typeface="Times"/>
                      </a:endParaRPr>
                    </a:p>
                  </a:txBody>
                  <a:tcPr marL="73176" marR="73176" marT="0" marB="0"/>
                </a:tc>
                <a:tc>
                  <a:txBody>
                    <a:bodyPr/>
                    <a:lstStyle/>
                    <a:p>
                      <a:pPr marL="0" marR="45720" algn="ctr">
                        <a:spcBef>
                          <a:spcPts val="0"/>
                        </a:spcBef>
                        <a:spcAft>
                          <a:spcPts val="0"/>
                        </a:spcAft>
                      </a:pPr>
                      <a:r>
                        <a:rPr lang="en-US" sz="1200" dirty="0">
                          <a:effectLst/>
                        </a:rPr>
                        <a:t>Students </a:t>
                      </a:r>
                      <a:endParaRPr lang="en-US" sz="1200" b="1" dirty="0">
                        <a:effectLst/>
                        <a:latin typeface="Times New Roman"/>
                        <a:ea typeface="Times"/>
                      </a:endParaRPr>
                    </a:p>
                  </a:txBody>
                  <a:tcPr marL="73176" marR="73176" marT="0" marB="0" anchor="ctr"/>
                </a:tc>
                <a:extLst>
                  <a:ext uri="{0D108BD9-81ED-4DB2-BD59-A6C34878D82A}">
                    <a16:rowId xmlns:a16="http://schemas.microsoft.com/office/drawing/2014/main" val="10002"/>
                  </a:ext>
                </a:extLst>
              </a:tr>
              <a:tr h="394494">
                <a:tc>
                  <a:txBody>
                    <a:bodyPr/>
                    <a:lstStyle/>
                    <a:p>
                      <a:pPr marL="0" marR="45720" algn="ctr">
                        <a:spcBef>
                          <a:spcPts val="0"/>
                        </a:spcBef>
                        <a:spcAft>
                          <a:spcPts val="0"/>
                        </a:spcAft>
                      </a:pPr>
                      <a:r>
                        <a:rPr lang="en-US" sz="1200" dirty="0">
                          <a:effectLst/>
                        </a:rPr>
                        <a:t>3</a:t>
                      </a:r>
                      <a:endParaRPr lang="en-US" sz="1200" b="1" dirty="0">
                        <a:effectLst/>
                        <a:latin typeface="Times New Roman"/>
                        <a:ea typeface="Times"/>
                      </a:endParaRPr>
                    </a:p>
                  </a:txBody>
                  <a:tcPr marL="73176" marR="73176" marT="0" marB="0" anchor="ctr"/>
                </a:tc>
                <a:tc>
                  <a:txBody>
                    <a:bodyPr/>
                    <a:lstStyle/>
                    <a:p>
                      <a:pPr marL="0" marR="45720" algn="ctr">
                        <a:spcBef>
                          <a:spcPts val="0"/>
                        </a:spcBef>
                        <a:spcAft>
                          <a:spcPts val="0"/>
                        </a:spcAft>
                      </a:pPr>
                      <a:r>
                        <a:rPr lang="en-US" sz="1200" dirty="0">
                          <a:effectLst/>
                        </a:rPr>
                        <a:t>NetApp</a:t>
                      </a:r>
                      <a:endParaRPr lang="en-US" sz="1200" b="1" dirty="0">
                        <a:effectLst/>
                        <a:latin typeface="Times New Roman"/>
                        <a:ea typeface="Times"/>
                      </a:endParaRPr>
                    </a:p>
                  </a:txBody>
                  <a:tcPr marL="73176" marR="73176" marT="0" marB="0" anchor="ctr"/>
                </a:tc>
                <a:tc>
                  <a:txBody>
                    <a:bodyPr/>
                    <a:lstStyle/>
                    <a:p>
                      <a:pPr marL="0" marR="45720" algn="l">
                        <a:spcBef>
                          <a:spcPts val="0"/>
                        </a:spcBef>
                        <a:spcAft>
                          <a:spcPts val="0"/>
                        </a:spcAft>
                      </a:pPr>
                      <a:endParaRPr lang="en-US" sz="1200" dirty="0">
                        <a:effectLst/>
                        <a:latin typeface="Times New Roman"/>
                        <a:ea typeface="Times"/>
                      </a:endParaRPr>
                    </a:p>
                  </a:txBody>
                  <a:tcPr marL="73176" marR="73176" marT="0" marB="0"/>
                </a:tc>
                <a:tc>
                  <a:txBody>
                    <a:bodyPr/>
                    <a:lstStyle/>
                    <a:p>
                      <a:pPr marL="0" marR="45720" algn="ctr">
                        <a:spcBef>
                          <a:spcPts val="0"/>
                        </a:spcBef>
                        <a:spcAft>
                          <a:spcPts val="0"/>
                        </a:spcAft>
                      </a:pPr>
                      <a:r>
                        <a:rPr lang="en-US" sz="1200" dirty="0">
                          <a:effectLst/>
                        </a:rPr>
                        <a:t>Students </a:t>
                      </a:r>
                      <a:endParaRPr lang="en-US" sz="1200" b="1" dirty="0">
                        <a:effectLst/>
                        <a:latin typeface="Times New Roman"/>
                        <a:ea typeface="Times"/>
                      </a:endParaRPr>
                    </a:p>
                  </a:txBody>
                  <a:tcPr marL="73176" marR="73176" marT="0" marB="0" anchor="ctr"/>
                </a:tc>
                <a:extLst>
                  <a:ext uri="{0D108BD9-81ED-4DB2-BD59-A6C34878D82A}">
                    <a16:rowId xmlns:a16="http://schemas.microsoft.com/office/drawing/2014/main" val="10003"/>
                  </a:ext>
                </a:extLst>
              </a:tr>
            </a:tbl>
          </a:graphicData>
        </a:graphic>
      </p:graphicFrame>
      <p:sp>
        <p:nvSpPr>
          <p:cNvPr id="22" name="TextBox 21"/>
          <p:cNvSpPr txBox="1"/>
          <p:nvPr/>
        </p:nvSpPr>
        <p:spPr>
          <a:xfrm>
            <a:off x="299896" y="3423555"/>
            <a:ext cx="9279321" cy="1508105"/>
          </a:xfrm>
          <a:prstGeom prst="rect">
            <a:avLst/>
          </a:prstGeom>
          <a:noFill/>
          <a:ln>
            <a:solidFill>
              <a:srgbClr val="0067C5"/>
            </a:solidFill>
          </a:ln>
        </p:spPr>
        <p:txBody>
          <a:bodyPr wrap="square" rtlCol="0">
            <a:spAutoFit/>
          </a:bodyPr>
          <a:lstStyle/>
          <a:p>
            <a:r>
              <a:rPr lang="en-US" b="1" u="sng" dirty="0"/>
              <a:t>Contact information for courseware licenses:</a:t>
            </a:r>
          </a:p>
          <a:p>
            <a:r>
              <a:rPr lang="en-US" b="1" dirty="0"/>
              <a:t> </a:t>
            </a:r>
          </a:p>
          <a:p>
            <a:r>
              <a:rPr lang="en-US" sz="1400" b="1" dirty="0"/>
              <a:t>Courses offered through </a:t>
            </a:r>
            <a:r>
              <a:rPr lang="en-US" sz="1400" b="1" dirty="0">
                <a:solidFill>
                  <a:srgbClr val="000000"/>
                </a:solidFill>
              </a:rPr>
              <a:t>NetAppU</a:t>
            </a:r>
            <a:r>
              <a:rPr lang="en-US" sz="1400" b="1" dirty="0"/>
              <a:t>: </a:t>
            </a:r>
            <a:r>
              <a:rPr lang="en-US" sz="1400" dirty="0">
                <a:hlinkClick r:id="rId3"/>
              </a:rPr>
              <a:t>dl-hermes-core@netapp.com</a:t>
            </a:r>
            <a:r>
              <a:rPr lang="en-US" sz="1400" dirty="0"/>
              <a:t> </a:t>
            </a:r>
          </a:p>
          <a:p>
            <a:endParaRPr lang="en-US" sz="1400" dirty="0"/>
          </a:p>
          <a:p>
            <a:r>
              <a:rPr lang="en-US" sz="1400" b="1" dirty="0"/>
              <a:t>Courses provided by authorized learning partners:</a:t>
            </a:r>
            <a:r>
              <a:rPr lang="en-US" sz="1400" dirty="0"/>
              <a:t> Contact your manager, supervisor, or </a:t>
            </a:r>
            <a:r>
              <a:rPr lang="en-US" sz="1400" dirty="0">
                <a:solidFill>
                  <a:srgbClr val="000000"/>
                </a:solidFill>
              </a:rPr>
              <a:t>NetAppU</a:t>
            </a:r>
            <a:r>
              <a:rPr lang="en-US" sz="1400" dirty="0"/>
              <a:t> ALP program manager:</a:t>
            </a:r>
            <a:r>
              <a:rPr lang="en-US" sz="1400" b="1" dirty="0"/>
              <a:t> </a:t>
            </a:r>
            <a:r>
              <a:rPr lang="en-US" sz="1400" u="sng" dirty="0">
                <a:hlinkClick r:id="rId4"/>
              </a:rPr>
              <a:t>ng-netappu-nci@netapp.com</a:t>
            </a:r>
            <a:r>
              <a:rPr lang="en-US" sz="1400" dirty="0"/>
              <a:t>. </a:t>
            </a:r>
            <a:endParaRPr lang="en-US" sz="1400" b="1" dirty="0">
              <a:solidFill>
                <a:srgbClr val="0000FF"/>
              </a:solidFill>
            </a:endParaRPr>
          </a:p>
        </p:txBody>
      </p:sp>
      <p:sp>
        <p:nvSpPr>
          <p:cNvPr id="25" name="TextBox 24"/>
          <p:cNvSpPr txBox="1"/>
          <p:nvPr/>
        </p:nvSpPr>
        <p:spPr>
          <a:xfrm>
            <a:off x="205038" y="2865856"/>
            <a:ext cx="9205269" cy="369332"/>
          </a:xfrm>
          <a:prstGeom prst="rect">
            <a:avLst/>
          </a:prstGeom>
          <a:noFill/>
        </p:spPr>
        <p:txBody>
          <a:bodyPr wrap="square" rtlCol="0">
            <a:spAutoFit/>
          </a:bodyPr>
          <a:lstStyle/>
          <a:p>
            <a:r>
              <a:rPr lang="en-US" b="1" dirty="0">
                <a:solidFill>
                  <a:schemeClr val="accent1"/>
                </a:solidFill>
              </a:rPr>
              <a:t>Make sure that you have license codes for your students before the course begins.</a:t>
            </a:r>
          </a:p>
        </p:txBody>
      </p:sp>
      <p:sp>
        <p:nvSpPr>
          <p:cNvPr id="9" name="Footer Placeholder 6"/>
          <p:cNvSpPr txBox="1">
            <a:spLocks/>
          </p:cNvSpPr>
          <p:nvPr/>
        </p:nvSpPr>
        <p:spPr>
          <a:xfrm>
            <a:off x="211138" y="5202487"/>
            <a:ext cx="3037220" cy="200025"/>
          </a:xfrm>
          <a:prstGeom prst="rect">
            <a:avLst/>
          </a:prstGeom>
        </p:spPr>
        <p:txBody>
          <a:bodyPr vert="horz" wrap="square" lIns="73244" tIns="36623" rIns="73244" bIns="36623" rtlCol="0" anchor="b">
            <a:noAutofit/>
          </a:bodyPr>
          <a:lstStyle>
            <a:defPPr>
              <a:defRPr lang="en-US"/>
            </a:defPPr>
            <a:lvl1pPr marL="0" algn="l" defTabSz="914400" rtl="0" eaLnBrk="1" latinLnBrk="0" hangingPunct="1">
              <a:defRPr lang="en-US" sz="8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 2015 NetApp, Inc. All rights reserved. </a:t>
            </a:r>
          </a:p>
        </p:txBody>
      </p:sp>
      <p:sp>
        <p:nvSpPr>
          <p:cNvPr id="2" name="Footer Placeholder 1"/>
          <p:cNvSpPr>
            <a:spLocks noGrp="1"/>
          </p:cNvSpPr>
          <p:nvPr>
            <p:ph type="ftr" sz="quarter" idx="3"/>
          </p:nvPr>
        </p:nvSpPr>
        <p:spPr/>
        <p:txBody>
          <a:bodyPr/>
          <a:lstStyle/>
          <a:p>
            <a:pPr>
              <a:defRPr/>
            </a:pPr>
            <a:r>
              <a:rPr lang="en-US"/>
              <a:t>© 2019 NetApp, Inc. All rights reserved. </a:t>
            </a:r>
            <a:endParaRPr lang="en-US" dirty="0"/>
          </a:p>
        </p:txBody>
      </p:sp>
      <p:sp>
        <p:nvSpPr>
          <p:cNvPr id="10" name="Slide Number Placeholder 1">
            <a:extLst>
              <a:ext uri="{FF2B5EF4-FFF2-40B4-BE49-F238E27FC236}">
                <a16:creationId xmlns:a16="http://schemas.microsoft.com/office/drawing/2014/main" id="{326C44C4-0B6B-4D60-BB23-AABBEB1F4659}"/>
              </a:ext>
            </a:extLst>
          </p:cNvPr>
          <p:cNvSpPr>
            <a:spLocks noGrp="1"/>
          </p:cNvSpPr>
          <p:nvPr>
            <p:ph type="sldNum" sz="quarter" idx="4"/>
          </p:nvPr>
        </p:nvSpPr>
        <p:spPr>
          <a:xfrm>
            <a:off x="8889543" y="5189118"/>
            <a:ext cx="671050" cy="200025"/>
          </a:xfrm>
        </p:spPr>
        <p:txBody>
          <a:bodyPr/>
          <a:lstStyle>
            <a:lvl1pPr algn="r">
              <a:defRPr sz="1200">
                <a:solidFill>
                  <a:schemeClr val="tx1">
                    <a:tint val="75000"/>
                  </a:schemeClr>
                </a:solidFill>
              </a:defRPr>
            </a:lvl1pPr>
          </a:lstStyle>
          <a:p>
            <a:fld id="{92978B7E-5EBE-134C-B481-E4E8CA36F800}" type="slidenum">
              <a:rPr lang="en-US" smtClean="0"/>
              <a:pPr/>
              <a:t>15</a:t>
            </a:fld>
            <a:endParaRPr lang="en-US" dirty="0"/>
          </a:p>
        </p:txBody>
      </p:sp>
    </p:spTree>
    <p:extLst>
      <p:ext uri="{BB962C8B-B14F-4D97-AF65-F5344CB8AC3E}">
        <p14:creationId xmlns:p14="http://schemas.microsoft.com/office/powerpoint/2010/main" val="395203433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Revision History</a:t>
            </a:r>
          </a:p>
        </p:txBody>
      </p:sp>
      <p:graphicFrame>
        <p:nvGraphicFramePr>
          <p:cNvPr id="11" name="Content Placeholder 10"/>
          <p:cNvGraphicFramePr>
            <a:graphicFrameLocks noGrp="1"/>
          </p:cNvGraphicFramePr>
          <p:nvPr>
            <p:ph sz="quarter" idx="4294967295"/>
            <p:extLst>
              <p:ext uri="{D42A27DB-BD31-4B8C-83A1-F6EECF244321}">
                <p14:modId xmlns:p14="http://schemas.microsoft.com/office/powerpoint/2010/main" val="3983781500"/>
              </p:ext>
            </p:extLst>
          </p:nvPr>
        </p:nvGraphicFramePr>
        <p:xfrm>
          <a:off x="334961" y="1491333"/>
          <a:ext cx="9142097" cy="1299460"/>
        </p:xfrm>
        <a:graphic>
          <a:graphicData uri="http://schemas.openxmlformats.org/drawingml/2006/table">
            <a:tbl>
              <a:tblPr firstRow="1" bandRow="1">
                <a:tableStyleId>{6E25E649-3F16-4E02-A733-19D2CDBF48F0}</a:tableStyleId>
              </a:tblPr>
              <a:tblGrid>
                <a:gridCol w="1451503">
                  <a:extLst>
                    <a:ext uri="{9D8B030D-6E8A-4147-A177-3AD203B41FA5}">
                      <a16:colId xmlns:a16="http://schemas.microsoft.com/office/drawing/2014/main" val="20000"/>
                    </a:ext>
                  </a:extLst>
                </a:gridCol>
                <a:gridCol w="921369">
                  <a:extLst>
                    <a:ext uri="{9D8B030D-6E8A-4147-A177-3AD203B41FA5}">
                      <a16:colId xmlns:a16="http://schemas.microsoft.com/office/drawing/2014/main" val="20001"/>
                    </a:ext>
                  </a:extLst>
                </a:gridCol>
                <a:gridCol w="1116297">
                  <a:extLst>
                    <a:ext uri="{9D8B030D-6E8A-4147-A177-3AD203B41FA5}">
                      <a16:colId xmlns:a16="http://schemas.microsoft.com/office/drawing/2014/main" val="20002"/>
                    </a:ext>
                  </a:extLst>
                </a:gridCol>
                <a:gridCol w="1207386">
                  <a:extLst>
                    <a:ext uri="{9D8B030D-6E8A-4147-A177-3AD203B41FA5}">
                      <a16:colId xmlns:a16="http://schemas.microsoft.com/office/drawing/2014/main" val="20003"/>
                    </a:ext>
                  </a:extLst>
                </a:gridCol>
                <a:gridCol w="3187146">
                  <a:extLst>
                    <a:ext uri="{9D8B030D-6E8A-4147-A177-3AD203B41FA5}">
                      <a16:colId xmlns:a16="http://schemas.microsoft.com/office/drawing/2014/main" val="20004"/>
                    </a:ext>
                  </a:extLst>
                </a:gridCol>
                <a:gridCol w="1258396">
                  <a:extLst>
                    <a:ext uri="{9D8B030D-6E8A-4147-A177-3AD203B41FA5}">
                      <a16:colId xmlns:a16="http://schemas.microsoft.com/office/drawing/2014/main" val="20005"/>
                    </a:ext>
                  </a:extLst>
                </a:gridCol>
              </a:tblGrid>
              <a:tr h="658368">
                <a:tc>
                  <a:txBody>
                    <a:bodyPr/>
                    <a:lstStyle/>
                    <a:p>
                      <a:pPr algn="l"/>
                      <a:r>
                        <a:rPr lang="en-US" sz="1300" dirty="0"/>
                        <a:t>Date</a:t>
                      </a:r>
                    </a:p>
                  </a:txBody>
                  <a:tcPr marL="54846" marR="54846" marT="36576" marB="36576" anchor="b"/>
                </a:tc>
                <a:tc>
                  <a:txBody>
                    <a:bodyPr/>
                    <a:lstStyle/>
                    <a:p>
                      <a:pPr algn="ctr"/>
                      <a:r>
                        <a:rPr lang="en-US" sz="1300" dirty="0"/>
                        <a:t>Course</a:t>
                      </a:r>
                      <a:r>
                        <a:rPr lang="en-US" sz="1300" baseline="0" dirty="0"/>
                        <a:t> Rev</a:t>
                      </a:r>
                      <a:endParaRPr lang="en-US" sz="1300" dirty="0"/>
                    </a:p>
                  </a:txBody>
                  <a:tcPr marL="54846" marR="54846" marT="36576" marB="36576" anchor="b"/>
                </a:tc>
                <a:tc>
                  <a:txBody>
                    <a:bodyPr/>
                    <a:lstStyle/>
                    <a:p>
                      <a:pPr algn="ctr"/>
                      <a:r>
                        <a:rPr lang="en-US" sz="1300" dirty="0"/>
                        <a:t>Student</a:t>
                      </a:r>
                      <a:r>
                        <a:rPr lang="en-US" sz="1300" baseline="0" dirty="0"/>
                        <a:t> </a:t>
                      </a:r>
                      <a:br>
                        <a:rPr lang="en-US" sz="1300" baseline="0" dirty="0"/>
                      </a:br>
                      <a:r>
                        <a:rPr lang="en-US" sz="1300" baseline="0" dirty="0"/>
                        <a:t>Guide </a:t>
                      </a:r>
                      <a:br>
                        <a:rPr lang="en-US" sz="1300" baseline="0" dirty="0"/>
                      </a:br>
                      <a:r>
                        <a:rPr lang="en-US" sz="1300" u="none" baseline="0" dirty="0">
                          <a:solidFill>
                            <a:srgbClr val="FFFFFF"/>
                          </a:solidFill>
                        </a:rPr>
                        <a:t>Version</a:t>
                      </a:r>
                      <a:endParaRPr lang="en-US" sz="1300" u="none" dirty="0">
                        <a:solidFill>
                          <a:srgbClr val="FFFFFF"/>
                        </a:solidFill>
                        <a:latin typeface="Arial" panose="020B0604020202020204" pitchFamily="34" charset="0"/>
                      </a:endParaRPr>
                    </a:p>
                  </a:txBody>
                  <a:tcPr marL="54846" marR="54846" marT="36576" marB="36576" anchor="b"/>
                </a:tc>
                <a:tc>
                  <a:txBody>
                    <a:bodyPr/>
                    <a:lstStyle/>
                    <a:p>
                      <a:pPr algn="ctr"/>
                      <a:r>
                        <a:rPr lang="en-US" sz="1300" dirty="0"/>
                        <a:t>Exercise </a:t>
                      </a:r>
                      <a:br>
                        <a:rPr lang="en-US" sz="1300" dirty="0"/>
                      </a:br>
                      <a:r>
                        <a:rPr lang="en-US" sz="1300" dirty="0"/>
                        <a:t>Guide </a:t>
                      </a:r>
                      <a:br>
                        <a:rPr lang="en-US" sz="1300" dirty="0"/>
                      </a:br>
                      <a:r>
                        <a:rPr lang="en-US" sz="1300" u="none" dirty="0">
                          <a:solidFill>
                            <a:srgbClr val="FFFFFF"/>
                          </a:solidFill>
                        </a:rPr>
                        <a:t>Version</a:t>
                      </a:r>
                      <a:endParaRPr lang="en-US" sz="1300" u="none" dirty="0">
                        <a:solidFill>
                          <a:srgbClr val="FFFFFF"/>
                        </a:solidFill>
                        <a:latin typeface="Arial" panose="020B0604020202020204" pitchFamily="34" charset="0"/>
                      </a:endParaRPr>
                    </a:p>
                  </a:txBody>
                  <a:tcPr marL="54846" marR="54846" marT="36576" marB="36576" anchor="b"/>
                </a:tc>
                <a:tc>
                  <a:txBody>
                    <a:bodyPr/>
                    <a:lstStyle/>
                    <a:p>
                      <a:pPr algn="l"/>
                      <a:r>
                        <a:rPr lang="en-US" sz="1300" dirty="0"/>
                        <a:t>Description</a:t>
                      </a:r>
                    </a:p>
                  </a:txBody>
                  <a:tcPr marL="54846" marR="54846" marT="36576" marB="36576" anchor="b"/>
                </a:tc>
                <a:tc>
                  <a:txBody>
                    <a:bodyPr/>
                    <a:lstStyle/>
                    <a:p>
                      <a:pPr algn="ctr"/>
                      <a:r>
                        <a:rPr lang="en-US" sz="1300" dirty="0"/>
                        <a:t>Exercise</a:t>
                      </a:r>
                      <a:r>
                        <a:rPr lang="en-US" sz="1300" baseline="0" dirty="0"/>
                        <a:t> </a:t>
                      </a:r>
                      <a:br>
                        <a:rPr lang="en-US" sz="1300" baseline="0" dirty="0"/>
                      </a:br>
                      <a:r>
                        <a:rPr lang="en-US" sz="1300" dirty="0"/>
                        <a:t>Guide</a:t>
                      </a:r>
                      <a:r>
                        <a:rPr lang="en-US" sz="1300" baseline="0" dirty="0"/>
                        <a:t> </a:t>
                      </a:r>
                      <a:br>
                        <a:rPr lang="en-US" sz="1300" baseline="0" dirty="0"/>
                      </a:br>
                      <a:r>
                        <a:rPr lang="en-US" sz="1300" dirty="0"/>
                        <a:t>Affected?</a:t>
                      </a:r>
                    </a:p>
                  </a:txBody>
                  <a:tcPr marL="54846" marR="54846" marT="36576" marB="36576" anchor="b"/>
                </a:tc>
                <a:extLst>
                  <a:ext uri="{0D108BD9-81ED-4DB2-BD59-A6C34878D82A}">
                    <a16:rowId xmlns:a16="http://schemas.microsoft.com/office/drawing/2014/main" val="10000"/>
                  </a:ext>
                </a:extLst>
              </a:tr>
              <a:tr h="3159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a:t>30July2017</a:t>
                      </a:r>
                    </a:p>
                  </a:txBody>
                  <a:tcPr marL="54846" marR="54846" marT="36576" marB="36576" anchor="ctr"/>
                </a:tc>
                <a:tc>
                  <a:txBody>
                    <a:bodyPr/>
                    <a:lstStyle/>
                    <a:p>
                      <a:pPr algn="ctr"/>
                      <a:endParaRPr lang="en-US" sz="1300" b="0" dirty="0"/>
                    </a:p>
                  </a:txBody>
                  <a:tcPr marL="54846" marR="54846" marT="36576" marB="36576" anchor="ctr"/>
                </a:tc>
                <a:tc>
                  <a:txBody>
                    <a:bodyPr/>
                    <a:lstStyle/>
                    <a:p>
                      <a:pPr algn="ctr"/>
                      <a:r>
                        <a:rPr lang="en-US" sz="1300" b="0" dirty="0"/>
                        <a:t>1</a:t>
                      </a:r>
                    </a:p>
                  </a:txBody>
                  <a:tcPr marL="54846" marR="54846" marT="36576" marB="36576" anchor="ctr"/>
                </a:tc>
                <a:tc>
                  <a:txBody>
                    <a:bodyPr/>
                    <a:lstStyle/>
                    <a:p>
                      <a:pPr algn="l"/>
                      <a:r>
                        <a:rPr lang="en-US" sz="1300" b="0" dirty="0"/>
                        <a:t>1</a:t>
                      </a:r>
                    </a:p>
                  </a:txBody>
                  <a:tcPr marL="54846" marR="54846" marT="36576" marB="36576" anchor="ctr"/>
                </a:tc>
                <a:tc>
                  <a:txBody>
                    <a:bodyPr/>
                    <a:lstStyle/>
                    <a:p>
                      <a:pPr algn="l"/>
                      <a:r>
                        <a:rPr lang="en-US" sz="1300" b="0" dirty="0"/>
                        <a:t>New course</a:t>
                      </a:r>
                    </a:p>
                  </a:txBody>
                  <a:tcPr marL="54846" marR="54846" marT="36576" marB="36576" anchor="ctr"/>
                </a:tc>
                <a:tc>
                  <a:txBody>
                    <a:bodyPr/>
                    <a:lstStyle/>
                    <a:p>
                      <a:pPr algn="ctr"/>
                      <a:r>
                        <a:rPr lang="en-US" sz="1300" b="0" dirty="0"/>
                        <a:t>Y</a:t>
                      </a:r>
                    </a:p>
                  </a:txBody>
                  <a:tcPr marL="54846" marR="54846" marT="36576" marB="36576" anchor="ctr"/>
                </a:tc>
                <a:extLst>
                  <a:ext uri="{0D108BD9-81ED-4DB2-BD59-A6C34878D82A}">
                    <a16:rowId xmlns:a16="http://schemas.microsoft.com/office/drawing/2014/main" val="10001"/>
                  </a:ext>
                </a:extLst>
              </a:tr>
              <a:tr h="3159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b="0" dirty="0"/>
                    </a:p>
                  </a:txBody>
                  <a:tcPr marL="54846" marR="54846" marT="36576" marB="36576" anchor="ctr"/>
                </a:tc>
                <a:tc>
                  <a:txBody>
                    <a:bodyPr/>
                    <a:lstStyle/>
                    <a:p>
                      <a:pPr algn="ctr"/>
                      <a:endParaRPr lang="en-US" sz="1300" b="0" dirty="0"/>
                    </a:p>
                  </a:txBody>
                  <a:tcPr marL="54846" marR="54846" marT="36576" marB="36576" anchor="ctr"/>
                </a:tc>
                <a:tc>
                  <a:txBody>
                    <a:bodyPr/>
                    <a:lstStyle/>
                    <a:p>
                      <a:pPr algn="ctr"/>
                      <a:endParaRPr lang="en-US" sz="1300" b="0" dirty="0"/>
                    </a:p>
                  </a:txBody>
                  <a:tcPr marL="54846" marR="54846" marT="36576" marB="36576" anchor="ctr"/>
                </a:tc>
                <a:tc>
                  <a:txBody>
                    <a:bodyPr/>
                    <a:lstStyle/>
                    <a:p>
                      <a:pPr algn="l"/>
                      <a:endParaRPr lang="en-US" sz="1300" b="0" dirty="0"/>
                    </a:p>
                  </a:txBody>
                  <a:tcPr marL="54846" marR="54846" marT="36576" marB="36576" anchor="ctr"/>
                </a:tc>
                <a:tc>
                  <a:txBody>
                    <a:bodyPr/>
                    <a:lstStyle/>
                    <a:p>
                      <a:pPr algn="l"/>
                      <a:endParaRPr lang="en-US" sz="1300" b="0" dirty="0"/>
                    </a:p>
                  </a:txBody>
                  <a:tcPr marL="54846" marR="54846" marT="36576" marB="36576" anchor="ctr"/>
                </a:tc>
                <a:tc>
                  <a:txBody>
                    <a:bodyPr/>
                    <a:lstStyle/>
                    <a:p>
                      <a:pPr algn="ctr"/>
                      <a:endParaRPr lang="en-US" sz="1300" b="0" dirty="0"/>
                    </a:p>
                  </a:txBody>
                  <a:tcPr marL="54846" marR="54846" marT="36576" marB="36576" anchor="ctr"/>
                </a:tc>
                <a:extLst>
                  <a:ext uri="{0D108BD9-81ED-4DB2-BD59-A6C34878D82A}">
                    <a16:rowId xmlns:a16="http://schemas.microsoft.com/office/drawing/2014/main" val="2585354555"/>
                  </a:ext>
                </a:extLst>
              </a:tr>
            </a:tbl>
          </a:graphicData>
        </a:graphic>
      </p:graphicFrame>
      <p:sp>
        <p:nvSpPr>
          <p:cNvPr id="7" name="Footer Placeholder 6"/>
          <p:cNvSpPr>
            <a:spLocks noGrp="1"/>
          </p:cNvSpPr>
          <p:nvPr>
            <p:ph type="ftr" sz="quarter" idx="3"/>
          </p:nvPr>
        </p:nvSpPr>
        <p:spPr>
          <a:xfrm>
            <a:off x="211138" y="5202487"/>
            <a:ext cx="3037220" cy="200025"/>
          </a:xfrm>
        </p:spPr>
        <p:txBody>
          <a:bodyPr/>
          <a:lstStyle/>
          <a:p>
            <a:pPr>
              <a:defRPr/>
            </a:pPr>
            <a:r>
              <a:rPr lang="en-US"/>
              <a:t>© 2019 NetApp, Inc. All rights reserved. </a:t>
            </a:r>
            <a:endParaRPr lang="en-US" dirty="0"/>
          </a:p>
        </p:txBody>
      </p:sp>
      <p:sp>
        <p:nvSpPr>
          <p:cNvPr id="6" name="Slide Number Placeholder 1">
            <a:extLst>
              <a:ext uri="{FF2B5EF4-FFF2-40B4-BE49-F238E27FC236}">
                <a16:creationId xmlns:a16="http://schemas.microsoft.com/office/drawing/2014/main" id="{3A9D7E53-C642-49FB-AFE8-C066E6816A6A}"/>
              </a:ext>
            </a:extLst>
          </p:cNvPr>
          <p:cNvSpPr>
            <a:spLocks noGrp="1"/>
          </p:cNvSpPr>
          <p:nvPr>
            <p:ph type="sldNum" sz="quarter" idx="4"/>
          </p:nvPr>
        </p:nvSpPr>
        <p:spPr>
          <a:xfrm>
            <a:off x="8889543" y="5189118"/>
            <a:ext cx="671050" cy="200025"/>
          </a:xfrm>
        </p:spPr>
        <p:txBody>
          <a:bodyPr/>
          <a:lstStyle>
            <a:lvl1pPr algn="r">
              <a:defRPr sz="1200">
                <a:solidFill>
                  <a:schemeClr val="tx1">
                    <a:tint val="75000"/>
                  </a:schemeClr>
                </a:solidFill>
              </a:defRPr>
            </a:lvl1pPr>
          </a:lstStyle>
          <a:p>
            <a:fld id="{92978B7E-5EBE-134C-B481-E4E8CA36F800}" type="slidenum">
              <a:rPr lang="en-US" smtClean="0"/>
              <a:pPr/>
              <a:t>16</a:t>
            </a:fld>
            <a:endParaRPr lang="en-US" dirty="0"/>
          </a:p>
        </p:txBody>
      </p:sp>
    </p:spTree>
    <p:extLst>
      <p:ext uri="{BB962C8B-B14F-4D97-AF65-F5344CB8AC3E}">
        <p14:creationId xmlns:p14="http://schemas.microsoft.com/office/powerpoint/2010/main" val="130787840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Integrating Hybrid Clouds with </a:t>
            </a:r>
            <a:r>
              <a:rPr lang="en-US" dirty="0">
                <a:solidFill>
                  <a:srgbClr val="FFFFFF"/>
                </a:solidFill>
              </a:rPr>
              <a:t>Data Fabric</a:t>
            </a:r>
            <a:endParaRPr lang="en-US" dirty="0">
              <a:solidFill>
                <a:srgbClr val="FFFFFF"/>
              </a:solidFill>
              <a:latin typeface="Arial" panose="020B0604020202020204" pitchFamily="34" charset="0"/>
            </a:endParaRPr>
          </a:p>
        </p:txBody>
      </p:sp>
      <p:sp>
        <p:nvSpPr>
          <p:cNvPr id="7" name="Text Placeholder 6"/>
          <p:cNvSpPr>
            <a:spLocks noGrp="1"/>
          </p:cNvSpPr>
          <p:nvPr>
            <p:ph type="body" sz="quarter" idx="10"/>
          </p:nvPr>
        </p:nvSpPr>
        <p:spPr/>
        <p:txBody>
          <a:bodyPr/>
          <a:lstStyle/>
          <a:p>
            <a:r>
              <a:rPr lang="en-US" dirty="0"/>
              <a:t>Course ID: STRSW-ILT-INTHCDF</a:t>
            </a:r>
          </a:p>
        </p:txBody>
      </p:sp>
      <p:sp>
        <p:nvSpPr>
          <p:cNvPr id="8" name="Footer Placeholder 4"/>
          <p:cNvSpPr>
            <a:spLocks noGrp="1"/>
          </p:cNvSpPr>
          <p:nvPr>
            <p:ph type="ftr" sz="quarter" idx="11"/>
          </p:nvPr>
        </p:nvSpPr>
        <p:spPr/>
        <p:txBody>
          <a:bodyPr/>
          <a:lstStyle>
            <a:lvl1pPr>
              <a:defRPr lang="en-US" sz="800">
                <a:solidFill>
                  <a:schemeClr val="bg1">
                    <a:lumMod val="75000"/>
                  </a:schemeClr>
                </a:solidFill>
                <a:cs typeface="Arial" charset="0"/>
              </a:defRPr>
            </a:lvl1pPr>
          </a:lstStyle>
          <a:p>
            <a:r>
              <a:rPr lang="en-US"/>
              <a:t>© 2019 NetApp, Inc. All rights reserved. </a:t>
            </a:r>
            <a:endParaRPr lang="en-US" dirty="0"/>
          </a:p>
        </p:txBody>
      </p:sp>
      <p:sp>
        <p:nvSpPr>
          <p:cNvPr id="9" name="Slide Number Placeholder 1"/>
          <p:cNvSpPr>
            <a:spLocks noGrp="1"/>
          </p:cNvSpPr>
          <p:nvPr>
            <p:ph type="sldNum" sz="quarter" idx="4"/>
          </p:nvPr>
        </p:nvSpPr>
        <p:spPr/>
        <p:txBody>
          <a:bodyPr/>
          <a:lstStyle>
            <a:lvl1pPr algn="r">
              <a:defRPr sz="1200">
                <a:solidFill>
                  <a:schemeClr val="tx1">
                    <a:tint val="75000"/>
                  </a:schemeClr>
                </a:solidFill>
              </a:defRPr>
            </a:lvl1pPr>
          </a:lstStyle>
          <a:p>
            <a:fld id="{92978B7E-5EBE-134C-B481-E4E8CA36F800}" type="slidenum">
              <a:rPr lang="en-US" smtClean="0"/>
              <a:pPr/>
              <a:t>2</a:t>
            </a:fld>
            <a:endParaRPr lang="en-US" dirty="0"/>
          </a:p>
        </p:txBody>
      </p:sp>
    </p:spTree>
    <p:extLst>
      <p:ext uri="{BB962C8B-B14F-4D97-AF65-F5344CB8AC3E}">
        <p14:creationId xmlns:p14="http://schemas.microsoft.com/office/powerpoint/2010/main" val="382974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2978B7E-5EBE-134C-B481-E4E8CA36F800}" type="slidenum">
              <a:rPr lang="en-US" smtClean="0"/>
              <a:pPr/>
              <a:t>3</a:t>
            </a:fld>
            <a:endParaRPr lang="en-US" dirty="0"/>
          </a:p>
        </p:txBody>
      </p:sp>
      <p:sp>
        <p:nvSpPr>
          <p:cNvPr id="3" name="Footer Placeholder 2"/>
          <p:cNvSpPr>
            <a:spLocks noGrp="1"/>
          </p:cNvSpPr>
          <p:nvPr>
            <p:ph type="ftr" sz="quarter" idx="3"/>
          </p:nvPr>
        </p:nvSpPr>
        <p:spPr/>
        <p:txBody>
          <a:bodyPr/>
          <a:lstStyle/>
          <a:p>
            <a:r>
              <a:rPr lang="en-US"/>
              <a:t>© 2019 NetApp, Inc. All rights reserved. </a:t>
            </a:r>
            <a:endParaRPr lang="en-US" dirty="0"/>
          </a:p>
        </p:txBody>
      </p:sp>
      <p:sp>
        <p:nvSpPr>
          <p:cNvPr id="7" name="Title 6"/>
          <p:cNvSpPr>
            <a:spLocks noGrp="1"/>
          </p:cNvSpPr>
          <p:nvPr>
            <p:ph type="title"/>
          </p:nvPr>
        </p:nvSpPr>
        <p:spPr/>
        <p:txBody>
          <a:bodyPr/>
          <a:lstStyle/>
          <a:p>
            <a:r>
              <a:rPr lang="en-US" dirty="0"/>
              <a:t>Classroom Logistics</a:t>
            </a:r>
          </a:p>
        </p:txBody>
      </p:sp>
      <p:sp>
        <p:nvSpPr>
          <p:cNvPr id="8" name="Content Placeholder 7"/>
          <p:cNvSpPr>
            <a:spLocks noGrp="1"/>
          </p:cNvSpPr>
          <p:nvPr>
            <p:ph sz="quarter" idx="10"/>
          </p:nvPr>
        </p:nvSpPr>
        <p:spPr>
          <a:xfrm>
            <a:off x="2099799" y="1232427"/>
            <a:ext cx="2398240" cy="4035425"/>
          </a:xfrm>
        </p:spPr>
        <p:txBody>
          <a:bodyPr/>
          <a:lstStyle/>
          <a:p>
            <a:pPr marL="0" indent="0">
              <a:spcBef>
                <a:spcPts val="800"/>
              </a:spcBef>
              <a:buNone/>
            </a:pPr>
            <a:r>
              <a:rPr lang="en-US" b="1" dirty="0"/>
              <a:t>Getting</a:t>
            </a:r>
            <a:r>
              <a:rPr lang="en-US" dirty="0"/>
              <a:t> </a:t>
            </a:r>
            <a:r>
              <a:rPr lang="en-US" b="1" dirty="0"/>
              <a:t>Started</a:t>
            </a:r>
          </a:p>
          <a:p>
            <a:pPr>
              <a:spcBef>
                <a:spcPts val="800"/>
              </a:spcBef>
            </a:pPr>
            <a:r>
              <a:rPr lang="en-US" dirty="0"/>
              <a:t>Schedule (start, stop, breaks, breakout sessions)</a:t>
            </a:r>
          </a:p>
          <a:p>
            <a:pPr>
              <a:spcBef>
                <a:spcPts val="800"/>
              </a:spcBef>
            </a:pPr>
            <a:r>
              <a:rPr lang="en-US" dirty="0"/>
              <a:t>Activities and participation</a:t>
            </a:r>
          </a:p>
          <a:p>
            <a:pPr>
              <a:spcBef>
                <a:spcPts val="800"/>
              </a:spcBef>
            </a:pPr>
            <a:r>
              <a:rPr lang="en-US" dirty="0"/>
              <a:t>Materials</a:t>
            </a:r>
          </a:p>
          <a:p>
            <a:pPr>
              <a:spcBef>
                <a:spcPts val="800"/>
              </a:spcBef>
            </a:pPr>
            <a:r>
              <a:rPr lang="en-US" dirty="0"/>
              <a:t>Equipment check</a:t>
            </a:r>
          </a:p>
          <a:p>
            <a:pPr>
              <a:spcBef>
                <a:spcPts val="800"/>
              </a:spcBef>
            </a:pPr>
            <a:r>
              <a:rPr lang="en-US" dirty="0"/>
              <a:t>Support</a:t>
            </a:r>
          </a:p>
        </p:txBody>
      </p:sp>
      <p:sp>
        <p:nvSpPr>
          <p:cNvPr id="13" name="Content Placeholder 7"/>
          <p:cNvSpPr txBox="1">
            <a:spLocks/>
          </p:cNvSpPr>
          <p:nvPr/>
        </p:nvSpPr>
        <p:spPr bwMode="auto">
          <a:xfrm>
            <a:off x="4534210" y="1232427"/>
            <a:ext cx="2666842"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73244" tIns="36623" rIns="73244" bIns="36623" numCol="1" anchor="t" anchorCtr="0" compatLnSpc="1">
            <a:prstTxWarp prst="textNoShape">
              <a:avLst/>
            </a:prstTxWarp>
          </a:bodyPr>
          <a:lstStyle>
            <a:lvl1pPr marL="187325" indent="-187325" algn="l" defTabSz="731838" rtl="0" eaLnBrk="0" fontAlgn="base" hangingPunct="0">
              <a:lnSpc>
                <a:spcPct val="95000"/>
              </a:lnSpc>
              <a:spcBef>
                <a:spcPts val="963"/>
              </a:spcBef>
              <a:spcAft>
                <a:spcPts val="325"/>
              </a:spcAft>
              <a:buClr>
                <a:schemeClr val="tx2"/>
              </a:buClr>
              <a:buFont typeface="Wingdings" charset="0"/>
              <a:buChar char="§"/>
              <a:defRPr sz="2000" kern="1200">
                <a:solidFill>
                  <a:schemeClr val="tx1"/>
                </a:solidFill>
                <a:latin typeface="+mn-lt"/>
                <a:ea typeface="ＭＳ Ｐゴシック" charset="0"/>
                <a:cs typeface="ＭＳ Ｐゴシック" charset="0"/>
              </a:defRPr>
            </a:lvl1pPr>
            <a:lvl2pPr marL="365125" indent="-182563" algn="l" defTabSz="731838" rtl="0" eaLnBrk="0" fontAlgn="base" hangingPunct="0">
              <a:lnSpc>
                <a:spcPct val="90000"/>
              </a:lnSpc>
              <a:spcBef>
                <a:spcPts val="163"/>
              </a:spcBef>
              <a:spcAft>
                <a:spcPts val="325"/>
              </a:spcAft>
              <a:buClr>
                <a:schemeClr val="bg2"/>
              </a:buClr>
              <a:buFont typeface="Wingdings" charset="0"/>
              <a:buChar char="§"/>
              <a:defRPr sz="1600" kern="1200">
                <a:solidFill>
                  <a:schemeClr val="tx1"/>
                </a:solidFill>
                <a:latin typeface="+mn-lt"/>
                <a:ea typeface="ＭＳ Ｐゴシック" charset="0"/>
                <a:cs typeface="+mn-cs"/>
              </a:defRPr>
            </a:lvl2pPr>
            <a:lvl3pPr marL="549275" indent="-182563" algn="l" defTabSz="731838" rtl="0" eaLnBrk="0" fontAlgn="base" hangingPunct="0">
              <a:lnSpc>
                <a:spcPct val="85000"/>
              </a:lnSpc>
              <a:spcBef>
                <a:spcPts val="163"/>
              </a:spcBef>
              <a:spcAft>
                <a:spcPts val="325"/>
              </a:spcAft>
              <a:buClr>
                <a:schemeClr val="bg2"/>
              </a:buClr>
              <a:buFont typeface="Wingdings" charset="0"/>
              <a:buChar char="§"/>
              <a:defRPr sz="1400" kern="1200">
                <a:solidFill>
                  <a:schemeClr val="tx1"/>
                </a:solidFill>
                <a:latin typeface="+mn-lt"/>
                <a:ea typeface="ＭＳ Ｐゴシック" charset="0"/>
                <a:cs typeface="+mn-cs"/>
              </a:defRPr>
            </a:lvl3pPr>
            <a:lvl4pPr marL="731838" indent="-182563" algn="l" defTabSz="731838" rtl="0" eaLnBrk="0" fontAlgn="base" hangingPunct="0">
              <a:lnSpc>
                <a:spcPct val="85000"/>
              </a:lnSpc>
              <a:spcBef>
                <a:spcPts val="163"/>
              </a:spcBef>
              <a:spcAft>
                <a:spcPts val="325"/>
              </a:spcAft>
              <a:buClr>
                <a:schemeClr val="bg2"/>
              </a:buClr>
              <a:buFont typeface="Wingdings" charset="0"/>
              <a:buChar char="§"/>
              <a:defRPr sz="1400" kern="1200">
                <a:solidFill>
                  <a:schemeClr val="tx1"/>
                </a:solidFill>
                <a:latin typeface="+mn-lt"/>
                <a:ea typeface="ＭＳ Ｐゴシック" charset="0"/>
                <a:cs typeface="+mn-cs"/>
              </a:defRPr>
            </a:lvl4pPr>
            <a:lvl5pPr marL="868363" indent="-136525" algn="l" defTabSz="731838" rtl="0" eaLnBrk="0" fontAlgn="base" hangingPunct="0">
              <a:lnSpc>
                <a:spcPct val="85000"/>
              </a:lnSpc>
              <a:spcBef>
                <a:spcPts val="163"/>
              </a:spcBef>
              <a:spcAft>
                <a:spcPts val="325"/>
              </a:spcAft>
              <a:buClr>
                <a:schemeClr val="bg2"/>
              </a:buClr>
              <a:buFont typeface="Wingdings" charset="0"/>
              <a:buChar char="§"/>
              <a:defRPr lang="en-US" sz="1400" kern="1200" dirty="0">
                <a:solidFill>
                  <a:schemeClr val="tx1"/>
                </a:solidFill>
                <a:latin typeface="+mn-lt"/>
                <a:ea typeface="ＭＳ Ｐゴシック" charset="0"/>
                <a:cs typeface="+mn-cs"/>
              </a:defRPr>
            </a:lvl5pPr>
            <a:lvl6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800"/>
              </a:spcBef>
              <a:spcAft>
                <a:spcPts val="200"/>
              </a:spcAft>
              <a:buNone/>
            </a:pPr>
            <a:r>
              <a:rPr lang="en-US" b="1" dirty="0"/>
              <a:t>Classroom Sessions</a:t>
            </a:r>
          </a:p>
          <a:p>
            <a:pPr>
              <a:spcBef>
                <a:spcPts val="800"/>
              </a:spcBef>
              <a:spcAft>
                <a:spcPts val="200"/>
              </a:spcAft>
              <a:buFont typeface="Wingdings" charset="2"/>
              <a:buChar char="§"/>
            </a:pPr>
            <a:r>
              <a:rPr lang="en-US" dirty="0"/>
              <a:t>Sign-in sheet</a:t>
            </a:r>
          </a:p>
          <a:p>
            <a:pPr>
              <a:spcBef>
                <a:spcPts val="800"/>
              </a:spcBef>
              <a:spcAft>
                <a:spcPts val="200"/>
              </a:spcAft>
              <a:buFont typeface="Wingdings" charset="2"/>
              <a:buChar char="§"/>
            </a:pPr>
            <a:r>
              <a:rPr lang="en-US" dirty="0"/>
              <a:t>Refreshments</a:t>
            </a:r>
          </a:p>
          <a:p>
            <a:pPr>
              <a:spcBef>
                <a:spcPts val="800"/>
              </a:spcBef>
              <a:spcAft>
                <a:spcPts val="200"/>
              </a:spcAft>
              <a:buFont typeface="Wingdings" charset="2"/>
              <a:buChar char="§"/>
            </a:pPr>
            <a:r>
              <a:rPr lang="en-US" dirty="0"/>
              <a:t>Phones</a:t>
            </a:r>
          </a:p>
          <a:p>
            <a:pPr>
              <a:spcBef>
                <a:spcPts val="800"/>
              </a:spcBef>
              <a:spcAft>
                <a:spcPts val="200"/>
              </a:spcAft>
              <a:buFont typeface="Wingdings" charset="2"/>
              <a:buChar char="§"/>
            </a:pPr>
            <a:r>
              <a:rPr lang="en-US" dirty="0"/>
              <a:t>Alarm signal</a:t>
            </a:r>
          </a:p>
          <a:p>
            <a:pPr>
              <a:spcBef>
                <a:spcPts val="800"/>
              </a:spcBef>
              <a:spcAft>
                <a:spcPts val="200"/>
              </a:spcAft>
              <a:buFont typeface="Wingdings" charset="2"/>
              <a:buChar char="§"/>
            </a:pPr>
            <a:r>
              <a:rPr lang="en-US" dirty="0"/>
              <a:t>Evacuation procedure</a:t>
            </a:r>
          </a:p>
          <a:p>
            <a:pPr>
              <a:spcBef>
                <a:spcPts val="800"/>
              </a:spcBef>
              <a:spcAft>
                <a:spcPts val="200"/>
              </a:spcAft>
              <a:buFont typeface="Wingdings" charset="2"/>
              <a:buChar char="§"/>
            </a:pPr>
            <a:r>
              <a:rPr lang="en-US" dirty="0"/>
              <a:t>Electrical safety</a:t>
            </a:r>
          </a:p>
        </p:txBody>
      </p:sp>
      <p:sp>
        <p:nvSpPr>
          <p:cNvPr id="14" name="Content Placeholder 7"/>
          <p:cNvSpPr txBox="1">
            <a:spLocks/>
          </p:cNvSpPr>
          <p:nvPr/>
        </p:nvSpPr>
        <p:spPr bwMode="auto">
          <a:xfrm>
            <a:off x="7357277" y="1232427"/>
            <a:ext cx="2168435"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73244" tIns="36623" rIns="73244" bIns="36623" numCol="1" anchor="t" anchorCtr="0" compatLnSpc="1">
            <a:prstTxWarp prst="textNoShape">
              <a:avLst/>
            </a:prstTxWarp>
          </a:bodyPr>
          <a:lstStyle>
            <a:lvl1pPr marL="187325" indent="-187325" algn="l" defTabSz="731838" rtl="0" eaLnBrk="0" fontAlgn="base" hangingPunct="0">
              <a:lnSpc>
                <a:spcPct val="95000"/>
              </a:lnSpc>
              <a:spcBef>
                <a:spcPts val="963"/>
              </a:spcBef>
              <a:spcAft>
                <a:spcPts val="325"/>
              </a:spcAft>
              <a:buClr>
                <a:schemeClr val="tx2"/>
              </a:buClr>
              <a:buFont typeface="Wingdings" charset="0"/>
              <a:buChar char="§"/>
              <a:defRPr sz="2000" kern="1200">
                <a:solidFill>
                  <a:schemeClr val="tx1"/>
                </a:solidFill>
                <a:latin typeface="+mn-lt"/>
                <a:ea typeface="ＭＳ Ｐゴシック" charset="0"/>
                <a:cs typeface="ＭＳ Ｐゴシック" charset="0"/>
              </a:defRPr>
            </a:lvl1pPr>
            <a:lvl2pPr marL="365125" indent="-182563" algn="l" defTabSz="731838" rtl="0" eaLnBrk="0" fontAlgn="base" hangingPunct="0">
              <a:lnSpc>
                <a:spcPct val="90000"/>
              </a:lnSpc>
              <a:spcBef>
                <a:spcPts val="163"/>
              </a:spcBef>
              <a:spcAft>
                <a:spcPts val="325"/>
              </a:spcAft>
              <a:buClr>
                <a:schemeClr val="bg2"/>
              </a:buClr>
              <a:buFont typeface="Wingdings" charset="0"/>
              <a:buChar char="§"/>
              <a:defRPr sz="1600" kern="1200">
                <a:solidFill>
                  <a:schemeClr val="tx1"/>
                </a:solidFill>
                <a:latin typeface="+mn-lt"/>
                <a:ea typeface="ＭＳ Ｐゴシック" charset="0"/>
                <a:cs typeface="+mn-cs"/>
              </a:defRPr>
            </a:lvl2pPr>
            <a:lvl3pPr marL="549275" indent="-182563" algn="l" defTabSz="731838" rtl="0" eaLnBrk="0" fontAlgn="base" hangingPunct="0">
              <a:lnSpc>
                <a:spcPct val="85000"/>
              </a:lnSpc>
              <a:spcBef>
                <a:spcPts val="163"/>
              </a:spcBef>
              <a:spcAft>
                <a:spcPts val="325"/>
              </a:spcAft>
              <a:buClr>
                <a:schemeClr val="bg2"/>
              </a:buClr>
              <a:buFont typeface="Wingdings" charset="0"/>
              <a:buChar char="§"/>
              <a:defRPr sz="1400" kern="1200">
                <a:solidFill>
                  <a:schemeClr val="tx1"/>
                </a:solidFill>
                <a:latin typeface="+mn-lt"/>
                <a:ea typeface="ＭＳ Ｐゴシック" charset="0"/>
                <a:cs typeface="+mn-cs"/>
              </a:defRPr>
            </a:lvl3pPr>
            <a:lvl4pPr marL="731838" indent="-182563" algn="l" defTabSz="731838" rtl="0" eaLnBrk="0" fontAlgn="base" hangingPunct="0">
              <a:lnSpc>
                <a:spcPct val="85000"/>
              </a:lnSpc>
              <a:spcBef>
                <a:spcPts val="163"/>
              </a:spcBef>
              <a:spcAft>
                <a:spcPts val="325"/>
              </a:spcAft>
              <a:buClr>
                <a:schemeClr val="bg2"/>
              </a:buClr>
              <a:buFont typeface="Wingdings" charset="0"/>
              <a:buChar char="§"/>
              <a:defRPr sz="1400" kern="1200">
                <a:solidFill>
                  <a:schemeClr val="tx1"/>
                </a:solidFill>
                <a:latin typeface="+mn-lt"/>
                <a:ea typeface="ＭＳ Ｐゴシック" charset="0"/>
                <a:cs typeface="+mn-cs"/>
              </a:defRPr>
            </a:lvl4pPr>
            <a:lvl5pPr marL="868363" indent="-136525" algn="l" defTabSz="731838" rtl="0" eaLnBrk="0" fontAlgn="base" hangingPunct="0">
              <a:lnSpc>
                <a:spcPct val="85000"/>
              </a:lnSpc>
              <a:spcBef>
                <a:spcPts val="163"/>
              </a:spcBef>
              <a:spcAft>
                <a:spcPts val="325"/>
              </a:spcAft>
              <a:buClr>
                <a:schemeClr val="bg2"/>
              </a:buClr>
              <a:buFont typeface="Wingdings" charset="0"/>
              <a:buChar char="§"/>
              <a:defRPr lang="en-US" sz="1400" kern="1200" dirty="0">
                <a:solidFill>
                  <a:schemeClr val="tx1"/>
                </a:solidFill>
                <a:latin typeface="+mn-lt"/>
                <a:ea typeface="ＭＳ Ｐゴシック" charset="0"/>
                <a:cs typeface="+mn-cs"/>
              </a:defRPr>
            </a:lvl5pPr>
            <a:lvl6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0" indent="0">
              <a:spcBef>
                <a:spcPts val="800"/>
              </a:spcBef>
              <a:spcAft>
                <a:spcPts val="200"/>
              </a:spcAft>
              <a:buNone/>
            </a:pPr>
            <a:r>
              <a:rPr lang="en-US" b="1" dirty="0"/>
              <a:t>Virtual Sessions</a:t>
            </a:r>
          </a:p>
          <a:p>
            <a:pPr>
              <a:spcBef>
                <a:spcPts val="800"/>
              </a:spcBef>
              <a:spcAft>
                <a:spcPts val="200"/>
              </a:spcAft>
              <a:buFont typeface="Wingdings" charset="2"/>
              <a:buChar char="§"/>
            </a:pPr>
            <a:r>
              <a:rPr lang="en-US" dirty="0"/>
              <a:t>Collaboration tools</a:t>
            </a:r>
          </a:p>
          <a:p>
            <a:pPr>
              <a:spcBef>
                <a:spcPts val="800"/>
              </a:spcBef>
              <a:spcAft>
                <a:spcPts val="200"/>
              </a:spcAft>
              <a:buFont typeface="Wingdings" charset="2"/>
              <a:buChar char="§"/>
            </a:pPr>
            <a:r>
              <a:rPr lang="en-US" dirty="0">
                <a:solidFill>
                  <a:srgbClr val="000000"/>
                </a:solidFill>
              </a:rPr>
              <a:t>Ground rules</a:t>
            </a:r>
            <a:endParaRPr lang="en-US" dirty="0">
              <a:solidFill>
                <a:srgbClr val="000000"/>
              </a:solidFill>
              <a:latin typeface="Arial"/>
            </a:endParaRPr>
          </a:p>
          <a:p>
            <a:pPr>
              <a:spcBef>
                <a:spcPts val="800"/>
              </a:spcBef>
              <a:spcAft>
                <a:spcPts val="200"/>
              </a:spcAft>
              <a:buFont typeface="Wingdings" charset="2"/>
              <a:buChar char="§"/>
            </a:pPr>
            <a:r>
              <a:rPr lang="en-US" dirty="0"/>
              <a:t>Phones and headsets</a:t>
            </a:r>
          </a:p>
        </p:txBody>
      </p:sp>
    </p:spTree>
    <p:extLst>
      <p:ext uri="{BB962C8B-B14F-4D97-AF65-F5344CB8AC3E}">
        <p14:creationId xmlns:p14="http://schemas.microsoft.com/office/powerpoint/2010/main" val="333122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92978B7E-5EBE-134C-B481-E4E8CA36F800}" type="slidenum">
              <a:rPr lang="en-US" smtClean="0"/>
              <a:pPr/>
              <a:t>4</a:t>
            </a:fld>
            <a:endParaRPr lang="en-US" dirty="0"/>
          </a:p>
        </p:txBody>
      </p:sp>
      <p:sp>
        <p:nvSpPr>
          <p:cNvPr id="8" name="Footer Placeholder 4"/>
          <p:cNvSpPr>
            <a:spLocks noGrp="1"/>
          </p:cNvSpPr>
          <p:nvPr>
            <p:ph type="ftr" sz="quarter" idx="3"/>
          </p:nvPr>
        </p:nvSpPr>
        <p:spPr>
          <a:xfrm>
            <a:off x="2095933" y="5202487"/>
            <a:ext cx="5014912" cy="200025"/>
          </a:xfrm>
        </p:spPr>
        <p:txBody>
          <a:bodyPr/>
          <a:lstStyle/>
          <a:p>
            <a:r>
              <a:rPr lang="en-US"/>
              <a:t>© 2019 NetApp, Inc. All rights reserved. </a:t>
            </a:r>
            <a:endParaRPr lang="en-US" dirty="0"/>
          </a:p>
        </p:txBody>
      </p:sp>
      <p:sp>
        <p:nvSpPr>
          <p:cNvPr id="4" name="TextBox 3"/>
          <p:cNvSpPr txBox="1"/>
          <p:nvPr/>
        </p:nvSpPr>
        <p:spPr>
          <a:xfrm>
            <a:off x="6220814" y="619080"/>
            <a:ext cx="2795254" cy="539711"/>
          </a:xfrm>
          <a:prstGeom prst="rect">
            <a:avLst/>
          </a:prstGeom>
        </p:spPr>
        <p:txBody>
          <a:bodyPr vert="horz" wrap="square" lIns="91440" tIns="45720" rIns="91440" bIns="45720" rtlCol="0" anchor="ctr">
            <a:noAutofit/>
          </a:bodyPr>
          <a:lstStyle/>
          <a:p>
            <a:pPr algn="ctr">
              <a:lnSpc>
                <a:spcPct val="95000"/>
              </a:lnSpc>
              <a:spcBef>
                <a:spcPts val="400"/>
              </a:spcBef>
              <a:spcAft>
                <a:spcPts val="200"/>
              </a:spcAft>
            </a:pPr>
            <a:r>
              <a:rPr lang="en-US" sz="2000" dirty="0"/>
              <a:t>Classroom Sessions</a:t>
            </a:r>
          </a:p>
        </p:txBody>
      </p:sp>
      <p:sp>
        <p:nvSpPr>
          <p:cNvPr id="9" name="TextBox 8"/>
          <p:cNvSpPr txBox="1"/>
          <p:nvPr/>
        </p:nvSpPr>
        <p:spPr>
          <a:xfrm>
            <a:off x="2692791" y="619080"/>
            <a:ext cx="2236917" cy="539711"/>
          </a:xfrm>
          <a:prstGeom prst="rect">
            <a:avLst/>
          </a:prstGeom>
        </p:spPr>
        <p:txBody>
          <a:bodyPr vert="horz" wrap="square" lIns="91440" tIns="45720" rIns="91440" bIns="45720" rtlCol="0" anchor="ctr">
            <a:noAutofit/>
          </a:bodyPr>
          <a:lstStyle/>
          <a:p>
            <a:pPr algn="ctr">
              <a:lnSpc>
                <a:spcPct val="95000"/>
              </a:lnSpc>
              <a:spcBef>
                <a:spcPts val="400"/>
              </a:spcBef>
              <a:spcAft>
                <a:spcPts val="200"/>
              </a:spcAft>
            </a:pPr>
            <a:r>
              <a:rPr lang="en-US" sz="2000" dirty="0"/>
              <a:t>Virtual Sessions</a:t>
            </a:r>
          </a:p>
        </p:txBody>
      </p:sp>
      <p:pic>
        <p:nvPicPr>
          <p:cNvPr id="11" name="Picture 10"/>
          <p:cNvPicPr>
            <a:picLocks noChangeAspect="1"/>
          </p:cNvPicPr>
          <p:nvPr/>
        </p:nvPicPr>
        <p:blipFill>
          <a:blip r:embed="rId3" cstate="print"/>
          <a:stretch>
            <a:fillRect/>
          </a:stretch>
        </p:blipFill>
        <p:spPr>
          <a:xfrm>
            <a:off x="2791369" y="1352898"/>
            <a:ext cx="2032000" cy="2032000"/>
          </a:xfrm>
          <a:prstGeom prst="rect">
            <a:avLst/>
          </a:prstGeom>
        </p:spPr>
      </p:pic>
      <p:pic>
        <p:nvPicPr>
          <p:cNvPr id="13" name="Picture 12"/>
          <p:cNvPicPr>
            <a:picLocks noChangeAspect="1"/>
          </p:cNvPicPr>
          <p:nvPr/>
        </p:nvPicPr>
        <p:blipFill>
          <a:blip r:embed="rId4" cstate="print"/>
          <a:stretch>
            <a:fillRect/>
          </a:stretch>
        </p:blipFill>
        <p:spPr>
          <a:xfrm>
            <a:off x="6602441" y="1416392"/>
            <a:ext cx="2032000" cy="2032000"/>
          </a:xfrm>
          <a:prstGeom prst="rect">
            <a:avLst/>
          </a:prstGeom>
        </p:spPr>
      </p:pic>
      <p:grpSp>
        <p:nvGrpSpPr>
          <p:cNvPr id="14" name="Group 13"/>
          <p:cNvGrpSpPr/>
          <p:nvPr/>
        </p:nvGrpSpPr>
        <p:grpSpPr>
          <a:xfrm>
            <a:off x="2497737" y="3666876"/>
            <a:ext cx="2635321" cy="1233444"/>
            <a:chOff x="790575" y="4343400"/>
            <a:chExt cx="3295650" cy="1619250"/>
          </a:xfrm>
        </p:grpSpPr>
        <p:pic>
          <p:nvPicPr>
            <p:cNvPr id="1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0575" y="4343400"/>
              <a:ext cx="3295650" cy="1619250"/>
            </a:xfrm>
            <a:prstGeom prst="rect">
              <a:avLst/>
            </a:prstGeom>
            <a:noFill/>
            <a:ln w="6350" cmpd="sng">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6" name="TextBox 15"/>
            <p:cNvSpPr txBox="1"/>
            <p:nvPr/>
          </p:nvSpPr>
          <p:spPr>
            <a:xfrm>
              <a:off x="790575" y="4673192"/>
              <a:ext cx="3295650" cy="361950"/>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kumimoji="0" lang="en-US" sz="1000" b="0" i="0" strike="noStrike" kern="1200" cap="none" spc="0" normalizeH="0" noProof="0" dirty="0">
                  <a:ln>
                    <a:noFill/>
                  </a:ln>
                  <a:solidFill>
                    <a:srgbClr val="000000"/>
                  </a:solidFill>
                  <a:effectLst/>
                  <a:uLnTx/>
                  <a:uFillTx/>
                  <a:latin typeface="+mn-lt"/>
                </a:rPr>
                <a:t>I a</a:t>
              </a:r>
              <a:r>
                <a:rPr kumimoji="0" lang="en-US" sz="1000" b="0" i="0" strike="noStrike" kern="1200" cap="none" spc="0" normalizeH="0" baseline="0" noProof="0" dirty="0">
                  <a:ln>
                    <a:noFill/>
                  </a:ln>
                  <a:solidFill>
                    <a:srgbClr val="000000"/>
                  </a:solidFill>
                  <a:effectLst/>
                  <a:uLnTx/>
                  <a:uFillTx/>
                  <a:latin typeface="+mn-lt"/>
                </a:rPr>
                <a:t>m</a:t>
              </a:r>
              <a:r>
                <a:rPr kumimoji="0" lang="en-US" sz="1000" b="0" i="0" u="none" strike="noStrike" kern="1200" cap="none" spc="0" normalizeH="0" baseline="0" noProof="0" dirty="0">
                  <a:ln>
                    <a:noFill/>
                  </a:ln>
                  <a:solidFill>
                    <a:sysClr val="windowText" lastClr="000000"/>
                  </a:solidFill>
                  <a:effectLst/>
                  <a:uLnTx/>
                  <a:uFillTx/>
                  <a:latin typeface="+mn-lt"/>
                </a:rPr>
                <a:t> Marc.</a:t>
              </a:r>
              <a:r>
                <a:rPr kumimoji="0" lang="en-US" sz="1000" b="0" i="0" u="none" strike="noStrike" kern="1200" cap="none" spc="0" normalizeH="0" noProof="0" dirty="0">
                  <a:ln>
                    <a:noFill/>
                  </a:ln>
                  <a:solidFill>
                    <a:sysClr val="windowText" lastClr="000000"/>
                  </a:solidFill>
                  <a:effectLst/>
                  <a:uLnTx/>
                  <a:uFillTx/>
                  <a:latin typeface="+mn-lt"/>
                </a:rPr>
                <a:t> </a:t>
              </a:r>
              <a:r>
                <a:rPr kumimoji="0" lang="en-US" sz="1000" b="0" i="0" strike="noStrike" kern="1200" cap="none" spc="0" normalizeH="0" noProof="0" dirty="0">
                  <a:ln>
                    <a:noFill/>
                  </a:ln>
                  <a:solidFill>
                    <a:srgbClr val="000000"/>
                  </a:solidFill>
                  <a:effectLst/>
                  <a:uLnTx/>
                  <a:uFillTx/>
                  <a:latin typeface="+mn-lt"/>
                </a:rPr>
                <a:t>I am</a:t>
              </a:r>
              <a:r>
                <a:rPr kumimoji="0" lang="en-US" sz="1000" b="0" i="0" u="none" strike="noStrike" kern="1200" cap="none" spc="0" normalizeH="0" noProof="0" dirty="0">
                  <a:ln>
                    <a:noFill/>
                  </a:ln>
                  <a:solidFill>
                    <a:sysClr val="windowText" lastClr="000000"/>
                  </a:solidFill>
                  <a:effectLst/>
                  <a:uLnTx/>
                  <a:uFillTx/>
                  <a:latin typeface="+mn-lt"/>
                </a:rPr>
                <a:t> a NetApp partner selling to Enterprise customers in the medical field…</a:t>
              </a:r>
              <a:endParaRPr kumimoji="0" lang="en-US" sz="1000" b="0" i="0" u="none" strike="noStrike" kern="1200" cap="none" spc="0" normalizeH="0" baseline="0" noProof="0" dirty="0">
                <a:ln>
                  <a:noFill/>
                </a:ln>
                <a:solidFill>
                  <a:sysClr val="windowText" lastClr="000000"/>
                </a:solidFill>
                <a:effectLst/>
                <a:uLnTx/>
                <a:uFillTx/>
                <a:latin typeface="+mn-lt"/>
              </a:endParaRPr>
            </a:p>
          </p:txBody>
        </p:sp>
      </p:grpSp>
      <p:sp>
        <p:nvSpPr>
          <p:cNvPr id="17" name="Rectangle 1">
            <a:extLst>
              <a:ext uri="{FF2B5EF4-FFF2-40B4-BE49-F238E27FC236}">
                <a16:creationId xmlns:a16="http://schemas.microsoft.com/office/drawing/2014/main" id="{111D3D5A-9558-4246-97C9-E5ACB94658BA}"/>
              </a:ext>
            </a:extLst>
          </p:cNvPr>
          <p:cNvSpPr txBox="1">
            <a:spLocks noChangeArrowheads="1"/>
          </p:cNvSpPr>
          <p:nvPr/>
        </p:nvSpPr>
        <p:spPr bwMode="auto">
          <a:xfrm>
            <a:off x="6089943" y="3642499"/>
            <a:ext cx="3056996" cy="275592"/>
          </a:xfrm>
          <a:prstGeom prst="rect">
            <a:avLst/>
          </a:prstGeom>
          <a:solidFill>
            <a:schemeClr val="accent1"/>
          </a:solid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73244" tIns="36623" rIns="73244" bIns="36623" numCol="1" anchor="ctr" anchorCtr="0" compatLnSpc="1">
            <a:prstTxWarp prst="textNoShape">
              <a:avLst/>
            </a:prstTxWarp>
          </a:bodyPr>
          <a:lstStyle>
            <a:lvl1pPr marL="187325" indent="-187325" algn="l" defTabSz="731838" rtl="0" eaLnBrk="0" fontAlgn="base" hangingPunct="0">
              <a:lnSpc>
                <a:spcPct val="100000"/>
              </a:lnSpc>
              <a:spcBef>
                <a:spcPct val="0"/>
              </a:spcBef>
              <a:spcAft>
                <a:spcPct val="0"/>
              </a:spcAft>
              <a:buClr>
                <a:schemeClr val="tx2"/>
              </a:buClr>
              <a:buFont typeface="Wingdings" charset="0"/>
              <a:buChar char="§"/>
              <a:defRPr sz="2000" kern="1200">
                <a:solidFill>
                  <a:schemeClr val="tx1"/>
                </a:solidFill>
                <a:latin typeface="Arial" panose="020B0604020202020204" pitchFamily="34" charset="0"/>
                <a:ea typeface="ＭＳ Ｐゴシック" charset="0"/>
                <a:cs typeface="ＭＳ Ｐゴシック" charset="0"/>
              </a:defRPr>
            </a:lvl1pPr>
            <a:lvl2pPr marL="365125" indent="-182563" algn="l" defTabSz="731838" rtl="0" eaLnBrk="0" fontAlgn="base" hangingPunct="0">
              <a:lnSpc>
                <a:spcPct val="100000"/>
              </a:lnSpc>
              <a:spcBef>
                <a:spcPct val="0"/>
              </a:spcBef>
              <a:spcAft>
                <a:spcPct val="0"/>
              </a:spcAft>
              <a:buClr>
                <a:schemeClr val="bg2"/>
              </a:buClr>
              <a:buFont typeface="Wingdings" charset="0"/>
              <a:buChar char="§"/>
              <a:defRPr sz="1600" kern="1200">
                <a:solidFill>
                  <a:schemeClr val="tx1"/>
                </a:solidFill>
                <a:latin typeface="Arial" panose="020B0604020202020204" pitchFamily="34" charset="0"/>
                <a:ea typeface="ＭＳ Ｐゴシック" charset="0"/>
                <a:cs typeface="+mn-cs"/>
              </a:defRPr>
            </a:lvl2pPr>
            <a:lvl3pPr marL="549275" indent="-182563" algn="l" defTabSz="731838" rtl="0" eaLnBrk="0" fontAlgn="base" hangingPunct="0">
              <a:lnSpc>
                <a:spcPct val="100000"/>
              </a:lnSpc>
              <a:spcBef>
                <a:spcPct val="0"/>
              </a:spcBef>
              <a:spcAft>
                <a:spcPct val="0"/>
              </a:spcAft>
              <a:buClr>
                <a:schemeClr val="bg2"/>
              </a:buClr>
              <a:buFont typeface="Wingdings" charset="0"/>
              <a:buChar char="§"/>
              <a:defRPr sz="1400" kern="1200">
                <a:solidFill>
                  <a:schemeClr val="tx1"/>
                </a:solidFill>
                <a:latin typeface="Arial" panose="020B0604020202020204" pitchFamily="34" charset="0"/>
                <a:ea typeface="ＭＳ Ｐゴシック" charset="0"/>
                <a:cs typeface="+mn-cs"/>
              </a:defRPr>
            </a:lvl3pPr>
            <a:lvl4pPr marL="731838" indent="-182563" algn="l" defTabSz="731838" rtl="0" eaLnBrk="0" fontAlgn="base" hangingPunct="0">
              <a:lnSpc>
                <a:spcPct val="100000"/>
              </a:lnSpc>
              <a:spcBef>
                <a:spcPct val="0"/>
              </a:spcBef>
              <a:spcAft>
                <a:spcPct val="0"/>
              </a:spcAft>
              <a:buClr>
                <a:schemeClr val="bg2"/>
              </a:buClr>
              <a:buFont typeface="Wingdings" charset="0"/>
              <a:buChar char="§"/>
              <a:defRPr sz="1400" kern="1200">
                <a:solidFill>
                  <a:schemeClr val="tx1"/>
                </a:solidFill>
                <a:latin typeface="Arial" panose="020B0604020202020204" pitchFamily="34" charset="0"/>
                <a:ea typeface="ＭＳ Ｐゴシック" charset="0"/>
                <a:cs typeface="+mn-cs"/>
              </a:defRPr>
            </a:lvl4pPr>
            <a:lvl5pPr marL="914400" indent="-182880" algn="l" defTabSz="731838" rtl="0" eaLnBrk="0" fontAlgn="base" hangingPunct="0">
              <a:lnSpc>
                <a:spcPct val="100000"/>
              </a:lnSpc>
              <a:spcBef>
                <a:spcPct val="0"/>
              </a:spcBef>
              <a:spcAft>
                <a:spcPct val="0"/>
              </a:spcAft>
              <a:buClr>
                <a:schemeClr val="bg2"/>
              </a:buClr>
              <a:buFont typeface="Wingdings" charset="0"/>
              <a:buChar char="§"/>
              <a:defRPr lang="en-US" sz="1400" kern="1200">
                <a:solidFill>
                  <a:schemeClr val="tx1"/>
                </a:solidFill>
                <a:latin typeface="Arial" panose="020B0604020202020204" pitchFamily="34" charset="0"/>
                <a:ea typeface="ＭＳ Ｐゴシック" charset="0"/>
                <a:cs typeface="+mn-cs"/>
              </a:defRPr>
            </a:lvl5pPr>
            <a:lvl6pPr marL="915558" indent="-183112" algn="l" defTabSz="732447" rtl="0" eaLnBrk="0" fontAlgn="base" latinLnBrk="0" hangingPunct="0">
              <a:spcBef>
                <a:spcPct val="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mn-cs"/>
              </a:defRPr>
            </a:lvl6pPr>
            <a:lvl7pPr marL="915558" indent="-183112" algn="l" defTabSz="732447" rtl="0" eaLnBrk="0" fontAlgn="base" latinLnBrk="0" hangingPunct="0">
              <a:spcBef>
                <a:spcPct val="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mn-cs"/>
              </a:defRPr>
            </a:lvl7pPr>
            <a:lvl8pPr marL="915558" indent="-183112" algn="l" defTabSz="732447" rtl="0" eaLnBrk="0" fontAlgn="base" latinLnBrk="0" hangingPunct="0">
              <a:spcBef>
                <a:spcPct val="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mn-cs"/>
              </a:defRPr>
            </a:lvl8pPr>
            <a:lvl9pPr marL="915558" indent="-183112" algn="l" defTabSz="732447" rtl="0" eaLnBrk="0" fontAlgn="base" latinLnBrk="0" hangingPunct="0">
              <a:spcBef>
                <a:spcPct val="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mn-cs"/>
              </a:defRPr>
            </a:lvl9pPr>
          </a:lstStyle>
          <a:p>
            <a:pPr marL="0" lvl="1" indent="0" algn="ctr">
              <a:buNone/>
            </a:pPr>
            <a:r>
              <a:rPr lang="en-US" sz="1200" b="1" dirty="0">
                <a:solidFill>
                  <a:schemeClr val="bg1"/>
                </a:solidFill>
              </a:rPr>
              <a:t>Introductions</a:t>
            </a:r>
          </a:p>
        </p:txBody>
      </p:sp>
      <p:sp>
        <p:nvSpPr>
          <p:cNvPr id="18" name="Rectangle 1">
            <a:extLst>
              <a:ext uri="{FF2B5EF4-FFF2-40B4-BE49-F238E27FC236}">
                <a16:creationId xmlns:a16="http://schemas.microsoft.com/office/drawing/2014/main" id="{1073F769-5C02-FC41-99CB-30C95C58879F}"/>
              </a:ext>
            </a:extLst>
          </p:cNvPr>
          <p:cNvSpPr txBox="1">
            <a:spLocks noChangeArrowheads="1"/>
          </p:cNvSpPr>
          <p:nvPr/>
        </p:nvSpPr>
        <p:spPr bwMode="auto">
          <a:xfrm>
            <a:off x="6089943" y="3876874"/>
            <a:ext cx="3056996" cy="1017856"/>
          </a:xfrm>
          <a:prstGeom prst="rect">
            <a:avLst/>
          </a:prstGeom>
          <a:solidFill>
            <a:schemeClr val="bg2">
              <a:lumMod val="20000"/>
              <a:lumOff val="80000"/>
            </a:schemeClr>
          </a:solid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73244" tIns="36623" rIns="73244" bIns="36623" numCol="1" anchor="ctr" anchorCtr="0" compatLnSpc="1">
            <a:prstTxWarp prst="textNoShape">
              <a:avLst/>
            </a:prstTxWarp>
          </a:bodyPr>
          <a:lstStyle>
            <a:lvl1pPr marL="187325" indent="-187325" algn="l" defTabSz="731838" rtl="0" eaLnBrk="0" fontAlgn="base" hangingPunct="0">
              <a:lnSpc>
                <a:spcPct val="100000"/>
              </a:lnSpc>
              <a:spcBef>
                <a:spcPct val="0"/>
              </a:spcBef>
              <a:spcAft>
                <a:spcPct val="0"/>
              </a:spcAft>
              <a:buClr>
                <a:schemeClr val="tx2"/>
              </a:buClr>
              <a:buFont typeface="Wingdings" charset="0"/>
              <a:buChar char="§"/>
              <a:defRPr sz="2000" kern="1200">
                <a:solidFill>
                  <a:schemeClr val="tx1"/>
                </a:solidFill>
                <a:latin typeface="Arial" panose="020B0604020202020204" pitchFamily="34" charset="0"/>
                <a:ea typeface="ＭＳ Ｐゴシック" charset="0"/>
                <a:cs typeface="ＭＳ Ｐゴシック" charset="0"/>
              </a:defRPr>
            </a:lvl1pPr>
            <a:lvl2pPr marL="365125" indent="-182563" algn="l" defTabSz="731838" rtl="0" eaLnBrk="0" fontAlgn="base" hangingPunct="0">
              <a:lnSpc>
                <a:spcPct val="100000"/>
              </a:lnSpc>
              <a:spcBef>
                <a:spcPct val="0"/>
              </a:spcBef>
              <a:spcAft>
                <a:spcPct val="0"/>
              </a:spcAft>
              <a:buClr>
                <a:schemeClr val="bg2"/>
              </a:buClr>
              <a:buFont typeface="Wingdings" charset="0"/>
              <a:buChar char="§"/>
              <a:defRPr sz="1600" kern="1200">
                <a:solidFill>
                  <a:schemeClr val="tx1"/>
                </a:solidFill>
                <a:latin typeface="Arial" panose="020B0604020202020204" pitchFamily="34" charset="0"/>
                <a:ea typeface="ＭＳ Ｐゴシック" charset="0"/>
                <a:cs typeface="+mn-cs"/>
              </a:defRPr>
            </a:lvl2pPr>
            <a:lvl3pPr marL="549275" indent="-182563" algn="l" defTabSz="731838" rtl="0" eaLnBrk="0" fontAlgn="base" hangingPunct="0">
              <a:lnSpc>
                <a:spcPct val="100000"/>
              </a:lnSpc>
              <a:spcBef>
                <a:spcPct val="0"/>
              </a:spcBef>
              <a:spcAft>
                <a:spcPct val="0"/>
              </a:spcAft>
              <a:buClr>
                <a:schemeClr val="bg2"/>
              </a:buClr>
              <a:buFont typeface="Wingdings" charset="0"/>
              <a:buChar char="§"/>
              <a:defRPr sz="1400" kern="1200">
                <a:solidFill>
                  <a:schemeClr val="tx1"/>
                </a:solidFill>
                <a:latin typeface="Arial" panose="020B0604020202020204" pitchFamily="34" charset="0"/>
                <a:ea typeface="ＭＳ Ｐゴシック" charset="0"/>
                <a:cs typeface="+mn-cs"/>
              </a:defRPr>
            </a:lvl3pPr>
            <a:lvl4pPr marL="731838" indent="-182563" algn="l" defTabSz="731838" rtl="0" eaLnBrk="0" fontAlgn="base" hangingPunct="0">
              <a:lnSpc>
                <a:spcPct val="100000"/>
              </a:lnSpc>
              <a:spcBef>
                <a:spcPct val="0"/>
              </a:spcBef>
              <a:spcAft>
                <a:spcPct val="0"/>
              </a:spcAft>
              <a:buClr>
                <a:schemeClr val="bg2"/>
              </a:buClr>
              <a:buFont typeface="Wingdings" charset="0"/>
              <a:buChar char="§"/>
              <a:defRPr sz="1400" kern="1200">
                <a:solidFill>
                  <a:schemeClr val="tx1"/>
                </a:solidFill>
                <a:latin typeface="Arial" panose="020B0604020202020204" pitchFamily="34" charset="0"/>
                <a:ea typeface="ＭＳ Ｐゴシック" charset="0"/>
                <a:cs typeface="+mn-cs"/>
              </a:defRPr>
            </a:lvl4pPr>
            <a:lvl5pPr marL="914400" indent="-182880" algn="l" defTabSz="731838" rtl="0" eaLnBrk="0" fontAlgn="base" hangingPunct="0">
              <a:lnSpc>
                <a:spcPct val="100000"/>
              </a:lnSpc>
              <a:spcBef>
                <a:spcPct val="0"/>
              </a:spcBef>
              <a:spcAft>
                <a:spcPct val="0"/>
              </a:spcAft>
              <a:buClr>
                <a:schemeClr val="bg2"/>
              </a:buClr>
              <a:buFont typeface="Wingdings" charset="0"/>
              <a:buChar char="§"/>
              <a:defRPr lang="en-US" sz="1400" kern="1200">
                <a:solidFill>
                  <a:schemeClr val="tx1"/>
                </a:solidFill>
                <a:latin typeface="Arial" panose="020B0604020202020204" pitchFamily="34" charset="0"/>
                <a:ea typeface="ＭＳ Ｐゴシック" charset="0"/>
                <a:cs typeface="+mn-cs"/>
              </a:defRPr>
            </a:lvl5pPr>
            <a:lvl6pPr marL="915558" indent="-183112" algn="l" defTabSz="732447" rtl="0" eaLnBrk="0" fontAlgn="base" latinLnBrk="0" hangingPunct="0">
              <a:spcBef>
                <a:spcPct val="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mn-cs"/>
              </a:defRPr>
            </a:lvl6pPr>
            <a:lvl7pPr marL="915558" indent="-183112" algn="l" defTabSz="732447" rtl="0" eaLnBrk="0" fontAlgn="base" latinLnBrk="0" hangingPunct="0">
              <a:spcBef>
                <a:spcPct val="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mn-cs"/>
              </a:defRPr>
            </a:lvl7pPr>
            <a:lvl8pPr marL="915558" indent="-183112" algn="l" defTabSz="732447" rtl="0" eaLnBrk="0" fontAlgn="base" latinLnBrk="0" hangingPunct="0">
              <a:spcBef>
                <a:spcPct val="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mn-cs"/>
              </a:defRPr>
            </a:lvl8pPr>
            <a:lvl9pPr marL="915558" indent="-183112" algn="l" defTabSz="732447" rtl="0" eaLnBrk="0" fontAlgn="base" latinLnBrk="0" hangingPunct="0">
              <a:spcBef>
                <a:spcPct val="0"/>
              </a:spcBef>
              <a:spcAft>
                <a:spcPct val="0"/>
              </a:spcAft>
              <a:buFont typeface="Arial" panose="020B0604020202020204" pitchFamily="34" charset="0"/>
              <a:buChar char="•"/>
              <a:defRPr sz="1600" kern="1200">
                <a:solidFill>
                  <a:schemeClr val="tx1"/>
                </a:solidFill>
                <a:latin typeface="Arial" panose="020B0604020202020204" pitchFamily="34" charset="0"/>
                <a:ea typeface="+mn-ea"/>
                <a:cs typeface="+mn-cs"/>
              </a:defRPr>
            </a:lvl9pPr>
          </a:lstStyle>
          <a:p>
            <a:pPr lvl="1">
              <a:buClr>
                <a:schemeClr val="accent1"/>
              </a:buClr>
            </a:pPr>
            <a:r>
              <a:rPr lang="en-US" sz="1050" dirty="0"/>
              <a:t>Name​</a:t>
            </a:r>
          </a:p>
          <a:p>
            <a:pPr lvl="1">
              <a:buClr>
                <a:schemeClr val="accent1"/>
              </a:buClr>
            </a:pPr>
            <a:r>
              <a:rPr lang="en-US" sz="1050" dirty="0"/>
              <a:t>Your Role</a:t>
            </a:r>
          </a:p>
          <a:p>
            <a:pPr lvl="1">
              <a:buClr>
                <a:schemeClr val="accent1"/>
              </a:buClr>
            </a:pPr>
            <a:r>
              <a:rPr lang="en-US" sz="1050" dirty="0"/>
              <a:t>Amazon Web Services (AWS) and Azure Experience</a:t>
            </a:r>
          </a:p>
          <a:p>
            <a:pPr lvl="1">
              <a:buClr>
                <a:schemeClr val="accent1"/>
              </a:buClr>
            </a:pPr>
            <a:r>
              <a:rPr lang="en-US" sz="1050" dirty="0"/>
              <a:t>NetApp ONTAP Software Experience</a:t>
            </a:r>
          </a:p>
          <a:p>
            <a:pPr lvl="1">
              <a:buClr>
                <a:schemeClr val="accent1"/>
              </a:buClr>
            </a:pPr>
            <a:r>
              <a:rPr lang="en-US" sz="1050" dirty="0"/>
              <a:t>Hybrid Cloud Experience</a:t>
            </a:r>
          </a:p>
        </p:txBody>
      </p:sp>
    </p:spTree>
    <p:extLst>
      <p:ext uri="{BB962C8B-B14F-4D97-AF65-F5344CB8AC3E}">
        <p14:creationId xmlns:p14="http://schemas.microsoft.com/office/powerpoint/2010/main" val="3815819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
          </p:nvPr>
        </p:nvSpPr>
        <p:spPr/>
        <p:txBody>
          <a:bodyPr/>
          <a:lstStyle/>
          <a:p>
            <a:fld id="{16AA2537-0790-4789-A16C-397C663A3332}" type="slidenum">
              <a:rPr lang="en-US" smtClean="0"/>
              <a:pPr/>
              <a:t>5</a:t>
            </a:fld>
            <a:endParaRPr lang="en-US" dirty="0"/>
          </a:p>
        </p:txBody>
      </p:sp>
      <p:sp>
        <p:nvSpPr>
          <p:cNvPr id="4" name="Footer Placeholder 4"/>
          <p:cNvSpPr>
            <a:spLocks noGrp="1"/>
          </p:cNvSpPr>
          <p:nvPr>
            <p:ph type="ftr" sz="quarter" idx="3"/>
          </p:nvPr>
        </p:nvSpPr>
        <p:spPr/>
        <p:txBody>
          <a:bodyPr/>
          <a:lstStyle/>
          <a:p>
            <a:r>
              <a:rPr lang="en-US"/>
              <a:t>© 2019 NetApp, Inc. All rights reserved. </a:t>
            </a:r>
            <a:endParaRPr lang="en-US" dirty="0"/>
          </a:p>
        </p:txBody>
      </p:sp>
      <p:sp>
        <p:nvSpPr>
          <p:cNvPr id="12" name="Freeform 11"/>
          <p:cNvSpPr/>
          <p:nvPr/>
        </p:nvSpPr>
        <p:spPr>
          <a:xfrm>
            <a:off x="3127213" y="1264832"/>
            <a:ext cx="6242211" cy="985623"/>
          </a:xfrm>
          <a:custGeom>
            <a:avLst/>
            <a:gdLst>
              <a:gd name="connsiteX0" fmla="*/ 159673 w 958019"/>
              <a:gd name="connsiteY0" fmla="*/ 0 h 6242211"/>
              <a:gd name="connsiteX1" fmla="*/ 798346 w 958019"/>
              <a:gd name="connsiteY1" fmla="*/ 0 h 6242211"/>
              <a:gd name="connsiteX2" fmla="*/ 911252 w 958019"/>
              <a:gd name="connsiteY2" fmla="*/ 46767 h 6242211"/>
              <a:gd name="connsiteX3" fmla="*/ 958019 w 958019"/>
              <a:gd name="connsiteY3" fmla="*/ 159673 h 6242211"/>
              <a:gd name="connsiteX4" fmla="*/ 958019 w 958019"/>
              <a:gd name="connsiteY4" fmla="*/ 6242211 h 6242211"/>
              <a:gd name="connsiteX5" fmla="*/ 958019 w 958019"/>
              <a:gd name="connsiteY5" fmla="*/ 6242211 h 6242211"/>
              <a:gd name="connsiteX6" fmla="*/ 958019 w 958019"/>
              <a:gd name="connsiteY6" fmla="*/ 6242211 h 6242211"/>
              <a:gd name="connsiteX7" fmla="*/ 0 w 958019"/>
              <a:gd name="connsiteY7" fmla="*/ 6242211 h 6242211"/>
              <a:gd name="connsiteX8" fmla="*/ 0 w 958019"/>
              <a:gd name="connsiteY8" fmla="*/ 6242211 h 6242211"/>
              <a:gd name="connsiteX9" fmla="*/ 0 w 958019"/>
              <a:gd name="connsiteY9" fmla="*/ 6242211 h 6242211"/>
              <a:gd name="connsiteX10" fmla="*/ 0 w 958019"/>
              <a:gd name="connsiteY10" fmla="*/ 159673 h 6242211"/>
              <a:gd name="connsiteX11" fmla="*/ 46767 w 958019"/>
              <a:gd name="connsiteY11" fmla="*/ 46767 h 6242211"/>
              <a:gd name="connsiteX12" fmla="*/ 159673 w 958019"/>
              <a:gd name="connsiteY12" fmla="*/ 0 h 624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8019" h="6242211">
                <a:moveTo>
                  <a:pt x="958019" y="1040391"/>
                </a:moveTo>
                <a:lnTo>
                  <a:pt x="958019" y="5201820"/>
                </a:lnTo>
                <a:cubicBezTo>
                  <a:pt x="958019" y="5477748"/>
                  <a:pt x="955437" y="5742372"/>
                  <a:pt x="950841" y="5937486"/>
                </a:cubicBezTo>
                <a:cubicBezTo>
                  <a:pt x="946246" y="6132593"/>
                  <a:pt x="940013" y="6242208"/>
                  <a:pt x="933513" y="6242208"/>
                </a:cubicBezTo>
                <a:lnTo>
                  <a:pt x="0" y="6242208"/>
                </a:lnTo>
                <a:lnTo>
                  <a:pt x="0" y="6242208"/>
                </a:lnTo>
                <a:lnTo>
                  <a:pt x="0" y="6242208"/>
                </a:lnTo>
                <a:lnTo>
                  <a:pt x="0" y="3"/>
                </a:lnTo>
                <a:lnTo>
                  <a:pt x="0" y="3"/>
                </a:lnTo>
                <a:lnTo>
                  <a:pt x="0" y="3"/>
                </a:lnTo>
                <a:lnTo>
                  <a:pt x="933513" y="3"/>
                </a:lnTo>
                <a:cubicBezTo>
                  <a:pt x="940013" y="3"/>
                  <a:pt x="946246" y="109618"/>
                  <a:pt x="950841" y="304725"/>
                </a:cubicBezTo>
                <a:cubicBezTo>
                  <a:pt x="955437" y="499839"/>
                  <a:pt x="958019" y="764463"/>
                  <a:pt x="958019" y="1040391"/>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3" tIns="56926" rIns="56926" bIns="56928" numCol="1" spcCol="1270" anchor="ctr" anchorCtr="0">
            <a:noAutofit/>
          </a:bodyPr>
          <a:lstStyle/>
          <a:p>
            <a:pPr marL="171450" lvl="1" indent="-171450" algn="l" defTabSz="711200">
              <a:lnSpc>
                <a:spcPct val="100000"/>
              </a:lnSpc>
              <a:spcBef>
                <a:spcPct val="0"/>
              </a:spcBef>
              <a:spcAft>
                <a:spcPct val="15000"/>
              </a:spcAft>
              <a:buClr>
                <a:schemeClr val="tx2"/>
              </a:buClr>
              <a:buFont typeface="Wingdings" pitchFamily="2" charset="2"/>
              <a:buChar char="§"/>
            </a:pPr>
            <a:r>
              <a:rPr lang="en-US" sz="1600" kern="1200" dirty="0">
                <a:solidFill>
                  <a:srgbClr val="000000"/>
                </a:solidFill>
              </a:rPr>
              <a:t>Data Fabric</a:t>
            </a:r>
            <a:endParaRPr lang="en-US" sz="1600" kern="1200" dirty="0">
              <a:solidFill>
                <a:srgbClr val="000000"/>
              </a:solidFill>
              <a:latin typeface="Arial" panose="020B0604020202020204" pitchFamily="34" charset="0"/>
            </a:endParaRPr>
          </a:p>
          <a:p>
            <a:pPr marL="171450" lvl="1" indent="-171450" algn="l" defTabSz="711200">
              <a:lnSpc>
                <a:spcPct val="100000"/>
              </a:lnSpc>
              <a:spcBef>
                <a:spcPct val="0"/>
              </a:spcBef>
              <a:spcAft>
                <a:spcPct val="15000"/>
              </a:spcAft>
              <a:buClr>
                <a:schemeClr val="tx2"/>
              </a:buClr>
              <a:buFont typeface="Wingdings" pitchFamily="2" charset="2"/>
              <a:buChar char="§"/>
            </a:pPr>
            <a:r>
              <a:rPr lang="en-US" sz="1600" kern="1200" dirty="0"/>
              <a:t>NetApp Cloud Data Services</a:t>
            </a:r>
          </a:p>
        </p:txBody>
      </p:sp>
      <p:sp>
        <p:nvSpPr>
          <p:cNvPr id="14" name="Freeform 13"/>
          <p:cNvSpPr/>
          <p:nvPr/>
        </p:nvSpPr>
        <p:spPr>
          <a:xfrm>
            <a:off x="3127213" y="2251856"/>
            <a:ext cx="6242211" cy="958019"/>
          </a:xfrm>
          <a:custGeom>
            <a:avLst/>
            <a:gdLst>
              <a:gd name="connsiteX0" fmla="*/ 159673 w 958019"/>
              <a:gd name="connsiteY0" fmla="*/ 0 h 6242211"/>
              <a:gd name="connsiteX1" fmla="*/ 798346 w 958019"/>
              <a:gd name="connsiteY1" fmla="*/ 0 h 6242211"/>
              <a:gd name="connsiteX2" fmla="*/ 911252 w 958019"/>
              <a:gd name="connsiteY2" fmla="*/ 46767 h 6242211"/>
              <a:gd name="connsiteX3" fmla="*/ 958019 w 958019"/>
              <a:gd name="connsiteY3" fmla="*/ 159673 h 6242211"/>
              <a:gd name="connsiteX4" fmla="*/ 958019 w 958019"/>
              <a:gd name="connsiteY4" fmla="*/ 6242211 h 6242211"/>
              <a:gd name="connsiteX5" fmla="*/ 958019 w 958019"/>
              <a:gd name="connsiteY5" fmla="*/ 6242211 h 6242211"/>
              <a:gd name="connsiteX6" fmla="*/ 958019 w 958019"/>
              <a:gd name="connsiteY6" fmla="*/ 6242211 h 6242211"/>
              <a:gd name="connsiteX7" fmla="*/ 0 w 958019"/>
              <a:gd name="connsiteY7" fmla="*/ 6242211 h 6242211"/>
              <a:gd name="connsiteX8" fmla="*/ 0 w 958019"/>
              <a:gd name="connsiteY8" fmla="*/ 6242211 h 6242211"/>
              <a:gd name="connsiteX9" fmla="*/ 0 w 958019"/>
              <a:gd name="connsiteY9" fmla="*/ 6242211 h 6242211"/>
              <a:gd name="connsiteX10" fmla="*/ 0 w 958019"/>
              <a:gd name="connsiteY10" fmla="*/ 159673 h 6242211"/>
              <a:gd name="connsiteX11" fmla="*/ 46767 w 958019"/>
              <a:gd name="connsiteY11" fmla="*/ 46767 h 6242211"/>
              <a:gd name="connsiteX12" fmla="*/ 159673 w 958019"/>
              <a:gd name="connsiteY12" fmla="*/ 0 h 624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8019" h="6242211">
                <a:moveTo>
                  <a:pt x="958019" y="1040391"/>
                </a:moveTo>
                <a:lnTo>
                  <a:pt x="958019" y="5201820"/>
                </a:lnTo>
                <a:cubicBezTo>
                  <a:pt x="958019" y="5477748"/>
                  <a:pt x="955437" y="5742372"/>
                  <a:pt x="950841" y="5937486"/>
                </a:cubicBezTo>
                <a:cubicBezTo>
                  <a:pt x="946246" y="6132593"/>
                  <a:pt x="940013" y="6242208"/>
                  <a:pt x="933513" y="6242208"/>
                </a:cubicBezTo>
                <a:lnTo>
                  <a:pt x="0" y="6242208"/>
                </a:lnTo>
                <a:lnTo>
                  <a:pt x="0" y="6242208"/>
                </a:lnTo>
                <a:lnTo>
                  <a:pt x="0" y="6242208"/>
                </a:lnTo>
                <a:lnTo>
                  <a:pt x="0" y="3"/>
                </a:lnTo>
                <a:lnTo>
                  <a:pt x="0" y="3"/>
                </a:lnTo>
                <a:lnTo>
                  <a:pt x="0" y="3"/>
                </a:lnTo>
                <a:lnTo>
                  <a:pt x="933513" y="3"/>
                </a:lnTo>
                <a:cubicBezTo>
                  <a:pt x="940013" y="3"/>
                  <a:pt x="946246" y="109618"/>
                  <a:pt x="950841" y="304725"/>
                </a:cubicBezTo>
                <a:cubicBezTo>
                  <a:pt x="955437" y="499839"/>
                  <a:pt x="958019" y="764463"/>
                  <a:pt x="958019" y="1040391"/>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3" tIns="56926" rIns="56926" bIns="56928" numCol="1" spcCol="1270" anchor="ctr" anchorCtr="0">
            <a:noAutofit/>
          </a:bodyPr>
          <a:lstStyle/>
          <a:p>
            <a:pPr marL="171450" lvl="1" indent="-171450" defTabSz="711200">
              <a:spcBef>
                <a:spcPct val="0"/>
              </a:spcBef>
              <a:spcAft>
                <a:spcPct val="15000"/>
              </a:spcAft>
              <a:buClr>
                <a:schemeClr val="tx2"/>
              </a:buClr>
              <a:buFont typeface="Wingdings" pitchFamily="2" charset="2"/>
              <a:buChar char="§"/>
            </a:pPr>
            <a:r>
              <a:rPr lang="en-US" sz="1600" dirty="0">
                <a:solidFill>
                  <a:srgbClr val="000000"/>
                </a:solidFill>
              </a:rPr>
              <a:t>AWS</a:t>
            </a:r>
            <a:r>
              <a:rPr lang="en-US" sz="1600" dirty="0"/>
              <a:t> to On-Premises Data Center</a:t>
            </a:r>
          </a:p>
          <a:p>
            <a:pPr marL="171450" lvl="1" indent="-171450" defTabSz="711200">
              <a:spcBef>
                <a:spcPct val="0"/>
              </a:spcBef>
              <a:spcAft>
                <a:spcPct val="15000"/>
              </a:spcAft>
              <a:buClr>
                <a:schemeClr val="tx2"/>
              </a:buClr>
              <a:buFont typeface="Wingdings" pitchFamily="2" charset="2"/>
              <a:buChar char="§"/>
            </a:pPr>
            <a:r>
              <a:rPr lang="en-US" sz="1600" dirty="0"/>
              <a:t>Azure to On-Premises Data Center</a:t>
            </a:r>
          </a:p>
        </p:txBody>
      </p:sp>
      <p:sp>
        <p:nvSpPr>
          <p:cNvPr id="16" name="Freeform 15"/>
          <p:cNvSpPr/>
          <p:nvPr/>
        </p:nvSpPr>
        <p:spPr>
          <a:xfrm>
            <a:off x="3127213" y="3209877"/>
            <a:ext cx="6242211" cy="958019"/>
          </a:xfrm>
          <a:custGeom>
            <a:avLst/>
            <a:gdLst>
              <a:gd name="connsiteX0" fmla="*/ 159673 w 958019"/>
              <a:gd name="connsiteY0" fmla="*/ 0 h 6242211"/>
              <a:gd name="connsiteX1" fmla="*/ 798346 w 958019"/>
              <a:gd name="connsiteY1" fmla="*/ 0 h 6242211"/>
              <a:gd name="connsiteX2" fmla="*/ 911252 w 958019"/>
              <a:gd name="connsiteY2" fmla="*/ 46767 h 6242211"/>
              <a:gd name="connsiteX3" fmla="*/ 958019 w 958019"/>
              <a:gd name="connsiteY3" fmla="*/ 159673 h 6242211"/>
              <a:gd name="connsiteX4" fmla="*/ 958019 w 958019"/>
              <a:gd name="connsiteY4" fmla="*/ 6242211 h 6242211"/>
              <a:gd name="connsiteX5" fmla="*/ 958019 w 958019"/>
              <a:gd name="connsiteY5" fmla="*/ 6242211 h 6242211"/>
              <a:gd name="connsiteX6" fmla="*/ 958019 w 958019"/>
              <a:gd name="connsiteY6" fmla="*/ 6242211 h 6242211"/>
              <a:gd name="connsiteX7" fmla="*/ 0 w 958019"/>
              <a:gd name="connsiteY7" fmla="*/ 6242211 h 6242211"/>
              <a:gd name="connsiteX8" fmla="*/ 0 w 958019"/>
              <a:gd name="connsiteY8" fmla="*/ 6242211 h 6242211"/>
              <a:gd name="connsiteX9" fmla="*/ 0 w 958019"/>
              <a:gd name="connsiteY9" fmla="*/ 6242211 h 6242211"/>
              <a:gd name="connsiteX10" fmla="*/ 0 w 958019"/>
              <a:gd name="connsiteY10" fmla="*/ 159673 h 6242211"/>
              <a:gd name="connsiteX11" fmla="*/ 46767 w 958019"/>
              <a:gd name="connsiteY11" fmla="*/ 46767 h 6242211"/>
              <a:gd name="connsiteX12" fmla="*/ 159673 w 958019"/>
              <a:gd name="connsiteY12" fmla="*/ 0 h 624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8019" h="6242211">
                <a:moveTo>
                  <a:pt x="958019" y="1040391"/>
                </a:moveTo>
                <a:lnTo>
                  <a:pt x="958019" y="5201820"/>
                </a:lnTo>
                <a:cubicBezTo>
                  <a:pt x="958019" y="5477748"/>
                  <a:pt x="955437" y="5742372"/>
                  <a:pt x="950841" y="5937486"/>
                </a:cubicBezTo>
                <a:cubicBezTo>
                  <a:pt x="946246" y="6132593"/>
                  <a:pt x="940013" y="6242208"/>
                  <a:pt x="933513" y="6242208"/>
                </a:cubicBezTo>
                <a:lnTo>
                  <a:pt x="0" y="6242208"/>
                </a:lnTo>
                <a:lnTo>
                  <a:pt x="0" y="6242208"/>
                </a:lnTo>
                <a:lnTo>
                  <a:pt x="0" y="6242208"/>
                </a:lnTo>
                <a:lnTo>
                  <a:pt x="0" y="3"/>
                </a:lnTo>
                <a:lnTo>
                  <a:pt x="0" y="3"/>
                </a:lnTo>
                <a:lnTo>
                  <a:pt x="0" y="3"/>
                </a:lnTo>
                <a:lnTo>
                  <a:pt x="933513" y="3"/>
                </a:lnTo>
                <a:cubicBezTo>
                  <a:pt x="940013" y="3"/>
                  <a:pt x="946246" y="109618"/>
                  <a:pt x="950841" y="304725"/>
                </a:cubicBezTo>
                <a:cubicBezTo>
                  <a:pt x="955437" y="499839"/>
                  <a:pt x="958019" y="764463"/>
                  <a:pt x="958019" y="1040391"/>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3" tIns="56926" rIns="56926" bIns="56928" numCol="1" spcCol="1270" anchor="ctr" anchorCtr="0">
            <a:noAutofit/>
          </a:bodyPr>
          <a:lstStyle/>
          <a:p>
            <a:pPr marL="171450" lvl="1" indent="-171450" defTabSz="711200">
              <a:lnSpc>
                <a:spcPct val="100000"/>
              </a:lnSpc>
              <a:spcBef>
                <a:spcPct val="0"/>
              </a:spcBef>
              <a:spcAft>
                <a:spcPct val="15000"/>
              </a:spcAft>
              <a:buClr>
                <a:schemeClr val="tx2"/>
              </a:buClr>
              <a:buFont typeface="Wingdings" pitchFamily="2" charset="2"/>
              <a:buChar char="§"/>
            </a:pPr>
            <a:r>
              <a:rPr lang="en-US" sz="1600" dirty="0"/>
              <a:t>OnCommand Cloud Manager</a:t>
            </a:r>
          </a:p>
          <a:p>
            <a:pPr marL="171450" lvl="1" indent="-171450" defTabSz="711200">
              <a:lnSpc>
                <a:spcPct val="100000"/>
              </a:lnSpc>
              <a:spcBef>
                <a:spcPct val="0"/>
              </a:spcBef>
              <a:spcAft>
                <a:spcPct val="15000"/>
              </a:spcAft>
              <a:buClr>
                <a:schemeClr val="tx2"/>
              </a:buClr>
              <a:buFont typeface="Wingdings" pitchFamily="2" charset="2"/>
              <a:buChar char="§"/>
            </a:pPr>
            <a:r>
              <a:rPr lang="en-US" sz="1600" dirty="0"/>
              <a:t>NetApp Cloud Volumes ONTAP</a:t>
            </a:r>
          </a:p>
          <a:p>
            <a:pPr marL="171450" lvl="1" indent="-171450" defTabSz="711200">
              <a:lnSpc>
                <a:spcPct val="100000"/>
              </a:lnSpc>
              <a:spcBef>
                <a:spcPct val="0"/>
              </a:spcBef>
              <a:spcAft>
                <a:spcPct val="15000"/>
              </a:spcAft>
              <a:buClr>
                <a:schemeClr val="tx2"/>
              </a:buClr>
              <a:buFont typeface="Wingdings" pitchFamily="2" charset="2"/>
              <a:buChar char="§"/>
            </a:pPr>
            <a:r>
              <a:rPr lang="en-US" sz="1600" dirty="0"/>
              <a:t>Disaster Recovery</a:t>
            </a:r>
          </a:p>
        </p:txBody>
      </p:sp>
      <p:grpSp>
        <p:nvGrpSpPr>
          <p:cNvPr id="5" name="Group 4">
            <a:extLst>
              <a:ext uri="{FF2B5EF4-FFF2-40B4-BE49-F238E27FC236}">
                <a16:creationId xmlns:a16="http://schemas.microsoft.com/office/drawing/2014/main" id="{6A84823D-CF52-734F-BE88-4A5EB8788DCC}"/>
              </a:ext>
            </a:extLst>
          </p:cNvPr>
          <p:cNvGrpSpPr/>
          <p:nvPr/>
        </p:nvGrpSpPr>
        <p:grpSpPr>
          <a:xfrm>
            <a:off x="2095502" y="3209881"/>
            <a:ext cx="1031712" cy="1198339"/>
            <a:chOff x="2095502" y="3209881"/>
            <a:chExt cx="1031712" cy="1198339"/>
          </a:xfrm>
        </p:grpSpPr>
        <p:sp>
          <p:nvSpPr>
            <p:cNvPr id="35" name="Freeform 34">
              <a:extLst>
                <a:ext uri="{FF2B5EF4-FFF2-40B4-BE49-F238E27FC236}">
                  <a16:creationId xmlns:a16="http://schemas.microsoft.com/office/drawing/2014/main" id="{484FE4E6-FC93-AF49-B391-D3BE4C764313}"/>
                </a:ext>
              </a:extLst>
            </p:cNvPr>
            <p:cNvSpPr/>
            <p:nvPr/>
          </p:nvSpPr>
          <p:spPr>
            <a:xfrm rot="10800000">
              <a:off x="2095502" y="3209881"/>
              <a:ext cx="1031712" cy="1198339"/>
            </a:xfrm>
            <a:custGeom>
              <a:avLst/>
              <a:gdLst>
                <a:gd name="connsiteX0" fmla="*/ 1031712 w 1031712"/>
                <a:gd name="connsiteY0" fmla="*/ 1198339 h 1198339"/>
                <a:gd name="connsiteX1" fmla="*/ 0 w 1031712"/>
                <a:gd name="connsiteY1" fmla="*/ 1198339 h 1198339"/>
                <a:gd name="connsiteX2" fmla="*/ 0 w 1031712"/>
                <a:gd name="connsiteY2" fmla="*/ 209427 h 1198339"/>
                <a:gd name="connsiteX3" fmla="*/ 397776 w 1031712"/>
                <a:gd name="connsiteY3" fmla="*/ 209427 h 1198339"/>
                <a:gd name="connsiteX4" fmla="*/ 519244 w 1031712"/>
                <a:gd name="connsiteY4" fmla="*/ 0 h 1198339"/>
                <a:gd name="connsiteX5" fmla="*/ 640712 w 1031712"/>
                <a:gd name="connsiteY5" fmla="*/ 209427 h 1198339"/>
                <a:gd name="connsiteX6" fmla="*/ 1031712 w 1031712"/>
                <a:gd name="connsiteY6" fmla="*/ 209427 h 11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1712" h="1198339">
                  <a:moveTo>
                    <a:pt x="1031712" y="1198339"/>
                  </a:moveTo>
                  <a:lnTo>
                    <a:pt x="0" y="1198339"/>
                  </a:lnTo>
                  <a:lnTo>
                    <a:pt x="0" y="209427"/>
                  </a:lnTo>
                  <a:lnTo>
                    <a:pt x="397776" y="209427"/>
                  </a:lnTo>
                  <a:lnTo>
                    <a:pt x="519244" y="0"/>
                  </a:lnTo>
                  <a:lnTo>
                    <a:pt x="640712" y="209427"/>
                  </a:lnTo>
                  <a:lnTo>
                    <a:pt x="1031712" y="209427"/>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1" name="Rectangle 40">
              <a:extLst>
                <a:ext uri="{FF2B5EF4-FFF2-40B4-BE49-F238E27FC236}">
                  <a16:creationId xmlns:a16="http://schemas.microsoft.com/office/drawing/2014/main" id="{3863D2F9-1052-7847-99CE-6315F32DEB5F}"/>
                </a:ext>
              </a:extLst>
            </p:cNvPr>
            <p:cNvSpPr/>
            <p:nvPr/>
          </p:nvSpPr>
          <p:spPr>
            <a:xfrm rot="5400000">
              <a:off x="2116902" y="3188481"/>
              <a:ext cx="988912" cy="1031712"/>
            </a:xfrm>
            <a:prstGeom prst="rect">
              <a:avLst/>
            </a:prstGeom>
            <a:gradFill flip="none" rotWithShape="1">
              <a:gsLst>
                <a:gs pos="0">
                  <a:schemeClr val="tx1">
                    <a:alpha val="30000"/>
                  </a:schemeClr>
                </a:gs>
                <a:gs pos="99000">
                  <a:schemeClr val="tx1">
                    <a:alpha val="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8" name="Rectangle 37">
              <a:extLst>
                <a:ext uri="{FF2B5EF4-FFF2-40B4-BE49-F238E27FC236}">
                  <a16:creationId xmlns:a16="http://schemas.microsoft.com/office/drawing/2014/main" id="{61CE00D2-E476-5747-ACC6-9A87E5182413}"/>
                </a:ext>
              </a:extLst>
            </p:cNvPr>
            <p:cNvSpPr/>
            <p:nvPr/>
          </p:nvSpPr>
          <p:spPr>
            <a:xfrm>
              <a:off x="2116902" y="3391104"/>
              <a:ext cx="1010310" cy="8034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600" dirty="0"/>
                <a:t>Move and Manage</a:t>
              </a:r>
            </a:p>
          </p:txBody>
        </p:sp>
      </p:grpSp>
      <p:grpSp>
        <p:nvGrpSpPr>
          <p:cNvPr id="3" name="Group 2">
            <a:extLst>
              <a:ext uri="{FF2B5EF4-FFF2-40B4-BE49-F238E27FC236}">
                <a16:creationId xmlns:a16="http://schemas.microsoft.com/office/drawing/2014/main" id="{87D2067D-D675-544C-91C1-D3D472F9BFEC}"/>
              </a:ext>
            </a:extLst>
          </p:cNvPr>
          <p:cNvGrpSpPr/>
          <p:nvPr/>
        </p:nvGrpSpPr>
        <p:grpSpPr>
          <a:xfrm>
            <a:off x="2095499" y="2247130"/>
            <a:ext cx="1031715" cy="1198339"/>
            <a:chOff x="2095499" y="2247130"/>
            <a:chExt cx="1031715" cy="1198339"/>
          </a:xfrm>
        </p:grpSpPr>
        <p:sp>
          <p:nvSpPr>
            <p:cNvPr id="36" name="Freeform 35">
              <a:extLst>
                <a:ext uri="{FF2B5EF4-FFF2-40B4-BE49-F238E27FC236}">
                  <a16:creationId xmlns:a16="http://schemas.microsoft.com/office/drawing/2014/main" id="{20A2E0AE-A915-9749-A4EB-17C70EB4F3D2}"/>
                </a:ext>
              </a:extLst>
            </p:cNvPr>
            <p:cNvSpPr/>
            <p:nvPr/>
          </p:nvSpPr>
          <p:spPr>
            <a:xfrm rot="10800000">
              <a:off x="2095502" y="2247130"/>
              <a:ext cx="1031712" cy="1198339"/>
            </a:xfrm>
            <a:custGeom>
              <a:avLst/>
              <a:gdLst>
                <a:gd name="connsiteX0" fmla="*/ 1031712 w 1031712"/>
                <a:gd name="connsiteY0" fmla="*/ 1198339 h 1198339"/>
                <a:gd name="connsiteX1" fmla="*/ 0 w 1031712"/>
                <a:gd name="connsiteY1" fmla="*/ 1198339 h 1198339"/>
                <a:gd name="connsiteX2" fmla="*/ 0 w 1031712"/>
                <a:gd name="connsiteY2" fmla="*/ 209427 h 1198339"/>
                <a:gd name="connsiteX3" fmla="*/ 397776 w 1031712"/>
                <a:gd name="connsiteY3" fmla="*/ 209427 h 1198339"/>
                <a:gd name="connsiteX4" fmla="*/ 519244 w 1031712"/>
                <a:gd name="connsiteY4" fmla="*/ 0 h 1198339"/>
                <a:gd name="connsiteX5" fmla="*/ 640712 w 1031712"/>
                <a:gd name="connsiteY5" fmla="*/ 209427 h 1198339"/>
                <a:gd name="connsiteX6" fmla="*/ 1031712 w 1031712"/>
                <a:gd name="connsiteY6" fmla="*/ 209427 h 11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1712" h="1198339">
                  <a:moveTo>
                    <a:pt x="1031712" y="1198339"/>
                  </a:moveTo>
                  <a:lnTo>
                    <a:pt x="0" y="1198339"/>
                  </a:lnTo>
                  <a:lnTo>
                    <a:pt x="0" y="209427"/>
                  </a:lnTo>
                  <a:lnTo>
                    <a:pt x="397776" y="209427"/>
                  </a:lnTo>
                  <a:lnTo>
                    <a:pt x="519244" y="0"/>
                  </a:lnTo>
                  <a:lnTo>
                    <a:pt x="640712" y="209427"/>
                  </a:lnTo>
                  <a:lnTo>
                    <a:pt x="1031712" y="209427"/>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2" name="Rectangle 41">
              <a:extLst>
                <a:ext uri="{FF2B5EF4-FFF2-40B4-BE49-F238E27FC236}">
                  <a16:creationId xmlns:a16="http://schemas.microsoft.com/office/drawing/2014/main" id="{951A97CB-A00B-CA41-9AFB-B1DEFCF43AF2}"/>
                </a:ext>
              </a:extLst>
            </p:cNvPr>
            <p:cNvSpPr/>
            <p:nvPr/>
          </p:nvSpPr>
          <p:spPr>
            <a:xfrm rot="5400000">
              <a:off x="2116902" y="2225730"/>
              <a:ext cx="988912" cy="1031712"/>
            </a:xfrm>
            <a:prstGeom prst="rect">
              <a:avLst/>
            </a:prstGeom>
            <a:gradFill flip="none" rotWithShape="1">
              <a:gsLst>
                <a:gs pos="0">
                  <a:schemeClr val="tx1">
                    <a:alpha val="30000"/>
                  </a:schemeClr>
                </a:gs>
                <a:gs pos="99000">
                  <a:schemeClr val="tx1">
                    <a:alpha val="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9" name="Rectangle 38">
              <a:extLst>
                <a:ext uri="{FF2B5EF4-FFF2-40B4-BE49-F238E27FC236}">
                  <a16:creationId xmlns:a16="http://schemas.microsoft.com/office/drawing/2014/main" id="{086845C5-D210-204B-A8EC-D36D523A4450}"/>
                </a:ext>
              </a:extLst>
            </p:cNvPr>
            <p:cNvSpPr/>
            <p:nvPr/>
          </p:nvSpPr>
          <p:spPr>
            <a:xfrm>
              <a:off x="2095499" y="2415610"/>
              <a:ext cx="1031713" cy="84183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600" dirty="0"/>
                <a:t>Connect</a:t>
              </a:r>
            </a:p>
          </p:txBody>
        </p:sp>
      </p:grpSp>
      <p:grpSp>
        <p:nvGrpSpPr>
          <p:cNvPr id="2" name="Group 1">
            <a:extLst>
              <a:ext uri="{FF2B5EF4-FFF2-40B4-BE49-F238E27FC236}">
                <a16:creationId xmlns:a16="http://schemas.microsoft.com/office/drawing/2014/main" id="{3A762B11-6697-2947-B244-CB8082586B69}"/>
              </a:ext>
            </a:extLst>
          </p:cNvPr>
          <p:cNvGrpSpPr/>
          <p:nvPr/>
        </p:nvGrpSpPr>
        <p:grpSpPr>
          <a:xfrm>
            <a:off x="2095502" y="1241037"/>
            <a:ext cx="1031712" cy="1219739"/>
            <a:chOff x="2095502" y="1241037"/>
            <a:chExt cx="1031712" cy="1219739"/>
          </a:xfrm>
        </p:grpSpPr>
        <p:sp>
          <p:nvSpPr>
            <p:cNvPr id="37" name="Freeform 36">
              <a:extLst>
                <a:ext uri="{FF2B5EF4-FFF2-40B4-BE49-F238E27FC236}">
                  <a16:creationId xmlns:a16="http://schemas.microsoft.com/office/drawing/2014/main" id="{88B3903F-1D21-6146-9E9E-5C391AD11F0C}"/>
                </a:ext>
              </a:extLst>
            </p:cNvPr>
            <p:cNvSpPr/>
            <p:nvPr/>
          </p:nvSpPr>
          <p:spPr>
            <a:xfrm rot="10800000">
              <a:off x="2095502" y="1262437"/>
              <a:ext cx="1031712" cy="1198339"/>
            </a:xfrm>
            <a:custGeom>
              <a:avLst/>
              <a:gdLst>
                <a:gd name="connsiteX0" fmla="*/ 1031712 w 1031712"/>
                <a:gd name="connsiteY0" fmla="*/ 1198339 h 1198339"/>
                <a:gd name="connsiteX1" fmla="*/ 0 w 1031712"/>
                <a:gd name="connsiteY1" fmla="*/ 1198339 h 1198339"/>
                <a:gd name="connsiteX2" fmla="*/ 0 w 1031712"/>
                <a:gd name="connsiteY2" fmla="*/ 209427 h 1198339"/>
                <a:gd name="connsiteX3" fmla="*/ 397776 w 1031712"/>
                <a:gd name="connsiteY3" fmla="*/ 209427 h 1198339"/>
                <a:gd name="connsiteX4" fmla="*/ 519244 w 1031712"/>
                <a:gd name="connsiteY4" fmla="*/ 0 h 1198339"/>
                <a:gd name="connsiteX5" fmla="*/ 640712 w 1031712"/>
                <a:gd name="connsiteY5" fmla="*/ 209427 h 1198339"/>
                <a:gd name="connsiteX6" fmla="*/ 1031712 w 1031712"/>
                <a:gd name="connsiteY6" fmla="*/ 209427 h 11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1712" h="1198339">
                  <a:moveTo>
                    <a:pt x="1031712" y="1198339"/>
                  </a:moveTo>
                  <a:lnTo>
                    <a:pt x="0" y="1198339"/>
                  </a:lnTo>
                  <a:lnTo>
                    <a:pt x="0" y="209427"/>
                  </a:lnTo>
                  <a:lnTo>
                    <a:pt x="397776" y="209427"/>
                  </a:lnTo>
                  <a:lnTo>
                    <a:pt x="519244" y="0"/>
                  </a:lnTo>
                  <a:lnTo>
                    <a:pt x="640712" y="209427"/>
                  </a:lnTo>
                  <a:lnTo>
                    <a:pt x="1031712" y="209427"/>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40" name="Rectangle 39">
              <a:extLst>
                <a:ext uri="{FF2B5EF4-FFF2-40B4-BE49-F238E27FC236}">
                  <a16:creationId xmlns:a16="http://schemas.microsoft.com/office/drawing/2014/main" id="{E8D76998-03E4-A34D-AF16-3522BA3B5831}"/>
                </a:ext>
              </a:extLst>
            </p:cNvPr>
            <p:cNvSpPr/>
            <p:nvPr/>
          </p:nvSpPr>
          <p:spPr>
            <a:xfrm>
              <a:off x="2116902" y="1241037"/>
              <a:ext cx="988912" cy="103171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600" dirty="0"/>
                <a:t>Data Fabric</a:t>
              </a:r>
            </a:p>
          </p:txBody>
        </p:sp>
      </p:grpSp>
    </p:spTree>
    <p:extLst>
      <p:ext uri="{BB962C8B-B14F-4D97-AF65-F5344CB8AC3E}">
        <p14:creationId xmlns:p14="http://schemas.microsoft.com/office/powerpoint/2010/main" val="114565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8BB266-3A9F-478B-829C-2E138EE97A03}"/>
              </a:ext>
            </a:extLst>
          </p:cNvPr>
          <p:cNvSpPr>
            <a:spLocks noGrp="1"/>
          </p:cNvSpPr>
          <p:nvPr>
            <p:ph type="sldNum" sz="quarter" idx="4"/>
          </p:nvPr>
        </p:nvSpPr>
        <p:spPr/>
        <p:txBody>
          <a:bodyPr/>
          <a:lstStyle/>
          <a:p>
            <a:fld id="{92978B7E-5EBE-134C-B481-E4E8CA36F800}" type="slidenum">
              <a:rPr lang="en-US" smtClean="0"/>
              <a:pPr/>
              <a:t>6</a:t>
            </a:fld>
            <a:endParaRPr lang="en-US" dirty="0"/>
          </a:p>
        </p:txBody>
      </p:sp>
      <p:sp>
        <p:nvSpPr>
          <p:cNvPr id="3" name="Footer Placeholder 2">
            <a:extLst>
              <a:ext uri="{FF2B5EF4-FFF2-40B4-BE49-F238E27FC236}">
                <a16:creationId xmlns:a16="http://schemas.microsoft.com/office/drawing/2014/main" id="{8CAA4976-2DC0-41CE-9491-4DE6ACA07E13}"/>
              </a:ext>
            </a:extLst>
          </p:cNvPr>
          <p:cNvSpPr>
            <a:spLocks noGrp="1"/>
          </p:cNvSpPr>
          <p:nvPr>
            <p:ph type="ftr" sz="quarter" idx="3"/>
          </p:nvPr>
        </p:nvSpPr>
        <p:spPr/>
        <p:txBody>
          <a:bodyPr/>
          <a:lstStyle/>
          <a:p>
            <a:pPr>
              <a:defRPr/>
            </a:pPr>
            <a:r>
              <a:rPr lang="en-US" dirty="0"/>
              <a:t>© 2019 NetApp, Inc. All rights reserved. </a:t>
            </a:r>
          </a:p>
        </p:txBody>
      </p:sp>
      <p:sp>
        <p:nvSpPr>
          <p:cNvPr id="26" name="Freeform 25">
            <a:extLst>
              <a:ext uri="{FF2B5EF4-FFF2-40B4-BE49-F238E27FC236}">
                <a16:creationId xmlns:a16="http://schemas.microsoft.com/office/drawing/2014/main" id="{3A06D661-7559-6346-96D4-F597686E25B2}"/>
              </a:ext>
            </a:extLst>
          </p:cNvPr>
          <p:cNvSpPr/>
          <p:nvPr/>
        </p:nvSpPr>
        <p:spPr>
          <a:xfrm>
            <a:off x="3127213" y="1757577"/>
            <a:ext cx="6242211" cy="985623"/>
          </a:xfrm>
          <a:custGeom>
            <a:avLst/>
            <a:gdLst>
              <a:gd name="connsiteX0" fmla="*/ 159673 w 958019"/>
              <a:gd name="connsiteY0" fmla="*/ 0 h 6242211"/>
              <a:gd name="connsiteX1" fmla="*/ 798346 w 958019"/>
              <a:gd name="connsiteY1" fmla="*/ 0 h 6242211"/>
              <a:gd name="connsiteX2" fmla="*/ 911252 w 958019"/>
              <a:gd name="connsiteY2" fmla="*/ 46767 h 6242211"/>
              <a:gd name="connsiteX3" fmla="*/ 958019 w 958019"/>
              <a:gd name="connsiteY3" fmla="*/ 159673 h 6242211"/>
              <a:gd name="connsiteX4" fmla="*/ 958019 w 958019"/>
              <a:gd name="connsiteY4" fmla="*/ 6242211 h 6242211"/>
              <a:gd name="connsiteX5" fmla="*/ 958019 w 958019"/>
              <a:gd name="connsiteY5" fmla="*/ 6242211 h 6242211"/>
              <a:gd name="connsiteX6" fmla="*/ 958019 w 958019"/>
              <a:gd name="connsiteY6" fmla="*/ 6242211 h 6242211"/>
              <a:gd name="connsiteX7" fmla="*/ 0 w 958019"/>
              <a:gd name="connsiteY7" fmla="*/ 6242211 h 6242211"/>
              <a:gd name="connsiteX8" fmla="*/ 0 w 958019"/>
              <a:gd name="connsiteY8" fmla="*/ 6242211 h 6242211"/>
              <a:gd name="connsiteX9" fmla="*/ 0 w 958019"/>
              <a:gd name="connsiteY9" fmla="*/ 6242211 h 6242211"/>
              <a:gd name="connsiteX10" fmla="*/ 0 w 958019"/>
              <a:gd name="connsiteY10" fmla="*/ 159673 h 6242211"/>
              <a:gd name="connsiteX11" fmla="*/ 46767 w 958019"/>
              <a:gd name="connsiteY11" fmla="*/ 46767 h 6242211"/>
              <a:gd name="connsiteX12" fmla="*/ 159673 w 958019"/>
              <a:gd name="connsiteY12" fmla="*/ 0 h 624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8019" h="6242211">
                <a:moveTo>
                  <a:pt x="958019" y="1040391"/>
                </a:moveTo>
                <a:lnTo>
                  <a:pt x="958019" y="5201820"/>
                </a:lnTo>
                <a:cubicBezTo>
                  <a:pt x="958019" y="5477748"/>
                  <a:pt x="955437" y="5742372"/>
                  <a:pt x="950841" y="5937486"/>
                </a:cubicBezTo>
                <a:cubicBezTo>
                  <a:pt x="946246" y="6132593"/>
                  <a:pt x="940013" y="6242208"/>
                  <a:pt x="933513" y="6242208"/>
                </a:cubicBezTo>
                <a:lnTo>
                  <a:pt x="0" y="6242208"/>
                </a:lnTo>
                <a:lnTo>
                  <a:pt x="0" y="6242208"/>
                </a:lnTo>
                <a:lnTo>
                  <a:pt x="0" y="6242208"/>
                </a:lnTo>
                <a:lnTo>
                  <a:pt x="0" y="3"/>
                </a:lnTo>
                <a:lnTo>
                  <a:pt x="0" y="3"/>
                </a:lnTo>
                <a:lnTo>
                  <a:pt x="0" y="3"/>
                </a:lnTo>
                <a:lnTo>
                  <a:pt x="933513" y="3"/>
                </a:lnTo>
                <a:cubicBezTo>
                  <a:pt x="940013" y="3"/>
                  <a:pt x="946246" y="109618"/>
                  <a:pt x="950841" y="304725"/>
                </a:cubicBezTo>
                <a:cubicBezTo>
                  <a:pt x="955437" y="499839"/>
                  <a:pt x="958019" y="764463"/>
                  <a:pt x="958019" y="1040391"/>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3" tIns="56926" rIns="56926" bIns="56928" numCol="1" spcCol="1270" anchor="ctr" anchorCtr="0">
            <a:noAutofit/>
          </a:bodyPr>
          <a:lstStyle/>
          <a:p>
            <a:pPr marL="228600" lvl="1" indent="-228600" defTabSz="1155700">
              <a:lnSpc>
                <a:spcPct val="90000"/>
              </a:lnSpc>
              <a:spcBef>
                <a:spcPct val="0"/>
              </a:spcBef>
              <a:spcAft>
                <a:spcPct val="15000"/>
              </a:spcAft>
              <a:buClr>
                <a:schemeClr val="tx2"/>
              </a:buClr>
              <a:buFont typeface="Wingdings" pitchFamily="2" charset="2"/>
              <a:buChar char="§"/>
            </a:pPr>
            <a:r>
              <a:rPr lang="en-US" sz="1600" dirty="0"/>
              <a:t>Data Tiering for </a:t>
            </a:r>
            <a:r>
              <a:rPr lang="en-US" sz="1600" dirty="0">
                <a:solidFill>
                  <a:srgbClr val="000000"/>
                </a:solidFill>
              </a:rPr>
              <a:t>Cloud Volumes ONTAP</a:t>
            </a:r>
            <a:endParaRPr lang="en-US" sz="1600" dirty="0">
              <a:solidFill>
                <a:srgbClr val="000000"/>
              </a:solidFill>
              <a:latin typeface="Arial" panose="020B0604020202020204" pitchFamily="34" charset="0"/>
            </a:endParaRPr>
          </a:p>
          <a:p>
            <a:pPr marL="228600" lvl="1" indent="-228600" defTabSz="1155700">
              <a:lnSpc>
                <a:spcPct val="90000"/>
              </a:lnSpc>
              <a:spcBef>
                <a:spcPct val="0"/>
              </a:spcBef>
              <a:spcAft>
                <a:spcPct val="15000"/>
              </a:spcAft>
              <a:buClr>
                <a:schemeClr val="tx2"/>
              </a:buClr>
              <a:buFont typeface="Wingdings" pitchFamily="2" charset="2"/>
              <a:buChar char="§"/>
            </a:pPr>
            <a:r>
              <a:rPr lang="en-US" sz="1600" dirty="0">
                <a:solidFill>
                  <a:srgbClr val="000000"/>
                </a:solidFill>
              </a:rPr>
              <a:t>Cloud Volumes ONTAP</a:t>
            </a:r>
            <a:r>
              <a:rPr lang="en-US" sz="1600" dirty="0"/>
              <a:t> in High Availability</a:t>
            </a:r>
          </a:p>
        </p:txBody>
      </p:sp>
      <p:sp>
        <p:nvSpPr>
          <p:cNvPr id="27" name="Freeform 26">
            <a:extLst>
              <a:ext uri="{FF2B5EF4-FFF2-40B4-BE49-F238E27FC236}">
                <a16:creationId xmlns:a16="http://schemas.microsoft.com/office/drawing/2014/main" id="{661A532F-94D7-BB4C-BD98-96C45FEC12E8}"/>
              </a:ext>
            </a:extLst>
          </p:cNvPr>
          <p:cNvSpPr/>
          <p:nvPr/>
        </p:nvSpPr>
        <p:spPr>
          <a:xfrm>
            <a:off x="3127213" y="2744601"/>
            <a:ext cx="6242211" cy="958019"/>
          </a:xfrm>
          <a:custGeom>
            <a:avLst/>
            <a:gdLst>
              <a:gd name="connsiteX0" fmla="*/ 159673 w 958019"/>
              <a:gd name="connsiteY0" fmla="*/ 0 h 6242211"/>
              <a:gd name="connsiteX1" fmla="*/ 798346 w 958019"/>
              <a:gd name="connsiteY1" fmla="*/ 0 h 6242211"/>
              <a:gd name="connsiteX2" fmla="*/ 911252 w 958019"/>
              <a:gd name="connsiteY2" fmla="*/ 46767 h 6242211"/>
              <a:gd name="connsiteX3" fmla="*/ 958019 w 958019"/>
              <a:gd name="connsiteY3" fmla="*/ 159673 h 6242211"/>
              <a:gd name="connsiteX4" fmla="*/ 958019 w 958019"/>
              <a:gd name="connsiteY4" fmla="*/ 6242211 h 6242211"/>
              <a:gd name="connsiteX5" fmla="*/ 958019 w 958019"/>
              <a:gd name="connsiteY5" fmla="*/ 6242211 h 6242211"/>
              <a:gd name="connsiteX6" fmla="*/ 958019 w 958019"/>
              <a:gd name="connsiteY6" fmla="*/ 6242211 h 6242211"/>
              <a:gd name="connsiteX7" fmla="*/ 0 w 958019"/>
              <a:gd name="connsiteY7" fmla="*/ 6242211 h 6242211"/>
              <a:gd name="connsiteX8" fmla="*/ 0 w 958019"/>
              <a:gd name="connsiteY8" fmla="*/ 6242211 h 6242211"/>
              <a:gd name="connsiteX9" fmla="*/ 0 w 958019"/>
              <a:gd name="connsiteY9" fmla="*/ 6242211 h 6242211"/>
              <a:gd name="connsiteX10" fmla="*/ 0 w 958019"/>
              <a:gd name="connsiteY10" fmla="*/ 159673 h 6242211"/>
              <a:gd name="connsiteX11" fmla="*/ 46767 w 958019"/>
              <a:gd name="connsiteY11" fmla="*/ 46767 h 6242211"/>
              <a:gd name="connsiteX12" fmla="*/ 159673 w 958019"/>
              <a:gd name="connsiteY12" fmla="*/ 0 h 624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8019" h="6242211">
                <a:moveTo>
                  <a:pt x="958019" y="1040391"/>
                </a:moveTo>
                <a:lnTo>
                  <a:pt x="958019" y="5201820"/>
                </a:lnTo>
                <a:cubicBezTo>
                  <a:pt x="958019" y="5477748"/>
                  <a:pt x="955437" y="5742372"/>
                  <a:pt x="950841" y="5937486"/>
                </a:cubicBezTo>
                <a:cubicBezTo>
                  <a:pt x="946246" y="6132593"/>
                  <a:pt x="940013" y="6242208"/>
                  <a:pt x="933513" y="6242208"/>
                </a:cubicBezTo>
                <a:lnTo>
                  <a:pt x="0" y="6242208"/>
                </a:lnTo>
                <a:lnTo>
                  <a:pt x="0" y="6242208"/>
                </a:lnTo>
                <a:lnTo>
                  <a:pt x="0" y="6242208"/>
                </a:lnTo>
                <a:lnTo>
                  <a:pt x="0" y="3"/>
                </a:lnTo>
                <a:lnTo>
                  <a:pt x="0" y="3"/>
                </a:lnTo>
                <a:lnTo>
                  <a:pt x="0" y="3"/>
                </a:lnTo>
                <a:lnTo>
                  <a:pt x="933513" y="3"/>
                </a:lnTo>
                <a:cubicBezTo>
                  <a:pt x="940013" y="3"/>
                  <a:pt x="946246" y="109618"/>
                  <a:pt x="950841" y="304725"/>
                </a:cubicBezTo>
                <a:cubicBezTo>
                  <a:pt x="955437" y="499839"/>
                  <a:pt x="958019" y="764463"/>
                  <a:pt x="958019" y="1040391"/>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3" tIns="56926" rIns="56926" bIns="56928" numCol="1" spcCol="1270" anchor="ctr" anchorCtr="0">
            <a:noAutofit/>
          </a:bodyPr>
          <a:lstStyle/>
          <a:p>
            <a:pPr marL="228600" lvl="1" indent="-228600" defTabSz="1155700">
              <a:lnSpc>
                <a:spcPct val="90000"/>
              </a:lnSpc>
              <a:spcBef>
                <a:spcPct val="0"/>
              </a:spcBef>
              <a:spcAft>
                <a:spcPct val="15000"/>
              </a:spcAft>
              <a:buClr>
                <a:schemeClr val="tx2"/>
              </a:buClr>
              <a:buFont typeface="Wingdings" pitchFamily="2" charset="2"/>
              <a:buChar char="§"/>
            </a:pPr>
            <a:r>
              <a:rPr lang="en-US" sz="1600" dirty="0"/>
              <a:t>NetApp </a:t>
            </a:r>
            <a:r>
              <a:rPr lang="en-US" sz="1600" dirty="0">
                <a:solidFill>
                  <a:srgbClr val="000000"/>
                </a:solidFill>
              </a:rPr>
              <a:t>Cloud Sync Service</a:t>
            </a:r>
            <a:endParaRPr lang="en-US" sz="1600" dirty="0">
              <a:solidFill>
                <a:srgbClr val="000000"/>
              </a:solidFill>
              <a:latin typeface="Arial" panose="020B0604020202020204" pitchFamily="34" charset="0"/>
            </a:endParaRPr>
          </a:p>
          <a:p>
            <a:pPr marL="228600" lvl="1" indent="-228600" defTabSz="1155700">
              <a:lnSpc>
                <a:spcPct val="90000"/>
              </a:lnSpc>
              <a:spcBef>
                <a:spcPct val="0"/>
              </a:spcBef>
              <a:spcAft>
                <a:spcPct val="15000"/>
              </a:spcAft>
              <a:buClr>
                <a:schemeClr val="tx2"/>
              </a:buClr>
              <a:buFont typeface="Wingdings" pitchFamily="2" charset="2"/>
              <a:buChar char="§"/>
            </a:pPr>
            <a:r>
              <a:rPr lang="en-US" sz="1600" dirty="0"/>
              <a:t>NetApp Cloud Volumes Service</a:t>
            </a:r>
          </a:p>
        </p:txBody>
      </p:sp>
      <p:grpSp>
        <p:nvGrpSpPr>
          <p:cNvPr id="28" name="Group 27">
            <a:extLst>
              <a:ext uri="{FF2B5EF4-FFF2-40B4-BE49-F238E27FC236}">
                <a16:creationId xmlns:a16="http://schemas.microsoft.com/office/drawing/2014/main" id="{02B3C2D8-0062-0B48-A7F4-FFB0026A0312}"/>
              </a:ext>
            </a:extLst>
          </p:cNvPr>
          <p:cNvGrpSpPr/>
          <p:nvPr/>
        </p:nvGrpSpPr>
        <p:grpSpPr>
          <a:xfrm>
            <a:off x="2095499" y="2739875"/>
            <a:ext cx="1031715" cy="1198339"/>
            <a:chOff x="2095499" y="2247130"/>
            <a:chExt cx="1031715" cy="1198339"/>
          </a:xfrm>
        </p:grpSpPr>
        <p:sp>
          <p:nvSpPr>
            <p:cNvPr id="29" name="Freeform 28">
              <a:extLst>
                <a:ext uri="{FF2B5EF4-FFF2-40B4-BE49-F238E27FC236}">
                  <a16:creationId xmlns:a16="http://schemas.microsoft.com/office/drawing/2014/main" id="{B46C58F3-06C9-9F42-BD63-E9A3301A0ECA}"/>
                </a:ext>
              </a:extLst>
            </p:cNvPr>
            <p:cNvSpPr/>
            <p:nvPr/>
          </p:nvSpPr>
          <p:spPr>
            <a:xfrm rot="10800000">
              <a:off x="2095502" y="2247130"/>
              <a:ext cx="1031712" cy="1198339"/>
            </a:xfrm>
            <a:custGeom>
              <a:avLst/>
              <a:gdLst>
                <a:gd name="connsiteX0" fmla="*/ 1031712 w 1031712"/>
                <a:gd name="connsiteY0" fmla="*/ 1198339 h 1198339"/>
                <a:gd name="connsiteX1" fmla="*/ 0 w 1031712"/>
                <a:gd name="connsiteY1" fmla="*/ 1198339 h 1198339"/>
                <a:gd name="connsiteX2" fmla="*/ 0 w 1031712"/>
                <a:gd name="connsiteY2" fmla="*/ 209427 h 1198339"/>
                <a:gd name="connsiteX3" fmla="*/ 397776 w 1031712"/>
                <a:gd name="connsiteY3" fmla="*/ 209427 h 1198339"/>
                <a:gd name="connsiteX4" fmla="*/ 519244 w 1031712"/>
                <a:gd name="connsiteY4" fmla="*/ 0 h 1198339"/>
                <a:gd name="connsiteX5" fmla="*/ 640712 w 1031712"/>
                <a:gd name="connsiteY5" fmla="*/ 209427 h 1198339"/>
                <a:gd name="connsiteX6" fmla="*/ 1031712 w 1031712"/>
                <a:gd name="connsiteY6" fmla="*/ 209427 h 11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1712" h="1198339">
                  <a:moveTo>
                    <a:pt x="1031712" y="1198339"/>
                  </a:moveTo>
                  <a:lnTo>
                    <a:pt x="0" y="1198339"/>
                  </a:lnTo>
                  <a:lnTo>
                    <a:pt x="0" y="209427"/>
                  </a:lnTo>
                  <a:lnTo>
                    <a:pt x="397776" y="209427"/>
                  </a:lnTo>
                  <a:lnTo>
                    <a:pt x="519244" y="0"/>
                  </a:lnTo>
                  <a:lnTo>
                    <a:pt x="640712" y="209427"/>
                  </a:lnTo>
                  <a:lnTo>
                    <a:pt x="1031712" y="209427"/>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0" name="Rectangle 29">
              <a:extLst>
                <a:ext uri="{FF2B5EF4-FFF2-40B4-BE49-F238E27FC236}">
                  <a16:creationId xmlns:a16="http://schemas.microsoft.com/office/drawing/2014/main" id="{F8301BA6-8B57-FC49-A795-59F1C447E81D}"/>
                </a:ext>
              </a:extLst>
            </p:cNvPr>
            <p:cNvSpPr/>
            <p:nvPr/>
          </p:nvSpPr>
          <p:spPr>
            <a:xfrm rot="5400000">
              <a:off x="2116902" y="2225730"/>
              <a:ext cx="988912" cy="1031712"/>
            </a:xfrm>
            <a:prstGeom prst="rect">
              <a:avLst/>
            </a:prstGeom>
            <a:gradFill flip="none" rotWithShape="1">
              <a:gsLst>
                <a:gs pos="0">
                  <a:schemeClr val="tx1">
                    <a:alpha val="30000"/>
                  </a:schemeClr>
                </a:gs>
                <a:gs pos="99000">
                  <a:schemeClr val="tx1">
                    <a:alpha val="0"/>
                  </a:scheme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1" name="Rectangle 30">
              <a:extLst>
                <a:ext uri="{FF2B5EF4-FFF2-40B4-BE49-F238E27FC236}">
                  <a16:creationId xmlns:a16="http://schemas.microsoft.com/office/drawing/2014/main" id="{BF38F549-0E39-DD4B-8427-F64F492780EB}"/>
                </a:ext>
              </a:extLst>
            </p:cNvPr>
            <p:cNvSpPr/>
            <p:nvPr/>
          </p:nvSpPr>
          <p:spPr>
            <a:xfrm>
              <a:off x="2095499" y="2415610"/>
              <a:ext cx="1031713" cy="84183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600" dirty="0"/>
                <a:t>Solutions</a:t>
              </a:r>
            </a:p>
          </p:txBody>
        </p:sp>
      </p:grpSp>
      <p:grpSp>
        <p:nvGrpSpPr>
          <p:cNvPr id="32" name="Group 31">
            <a:extLst>
              <a:ext uri="{FF2B5EF4-FFF2-40B4-BE49-F238E27FC236}">
                <a16:creationId xmlns:a16="http://schemas.microsoft.com/office/drawing/2014/main" id="{EFEEC2CC-E01D-6145-8648-51E19F9C913E}"/>
              </a:ext>
            </a:extLst>
          </p:cNvPr>
          <p:cNvGrpSpPr/>
          <p:nvPr/>
        </p:nvGrpSpPr>
        <p:grpSpPr>
          <a:xfrm>
            <a:off x="2095502" y="1733782"/>
            <a:ext cx="1053112" cy="1219739"/>
            <a:chOff x="2095502" y="1241037"/>
            <a:chExt cx="1053112" cy="1219739"/>
          </a:xfrm>
        </p:grpSpPr>
        <p:sp>
          <p:nvSpPr>
            <p:cNvPr id="33" name="Freeform 32">
              <a:extLst>
                <a:ext uri="{FF2B5EF4-FFF2-40B4-BE49-F238E27FC236}">
                  <a16:creationId xmlns:a16="http://schemas.microsoft.com/office/drawing/2014/main" id="{CAB727B7-889E-CF4B-A81A-20EA4406967A}"/>
                </a:ext>
              </a:extLst>
            </p:cNvPr>
            <p:cNvSpPr/>
            <p:nvPr/>
          </p:nvSpPr>
          <p:spPr>
            <a:xfrm rot="10800000">
              <a:off x="2095502" y="1262437"/>
              <a:ext cx="1031712" cy="1198339"/>
            </a:xfrm>
            <a:custGeom>
              <a:avLst/>
              <a:gdLst>
                <a:gd name="connsiteX0" fmla="*/ 1031712 w 1031712"/>
                <a:gd name="connsiteY0" fmla="*/ 1198339 h 1198339"/>
                <a:gd name="connsiteX1" fmla="*/ 0 w 1031712"/>
                <a:gd name="connsiteY1" fmla="*/ 1198339 h 1198339"/>
                <a:gd name="connsiteX2" fmla="*/ 0 w 1031712"/>
                <a:gd name="connsiteY2" fmla="*/ 209427 h 1198339"/>
                <a:gd name="connsiteX3" fmla="*/ 397776 w 1031712"/>
                <a:gd name="connsiteY3" fmla="*/ 209427 h 1198339"/>
                <a:gd name="connsiteX4" fmla="*/ 519244 w 1031712"/>
                <a:gd name="connsiteY4" fmla="*/ 0 h 1198339"/>
                <a:gd name="connsiteX5" fmla="*/ 640712 w 1031712"/>
                <a:gd name="connsiteY5" fmla="*/ 209427 h 1198339"/>
                <a:gd name="connsiteX6" fmla="*/ 1031712 w 1031712"/>
                <a:gd name="connsiteY6" fmla="*/ 209427 h 119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1712" h="1198339">
                  <a:moveTo>
                    <a:pt x="1031712" y="1198339"/>
                  </a:moveTo>
                  <a:lnTo>
                    <a:pt x="0" y="1198339"/>
                  </a:lnTo>
                  <a:lnTo>
                    <a:pt x="0" y="209427"/>
                  </a:lnTo>
                  <a:lnTo>
                    <a:pt x="397776" y="209427"/>
                  </a:lnTo>
                  <a:lnTo>
                    <a:pt x="519244" y="0"/>
                  </a:lnTo>
                  <a:lnTo>
                    <a:pt x="640712" y="209427"/>
                  </a:lnTo>
                  <a:lnTo>
                    <a:pt x="1031712" y="209427"/>
                  </a:lnTo>
                  <a:close/>
                </a:path>
              </a:pathLst>
            </a:cu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34" name="Rectangle 33">
              <a:extLst>
                <a:ext uri="{FF2B5EF4-FFF2-40B4-BE49-F238E27FC236}">
                  <a16:creationId xmlns:a16="http://schemas.microsoft.com/office/drawing/2014/main" id="{FD4A0E32-72BC-1643-B861-18AA479E7B97}"/>
                </a:ext>
              </a:extLst>
            </p:cNvPr>
            <p:cNvSpPr/>
            <p:nvPr/>
          </p:nvSpPr>
          <p:spPr>
            <a:xfrm>
              <a:off x="2116902" y="1241037"/>
              <a:ext cx="1031712" cy="103171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600" dirty="0"/>
                <a:t>Solutions</a:t>
              </a:r>
            </a:p>
          </p:txBody>
        </p:sp>
      </p:grpSp>
    </p:spTree>
    <p:extLst>
      <p:ext uri="{BB962C8B-B14F-4D97-AF65-F5344CB8AC3E}">
        <p14:creationId xmlns:p14="http://schemas.microsoft.com/office/powerpoint/2010/main" val="70005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16AA2537-0790-4789-A16C-397C663A3332}" type="slidenum">
              <a:rPr lang="en-US" smtClean="0"/>
              <a:pPr/>
              <a:t>7</a:t>
            </a:fld>
            <a:endParaRPr lang="en-US" dirty="0"/>
          </a:p>
        </p:txBody>
      </p:sp>
      <p:sp>
        <p:nvSpPr>
          <p:cNvPr id="3" name="Footer Placeholder 2"/>
          <p:cNvSpPr>
            <a:spLocks noGrp="1"/>
          </p:cNvSpPr>
          <p:nvPr>
            <p:ph type="ftr" sz="quarter" idx="3"/>
          </p:nvPr>
        </p:nvSpPr>
        <p:spPr/>
        <p:txBody>
          <a:bodyPr/>
          <a:lstStyle/>
          <a:p>
            <a:r>
              <a:rPr lang="en-US"/>
              <a:t>© 2019 NetApp, Inc. All rights reserved. </a:t>
            </a:r>
            <a:endParaRPr lang="en-US" dirty="0"/>
          </a:p>
        </p:txBody>
      </p:sp>
      <p:sp>
        <p:nvSpPr>
          <p:cNvPr id="8" name="Content Placeholder 1">
            <a:extLst>
              <a:ext uri="{FF2B5EF4-FFF2-40B4-BE49-F238E27FC236}">
                <a16:creationId xmlns:a16="http://schemas.microsoft.com/office/drawing/2014/main" id="{84EF8EC6-8B66-4B4B-8CB2-0CF7E242E1B1}"/>
              </a:ext>
            </a:extLst>
          </p:cNvPr>
          <p:cNvSpPr>
            <a:spLocks noGrp="1"/>
          </p:cNvSpPr>
          <p:nvPr>
            <p:ph sz="quarter" idx="10"/>
          </p:nvPr>
        </p:nvSpPr>
        <p:spPr>
          <a:xfrm>
            <a:off x="2100766" y="932227"/>
            <a:ext cx="7273925" cy="1810974"/>
          </a:xfrm>
        </p:spPr>
        <p:txBody>
          <a:bodyPr/>
          <a:lstStyle/>
          <a:p>
            <a:pPr marL="0" indent="0">
              <a:buNone/>
            </a:pPr>
            <a:r>
              <a:rPr lang="en-US" b="1" dirty="0"/>
              <a:t>Morning</a:t>
            </a:r>
          </a:p>
          <a:p>
            <a:r>
              <a:rPr lang="en-US" sz="1800" dirty="0"/>
              <a:t>Module 0: Introduction</a:t>
            </a:r>
          </a:p>
          <a:p>
            <a:pPr marL="385762" lvl="2" indent="-171450"/>
            <a:r>
              <a:rPr lang="en-US" sz="1200" dirty="0"/>
              <a:t>Exercise 0: Provision your lab and checking the </a:t>
            </a:r>
            <a:r>
              <a:rPr lang="en-US" sz="1200" dirty="0">
                <a:solidFill>
                  <a:srgbClr val="000000"/>
                </a:solidFill>
              </a:rPr>
              <a:t>lab</a:t>
            </a:r>
            <a:r>
              <a:rPr lang="en-US" sz="1200" dirty="0"/>
              <a:t> equipment.</a:t>
            </a:r>
          </a:p>
          <a:p>
            <a:r>
              <a:rPr lang="en-US" sz="1800" dirty="0"/>
              <a:t>Module 1: </a:t>
            </a:r>
            <a:r>
              <a:rPr lang="en-US" sz="1800" dirty="0">
                <a:solidFill>
                  <a:srgbClr val="000000"/>
                </a:solidFill>
              </a:rPr>
              <a:t>Data Fabric</a:t>
            </a:r>
            <a:r>
              <a:rPr lang="en-US" sz="1800" dirty="0"/>
              <a:t> Overview</a:t>
            </a:r>
          </a:p>
          <a:p>
            <a:pPr marL="406400" lvl="2" indent="-171450"/>
            <a:r>
              <a:rPr lang="en-US" sz="1200" dirty="0"/>
              <a:t>Exercise 1: </a:t>
            </a:r>
            <a:r>
              <a:rPr lang="en-US" sz="1200" dirty="0">
                <a:solidFill>
                  <a:sysClr val="windowText" lastClr="000000"/>
                </a:solidFill>
              </a:rPr>
              <a:t>Control Cloud Resources with Windows PowerShell</a:t>
            </a:r>
          </a:p>
          <a:p>
            <a:pPr marL="406400" lvl="2" indent="-171450">
              <a:defRPr/>
            </a:pPr>
            <a:r>
              <a:rPr lang="en-US" sz="1200" dirty="0"/>
              <a:t>Exercise 2: Assess Azure and Amazon Web Services Environments</a:t>
            </a:r>
          </a:p>
        </p:txBody>
      </p:sp>
      <p:sp>
        <p:nvSpPr>
          <p:cNvPr id="9" name="Title 3">
            <a:extLst>
              <a:ext uri="{FF2B5EF4-FFF2-40B4-BE49-F238E27FC236}">
                <a16:creationId xmlns:a16="http://schemas.microsoft.com/office/drawing/2014/main" id="{3A9CA6F7-9C85-4975-AC4D-7DA1EA286FE0}"/>
              </a:ext>
            </a:extLst>
          </p:cNvPr>
          <p:cNvSpPr txBox="1">
            <a:spLocks/>
          </p:cNvSpPr>
          <p:nvPr/>
        </p:nvSpPr>
        <p:spPr>
          <a:xfrm>
            <a:off x="2099798" y="463138"/>
            <a:ext cx="7273925" cy="579962"/>
          </a:xfrm>
          <a:prstGeom prst="rect">
            <a:avLst/>
          </a:prstGeom>
        </p:spPr>
        <p:txBody>
          <a:bodyPr/>
          <a:lstStyle>
            <a:lvl1pPr algn="l" defTabSz="731838" rtl="0" eaLnBrk="0" fontAlgn="base" hangingPunct="0">
              <a:lnSpc>
                <a:spcPct val="90000"/>
              </a:lnSpc>
              <a:spcBef>
                <a:spcPct val="0"/>
              </a:spcBef>
              <a:spcAft>
                <a:spcPct val="0"/>
              </a:spcAft>
              <a:defRPr sz="2800" kern="1200">
                <a:solidFill>
                  <a:schemeClr val="accent1"/>
                </a:solidFill>
                <a:latin typeface="+mj-lt"/>
                <a:ea typeface="ＭＳ Ｐゴシック" charset="0"/>
                <a:cs typeface="ＭＳ Ｐゴシック" charset="0"/>
              </a:defRPr>
            </a:lvl1pPr>
            <a:lvl2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2pPr>
            <a:lvl3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3pPr>
            <a:lvl4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4pPr>
            <a:lvl5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5pPr>
            <a:lvl6pPr marL="4572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6pPr>
            <a:lvl7pPr marL="9144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7pPr>
            <a:lvl8pPr marL="13716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8pPr>
            <a:lvl9pPr marL="18288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9pPr>
          </a:lstStyle>
          <a:p>
            <a:r>
              <a:rPr lang="en-US" dirty="0"/>
              <a:t>Day 1</a:t>
            </a:r>
          </a:p>
        </p:txBody>
      </p:sp>
      <p:sp>
        <p:nvSpPr>
          <p:cNvPr id="6" name="Content Placeholder 1">
            <a:extLst>
              <a:ext uri="{FF2B5EF4-FFF2-40B4-BE49-F238E27FC236}">
                <a16:creationId xmlns:a16="http://schemas.microsoft.com/office/drawing/2014/main" id="{665CD12A-F32E-1345-A226-976E4CE6A8E8}"/>
              </a:ext>
            </a:extLst>
          </p:cNvPr>
          <p:cNvSpPr txBox="1">
            <a:spLocks/>
          </p:cNvSpPr>
          <p:nvPr/>
        </p:nvSpPr>
        <p:spPr bwMode="auto">
          <a:xfrm>
            <a:off x="2100766" y="2930076"/>
            <a:ext cx="7273925" cy="2259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73244" tIns="36623" rIns="73244" bIns="36623" numCol="1" anchor="t" anchorCtr="0" compatLnSpc="1">
            <a:prstTxWarp prst="textNoShape">
              <a:avLst/>
            </a:prstTxWarp>
          </a:bodyPr>
          <a:lstStyle>
            <a:lvl1pPr marL="187325" indent="-187325" algn="l" defTabSz="731838" rtl="0" eaLnBrk="0" fontAlgn="base" hangingPunct="0">
              <a:lnSpc>
                <a:spcPct val="100000"/>
              </a:lnSpc>
              <a:spcBef>
                <a:spcPts val="1000"/>
              </a:spcBef>
              <a:spcAft>
                <a:spcPts val="200"/>
              </a:spcAft>
              <a:buClr>
                <a:schemeClr val="tx2"/>
              </a:buClr>
              <a:buFont typeface="Wingdings" charset="0"/>
              <a:buChar char="§"/>
              <a:defRPr sz="2000" kern="1200">
                <a:solidFill>
                  <a:schemeClr val="tx1"/>
                </a:solidFill>
                <a:latin typeface="+mn-lt"/>
                <a:ea typeface="ＭＳ Ｐゴシック" charset="0"/>
                <a:cs typeface="ＭＳ Ｐゴシック" charset="0"/>
              </a:defRPr>
            </a:lvl1pPr>
            <a:lvl2pPr marL="365125" indent="-182563" algn="l" defTabSz="731838" rtl="0" eaLnBrk="0" fontAlgn="base" hangingPunct="0">
              <a:lnSpc>
                <a:spcPct val="100000"/>
              </a:lnSpc>
              <a:spcBef>
                <a:spcPts val="0"/>
              </a:spcBef>
              <a:spcAft>
                <a:spcPts val="200"/>
              </a:spcAft>
              <a:buClr>
                <a:schemeClr val="bg2"/>
              </a:buClr>
              <a:buFont typeface="Wingdings" charset="0"/>
              <a:buChar char="§"/>
              <a:defRPr sz="1600" kern="1200">
                <a:solidFill>
                  <a:schemeClr val="tx1"/>
                </a:solidFill>
                <a:latin typeface="+mn-lt"/>
                <a:ea typeface="ＭＳ Ｐゴシック" charset="0"/>
                <a:cs typeface="+mn-cs"/>
              </a:defRPr>
            </a:lvl2pPr>
            <a:lvl3pPr marL="549275"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3pPr>
            <a:lvl4pPr marL="731838"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4pPr>
            <a:lvl5pPr marL="914400" indent="-182880" algn="l" defTabSz="731838" rtl="0" eaLnBrk="0" fontAlgn="base" hangingPunct="0">
              <a:lnSpc>
                <a:spcPct val="100000"/>
              </a:lnSpc>
              <a:spcBef>
                <a:spcPts val="0"/>
              </a:spcBef>
              <a:spcAft>
                <a:spcPts val="200"/>
              </a:spcAft>
              <a:buClr>
                <a:schemeClr val="bg2"/>
              </a:buClr>
              <a:buFont typeface="Wingdings" charset="0"/>
              <a:buChar char="§"/>
              <a:defRPr lang="en-US" sz="1400" kern="1200" dirty="0">
                <a:solidFill>
                  <a:schemeClr val="tx1"/>
                </a:solidFill>
                <a:latin typeface="+mn-lt"/>
                <a:ea typeface="ＭＳ Ｐゴシック" charset="0"/>
                <a:cs typeface="+mn-cs"/>
              </a:defRPr>
            </a:lvl5pPr>
            <a:lvl6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0" indent="0">
              <a:buFont typeface="Wingdings" charset="0"/>
              <a:buNone/>
            </a:pPr>
            <a:r>
              <a:rPr lang="en-US" b="1" dirty="0"/>
              <a:t>Afternoon</a:t>
            </a:r>
          </a:p>
          <a:p>
            <a:r>
              <a:rPr lang="en-US" sz="1800" dirty="0"/>
              <a:t>Module 2: Amazon Web Services Virtual Private Cloud and Connectivity to Other Networks</a:t>
            </a:r>
          </a:p>
          <a:p>
            <a:pPr marL="396875" lvl="2"/>
            <a:r>
              <a:rPr lang="en-US" sz="1200" dirty="0"/>
              <a:t>Exercise 1: </a:t>
            </a:r>
            <a:r>
              <a:rPr lang="en-US" sz="1200" dirty="0">
                <a:solidFill>
                  <a:sysClr val="windowText" lastClr="000000"/>
                </a:solidFill>
              </a:rPr>
              <a:t>Configure Amazon Web Services Virtual Private Cloud Resources</a:t>
            </a:r>
            <a:endParaRPr lang="en-US" sz="1200" dirty="0"/>
          </a:p>
          <a:p>
            <a:pPr marL="396875" lvl="2"/>
            <a:r>
              <a:rPr lang="en-US" sz="1200" dirty="0"/>
              <a:t>Exercise 2: Operationalize On-Premises to Cloud Connectivity</a:t>
            </a:r>
          </a:p>
          <a:p>
            <a:pPr marL="182562" lvl="1" indent="0">
              <a:buNone/>
            </a:pPr>
            <a:endParaRPr lang="en-US" sz="1200" dirty="0"/>
          </a:p>
        </p:txBody>
      </p:sp>
    </p:spTree>
    <p:extLst>
      <p:ext uri="{BB962C8B-B14F-4D97-AF65-F5344CB8AC3E}">
        <p14:creationId xmlns:p14="http://schemas.microsoft.com/office/powerpoint/2010/main" val="1578730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A49E81-93F0-46CE-A808-6E3A48FFC713}"/>
              </a:ext>
            </a:extLst>
          </p:cNvPr>
          <p:cNvSpPr>
            <a:spLocks noGrp="1"/>
          </p:cNvSpPr>
          <p:nvPr>
            <p:ph type="sldNum" sz="quarter" idx="11"/>
          </p:nvPr>
        </p:nvSpPr>
        <p:spPr/>
        <p:txBody>
          <a:bodyPr/>
          <a:lstStyle/>
          <a:p>
            <a:fld id="{92978B7E-5EBE-134C-B481-E4E8CA36F800}" type="slidenum">
              <a:rPr lang="en-US" smtClean="0"/>
              <a:pPr/>
              <a:t>8</a:t>
            </a:fld>
            <a:endParaRPr lang="en-US" dirty="0"/>
          </a:p>
        </p:txBody>
      </p:sp>
      <p:sp>
        <p:nvSpPr>
          <p:cNvPr id="3" name="Footer Placeholder 2">
            <a:extLst>
              <a:ext uri="{FF2B5EF4-FFF2-40B4-BE49-F238E27FC236}">
                <a16:creationId xmlns:a16="http://schemas.microsoft.com/office/drawing/2014/main" id="{9A56AFF6-7071-4E45-8521-BB29BE22F7D8}"/>
              </a:ext>
            </a:extLst>
          </p:cNvPr>
          <p:cNvSpPr>
            <a:spLocks noGrp="1"/>
          </p:cNvSpPr>
          <p:nvPr>
            <p:ph type="ftr" sz="quarter" idx="3"/>
          </p:nvPr>
        </p:nvSpPr>
        <p:spPr/>
        <p:txBody>
          <a:bodyPr/>
          <a:lstStyle/>
          <a:p>
            <a:r>
              <a:rPr lang="en-US"/>
              <a:t>© 2019 NetApp, Inc. All rights reserved. </a:t>
            </a:r>
            <a:endParaRPr lang="en-US" dirty="0"/>
          </a:p>
        </p:txBody>
      </p:sp>
      <p:sp>
        <p:nvSpPr>
          <p:cNvPr id="6" name="Content Placeholder 1">
            <a:extLst>
              <a:ext uri="{FF2B5EF4-FFF2-40B4-BE49-F238E27FC236}">
                <a16:creationId xmlns:a16="http://schemas.microsoft.com/office/drawing/2014/main" id="{2F0A2A00-9222-9B4A-89D3-FC855A7B98DB}"/>
              </a:ext>
            </a:extLst>
          </p:cNvPr>
          <p:cNvSpPr txBox="1">
            <a:spLocks/>
          </p:cNvSpPr>
          <p:nvPr/>
        </p:nvSpPr>
        <p:spPr bwMode="auto">
          <a:xfrm>
            <a:off x="2100766" y="932227"/>
            <a:ext cx="7273925" cy="1980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73244" tIns="36623" rIns="73244" bIns="36623" numCol="1" anchor="t" anchorCtr="0" compatLnSpc="1">
            <a:prstTxWarp prst="textNoShape">
              <a:avLst/>
            </a:prstTxWarp>
          </a:bodyPr>
          <a:lstStyle>
            <a:lvl1pPr marL="187325" indent="-187325" algn="l" defTabSz="731838" rtl="0" eaLnBrk="0" fontAlgn="base" hangingPunct="0">
              <a:lnSpc>
                <a:spcPct val="100000"/>
              </a:lnSpc>
              <a:spcBef>
                <a:spcPts val="1000"/>
              </a:spcBef>
              <a:spcAft>
                <a:spcPts val="200"/>
              </a:spcAft>
              <a:buClr>
                <a:schemeClr val="tx2"/>
              </a:buClr>
              <a:buFont typeface="Wingdings" charset="0"/>
              <a:buChar char="§"/>
              <a:defRPr sz="2000" kern="1200">
                <a:solidFill>
                  <a:schemeClr val="tx1"/>
                </a:solidFill>
                <a:latin typeface="+mn-lt"/>
                <a:ea typeface="ＭＳ Ｐゴシック" charset="0"/>
                <a:cs typeface="ＭＳ Ｐゴシック" charset="0"/>
              </a:defRPr>
            </a:lvl1pPr>
            <a:lvl2pPr marL="365125" indent="-182563" algn="l" defTabSz="731838" rtl="0" eaLnBrk="0" fontAlgn="base" hangingPunct="0">
              <a:lnSpc>
                <a:spcPct val="100000"/>
              </a:lnSpc>
              <a:spcBef>
                <a:spcPts val="0"/>
              </a:spcBef>
              <a:spcAft>
                <a:spcPts val="200"/>
              </a:spcAft>
              <a:buClr>
                <a:schemeClr val="bg2"/>
              </a:buClr>
              <a:buFont typeface="Wingdings" charset="0"/>
              <a:buChar char="§"/>
              <a:defRPr sz="1600" kern="1200">
                <a:solidFill>
                  <a:schemeClr val="tx1"/>
                </a:solidFill>
                <a:latin typeface="+mn-lt"/>
                <a:ea typeface="ＭＳ Ｐゴシック" charset="0"/>
                <a:cs typeface="+mn-cs"/>
              </a:defRPr>
            </a:lvl2pPr>
            <a:lvl3pPr marL="549275"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3pPr>
            <a:lvl4pPr marL="731838"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4pPr>
            <a:lvl5pPr marL="914400" indent="-182880" algn="l" defTabSz="731838" rtl="0" eaLnBrk="0" fontAlgn="base" hangingPunct="0">
              <a:lnSpc>
                <a:spcPct val="100000"/>
              </a:lnSpc>
              <a:spcBef>
                <a:spcPts val="0"/>
              </a:spcBef>
              <a:spcAft>
                <a:spcPts val="200"/>
              </a:spcAft>
              <a:buClr>
                <a:schemeClr val="bg2"/>
              </a:buClr>
              <a:buFont typeface="Wingdings" charset="0"/>
              <a:buChar char="§"/>
              <a:defRPr lang="en-US" sz="1400" kern="1200" dirty="0">
                <a:solidFill>
                  <a:schemeClr val="tx1"/>
                </a:solidFill>
                <a:latin typeface="+mn-lt"/>
                <a:ea typeface="ＭＳ Ｐゴシック" charset="0"/>
                <a:cs typeface="+mn-cs"/>
              </a:defRPr>
            </a:lvl5pPr>
            <a:lvl6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0" indent="0">
              <a:buFont typeface="Wingdings" charset="0"/>
              <a:buNone/>
            </a:pPr>
            <a:r>
              <a:rPr lang="en-US" b="1" dirty="0"/>
              <a:t>Morning</a:t>
            </a:r>
          </a:p>
          <a:p>
            <a:r>
              <a:rPr lang="en-US" sz="1800" dirty="0"/>
              <a:t>Module 3: NetApp Cloud Volumes ONTAP</a:t>
            </a:r>
          </a:p>
          <a:p>
            <a:pPr lvl="1"/>
            <a:r>
              <a:rPr lang="en-US" sz="1200" dirty="0"/>
              <a:t>Exercise 1: </a:t>
            </a:r>
            <a:r>
              <a:rPr lang="en-US" sz="1200" dirty="0">
                <a:solidFill>
                  <a:sysClr val="windowText" lastClr="000000"/>
                </a:solidFill>
              </a:rPr>
              <a:t>Using OnCommand Cloud Manager to Deploy </a:t>
            </a:r>
            <a:r>
              <a:rPr lang="en-US" sz="1200" dirty="0">
                <a:solidFill>
                  <a:srgbClr val="000000"/>
                </a:solidFill>
              </a:rPr>
              <a:t>Cloud Volumes ONTAP</a:t>
            </a:r>
            <a:endParaRPr lang="en-US" sz="1200" dirty="0">
              <a:solidFill>
                <a:srgbClr val="000000"/>
              </a:solidFill>
              <a:latin typeface="Arial" panose="020B0604020202020204" pitchFamily="34" charset="0"/>
            </a:endParaRPr>
          </a:p>
          <a:p>
            <a:r>
              <a:rPr lang="en-US" sz="1800" dirty="0"/>
              <a:t>Module 4: Implementing Disaster Recovery by Using NetApp Cloud Volumes ONTAP</a:t>
            </a:r>
            <a:r>
              <a:rPr lang="en-US" dirty="0"/>
              <a:t>  </a:t>
            </a:r>
          </a:p>
          <a:p>
            <a:pPr lvl="1"/>
            <a:r>
              <a:rPr lang="en-US" sz="1200" dirty="0"/>
              <a:t>Exercise 1: Configure and Manage Disaster Recovery in the </a:t>
            </a:r>
            <a:r>
              <a:rPr lang="en-US" sz="1200" dirty="0">
                <a:solidFill>
                  <a:srgbClr val="000000"/>
                </a:solidFill>
              </a:rPr>
              <a:t>Data Fabric</a:t>
            </a:r>
            <a:endParaRPr lang="en-US" sz="1200" dirty="0">
              <a:solidFill>
                <a:srgbClr val="000000"/>
              </a:solidFill>
              <a:latin typeface="Arial" panose="020B0604020202020204" pitchFamily="34" charset="0"/>
            </a:endParaRPr>
          </a:p>
        </p:txBody>
      </p:sp>
      <p:sp>
        <p:nvSpPr>
          <p:cNvPr id="7" name="Title 3">
            <a:extLst>
              <a:ext uri="{FF2B5EF4-FFF2-40B4-BE49-F238E27FC236}">
                <a16:creationId xmlns:a16="http://schemas.microsoft.com/office/drawing/2014/main" id="{94FC1A96-9B7B-8F4E-9799-235F9468C7B5}"/>
              </a:ext>
            </a:extLst>
          </p:cNvPr>
          <p:cNvSpPr txBox="1">
            <a:spLocks/>
          </p:cNvSpPr>
          <p:nvPr/>
        </p:nvSpPr>
        <p:spPr>
          <a:xfrm>
            <a:off x="2099798" y="463138"/>
            <a:ext cx="7273925" cy="579962"/>
          </a:xfrm>
          <a:prstGeom prst="rect">
            <a:avLst/>
          </a:prstGeom>
        </p:spPr>
        <p:txBody>
          <a:bodyPr/>
          <a:lstStyle>
            <a:lvl1pPr algn="l" defTabSz="731838" rtl="0" eaLnBrk="0" fontAlgn="base" hangingPunct="0">
              <a:lnSpc>
                <a:spcPct val="90000"/>
              </a:lnSpc>
              <a:spcBef>
                <a:spcPct val="0"/>
              </a:spcBef>
              <a:spcAft>
                <a:spcPct val="0"/>
              </a:spcAft>
              <a:defRPr sz="2800" kern="1200">
                <a:solidFill>
                  <a:schemeClr val="accent1"/>
                </a:solidFill>
                <a:latin typeface="+mj-lt"/>
                <a:ea typeface="ＭＳ Ｐゴシック" charset="0"/>
                <a:cs typeface="ＭＳ Ｐゴシック" charset="0"/>
              </a:defRPr>
            </a:lvl1pPr>
            <a:lvl2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2pPr>
            <a:lvl3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3pPr>
            <a:lvl4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4pPr>
            <a:lvl5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5pPr>
            <a:lvl6pPr marL="4572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6pPr>
            <a:lvl7pPr marL="9144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7pPr>
            <a:lvl8pPr marL="13716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8pPr>
            <a:lvl9pPr marL="18288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9pPr>
          </a:lstStyle>
          <a:p>
            <a:r>
              <a:rPr lang="en-US" dirty="0"/>
              <a:t>Day 2</a:t>
            </a:r>
          </a:p>
        </p:txBody>
      </p:sp>
      <p:sp>
        <p:nvSpPr>
          <p:cNvPr id="8" name="Content Placeholder 1">
            <a:extLst>
              <a:ext uri="{FF2B5EF4-FFF2-40B4-BE49-F238E27FC236}">
                <a16:creationId xmlns:a16="http://schemas.microsoft.com/office/drawing/2014/main" id="{AE844E93-54CC-724B-A092-B2C4828A736A}"/>
              </a:ext>
            </a:extLst>
          </p:cNvPr>
          <p:cNvSpPr txBox="1">
            <a:spLocks/>
          </p:cNvSpPr>
          <p:nvPr/>
        </p:nvSpPr>
        <p:spPr bwMode="auto">
          <a:xfrm>
            <a:off x="2100766" y="3018329"/>
            <a:ext cx="7273925" cy="217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73244" tIns="36623" rIns="73244" bIns="36623" numCol="1" anchor="t" anchorCtr="0" compatLnSpc="1">
            <a:prstTxWarp prst="textNoShape">
              <a:avLst/>
            </a:prstTxWarp>
          </a:bodyPr>
          <a:lstStyle>
            <a:lvl1pPr marL="187325" indent="-187325" algn="l" defTabSz="731838" rtl="0" eaLnBrk="0" fontAlgn="base" hangingPunct="0">
              <a:lnSpc>
                <a:spcPct val="100000"/>
              </a:lnSpc>
              <a:spcBef>
                <a:spcPts val="1000"/>
              </a:spcBef>
              <a:spcAft>
                <a:spcPts val="200"/>
              </a:spcAft>
              <a:buClr>
                <a:schemeClr val="tx2"/>
              </a:buClr>
              <a:buFont typeface="Wingdings" charset="0"/>
              <a:buChar char="§"/>
              <a:defRPr sz="2000" kern="1200">
                <a:solidFill>
                  <a:schemeClr val="tx1"/>
                </a:solidFill>
                <a:latin typeface="+mn-lt"/>
                <a:ea typeface="ＭＳ Ｐゴシック" charset="0"/>
                <a:cs typeface="ＭＳ Ｐゴシック" charset="0"/>
              </a:defRPr>
            </a:lvl1pPr>
            <a:lvl2pPr marL="365125" indent="-182563" algn="l" defTabSz="731838" rtl="0" eaLnBrk="0" fontAlgn="base" hangingPunct="0">
              <a:lnSpc>
                <a:spcPct val="100000"/>
              </a:lnSpc>
              <a:spcBef>
                <a:spcPts val="0"/>
              </a:spcBef>
              <a:spcAft>
                <a:spcPts val="200"/>
              </a:spcAft>
              <a:buClr>
                <a:schemeClr val="bg2"/>
              </a:buClr>
              <a:buFont typeface="Wingdings" charset="0"/>
              <a:buChar char="§"/>
              <a:defRPr sz="1600" kern="1200">
                <a:solidFill>
                  <a:schemeClr val="tx1"/>
                </a:solidFill>
                <a:latin typeface="+mn-lt"/>
                <a:ea typeface="ＭＳ Ｐゴシック" charset="0"/>
                <a:cs typeface="+mn-cs"/>
              </a:defRPr>
            </a:lvl2pPr>
            <a:lvl3pPr marL="549275"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3pPr>
            <a:lvl4pPr marL="731838"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4pPr>
            <a:lvl5pPr marL="914400" indent="-182880" algn="l" defTabSz="731838" rtl="0" eaLnBrk="0" fontAlgn="base" hangingPunct="0">
              <a:lnSpc>
                <a:spcPct val="100000"/>
              </a:lnSpc>
              <a:spcBef>
                <a:spcPts val="0"/>
              </a:spcBef>
              <a:spcAft>
                <a:spcPts val="200"/>
              </a:spcAft>
              <a:buClr>
                <a:schemeClr val="bg2"/>
              </a:buClr>
              <a:buFont typeface="Wingdings" charset="0"/>
              <a:buChar char="§"/>
              <a:defRPr lang="en-US" sz="1400" kern="1200" dirty="0">
                <a:solidFill>
                  <a:schemeClr val="tx1"/>
                </a:solidFill>
                <a:latin typeface="+mn-lt"/>
                <a:ea typeface="ＭＳ Ｐゴシック" charset="0"/>
                <a:cs typeface="+mn-cs"/>
              </a:defRPr>
            </a:lvl5pPr>
            <a:lvl6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0" indent="0">
              <a:buFont typeface="Wingdings" charset="0"/>
              <a:buNone/>
            </a:pPr>
            <a:r>
              <a:rPr lang="en-US" b="1" dirty="0"/>
              <a:t>Afternoon</a:t>
            </a:r>
          </a:p>
          <a:p>
            <a:r>
              <a:rPr lang="en-US" sz="1800" dirty="0"/>
              <a:t>Module 5: Azure Virtual Network and Connectivity</a:t>
            </a:r>
          </a:p>
          <a:p>
            <a:pPr marL="406400" lvl="2" indent="-171450"/>
            <a:r>
              <a:rPr lang="en-US" sz="1200" dirty="0"/>
              <a:t>Exercise 1: </a:t>
            </a:r>
            <a:r>
              <a:rPr lang="en-US" sz="1200" dirty="0">
                <a:solidFill>
                  <a:sysClr val="windowText" lastClr="000000"/>
                </a:solidFill>
              </a:rPr>
              <a:t>Configuring Azure Virtual Network to On-Premises VPN Connectivity</a:t>
            </a:r>
          </a:p>
          <a:p>
            <a:r>
              <a:rPr lang="en-US" sz="1800" dirty="0"/>
              <a:t>Module 6: NetApp </a:t>
            </a:r>
            <a:r>
              <a:rPr lang="nl-NL" sz="1800" dirty="0"/>
              <a:t>Cloud Volumes ONTAP Data </a:t>
            </a:r>
            <a:r>
              <a:rPr lang="nl-NL" sz="1800" dirty="0" err="1"/>
              <a:t>Tiering</a:t>
            </a:r>
            <a:r>
              <a:rPr lang="en-US" sz="1400" dirty="0"/>
              <a:t>	     </a:t>
            </a:r>
          </a:p>
          <a:p>
            <a:pPr lvl="1"/>
            <a:r>
              <a:rPr lang="en-US" sz="1200" dirty="0"/>
              <a:t>Exercise 1: </a:t>
            </a:r>
            <a:r>
              <a:rPr lang="en-US" sz="1200" dirty="0">
                <a:solidFill>
                  <a:sysClr val="windowText" lastClr="000000"/>
                </a:solidFill>
              </a:rPr>
              <a:t>Tier Backup Data to Amazon Simple Storage Service</a:t>
            </a:r>
            <a:endParaRPr lang="en-US" sz="1200" dirty="0"/>
          </a:p>
        </p:txBody>
      </p:sp>
    </p:spTree>
    <p:extLst>
      <p:ext uri="{BB962C8B-B14F-4D97-AF65-F5344CB8AC3E}">
        <p14:creationId xmlns:p14="http://schemas.microsoft.com/office/powerpoint/2010/main" val="194649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AF05F8-CCB6-47CB-9C15-2EF33878C9AC}"/>
              </a:ext>
            </a:extLst>
          </p:cNvPr>
          <p:cNvSpPr>
            <a:spLocks noGrp="1"/>
          </p:cNvSpPr>
          <p:nvPr>
            <p:ph type="sldNum" sz="quarter" idx="11"/>
          </p:nvPr>
        </p:nvSpPr>
        <p:spPr/>
        <p:txBody>
          <a:bodyPr/>
          <a:lstStyle/>
          <a:p>
            <a:fld id="{92978B7E-5EBE-134C-B481-E4E8CA36F800}" type="slidenum">
              <a:rPr lang="en-US" smtClean="0"/>
              <a:pPr/>
              <a:t>9</a:t>
            </a:fld>
            <a:endParaRPr lang="en-US" dirty="0"/>
          </a:p>
        </p:txBody>
      </p:sp>
      <p:sp>
        <p:nvSpPr>
          <p:cNvPr id="3" name="Footer Placeholder 2">
            <a:extLst>
              <a:ext uri="{FF2B5EF4-FFF2-40B4-BE49-F238E27FC236}">
                <a16:creationId xmlns:a16="http://schemas.microsoft.com/office/drawing/2014/main" id="{FD5DF44E-8E2E-4D77-A56A-7C74F7C48D6B}"/>
              </a:ext>
            </a:extLst>
          </p:cNvPr>
          <p:cNvSpPr>
            <a:spLocks noGrp="1"/>
          </p:cNvSpPr>
          <p:nvPr>
            <p:ph type="ftr" sz="quarter" idx="3"/>
          </p:nvPr>
        </p:nvSpPr>
        <p:spPr/>
        <p:txBody>
          <a:bodyPr/>
          <a:lstStyle/>
          <a:p>
            <a:r>
              <a:rPr lang="en-US"/>
              <a:t>© 2019 NetApp, Inc. All rights reserved. </a:t>
            </a:r>
            <a:endParaRPr lang="en-US" dirty="0"/>
          </a:p>
        </p:txBody>
      </p:sp>
      <p:sp>
        <p:nvSpPr>
          <p:cNvPr id="6" name="Content Placeholder 1">
            <a:extLst>
              <a:ext uri="{FF2B5EF4-FFF2-40B4-BE49-F238E27FC236}">
                <a16:creationId xmlns:a16="http://schemas.microsoft.com/office/drawing/2014/main" id="{C17F659C-3172-424C-8871-E16A3F7DBEF3}"/>
              </a:ext>
            </a:extLst>
          </p:cNvPr>
          <p:cNvSpPr txBox="1">
            <a:spLocks/>
          </p:cNvSpPr>
          <p:nvPr/>
        </p:nvSpPr>
        <p:spPr bwMode="auto">
          <a:xfrm>
            <a:off x="2100766" y="932226"/>
            <a:ext cx="7273925" cy="418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73244" tIns="36623" rIns="73244" bIns="36623" numCol="1" anchor="t" anchorCtr="0" compatLnSpc="1">
            <a:prstTxWarp prst="textNoShape">
              <a:avLst/>
            </a:prstTxWarp>
          </a:bodyPr>
          <a:lstStyle>
            <a:lvl1pPr marL="187325" indent="-187325" algn="l" defTabSz="731838" rtl="0" eaLnBrk="0" fontAlgn="base" hangingPunct="0">
              <a:lnSpc>
                <a:spcPct val="100000"/>
              </a:lnSpc>
              <a:spcBef>
                <a:spcPts val="1000"/>
              </a:spcBef>
              <a:spcAft>
                <a:spcPts val="200"/>
              </a:spcAft>
              <a:buClr>
                <a:schemeClr val="tx2"/>
              </a:buClr>
              <a:buFont typeface="Wingdings" charset="0"/>
              <a:buChar char="§"/>
              <a:defRPr sz="2000" kern="1200">
                <a:solidFill>
                  <a:schemeClr val="tx1"/>
                </a:solidFill>
                <a:latin typeface="+mn-lt"/>
                <a:ea typeface="ＭＳ Ｐゴシック" charset="0"/>
                <a:cs typeface="ＭＳ Ｐゴシック" charset="0"/>
              </a:defRPr>
            </a:lvl1pPr>
            <a:lvl2pPr marL="365125" indent="-182563" algn="l" defTabSz="731838" rtl="0" eaLnBrk="0" fontAlgn="base" hangingPunct="0">
              <a:lnSpc>
                <a:spcPct val="100000"/>
              </a:lnSpc>
              <a:spcBef>
                <a:spcPts val="0"/>
              </a:spcBef>
              <a:spcAft>
                <a:spcPts val="200"/>
              </a:spcAft>
              <a:buClr>
                <a:schemeClr val="bg2"/>
              </a:buClr>
              <a:buFont typeface="Wingdings" charset="0"/>
              <a:buChar char="§"/>
              <a:defRPr sz="1600" kern="1200">
                <a:solidFill>
                  <a:schemeClr val="tx1"/>
                </a:solidFill>
                <a:latin typeface="+mn-lt"/>
                <a:ea typeface="ＭＳ Ｐゴシック" charset="0"/>
                <a:cs typeface="+mn-cs"/>
              </a:defRPr>
            </a:lvl2pPr>
            <a:lvl3pPr marL="549275"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3pPr>
            <a:lvl4pPr marL="731838"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4pPr>
            <a:lvl5pPr marL="914400" indent="-182880" algn="l" defTabSz="731838" rtl="0" eaLnBrk="0" fontAlgn="base" hangingPunct="0">
              <a:lnSpc>
                <a:spcPct val="100000"/>
              </a:lnSpc>
              <a:spcBef>
                <a:spcPts val="0"/>
              </a:spcBef>
              <a:spcAft>
                <a:spcPts val="200"/>
              </a:spcAft>
              <a:buClr>
                <a:schemeClr val="bg2"/>
              </a:buClr>
              <a:buFont typeface="Wingdings" charset="0"/>
              <a:buChar char="§"/>
              <a:defRPr lang="en-US" sz="1400" kern="1200" dirty="0">
                <a:solidFill>
                  <a:schemeClr val="tx1"/>
                </a:solidFill>
                <a:latin typeface="+mn-lt"/>
                <a:ea typeface="ＭＳ Ｐゴシック" charset="0"/>
                <a:cs typeface="+mn-cs"/>
              </a:defRPr>
            </a:lvl5pPr>
            <a:lvl6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0" indent="0">
              <a:buFont typeface="Wingdings" charset="0"/>
              <a:buNone/>
            </a:pPr>
            <a:r>
              <a:rPr lang="en-US" b="1" dirty="0"/>
              <a:t>Morning</a:t>
            </a:r>
          </a:p>
          <a:p>
            <a:r>
              <a:rPr lang="en-US" sz="1800" dirty="0"/>
              <a:t>Module 7: NetApp Cloud Volumes ONTAP High Availability</a:t>
            </a:r>
          </a:p>
          <a:p>
            <a:pPr lvl="1"/>
            <a:r>
              <a:rPr lang="en-US" sz="1200" dirty="0"/>
              <a:t>Exercise 1: </a:t>
            </a:r>
            <a:r>
              <a:rPr lang="en-US" sz="1200" dirty="0">
                <a:solidFill>
                  <a:sysClr val="windowText" lastClr="000000"/>
                </a:solidFill>
              </a:rPr>
              <a:t>Implement </a:t>
            </a:r>
            <a:r>
              <a:rPr lang="en-US" sz="1200" dirty="0">
                <a:solidFill>
                  <a:srgbClr val="000000"/>
                </a:solidFill>
              </a:rPr>
              <a:t>Cloud Volumes ONTAP</a:t>
            </a:r>
            <a:r>
              <a:rPr lang="en-US" sz="1200" dirty="0">
                <a:solidFill>
                  <a:sysClr val="windowText" lastClr="000000"/>
                </a:solidFill>
              </a:rPr>
              <a:t> High Availability</a:t>
            </a:r>
            <a:endParaRPr lang="en-US" sz="1200" dirty="0"/>
          </a:p>
          <a:p>
            <a:r>
              <a:rPr lang="en-US" sz="1800" dirty="0"/>
              <a:t>Module 8: </a:t>
            </a:r>
            <a:r>
              <a:rPr lang="en-US" sz="1800" dirty="0">
                <a:solidFill>
                  <a:srgbClr val="000000"/>
                </a:solidFill>
              </a:rPr>
              <a:t>Cloud Sync Service</a:t>
            </a:r>
          </a:p>
          <a:p>
            <a:pPr lvl="1"/>
            <a:r>
              <a:rPr lang="en-US" sz="1400" dirty="0"/>
              <a:t>Exercise 1: </a:t>
            </a:r>
            <a:r>
              <a:rPr lang="en-US" sz="1400" dirty="0">
                <a:solidFill>
                  <a:sysClr val="windowText" lastClr="000000"/>
                </a:solidFill>
              </a:rPr>
              <a:t>Synchronize Data From On-Premises to Amazon Simple Storage Service</a:t>
            </a:r>
            <a:endParaRPr lang="en-US" sz="1400" dirty="0">
              <a:solidFill>
                <a:srgbClr val="000000"/>
              </a:solidFill>
            </a:endParaRPr>
          </a:p>
          <a:p>
            <a:pPr marL="0" indent="0">
              <a:buNone/>
            </a:pPr>
            <a:r>
              <a:rPr lang="en-US" b="1" dirty="0"/>
              <a:t>Afternoon</a:t>
            </a:r>
          </a:p>
          <a:p>
            <a:r>
              <a:rPr lang="en-US" sz="1800" dirty="0"/>
              <a:t>Module 9: NetApp Cloud Volumes Service</a:t>
            </a:r>
          </a:p>
          <a:p>
            <a:pPr lvl="1"/>
            <a:r>
              <a:rPr lang="en-US" sz="1200" dirty="0"/>
              <a:t>Exercise 1: </a:t>
            </a:r>
            <a:r>
              <a:rPr lang="en-US" sz="1200" dirty="0">
                <a:solidFill>
                  <a:sysClr val="windowText" lastClr="000000"/>
                </a:solidFill>
              </a:rPr>
              <a:t>Connect to pre-provisioned LOD </a:t>
            </a:r>
            <a:r>
              <a:rPr lang="en-US" sz="1200" dirty="0">
                <a:solidFill>
                  <a:srgbClr val="000000"/>
                </a:solidFill>
              </a:rPr>
              <a:t>Lab and follow the online lab guide for the Cloud Volumes Service </a:t>
            </a:r>
            <a:endParaRPr lang="en-US" sz="1200" dirty="0">
              <a:solidFill>
                <a:srgbClr val="000000"/>
              </a:solidFill>
              <a:latin typeface="Arial" panose="020B0604020202020204" pitchFamily="34" charset="0"/>
            </a:endParaRPr>
          </a:p>
          <a:p>
            <a:pPr marL="182562" lvl="1" indent="0">
              <a:buNone/>
            </a:pPr>
            <a:endParaRPr lang="en-US" sz="1200" dirty="0"/>
          </a:p>
        </p:txBody>
      </p:sp>
      <p:sp>
        <p:nvSpPr>
          <p:cNvPr id="7" name="Title 3">
            <a:extLst>
              <a:ext uri="{FF2B5EF4-FFF2-40B4-BE49-F238E27FC236}">
                <a16:creationId xmlns:a16="http://schemas.microsoft.com/office/drawing/2014/main" id="{8B123F2C-0820-C54F-8E22-3879EC399B5E}"/>
              </a:ext>
            </a:extLst>
          </p:cNvPr>
          <p:cNvSpPr txBox="1">
            <a:spLocks/>
          </p:cNvSpPr>
          <p:nvPr/>
        </p:nvSpPr>
        <p:spPr>
          <a:xfrm>
            <a:off x="2099798" y="463138"/>
            <a:ext cx="7273925" cy="579962"/>
          </a:xfrm>
          <a:prstGeom prst="rect">
            <a:avLst/>
          </a:prstGeom>
        </p:spPr>
        <p:txBody>
          <a:bodyPr/>
          <a:lstStyle>
            <a:lvl1pPr algn="l" defTabSz="731838" rtl="0" eaLnBrk="0" fontAlgn="base" hangingPunct="0">
              <a:lnSpc>
                <a:spcPct val="90000"/>
              </a:lnSpc>
              <a:spcBef>
                <a:spcPct val="0"/>
              </a:spcBef>
              <a:spcAft>
                <a:spcPct val="0"/>
              </a:spcAft>
              <a:defRPr sz="2800" kern="1200">
                <a:solidFill>
                  <a:schemeClr val="accent1"/>
                </a:solidFill>
                <a:latin typeface="+mj-lt"/>
                <a:ea typeface="ＭＳ Ｐゴシック" charset="0"/>
                <a:cs typeface="ＭＳ Ｐゴシック" charset="0"/>
              </a:defRPr>
            </a:lvl1pPr>
            <a:lvl2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2pPr>
            <a:lvl3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3pPr>
            <a:lvl4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4pPr>
            <a:lvl5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5pPr>
            <a:lvl6pPr marL="4572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6pPr>
            <a:lvl7pPr marL="9144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7pPr>
            <a:lvl8pPr marL="13716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8pPr>
            <a:lvl9pPr marL="18288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9pPr>
          </a:lstStyle>
          <a:p>
            <a:r>
              <a:rPr lang="en-US"/>
              <a:t>Day 3</a:t>
            </a:r>
            <a:endParaRPr lang="en-US" dirty="0"/>
          </a:p>
        </p:txBody>
      </p:sp>
    </p:spTree>
    <p:extLst>
      <p:ext uri="{BB962C8B-B14F-4D97-AF65-F5344CB8AC3E}">
        <p14:creationId xmlns:p14="http://schemas.microsoft.com/office/powerpoint/2010/main" val="3518717934"/>
      </p:ext>
    </p:extLst>
  </p:cSld>
  <p:clrMapOvr>
    <a:masterClrMapping/>
  </p:clrMapOvr>
</p:sld>
</file>

<file path=ppt/theme/theme1.xml><?xml version="1.0" encoding="utf-8"?>
<a:theme xmlns:a="http://schemas.openxmlformats.org/drawingml/2006/main" name="NAU-WBT-corp">
  <a:themeElements>
    <a:clrScheme name="NetApp U">
      <a:dk1>
        <a:sysClr val="windowText" lastClr="000000"/>
      </a:dk1>
      <a:lt1>
        <a:sysClr val="window" lastClr="FFFFFF"/>
      </a:lt1>
      <a:dk2>
        <a:srgbClr val="8DC63F"/>
      </a:dk2>
      <a:lt2>
        <a:srgbClr val="9EA2A2"/>
      </a:lt2>
      <a:accent1>
        <a:srgbClr val="0067C5"/>
      </a:accent1>
      <a:accent2>
        <a:srgbClr val="00B0F0"/>
      </a:accent2>
      <a:accent3>
        <a:srgbClr val="F3D400"/>
      </a:accent3>
      <a:accent4>
        <a:srgbClr val="FF9E00"/>
      </a:accent4>
      <a:accent5>
        <a:srgbClr val="C60047"/>
      </a:accent5>
      <a:accent6>
        <a:srgbClr val="7B00C6"/>
      </a:accent6>
      <a:hlink>
        <a:srgbClr val="60AF46"/>
      </a:hlink>
      <a:folHlink>
        <a:srgbClr val="9EA2A2"/>
      </a:folHlink>
    </a:clrScheme>
    <a:fontScheme name="NetApp_Template">
      <a:majorFont>
        <a:latin typeface="Arial"/>
        <a:ea typeface=""/>
        <a:cs typeface=""/>
      </a:majorFont>
      <a:minorFont>
        <a:latin typeface="Arial"/>
        <a:ea typeface=""/>
        <a:cs typeface=""/>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5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91440" tIns="45720" rIns="91440" bIns="45720" rtlCol="0" anchor="ctr">
        <a:noAutofit/>
      </a:bodyPr>
      <a:lstStyle>
        <a:defPPr marL="0" marR="0" indent="0" algn="l" defTabSz="914400" rtl="0" eaLnBrk="1" fontAlgn="auto" latinLnBrk="0" hangingPunct="1">
          <a:lnSpc>
            <a:spcPct val="95000"/>
          </a:lnSpc>
          <a:spcBef>
            <a:spcPts val="400"/>
          </a:spcBef>
          <a:spcAft>
            <a:spcPts val="200"/>
          </a:spcAft>
          <a:buClrTx/>
          <a:buSzTx/>
          <a:buFontTx/>
          <a:buNone/>
          <a:tabLst/>
          <a:defRPr kumimoji="0" sz="1800" b="0" i="0" u="none" strike="noStrike" kern="1200" cap="none" spc="0" normalizeH="0" baseline="0" noProof="0" dirty="0" err="1" smtClean="0">
            <a:ln>
              <a:noFill/>
            </a:ln>
            <a:solidFill>
              <a:sysClr val="windowText" lastClr="000000"/>
            </a:solidFill>
            <a:effectLst/>
            <a:uLnTx/>
            <a:uFillTx/>
            <a:latin typeface="+mn-lt"/>
          </a:defRPr>
        </a:defPPr>
      </a:lstStyle>
    </a:txDef>
  </a:objectDefaults>
  <a:extraClrSchemeLst/>
  <a:custClrLst>
    <a:custClr name="Custom Color 1">
      <a:srgbClr val="00C6A5"/>
    </a:custClr>
    <a:custClr name="Custom Color 2">
      <a:srgbClr val="ECECEC"/>
    </a:custClr>
    <a:custClr name="Custom Color 3">
      <a:srgbClr val="C8C9C7"/>
    </a:custClr>
    <a:custClr name="Custom Color 4">
      <a:srgbClr val="9EA2A2"/>
    </a:custClr>
    <a:custClr name="Custom Color 5">
      <a:srgbClr val="5B6770"/>
    </a:custClr>
    <a:custClr name="Custom Color 6">
      <a:srgbClr val="C8102E"/>
    </a:custClr>
  </a:custClrLst>
</a:theme>
</file>

<file path=ppt/theme/theme2.xml><?xml version="1.0" encoding="utf-8"?>
<a:theme xmlns:a="http://schemas.openxmlformats.org/drawingml/2006/main" name="Office Theme">
  <a:themeElements>
    <a:clrScheme name="NetApp">
      <a:dk1>
        <a:sysClr val="windowText" lastClr="000000"/>
      </a:dk1>
      <a:lt1>
        <a:sysClr val="window" lastClr="FFFFFF"/>
      </a:lt1>
      <a:dk2>
        <a:srgbClr val="8DC63F"/>
      </a:dk2>
      <a:lt2>
        <a:srgbClr val="9EA2A2"/>
      </a:lt2>
      <a:accent1>
        <a:srgbClr val="0067C5"/>
      </a:accent1>
      <a:accent2>
        <a:srgbClr val="00B0F0"/>
      </a:accent2>
      <a:accent3>
        <a:srgbClr val="F3D400"/>
      </a:accent3>
      <a:accent4>
        <a:srgbClr val="FF9E00"/>
      </a:accent4>
      <a:accent5>
        <a:srgbClr val="C60047"/>
      </a:accent5>
      <a:accent6>
        <a:srgbClr val="7B00C6"/>
      </a:accent6>
      <a:hlink>
        <a:srgbClr val="0067C5"/>
      </a:hlink>
      <a:folHlink>
        <a:srgbClr val="9EA2A2"/>
      </a:folHlink>
    </a:clrScheme>
    <a:fontScheme name="NetApp_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NetApp_Template_ALL">
      <a:dk1>
        <a:sysClr val="windowText" lastClr="000000"/>
      </a:dk1>
      <a:lt1>
        <a:sysClr val="window" lastClr="FFFFFF"/>
      </a:lt1>
      <a:dk2>
        <a:srgbClr val="8DC63F"/>
      </a:dk2>
      <a:lt2>
        <a:srgbClr val="9EA2A2"/>
      </a:lt2>
      <a:accent1>
        <a:srgbClr val="0067C5"/>
      </a:accent1>
      <a:accent2>
        <a:srgbClr val="00B0F0"/>
      </a:accent2>
      <a:accent3>
        <a:srgbClr val="F8DB08"/>
      </a:accent3>
      <a:accent4>
        <a:srgbClr val="FF9E00"/>
      </a:accent4>
      <a:accent5>
        <a:srgbClr val="C60047"/>
      </a:accent5>
      <a:accent6>
        <a:srgbClr val="7B00C6"/>
      </a:accent6>
      <a:hlink>
        <a:srgbClr val="0067C5"/>
      </a:hlink>
      <a:folHlink>
        <a:srgbClr val="9EA2A2"/>
      </a:folHlink>
    </a:clrScheme>
    <a:fontScheme name="NetApp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BFFC1938B099A4DA14A5BD4C7057448" ma:contentTypeVersion="15" ma:contentTypeDescription="Create a new document." ma:contentTypeScope="" ma:versionID="001703c336b34e0c7ca0e5fa56299459">
  <xsd:schema xmlns:xsd="http://www.w3.org/2001/XMLSchema" xmlns:xs="http://www.w3.org/2001/XMLSchema" xmlns:p="http://schemas.microsoft.com/office/2006/metadata/properties" xmlns:ns2="e2120b8e-56d0-4099-b133-3b221ecb0b0c" xmlns:ns3="59ed1f9d-8727-4551-b7a6-985ab6424a1d" targetNamespace="http://schemas.microsoft.com/office/2006/metadata/properties" ma:root="true" ma:fieldsID="3e229822303d79c35aeb1da0ec04475d" ns2:_="" ns3:_="">
    <xsd:import namespace="e2120b8e-56d0-4099-b133-3b221ecb0b0c"/>
    <xsd:import namespace="59ed1f9d-8727-4551-b7a6-985ab6424a1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EventHashCode" minOccurs="0"/>
                <xsd:element ref="ns2:MediaServiceGenerationTime"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120b8e-56d0-4099-b133-3b221ecb0b0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9ed1f9d-8727-4551-b7a6-985ab6424a1d"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96325F-A08A-4980-A13A-3953AC489000}">
  <ds:schemaRefs>
    <ds:schemaRef ds:uri="http://schemas.microsoft.com/sharepoint/v3/contenttype/forms"/>
  </ds:schemaRefs>
</ds:datastoreItem>
</file>

<file path=customXml/itemProps2.xml><?xml version="1.0" encoding="utf-8"?>
<ds:datastoreItem xmlns:ds="http://schemas.openxmlformats.org/officeDocument/2006/customXml" ds:itemID="{883A7455-706F-4FA1-ADD9-AF7667A67E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120b8e-56d0-4099-b133-3b221ecb0b0c"/>
    <ds:schemaRef ds:uri="59ed1f9d-8727-4551-b7a6-985ab6424a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12F118E-2247-4082-AEE8-31C185FB9D16}">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59ed1f9d-8727-4551-b7a6-985ab6424a1d"/>
    <ds:schemaRef ds:uri="e2120b8e-56d0-4099-b133-3b221ecb0b0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38602</TotalTime>
  <Words>2598</Words>
  <Application>Microsoft Office PowerPoint</Application>
  <PresentationFormat>Custom</PresentationFormat>
  <Paragraphs>414</Paragraphs>
  <Slides>16</Slides>
  <Notes>16</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Times New Roman</vt:lpstr>
      <vt:lpstr>Wingdings</vt:lpstr>
      <vt:lpstr>NAU-WBT-corp</vt:lpstr>
      <vt:lpstr>Integrating Hybrid Clouds with Data Fabric</vt:lpstr>
      <vt:lpstr>Integrating Hybrid Clouds with Data Fabric</vt:lpstr>
      <vt:lpstr>Classroom Logistics</vt:lpstr>
      <vt:lpstr>PowerPoint Presentation</vt:lpstr>
      <vt:lpstr>PowerPoint Presentation</vt:lpstr>
      <vt:lpstr>PowerPoint Presentation</vt:lpstr>
      <vt:lpstr>PowerPoint Presentation</vt:lpstr>
      <vt:lpstr>PowerPoint Presentation</vt:lpstr>
      <vt:lpstr>PowerPoint Presentation</vt:lpstr>
      <vt:lpstr>Pre-Requisite Knowledege</vt:lpstr>
      <vt:lpstr>Class Equipment: Basic Architecture</vt:lpstr>
      <vt:lpstr>PowerPoint Presentation</vt:lpstr>
      <vt:lpstr>ACTION: Share Your Experiences</vt:lpstr>
      <vt:lpstr>Your Learning Journey</vt:lpstr>
      <vt:lpstr>Information About Courseware Licenses for  Integrating Hybrid Clouds with Data Fabric</vt:lpstr>
      <vt:lpstr>Revision History</vt:lpstr>
    </vt:vector>
  </TitlesOfParts>
  <Company>NetApp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Colen, Anne</dc:creator>
  <cp:lastModifiedBy>Santos, Allan</cp:lastModifiedBy>
  <cp:revision>1365</cp:revision>
  <cp:lastPrinted>2014-02-25T18:38:51Z</cp:lastPrinted>
  <dcterms:created xsi:type="dcterms:W3CDTF">2014-04-17T21:06:35Z</dcterms:created>
  <dcterms:modified xsi:type="dcterms:W3CDTF">2019-01-29T06:41:46Z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7169963</vt:lpwstr>
  </property>
  <property fmtid="{D5CDD505-2E9C-101B-9397-08002B2CF9AE}" pid="3" name="NXPowerLiteSettings">
    <vt:lpwstr>F980073804F000</vt:lpwstr>
  </property>
  <property fmtid="{D5CDD505-2E9C-101B-9397-08002B2CF9AE}" pid="4" name="NXPowerLiteVersion">
    <vt:lpwstr>D5.0.2</vt:lpwstr>
  </property>
  <property fmtid="{D5CDD505-2E9C-101B-9397-08002B2CF9AE}" pid="5" name="ContentTypeId">
    <vt:lpwstr>0x010100BBFFC1938B099A4DA14A5BD4C7057448</vt:lpwstr>
  </property>
</Properties>
</file>