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41"/>
  </p:notesMasterIdLst>
  <p:handoutMasterIdLst>
    <p:handoutMasterId r:id="rId42"/>
  </p:handoutMasterIdLst>
  <p:sldIdLst>
    <p:sldId id="912" r:id="rId5"/>
    <p:sldId id="913" r:id="rId6"/>
    <p:sldId id="1089" r:id="rId7"/>
    <p:sldId id="1090" r:id="rId8"/>
    <p:sldId id="1091" r:id="rId9"/>
    <p:sldId id="1116" r:id="rId10"/>
    <p:sldId id="1115" r:id="rId11"/>
    <p:sldId id="1114" r:id="rId12"/>
    <p:sldId id="1095" r:id="rId13"/>
    <p:sldId id="1098" r:id="rId14"/>
    <p:sldId id="1099" r:id="rId15"/>
    <p:sldId id="1100" r:id="rId16"/>
    <p:sldId id="1101" r:id="rId17"/>
    <p:sldId id="1102" r:id="rId18"/>
    <p:sldId id="1103" r:id="rId19"/>
    <p:sldId id="1104" r:id="rId20"/>
    <p:sldId id="1239" r:id="rId21"/>
    <p:sldId id="273" r:id="rId22"/>
    <p:sldId id="1097" r:id="rId23"/>
    <p:sldId id="274" r:id="rId24"/>
    <p:sldId id="1771" r:id="rId25"/>
    <p:sldId id="1768" r:id="rId26"/>
    <p:sldId id="1773" r:id="rId27"/>
    <p:sldId id="1769" r:id="rId28"/>
    <p:sldId id="1772" r:id="rId29"/>
    <p:sldId id="2006" r:id="rId30"/>
    <p:sldId id="1105" r:id="rId31"/>
    <p:sldId id="1108" r:id="rId32"/>
    <p:sldId id="1764" r:id="rId33"/>
    <p:sldId id="1118" r:id="rId34"/>
    <p:sldId id="1120" r:id="rId35"/>
    <p:sldId id="1766" r:id="rId36"/>
    <p:sldId id="2010" r:id="rId37"/>
    <p:sldId id="1071" r:id="rId38"/>
    <p:sldId id="1107" r:id="rId39"/>
    <p:sldId id="1112" r:id="rId40"/>
  </p:sldIdLst>
  <p:sldSz cx="9756775"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Slides" id="{880041DD-8DB7-9249-BF73-05E69CF998C6}">
          <p14:sldIdLst>
            <p14:sldId id="912"/>
            <p14:sldId id="913"/>
            <p14:sldId id="1089"/>
            <p14:sldId id="1090"/>
            <p14:sldId id="1091"/>
            <p14:sldId id="1116"/>
            <p14:sldId id="1115"/>
            <p14:sldId id="1114"/>
            <p14:sldId id="1095"/>
            <p14:sldId id="1098"/>
            <p14:sldId id="1099"/>
            <p14:sldId id="1100"/>
            <p14:sldId id="1101"/>
            <p14:sldId id="1102"/>
            <p14:sldId id="1103"/>
            <p14:sldId id="1104"/>
            <p14:sldId id="1239"/>
            <p14:sldId id="273"/>
            <p14:sldId id="1097"/>
            <p14:sldId id="274"/>
            <p14:sldId id="1771"/>
            <p14:sldId id="1768"/>
            <p14:sldId id="1773"/>
            <p14:sldId id="1769"/>
            <p14:sldId id="1772"/>
            <p14:sldId id="2006"/>
            <p14:sldId id="1105"/>
            <p14:sldId id="1108"/>
            <p14:sldId id="1764"/>
            <p14:sldId id="1118"/>
            <p14:sldId id="1120"/>
            <p14:sldId id="1766"/>
            <p14:sldId id="2010"/>
            <p14:sldId id="1071"/>
            <p14:sldId id="1107"/>
            <p14:sldId id="1112"/>
          </p14:sldIdLst>
        </p14:section>
      </p14:sectionLst>
    </p:ext>
    <p:ext uri="{EFAFB233-063F-42B5-8137-9DF3F51BA10A}">
      <p15:sldGuideLst xmlns:p15="http://schemas.microsoft.com/office/powerpoint/2012/main">
        <p15:guide id="1" orient="horz" pos="4208">
          <p15:clr>
            <a:srgbClr val="A4A3A4"/>
          </p15:clr>
        </p15:guide>
        <p15:guide id="2" orient="horz" pos="2126">
          <p15:clr>
            <a:srgbClr val="A4A3A4"/>
          </p15:clr>
        </p15:guide>
        <p15:guide id="3" orient="horz" pos="2258">
          <p15:clr>
            <a:srgbClr val="A4A3A4"/>
          </p15:clr>
        </p15:guide>
        <p15:guide id="4" pos="5587">
          <p15:clr>
            <a:srgbClr val="A4A3A4"/>
          </p15:clr>
        </p15:guide>
        <p15:guide id="5" pos="181">
          <p15:clr>
            <a:srgbClr val="A4A3A4"/>
          </p15:clr>
        </p15:guide>
        <p15:guide id="6" pos="241">
          <p15:clr>
            <a:srgbClr val="A4A3A4"/>
          </p15:clr>
        </p15:guide>
        <p15:guide id="7" pos="1424">
          <p15:clr>
            <a:srgbClr val="A4A3A4"/>
          </p15:clr>
        </p15:guide>
        <p15:guide id="8" orient="horz" pos="3365">
          <p15:clr>
            <a:srgbClr val="A4A3A4"/>
          </p15:clr>
        </p15:guide>
        <p15:guide id="9" orient="horz" pos="589">
          <p15:clr>
            <a:srgbClr val="A4A3A4"/>
          </p15:clr>
        </p15:guide>
        <p15:guide id="10" orient="horz" pos="1220">
          <p15:clr>
            <a:srgbClr val="A4A3A4"/>
          </p15:clr>
        </p15:guide>
        <p15:guide id="11" orient="horz" pos="1563">
          <p15:clr>
            <a:srgbClr val="A4A3A4"/>
          </p15:clr>
        </p15:guide>
        <p15:guide id="12" orient="horz" pos="2207">
          <p15:clr>
            <a:srgbClr val="A4A3A4"/>
          </p15:clr>
        </p15:guide>
        <p15:guide id="13" orient="horz" pos="810">
          <p15:clr>
            <a:srgbClr val="A4A3A4"/>
          </p15:clr>
        </p15:guide>
        <p15:guide id="14" orient="horz" pos="3190">
          <p15:clr>
            <a:srgbClr val="A4A3A4"/>
          </p15:clr>
        </p15:guide>
        <p15:guide id="15" orient="horz" pos="872">
          <p15:clr>
            <a:srgbClr val="A4A3A4"/>
          </p15:clr>
        </p15:guide>
        <p15:guide id="16" orient="horz" pos="1738">
          <p15:clr>
            <a:srgbClr val="A4A3A4"/>
          </p15:clr>
        </p15:guide>
        <p15:guide id="17" pos="5967">
          <p15:clr>
            <a:srgbClr val="A4A3A4"/>
          </p15:clr>
        </p15:guide>
        <p15:guide id="18" pos="66">
          <p15:clr>
            <a:srgbClr val="A4A3A4"/>
          </p15:clr>
        </p15:guide>
        <p15:guide id="19" pos="369">
          <p15:clr>
            <a:srgbClr val="A4A3A4"/>
          </p15:clr>
        </p15:guide>
        <p15:guide id="20" pos="3074">
          <p15:clr>
            <a:srgbClr val="A4A3A4"/>
          </p15:clr>
        </p15:guide>
        <p15:guide id="21" pos="60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Kingman" initials="" lastIdx="2" clrIdx="0"/>
  <p:cmAuthor id="1" name="Becky Keys" initials="BK" lastIdx="30" clrIdx="1"/>
  <p:cmAuthor id="2" name="Susan Ledford" initials="SCL" lastIdx="9" clrIdx="2"/>
  <p:cmAuthor id="3" name="Wm Mark Lewis" initials="WML" lastIdx="4" clrIdx="3"/>
  <p:cmAuthor id="4" name="Nicholl, Richard" initials="NR" lastIdx="2" clrIdx="4">
    <p:extLst>
      <p:ext uri="{19B8F6BF-5375-455C-9EA6-DF929625EA0E}">
        <p15:presenceInfo xmlns:p15="http://schemas.microsoft.com/office/powerpoint/2012/main" userId="S::rnicholl@netapp.com::6d519e98-1415-4f7a-a1a0-a3c8fc9d9001" providerId="AD"/>
      </p:ext>
    </p:extLst>
  </p:cmAuthor>
  <p:cmAuthor id="5" name="Sundhar, Banumathy" initials="SB" lastIdx="6" clrIdx="5">
    <p:extLst>
      <p:ext uri="{19B8F6BF-5375-455C-9EA6-DF929625EA0E}">
        <p15:presenceInfo xmlns:p15="http://schemas.microsoft.com/office/powerpoint/2012/main" userId="S::banum@netapp.com::061a747b-10eb-43b3-8d0c-609492ba1856" providerId="AD"/>
      </p:ext>
    </p:extLst>
  </p:cmAuthor>
  <p:cmAuthor id="6" name="Lewis, Mark" initials="wml" lastIdx="7" clrIdx="6">
    <p:extLst>
      <p:ext uri="{19B8F6BF-5375-455C-9EA6-DF929625EA0E}">
        <p15:presenceInfo xmlns:p15="http://schemas.microsoft.com/office/powerpoint/2012/main" userId="Lewis,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E02"/>
    <a:srgbClr val="802A1F"/>
    <a:srgbClr val="DC483B"/>
    <a:srgbClr val="0067C5"/>
    <a:srgbClr val="9EA2A2"/>
    <a:srgbClr val="8DC63F"/>
    <a:srgbClr val="000000"/>
    <a:srgbClr val="324715"/>
    <a:srgbClr val="80B737"/>
    <a:srgbClr val="018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2C27C-C486-440A-B4D1-59C0F277F086}" v="3" dt="2019-01-15T22:00:56.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029" autoAdjust="0"/>
    <p:restoredTop sz="94477" autoAdjust="0"/>
  </p:normalViewPr>
  <p:slideViewPr>
    <p:cSldViewPr snapToGrid="0">
      <p:cViewPr varScale="1">
        <p:scale>
          <a:sx n="107" d="100"/>
          <a:sy n="107" d="100"/>
        </p:scale>
        <p:origin x="528" y="72"/>
      </p:cViewPr>
      <p:guideLst>
        <p:guide orient="horz" pos="4208"/>
        <p:guide orient="horz" pos="2126"/>
        <p:guide orient="horz" pos="2258"/>
        <p:guide pos="5587"/>
        <p:guide pos="181"/>
        <p:guide pos="241"/>
        <p:guide pos="1424"/>
        <p:guide orient="horz" pos="3365"/>
        <p:guide orient="horz" pos="589"/>
        <p:guide orient="horz" pos="1220"/>
        <p:guide orient="horz" pos="1563"/>
        <p:guide orient="horz" pos="2207"/>
        <p:guide orient="horz" pos="810"/>
        <p:guide orient="horz" pos="3190"/>
        <p:guide orient="horz" pos="872"/>
        <p:guide orient="horz" pos="1738"/>
        <p:guide pos="5967"/>
        <p:guide pos="66"/>
        <p:guide pos="369"/>
        <p:guide pos="3074"/>
        <p:guide pos="6083"/>
      </p:guideLst>
    </p:cSldViewPr>
  </p:slideViewPr>
  <p:outlineViewPr>
    <p:cViewPr>
      <p:scale>
        <a:sx n="33" d="100"/>
        <a:sy n="33" d="100"/>
      </p:scale>
      <p:origin x="0" y="-2261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5" d="100"/>
          <a:sy n="65" d="100"/>
        </p:scale>
        <p:origin x="315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rozik, Mikael" userId="eae7891e-2738-474a-97e3-def87946d67b" providerId="ADAL" clId="{BD3385E6-1A9A-1944-B4A9-1420A63D59DD}"/>
    <pc:docChg chg="undo redo custSel modSld">
      <pc:chgData name="Ambrozik, Mikael" userId="eae7891e-2738-474a-97e3-def87946d67b" providerId="ADAL" clId="{BD3385E6-1A9A-1944-B4A9-1420A63D59DD}" dt="2019-01-07T19:54:55.996" v="5939" actId="478"/>
      <pc:docMkLst>
        <pc:docMk/>
      </pc:docMkLst>
      <pc:sldChg chg="addSp delSp modSp modAnim">
        <pc:chgData name="Ambrozik, Mikael" userId="eae7891e-2738-474a-97e3-def87946d67b" providerId="ADAL" clId="{BD3385E6-1A9A-1944-B4A9-1420A63D59DD}" dt="2019-01-04T23:48:07.407" v="4600" actId="20577"/>
        <pc:sldMkLst>
          <pc:docMk/>
          <pc:sldMk cId="1194471248" sldId="273"/>
        </pc:sldMkLst>
        <pc:spChg chg="add mod">
          <ac:chgData name="Ambrozik, Mikael" userId="eae7891e-2738-474a-97e3-def87946d67b" providerId="ADAL" clId="{BD3385E6-1A9A-1944-B4A9-1420A63D59DD}" dt="2019-01-04T16:54:26.621" v="0"/>
          <ac:spMkLst>
            <pc:docMk/>
            <pc:sldMk cId="1194471248" sldId="273"/>
            <ac:spMk id="2" creationId="{A9BEEFEB-9A0C-514B-A257-12D04B985B5A}"/>
          </ac:spMkLst>
        </pc:spChg>
        <pc:spChg chg="add mod">
          <ac:chgData name="Ambrozik, Mikael" userId="eae7891e-2738-474a-97e3-def87946d67b" providerId="ADAL" clId="{BD3385E6-1A9A-1944-B4A9-1420A63D59DD}" dt="2019-01-04T16:54:26.621" v="0"/>
          <ac:spMkLst>
            <pc:docMk/>
            <pc:sldMk cId="1194471248" sldId="273"/>
            <ac:spMk id="3" creationId="{C72151DD-3F3E-BA4A-91D8-E923AE3C6134}"/>
          </ac:spMkLst>
        </pc:spChg>
        <pc:spChg chg="add del mod">
          <ac:chgData name="Ambrozik, Mikael" userId="eae7891e-2738-474a-97e3-def87946d67b" providerId="ADAL" clId="{BD3385E6-1A9A-1944-B4A9-1420A63D59DD}" dt="2019-01-04T22:42:34.659" v="3078" actId="478"/>
          <ac:spMkLst>
            <pc:docMk/>
            <pc:sldMk cId="1194471248" sldId="273"/>
            <ac:spMk id="5" creationId="{085DCFDC-E5A1-E043-AD89-C2CDB72CC6A2}"/>
          </ac:spMkLst>
        </pc:spChg>
        <pc:spChg chg="add del mod">
          <ac:chgData name="Ambrozik, Mikael" userId="eae7891e-2738-474a-97e3-def87946d67b" providerId="ADAL" clId="{BD3385E6-1A9A-1944-B4A9-1420A63D59DD}" dt="2019-01-04T22:42:34.659" v="3078" actId="478"/>
          <ac:spMkLst>
            <pc:docMk/>
            <pc:sldMk cId="1194471248" sldId="273"/>
            <ac:spMk id="8" creationId="{1B6C80E0-0F8D-E54A-B143-F447C9FC2B72}"/>
          </ac:spMkLst>
        </pc:spChg>
        <pc:spChg chg="add del mod">
          <ac:chgData name="Ambrozik, Mikael" userId="eae7891e-2738-474a-97e3-def87946d67b" providerId="ADAL" clId="{BD3385E6-1A9A-1944-B4A9-1420A63D59DD}" dt="2019-01-04T22:42:34.659" v="3078" actId="478"/>
          <ac:spMkLst>
            <pc:docMk/>
            <pc:sldMk cId="1194471248" sldId="273"/>
            <ac:spMk id="9" creationId="{8549201A-2A67-654D-BCCB-71EB807DD993}"/>
          </ac:spMkLst>
        </pc:spChg>
        <pc:spChg chg="add mod">
          <ac:chgData name="Ambrozik, Mikael" userId="eae7891e-2738-474a-97e3-def87946d67b" providerId="ADAL" clId="{BD3385E6-1A9A-1944-B4A9-1420A63D59DD}" dt="2019-01-04T22:42:30.317" v="3077"/>
          <ac:spMkLst>
            <pc:docMk/>
            <pc:sldMk cId="1194471248" sldId="273"/>
            <ac:spMk id="10" creationId="{1F966F16-D346-4543-82C3-7E84CDBF02D7}"/>
          </ac:spMkLst>
        </pc:spChg>
        <pc:spChg chg="add del mod">
          <ac:chgData name="Ambrozik, Mikael" userId="eae7891e-2738-474a-97e3-def87946d67b" providerId="ADAL" clId="{BD3385E6-1A9A-1944-B4A9-1420A63D59DD}" dt="2019-01-04T22:51:16.335" v="3270"/>
          <ac:spMkLst>
            <pc:docMk/>
            <pc:sldMk cId="1194471248" sldId="273"/>
            <ac:spMk id="50" creationId="{3E2C2D26-7752-1746-AA3C-18CAE2A1E7E4}"/>
          </ac:spMkLst>
        </pc:spChg>
        <pc:spChg chg="add del mod">
          <ac:chgData name="Ambrozik, Mikael" userId="eae7891e-2738-474a-97e3-def87946d67b" providerId="ADAL" clId="{BD3385E6-1A9A-1944-B4A9-1420A63D59DD}" dt="2019-01-04T22:51:16.335" v="3270"/>
          <ac:spMkLst>
            <pc:docMk/>
            <pc:sldMk cId="1194471248" sldId="273"/>
            <ac:spMk id="51" creationId="{20B2379C-1579-4341-9245-0A90E8F441C0}"/>
          </ac:spMkLst>
        </pc:spChg>
        <pc:spChg chg="del mod">
          <ac:chgData name="Ambrozik, Mikael" userId="eae7891e-2738-474a-97e3-def87946d67b" providerId="ADAL" clId="{BD3385E6-1A9A-1944-B4A9-1420A63D59DD}" dt="2019-01-04T23:03:00.556" v="3537" actId="478"/>
          <ac:spMkLst>
            <pc:docMk/>
            <pc:sldMk cId="1194471248" sldId="273"/>
            <ac:spMk id="53" creationId="{ACA06F5C-6178-4641-8966-2520C9188753}"/>
          </ac:spMkLst>
        </pc:spChg>
        <pc:spChg chg="mod">
          <ac:chgData name="Ambrozik, Mikael" userId="eae7891e-2738-474a-97e3-def87946d67b" providerId="ADAL" clId="{BD3385E6-1A9A-1944-B4A9-1420A63D59DD}" dt="2019-01-04T22:48:28.606" v="3193" actId="1076"/>
          <ac:spMkLst>
            <pc:docMk/>
            <pc:sldMk cId="1194471248" sldId="273"/>
            <ac:spMk id="55" creationId="{1E550686-BC14-423F-8547-FAA30AA8A852}"/>
          </ac:spMkLst>
        </pc:spChg>
        <pc:spChg chg="add mod">
          <ac:chgData name="Ambrozik, Mikael" userId="eae7891e-2738-474a-97e3-def87946d67b" providerId="ADAL" clId="{BD3385E6-1A9A-1944-B4A9-1420A63D59DD}" dt="2019-01-04T22:45:11.727" v="3121" actId="14100"/>
          <ac:spMkLst>
            <pc:docMk/>
            <pc:sldMk cId="1194471248" sldId="273"/>
            <ac:spMk id="61" creationId="{884A225B-FDCD-7E45-8C8D-1AF0BB29BACB}"/>
          </ac:spMkLst>
        </pc:spChg>
        <pc:spChg chg="add mod">
          <ac:chgData name="Ambrozik, Mikael" userId="eae7891e-2738-474a-97e3-def87946d67b" providerId="ADAL" clId="{BD3385E6-1A9A-1944-B4A9-1420A63D59DD}" dt="2019-01-04T22:45:04.448" v="3120" actId="1076"/>
          <ac:spMkLst>
            <pc:docMk/>
            <pc:sldMk cId="1194471248" sldId="273"/>
            <ac:spMk id="62" creationId="{2DBEEAF5-C360-1B4E-9C94-D5C4235239A7}"/>
          </ac:spMkLst>
        </pc:spChg>
        <pc:spChg chg="add mod">
          <ac:chgData name="Ambrozik, Mikael" userId="eae7891e-2738-474a-97e3-def87946d67b" providerId="ADAL" clId="{BD3385E6-1A9A-1944-B4A9-1420A63D59DD}" dt="2019-01-04T22:45:04.448" v="3120" actId="1076"/>
          <ac:spMkLst>
            <pc:docMk/>
            <pc:sldMk cId="1194471248" sldId="273"/>
            <ac:spMk id="63" creationId="{165E041C-7813-9546-B9C4-2C2B66DA8C71}"/>
          </ac:spMkLst>
        </pc:spChg>
        <pc:spChg chg="add mod">
          <ac:chgData name="Ambrozik, Mikael" userId="eae7891e-2738-474a-97e3-def87946d67b" providerId="ADAL" clId="{BD3385E6-1A9A-1944-B4A9-1420A63D59DD}" dt="2019-01-04T22:55:13.684" v="3424" actId="164"/>
          <ac:spMkLst>
            <pc:docMk/>
            <pc:sldMk cId="1194471248" sldId="273"/>
            <ac:spMk id="64" creationId="{F280815D-D4EC-C843-83AA-F6885DD928BB}"/>
          </ac:spMkLst>
        </pc:spChg>
        <pc:spChg chg="add mod">
          <ac:chgData name="Ambrozik, Mikael" userId="eae7891e-2738-474a-97e3-def87946d67b" providerId="ADAL" clId="{BD3385E6-1A9A-1944-B4A9-1420A63D59DD}" dt="2019-01-04T22:55:46.084" v="3431" actId="164"/>
          <ac:spMkLst>
            <pc:docMk/>
            <pc:sldMk cId="1194471248" sldId="273"/>
            <ac:spMk id="66" creationId="{12A91C25-37F3-8E45-B0B4-25B4B7D442C7}"/>
          </ac:spMkLst>
        </pc:spChg>
        <pc:spChg chg="add mod">
          <ac:chgData name="Ambrozik, Mikael" userId="eae7891e-2738-474a-97e3-def87946d67b" providerId="ADAL" clId="{BD3385E6-1A9A-1944-B4A9-1420A63D59DD}" dt="2019-01-04T22:55:13.684" v="3424" actId="164"/>
          <ac:spMkLst>
            <pc:docMk/>
            <pc:sldMk cId="1194471248" sldId="273"/>
            <ac:spMk id="67" creationId="{88D4C532-AA02-4041-86DF-8699F1AD987A}"/>
          </ac:spMkLst>
        </pc:spChg>
        <pc:spChg chg="add mod">
          <ac:chgData name="Ambrozik, Mikael" userId="eae7891e-2738-474a-97e3-def87946d67b" providerId="ADAL" clId="{BD3385E6-1A9A-1944-B4A9-1420A63D59DD}" dt="2019-01-04T22:55:13.684" v="3424" actId="164"/>
          <ac:spMkLst>
            <pc:docMk/>
            <pc:sldMk cId="1194471248" sldId="273"/>
            <ac:spMk id="68" creationId="{0B423D88-A9B2-7140-98B8-73E7908F4F37}"/>
          </ac:spMkLst>
        </pc:spChg>
        <pc:spChg chg="add mod">
          <ac:chgData name="Ambrozik, Mikael" userId="eae7891e-2738-474a-97e3-def87946d67b" providerId="ADAL" clId="{BD3385E6-1A9A-1944-B4A9-1420A63D59DD}" dt="2019-01-04T22:56:23.155" v="3435" actId="164"/>
          <ac:spMkLst>
            <pc:docMk/>
            <pc:sldMk cId="1194471248" sldId="273"/>
            <ac:spMk id="69" creationId="{943A52C8-EADC-FD4F-8A51-05826ACC3447}"/>
          </ac:spMkLst>
        </pc:spChg>
        <pc:spChg chg="add mod">
          <ac:chgData name="Ambrozik, Mikael" userId="eae7891e-2738-474a-97e3-def87946d67b" providerId="ADAL" clId="{BD3385E6-1A9A-1944-B4A9-1420A63D59DD}" dt="2019-01-04T22:56:23.155" v="3435" actId="164"/>
          <ac:spMkLst>
            <pc:docMk/>
            <pc:sldMk cId="1194471248" sldId="273"/>
            <ac:spMk id="70" creationId="{9EAB8D1F-AE33-0042-8469-4C46BA1C2F8A}"/>
          </ac:spMkLst>
        </pc:spChg>
        <pc:spChg chg="add mod">
          <ac:chgData name="Ambrozik, Mikael" userId="eae7891e-2738-474a-97e3-def87946d67b" providerId="ADAL" clId="{BD3385E6-1A9A-1944-B4A9-1420A63D59DD}" dt="2019-01-04T22:57:40.355" v="3466" actId="164"/>
          <ac:spMkLst>
            <pc:docMk/>
            <pc:sldMk cId="1194471248" sldId="273"/>
            <ac:spMk id="71" creationId="{91BF4C5C-01D3-B347-B27C-47CF8CBC1E78}"/>
          </ac:spMkLst>
        </pc:spChg>
        <pc:spChg chg="add mod">
          <ac:chgData name="Ambrozik, Mikael" userId="eae7891e-2738-474a-97e3-def87946d67b" providerId="ADAL" clId="{BD3385E6-1A9A-1944-B4A9-1420A63D59DD}" dt="2019-01-04T22:57:40.355" v="3466" actId="164"/>
          <ac:spMkLst>
            <pc:docMk/>
            <pc:sldMk cId="1194471248" sldId="273"/>
            <ac:spMk id="72" creationId="{88863160-1184-3C45-912D-0512BD088C64}"/>
          </ac:spMkLst>
        </pc:spChg>
        <pc:spChg chg="add del mod">
          <ac:chgData name="Ambrozik, Mikael" userId="eae7891e-2738-474a-97e3-def87946d67b" providerId="ADAL" clId="{BD3385E6-1A9A-1944-B4A9-1420A63D59DD}" dt="2019-01-04T22:50:43.845" v="3264"/>
          <ac:spMkLst>
            <pc:docMk/>
            <pc:sldMk cId="1194471248" sldId="273"/>
            <ac:spMk id="82" creationId="{60D4AF37-DC5A-8F4C-A7C5-6E5562B71E91}"/>
          </ac:spMkLst>
        </pc:spChg>
        <pc:spChg chg="add del">
          <ac:chgData name="Ambrozik, Mikael" userId="eae7891e-2738-474a-97e3-def87946d67b" providerId="ADAL" clId="{BD3385E6-1A9A-1944-B4A9-1420A63D59DD}" dt="2019-01-04T22:43:27.925" v="3091" actId="478"/>
          <ac:spMkLst>
            <pc:docMk/>
            <pc:sldMk cId="1194471248" sldId="273"/>
            <ac:spMk id="83" creationId="{B6A52B4D-0EFF-5D47-9B11-FB62DB975561}"/>
          </ac:spMkLst>
        </pc:spChg>
        <pc:spChg chg="add del">
          <ac:chgData name="Ambrozik, Mikael" userId="eae7891e-2738-474a-97e3-def87946d67b" providerId="ADAL" clId="{BD3385E6-1A9A-1944-B4A9-1420A63D59DD}" dt="2019-01-04T22:45:36.569" v="3124" actId="478"/>
          <ac:spMkLst>
            <pc:docMk/>
            <pc:sldMk cId="1194471248" sldId="273"/>
            <ac:spMk id="84" creationId="{81FFD19A-E554-3E4C-90C1-FC6EDD153BFD}"/>
          </ac:spMkLst>
        </pc:spChg>
        <pc:spChg chg="add del">
          <ac:chgData name="Ambrozik, Mikael" userId="eae7891e-2738-474a-97e3-def87946d67b" providerId="ADAL" clId="{BD3385E6-1A9A-1944-B4A9-1420A63D59DD}" dt="2019-01-04T22:45:44.913" v="3127" actId="478"/>
          <ac:spMkLst>
            <pc:docMk/>
            <pc:sldMk cId="1194471248" sldId="273"/>
            <ac:spMk id="85" creationId="{E6A3ADA8-80F9-3145-8717-2D2685503A9F}"/>
          </ac:spMkLst>
        </pc:spChg>
        <pc:spChg chg="add del">
          <ac:chgData name="Ambrozik, Mikael" userId="eae7891e-2738-474a-97e3-def87946d67b" providerId="ADAL" clId="{BD3385E6-1A9A-1944-B4A9-1420A63D59DD}" dt="2019-01-04T22:45:38.020" v="3126" actId="478"/>
          <ac:spMkLst>
            <pc:docMk/>
            <pc:sldMk cId="1194471248" sldId="273"/>
            <ac:spMk id="86" creationId="{7414DAC6-0704-C549-BB76-51DE0203D2DC}"/>
          </ac:spMkLst>
        </pc:spChg>
        <pc:spChg chg="add del">
          <ac:chgData name="Ambrozik, Mikael" userId="eae7891e-2738-474a-97e3-def87946d67b" providerId="ADAL" clId="{BD3385E6-1A9A-1944-B4A9-1420A63D59DD}" dt="2019-01-04T22:45:44.913" v="3127" actId="478"/>
          <ac:spMkLst>
            <pc:docMk/>
            <pc:sldMk cId="1194471248" sldId="273"/>
            <ac:spMk id="87" creationId="{9A443365-0412-B943-9B71-5C39480B34C9}"/>
          </ac:spMkLst>
        </pc:spChg>
        <pc:spChg chg="add del">
          <ac:chgData name="Ambrozik, Mikael" userId="eae7891e-2738-474a-97e3-def87946d67b" providerId="ADAL" clId="{BD3385E6-1A9A-1944-B4A9-1420A63D59DD}" dt="2019-01-04T22:43:33.792" v="3094" actId="478"/>
          <ac:spMkLst>
            <pc:docMk/>
            <pc:sldMk cId="1194471248" sldId="273"/>
            <ac:spMk id="88" creationId="{7CBEA8C7-9669-CB43-83EF-066520B3C056}"/>
          </ac:spMkLst>
        </pc:spChg>
        <pc:spChg chg="add mod">
          <ac:chgData name="Ambrozik, Mikael" userId="eae7891e-2738-474a-97e3-def87946d67b" providerId="ADAL" clId="{BD3385E6-1A9A-1944-B4A9-1420A63D59DD}" dt="2019-01-04T22:55:46.084" v="3431" actId="164"/>
          <ac:spMkLst>
            <pc:docMk/>
            <pc:sldMk cId="1194471248" sldId="273"/>
            <ac:spMk id="91" creationId="{7A8E434C-E59F-CE45-A3F6-10A3F2571B5A}"/>
          </ac:spMkLst>
        </pc:spChg>
        <pc:spChg chg="add del mod">
          <ac:chgData name="Ambrozik, Mikael" userId="eae7891e-2738-474a-97e3-def87946d67b" providerId="ADAL" clId="{BD3385E6-1A9A-1944-B4A9-1420A63D59DD}" dt="2019-01-04T22:51:48.573" v="3276" actId="478"/>
          <ac:spMkLst>
            <pc:docMk/>
            <pc:sldMk cId="1194471248" sldId="273"/>
            <ac:spMk id="92" creationId="{498885DC-7DB9-2343-AC48-423639BA3C8F}"/>
          </ac:spMkLst>
        </pc:spChg>
        <pc:spChg chg="add del mod">
          <ac:chgData name="Ambrozik, Mikael" userId="eae7891e-2738-474a-97e3-def87946d67b" providerId="ADAL" clId="{BD3385E6-1A9A-1944-B4A9-1420A63D59DD}" dt="2019-01-04T22:51:48.573" v="3276" actId="478"/>
          <ac:spMkLst>
            <pc:docMk/>
            <pc:sldMk cId="1194471248" sldId="273"/>
            <ac:spMk id="93" creationId="{3C608716-B28A-DF4E-94E1-9BCCD359E02B}"/>
          </ac:spMkLst>
        </pc:spChg>
        <pc:spChg chg="add del">
          <ac:chgData name="Ambrozik, Mikael" userId="eae7891e-2738-474a-97e3-def87946d67b" providerId="ADAL" clId="{BD3385E6-1A9A-1944-B4A9-1420A63D59DD}" dt="2019-01-04T22:45:34.248" v="3123" actId="478"/>
          <ac:spMkLst>
            <pc:docMk/>
            <pc:sldMk cId="1194471248" sldId="273"/>
            <ac:spMk id="103" creationId="{784CB367-7698-1B48-828C-DC4E6C74B849}"/>
          </ac:spMkLst>
        </pc:spChg>
        <pc:spChg chg="add del">
          <ac:chgData name="Ambrozik, Mikael" userId="eae7891e-2738-474a-97e3-def87946d67b" providerId="ADAL" clId="{BD3385E6-1A9A-1944-B4A9-1420A63D59DD}" dt="2019-01-04T22:45:37.100" v="3125" actId="478"/>
          <ac:spMkLst>
            <pc:docMk/>
            <pc:sldMk cId="1194471248" sldId="273"/>
            <ac:spMk id="104" creationId="{A20CAE58-2C4A-B749-82B8-409363EB7011}"/>
          </ac:spMkLst>
        </pc:spChg>
        <pc:spChg chg="add del mod">
          <ac:chgData name="Ambrozik, Mikael" userId="eae7891e-2738-474a-97e3-def87946d67b" providerId="ADAL" clId="{BD3385E6-1A9A-1944-B4A9-1420A63D59DD}" dt="2019-01-04T22:47:25.818" v="3156" actId="478"/>
          <ac:spMkLst>
            <pc:docMk/>
            <pc:sldMk cId="1194471248" sldId="273"/>
            <ac:spMk id="113" creationId="{54725AF3-66C1-9940-9636-4A4505465573}"/>
          </ac:spMkLst>
        </pc:spChg>
        <pc:spChg chg="add mod">
          <ac:chgData name="Ambrozik, Mikael" userId="eae7891e-2738-474a-97e3-def87946d67b" providerId="ADAL" clId="{BD3385E6-1A9A-1944-B4A9-1420A63D59DD}" dt="2019-01-04T23:01:53.948" v="3528" actId="164"/>
          <ac:spMkLst>
            <pc:docMk/>
            <pc:sldMk cId="1194471248" sldId="273"/>
            <ac:spMk id="114" creationId="{22043AC5-61BC-8C41-8E2F-151EB6BB799D}"/>
          </ac:spMkLst>
        </pc:spChg>
        <pc:spChg chg="add mod">
          <ac:chgData name="Ambrozik, Mikael" userId="eae7891e-2738-474a-97e3-def87946d67b" providerId="ADAL" clId="{BD3385E6-1A9A-1944-B4A9-1420A63D59DD}" dt="2019-01-04T22:46:05.194" v="3131" actId="164"/>
          <ac:spMkLst>
            <pc:docMk/>
            <pc:sldMk cId="1194471248" sldId="273"/>
            <ac:spMk id="118" creationId="{E43DAE36-21D6-A54C-9DF9-E22605CFE773}"/>
          </ac:spMkLst>
        </pc:spChg>
        <pc:spChg chg="add del">
          <ac:chgData name="Ambrozik, Mikael" userId="eae7891e-2738-474a-97e3-def87946d67b" providerId="ADAL" clId="{BD3385E6-1A9A-1944-B4A9-1420A63D59DD}" dt="2019-01-04T22:45:44.913" v="3127" actId="478"/>
          <ac:spMkLst>
            <pc:docMk/>
            <pc:sldMk cId="1194471248" sldId="273"/>
            <ac:spMk id="119" creationId="{5C2B640C-7554-7246-9A5C-101537B60DEB}"/>
          </ac:spMkLst>
        </pc:spChg>
        <pc:spChg chg="add mod">
          <ac:chgData name="Ambrozik, Mikael" userId="eae7891e-2738-474a-97e3-def87946d67b" providerId="ADAL" clId="{BD3385E6-1A9A-1944-B4A9-1420A63D59DD}" dt="2019-01-04T22:46:05.194" v="3131" actId="164"/>
          <ac:spMkLst>
            <pc:docMk/>
            <pc:sldMk cId="1194471248" sldId="273"/>
            <ac:spMk id="120" creationId="{9C314F14-F99C-3A4E-82F9-168C44B7A16D}"/>
          </ac:spMkLst>
        </pc:spChg>
        <pc:spChg chg="add del mod">
          <ac:chgData name="Ambrozik, Mikael" userId="eae7891e-2738-474a-97e3-def87946d67b" providerId="ADAL" clId="{BD3385E6-1A9A-1944-B4A9-1420A63D59DD}" dt="2019-01-04T22:51:48.573" v="3276" actId="478"/>
          <ac:spMkLst>
            <pc:docMk/>
            <pc:sldMk cId="1194471248" sldId="273"/>
            <ac:spMk id="125" creationId="{6F92FE10-F64F-B745-9DC9-E9588630D98D}"/>
          </ac:spMkLst>
        </pc:spChg>
        <pc:spChg chg="add del mod">
          <ac:chgData name="Ambrozik, Mikael" userId="eae7891e-2738-474a-97e3-def87946d67b" providerId="ADAL" clId="{BD3385E6-1A9A-1944-B4A9-1420A63D59DD}" dt="2019-01-04T22:51:48.573" v="3276" actId="478"/>
          <ac:spMkLst>
            <pc:docMk/>
            <pc:sldMk cId="1194471248" sldId="273"/>
            <ac:spMk id="126" creationId="{79ADADDB-79B9-9148-A843-B932E5083E42}"/>
          </ac:spMkLst>
        </pc:spChg>
        <pc:spChg chg="add del mod">
          <ac:chgData name="Ambrozik, Mikael" userId="eae7891e-2738-474a-97e3-def87946d67b" providerId="ADAL" clId="{BD3385E6-1A9A-1944-B4A9-1420A63D59DD}" dt="2019-01-04T22:51:48.573" v="3276" actId="478"/>
          <ac:spMkLst>
            <pc:docMk/>
            <pc:sldMk cId="1194471248" sldId="273"/>
            <ac:spMk id="128" creationId="{AFD224C2-2677-D942-8927-28BF8AB7366E}"/>
          </ac:spMkLst>
        </pc:spChg>
        <pc:spChg chg="add del mod">
          <ac:chgData name="Ambrozik, Mikael" userId="eae7891e-2738-474a-97e3-def87946d67b" providerId="ADAL" clId="{BD3385E6-1A9A-1944-B4A9-1420A63D59DD}" dt="2019-01-04T22:51:48.573" v="3276" actId="478"/>
          <ac:spMkLst>
            <pc:docMk/>
            <pc:sldMk cId="1194471248" sldId="273"/>
            <ac:spMk id="129" creationId="{60466B29-903B-DD4A-A25D-534097F29999}"/>
          </ac:spMkLst>
        </pc:spChg>
        <pc:spChg chg="add mod">
          <ac:chgData name="Ambrozik, Mikael" userId="eae7891e-2738-474a-97e3-def87946d67b" providerId="ADAL" clId="{BD3385E6-1A9A-1944-B4A9-1420A63D59DD}" dt="2019-01-04T22:48:51.187" v="3216" actId="1076"/>
          <ac:spMkLst>
            <pc:docMk/>
            <pc:sldMk cId="1194471248" sldId="273"/>
            <ac:spMk id="131" creationId="{99D7BC19-6E69-0649-B8B9-46FC4C67F600}"/>
          </ac:spMkLst>
        </pc:spChg>
        <pc:spChg chg="add mod">
          <ac:chgData name="Ambrozik, Mikael" userId="eae7891e-2738-474a-97e3-def87946d67b" providerId="ADAL" clId="{BD3385E6-1A9A-1944-B4A9-1420A63D59DD}" dt="2019-01-04T22:48:51.187" v="3216" actId="1076"/>
          <ac:spMkLst>
            <pc:docMk/>
            <pc:sldMk cId="1194471248" sldId="273"/>
            <ac:spMk id="132" creationId="{58869448-4A1B-8F41-958D-9D89DB06F0DF}"/>
          </ac:spMkLst>
        </pc:spChg>
        <pc:spChg chg="add mod">
          <ac:chgData name="Ambrozik, Mikael" userId="eae7891e-2738-474a-97e3-def87946d67b" providerId="ADAL" clId="{BD3385E6-1A9A-1944-B4A9-1420A63D59DD}" dt="2019-01-04T23:01:53.948" v="3528" actId="164"/>
          <ac:spMkLst>
            <pc:docMk/>
            <pc:sldMk cId="1194471248" sldId="273"/>
            <ac:spMk id="133" creationId="{38EF2F80-5CDF-AC41-84F2-CB0B55E23C85}"/>
          </ac:spMkLst>
        </pc:spChg>
        <pc:spChg chg="add mod">
          <ac:chgData name="Ambrozik, Mikael" userId="eae7891e-2738-474a-97e3-def87946d67b" providerId="ADAL" clId="{BD3385E6-1A9A-1944-B4A9-1420A63D59DD}" dt="2019-01-04T22:57:40.355" v="3466" actId="164"/>
          <ac:spMkLst>
            <pc:docMk/>
            <pc:sldMk cId="1194471248" sldId="273"/>
            <ac:spMk id="134" creationId="{2CDE89B7-171B-964D-B5B9-76D7C90A402F}"/>
          </ac:spMkLst>
        </pc:spChg>
        <pc:spChg chg="add mod">
          <ac:chgData name="Ambrozik, Mikael" userId="eae7891e-2738-474a-97e3-def87946d67b" providerId="ADAL" clId="{BD3385E6-1A9A-1944-B4A9-1420A63D59DD}" dt="2019-01-04T22:49:50.292" v="3239" actId="571"/>
          <ac:spMkLst>
            <pc:docMk/>
            <pc:sldMk cId="1194471248" sldId="273"/>
            <ac:spMk id="135" creationId="{D4791A16-80FD-0E43-B164-0779B9676C81}"/>
          </ac:spMkLst>
        </pc:spChg>
        <pc:spChg chg="add mod">
          <ac:chgData name="Ambrozik, Mikael" userId="eae7891e-2738-474a-97e3-def87946d67b" providerId="ADAL" clId="{BD3385E6-1A9A-1944-B4A9-1420A63D59DD}" dt="2019-01-04T22:57:40.355" v="3466" actId="164"/>
          <ac:spMkLst>
            <pc:docMk/>
            <pc:sldMk cId="1194471248" sldId="273"/>
            <ac:spMk id="136" creationId="{1256430A-19AE-6240-ADEC-08C989B3F838}"/>
          </ac:spMkLst>
        </pc:spChg>
        <pc:spChg chg="add mod">
          <ac:chgData name="Ambrozik, Mikael" userId="eae7891e-2738-474a-97e3-def87946d67b" providerId="ADAL" clId="{BD3385E6-1A9A-1944-B4A9-1420A63D59DD}" dt="2019-01-04T22:58:39.036" v="3496" actId="164"/>
          <ac:spMkLst>
            <pc:docMk/>
            <pc:sldMk cId="1194471248" sldId="273"/>
            <ac:spMk id="137" creationId="{5202555F-A7C9-C742-85E5-0B885EE21A20}"/>
          </ac:spMkLst>
        </pc:spChg>
        <pc:spChg chg="add mod">
          <ac:chgData name="Ambrozik, Mikael" userId="eae7891e-2738-474a-97e3-def87946d67b" providerId="ADAL" clId="{BD3385E6-1A9A-1944-B4A9-1420A63D59DD}" dt="2019-01-04T22:58:22.881" v="3491" actId="164"/>
          <ac:spMkLst>
            <pc:docMk/>
            <pc:sldMk cId="1194471248" sldId="273"/>
            <ac:spMk id="141" creationId="{D207698F-6D1B-0746-99E6-8021A8C3C2B4}"/>
          </ac:spMkLst>
        </pc:spChg>
        <pc:spChg chg="add mod">
          <ac:chgData name="Ambrozik, Mikael" userId="eae7891e-2738-474a-97e3-def87946d67b" providerId="ADAL" clId="{BD3385E6-1A9A-1944-B4A9-1420A63D59DD}" dt="2019-01-04T22:51:40.066" v="3274" actId="1076"/>
          <ac:spMkLst>
            <pc:docMk/>
            <pc:sldMk cId="1194471248" sldId="273"/>
            <ac:spMk id="142" creationId="{47568B28-3970-2742-B0ED-A2A62483F2CA}"/>
          </ac:spMkLst>
        </pc:spChg>
        <pc:spChg chg="add mod">
          <ac:chgData name="Ambrozik, Mikael" userId="eae7891e-2738-474a-97e3-def87946d67b" providerId="ADAL" clId="{BD3385E6-1A9A-1944-B4A9-1420A63D59DD}" dt="2019-01-04T22:54:28.822" v="3417" actId="255"/>
          <ac:spMkLst>
            <pc:docMk/>
            <pc:sldMk cId="1194471248" sldId="273"/>
            <ac:spMk id="143" creationId="{2AD2327B-48BC-2549-9B67-206913A815E9}"/>
          </ac:spMkLst>
        </pc:spChg>
        <pc:spChg chg="add mod">
          <ac:chgData name="Ambrozik, Mikael" userId="eae7891e-2738-474a-97e3-def87946d67b" providerId="ADAL" clId="{BD3385E6-1A9A-1944-B4A9-1420A63D59DD}" dt="2019-01-04T22:51:40.066" v="3274" actId="1076"/>
          <ac:spMkLst>
            <pc:docMk/>
            <pc:sldMk cId="1194471248" sldId="273"/>
            <ac:spMk id="145" creationId="{38F25F53-240E-C94B-A3DC-6877FA6ED9C8}"/>
          </ac:spMkLst>
        </pc:spChg>
        <pc:spChg chg="add mod">
          <ac:chgData name="Ambrozik, Mikael" userId="eae7891e-2738-474a-97e3-def87946d67b" providerId="ADAL" clId="{BD3385E6-1A9A-1944-B4A9-1420A63D59DD}" dt="2019-01-04T22:54:28.822" v="3417" actId="255"/>
          <ac:spMkLst>
            <pc:docMk/>
            <pc:sldMk cId="1194471248" sldId="273"/>
            <ac:spMk id="146" creationId="{C7C55BBF-0F9C-A04E-AB13-32D373F9A816}"/>
          </ac:spMkLst>
        </pc:spChg>
        <pc:spChg chg="add mod">
          <ac:chgData name="Ambrozik, Mikael" userId="eae7891e-2738-474a-97e3-def87946d67b" providerId="ADAL" clId="{BD3385E6-1A9A-1944-B4A9-1420A63D59DD}" dt="2019-01-04T22:51:43.959" v="3275" actId="571"/>
          <ac:spMkLst>
            <pc:docMk/>
            <pc:sldMk cId="1194471248" sldId="273"/>
            <ac:spMk id="148" creationId="{F658B610-EC05-BA4F-A477-F5C756E4CF52}"/>
          </ac:spMkLst>
        </pc:spChg>
        <pc:spChg chg="add mod">
          <ac:chgData name="Ambrozik, Mikael" userId="eae7891e-2738-474a-97e3-def87946d67b" providerId="ADAL" clId="{BD3385E6-1A9A-1944-B4A9-1420A63D59DD}" dt="2019-01-04T22:52:51.393" v="3332" actId="404"/>
          <ac:spMkLst>
            <pc:docMk/>
            <pc:sldMk cId="1194471248" sldId="273"/>
            <ac:spMk id="149" creationId="{57E3CE07-3F80-2548-8169-5636032F66E9}"/>
          </ac:spMkLst>
        </pc:spChg>
        <pc:spChg chg="add mod">
          <ac:chgData name="Ambrozik, Mikael" userId="eae7891e-2738-474a-97e3-def87946d67b" providerId="ADAL" clId="{BD3385E6-1A9A-1944-B4A9-1420A63D59DD}" dt="2019-01-04T22:51:43.959" v="3275" actId="571"/>
          <ac:spMkLst>
            <pc:docMk/>
            <pc:sldMk cId="1194471248" sldId="273"/>
            <ac:spMk id="151" creationId="{343A140B-D513-824D-AAF4-3121362C2531}"/>
          </ac:spMkLst>
        </pc:spChg>
        <pc:spChg chg="add mod">
          <ac:chgData name="Ambrozik, Mikael" userId="eae7891e-2738-474a-97e3-def87946d67b" providerId="ADAL" clId="{BD3385E6-1A9A-1944-B4A9-1420A63D59DD}" dt="2019-01-04T22:52:59.323" v="3338" actId="20577"/>
          <ac:spMkLst>
            <pc:docMk/>
            <pc:sldMk cId="1194471248" sldId="273"/>
            <ac:spMk id="152" creationId="{670AF3CC-F34B-9449-BB48-83EDA77F0756}"/>
          </ac:spMkLst>
        </pc:spChg>
        <pc:grpChg chg="del mod">
          <ac:chgData name="Ambrozik, Mikael" userId="eae7891e-2738-474a-97e3-def87946d67b" providerId="ADAL" clId="{BD3385E6-1A9A-1944-B4A9-1420A63D59DD}" dt="2019-01-04T23:03:00.556" v="3537" actId="478"/>
          <ac:grpSpMkLst>
            <pc:docMk/>
            <pc:sldMk cId="1194471248" sldId="273"/>
            <ac:grpSpMk id="4" creationId="{DDB79781-6DE7-4952-A7F0-4AFEDBF62DDF}"/>
          </ac:grpSpMkLst>
        </pc:grpChg>
        <pc:grpChg chg="del mod">
          <ac:chgData name="Ambrozik, Mikael" userId="eae7891e-2738-474a-97e3-def87946d67b" providerId="ADAL" clId="{BD3385E6-1A9A-1944-B4A9-1420A63D59DD}" dt="2019-01-04T23:03:00.556" v="3537" actId="478"/>
          <ac:grpSpMkLst>
            <pc:docMk/>
            <pc:sldMk cId="1194471248" sldId="273"/>
            <ac:grpSpMk id="6" creationId="{0F3B04DE-29B3-46A8-BE51-B7959A52CB22}"/>
          </ac:grpSpMkLst>
        </pc:grpChg>
        <pc:grpChg chg="add mod">
          <ac:chgData name="Ambrozik, Mikael" userId="eae7891e-2738-474a-97e3-def87946d67b" providerId="ADAL" clId="{BD3385E6-1A9A-1944-B4A9-1420A63D59DD}" dt="2019-01-04T22:58:39.036" v="3496" actId="164"/>
          <ac:grpSpMkLst>
            <pc:docMk/>
            <pc:sldMk cId="1194471248" sldId="273"/>
            <ac:grpSpMk id="11" creationId="{43714531-23A8-CF4B-97AD-03E3CAD4563D}"/>
          </ac:grpSpMkLst>
        </pc:grpChg>
        <pc:grpChg chg="add mod">
          <ac:chgData name="Ambrozik, Mikael" userId="eae7891e-2738-474a-97e3-def87946d67b" providerId="ADAL" clId="{BD3385E6-1A9A-1944-B4A9-1420A63D59DD}" dt="2019-01-04T22:55:18.974" v="3426" actId="171"/>
          <ac:grpSpMkLst>
            <pc:docMk/>
            <pc:sldMk cId="1194471248" sldId="273"/>
            <ac:grpSpMk id="13" creationId="{562C2441-DED9-9A4B-AF57-2BB1E0356E4B}"/>
          </ac:grpSpMkLst>
        </pc:grpChg>
        <pc:grpChg chg="add mod">
          <ac:chgData name="Ambrozik, Mikael" userId="eae7891e-2738-474a-97e3-def87946d67b" providerId="ADAL" clId="{BD3385E6-1A9A-1944-B4A9-1420A63D59DD}" dt="2019-01-04T22:55:46.084" v="3431" actId="164"/>
          <ac:grpSpMkLst>
            <pc:docMk/>
            <pc:sldMk cId="1194471248" sldId="273"/>
            <ac:grpSpMk id="14" creationId="{DCA405B3-E82B-3746-BB96-699F1C586638}"/>
          </ac:grpSpMkLst>
        </pc:grpChg>
        <pc:grpChg chg="add mod">
          <ac:chgData name="Ambrozik, Mikael" userId="eae7891e-2738-474a-97e3-def87946d67b" providerId="ADAL" clId="{BD3385E6-1A9A-1944-B4A9-1420A63D59DD}" dt="2019-01-04T22:56:48.620" v="3460" actId="171"/>
          <ac:grpSpMkLst>
            <pc:docMk/>
            <pc:sldMk cId="1194471248" sldId="273"/>
            <ac:grpSpMk id="15" creationId="{1F79A9E3-E636-D043-9E46-9C6D05B07366}"/>
          </ac:grpSpMkLst>
        </pc:grpChg>
        <pc:grpChg chg="add mod">
          <ac:chgData name="Ambrozik, Mikael" userId="eae7891e-2738-474a-97e3-def87946d67b" providerId="ADAL" clId="{BD3385E6-1A9A-1944-B4A9-1420A63D59DD}" dt="2019-01-04T22:58:03.274" v="3487" actId="171"/>
          <ac:grpSpMkLst>
            <pc:docMk/>
            <pc:sldMk cId="1194471248" sldId="273"/>
            <ac:grpSpMk id="16" creationId="{85FAEFEA-EA6D-FB4C-80FB-7552F102C798}"/>
          </ac:grpSpMkLst>
        </pc:grpChg>
        <pc:grpChg chg="del mod">
          <ac:chgData name="Ambrozik, Mikael" userId="eae7891e-2738-474a-97e3-def87946d67b" providerId="ADAL" clId="{BD3385E6-1A9A-1944-B4A9-1420A63D59DD}" dt="2019-01-04T23:03:00.556" v="3537" actId="478"/>
          <ac:grpSpMkLst>
            <pc:docMk/>
            <pc:sldMk cId="1194471248" sldId="273"/>
            <ac:grpSpMk id="17" creationId="{D4217D56-00B1-4A02-B9A8-728B9D2432A0}"/>
          </ac:grpSpMkLst>
        </pc:grpChg>
        <pc:grpChg chg="add mod">
          <ac:chgData name="Ambrozik, Mikael" userId="eae7891e-2738-474a-97e3-def87946d67b" providerId="ADAL" clId="{BD3385E6-1A9A-1944-B4A9-1420A63D59DD}" dt="2019-01-04T22:58:22.881" v="3491" actId="164"/>
          <ac:grpSpMkLst>
            <pc:docMk/>
            <pc:sldMk cId="1194471248" sldId="273"/>
            <ac:grpSpMk id="18" creationId="{E0C18198-9DA1-114B-A89E-5E09BE7DE59C}"/>
          </ac:grpSpMkLst>
        </pc:grpChg>
        <pc:grpChg chg="add mod">
          <ac:chgData name="Ambrozik, Mikael" userId="eae7891e-2738-474a-97e3-def87946d67b" providerId="ADAL" clId="{BD3385E6-1A9A-1944-B4A9-1420A63D59DD}" dt="2019-01-04T22:58:39.036" v="3496" actId="164"/>
          <ac:grpSpMkLst>
            <pc:docMk/>
            <pc:sldMk cId="1194471248" sldId="273"/>
            <ac:grpSpMk id="19" creationId="{622B399F-DB92-DD45-A0A8-644FAA1907C0}"/>
          </ac:grpSpMkLst>
        </pc:grpChg>
        <pc:grpChg chg="add mod">
          <ac:chgData name="Ambrozik, Mikael" userId="eae7891e-2738-474a-97e3-def87946d67b" providerId="ADAL" clId="{BD3385E6-1A9A-1944-B4A9-1420A63D59DD}" dt="2019-01-04T23:01:53.948" v="3528" actId="164"/>
          <ac:grpSpMkLst>
            <pc:docMk/>
            <pc:sldMk cId="1194471248" sldId="273"/>
            <ac:grpSpMk id="27" creationId="{26DB1B6E-76DA-C043-A252-885E6CFAB20A}"/>
          </ac:grpSpMkLst>
        </pc:grpChg>
        <pc:grpChg chg="del mod">
          <ac:chgData name="Ambrozik, Mikael" userId="eae7891e-2738-474a-97e3-def87946d67b" providerId="ADAL" clId="{BD3385E6-1A9A-1944-B4A9-1420A63D59DD}" dt="2019-01-04T23:03:00.556" v="3537" actId="478"/>
          <ac:grpSpMkLst>
            <pc:docMk/>
            <pc:sldMk cId="1194471248" sldId="273"/>
            <ac:grpSpMk id="28" creationId="{645BCB58-225B-438D-9C16-140990B448E7}"/>
          </ac:grpSpMkLst>
        </pc:grpChg>
        <pc:grpChg chg="del mod">
          <ac:chgData name="Ambrozik, Mikael" userId="eae7891e-2738-474a-97e3-def87946d67b" providerId="ADAL" clId="{BD3385E6-1A9A-1944-B4A9-1420A63D59DD}" dt="2019-01-04T23:03:00.556" v="3537" actId="478"/>
          <ac:grpSpMkLst>
            <pc:docMk/>
            <pc:sldMk cId="1194471248" sldId="273"/>
            <ac:grpSpMk id="43" creationId="{331039EF-A125-4339-819D-30A8E5A22EDE}"/>
          </ac:grpSpMkLst>
        </pc:grpChg>
        <pc:grpChg chg="del mod">
          <ac:chgData name="Ambrozik, Mikael" userId="eae7891e-2738-474a-97e3-def87946d67b" providerId="ADAL" clId="{BD3385E6-1A9A-1944-B4A9-1420A63D59DD}" dt="2019-01-04T23:03:00.556" v="3537" actId="478"/>
          <ac:grpSpMkLst>
            <pc:docMk/>
            <pc:sldMk cId="1194471248" sldId="273"/>
            <ac:grpSpMk id="59" creationId="{3B8AA875-7289-4D78-9F30-A1358E5E1E5F}"/>
          </ac:grpSpMkLst>
        </pc:grpChg>
        <pc:grpChg chg="add del">
          <ac:chgData name="Ambrozik, Mikael" userId="eae7891e-2738-474a-97e3-def87946d67b" providerId="ADAL" clId="{BD3385E6-1A9A-1944-B4A9-1420A63D59DD}" dt="2019-01-04T22:43:11.437" v="3083" actId="478"/>
          <ac:grpSpMkLst>
            <pc:docMk/>
            <pc:sldMk cId="1194471248" sldId="273"/>
            <ac:grpSpMk id="74" creationId="{7B178C48-FB83-234B-A837-017223914592}"/>
          </ac:grpSpMkLst>
        </pc:grpChg>
        <pc:grpChg chg="add del mod">
          <ac:chgData name="Ambrozik, Mikael" userId="eae7891e-2738-474a-97e3-def87946d67b" providerId="ADAL" clId="{BD3385E6-1A9A-1944-B4A9-1420A63D59DD}" dt="2019-01-04T22:50:43.845" v="3264"/>
          <ac:grpSpMkLst>
            <pc:docMk/>
            <pc:sldMk cId="1194471248" sldId="273"/>
            <ac:grpSpMk id="79" creationId="{42383B50-F779-FF49-9199-DAD8682B9B0F}"/>
          </ac:grpSpMkLst>
        </pc:grpChg>
        <pc:grpChg chg="del mod">
          <ac:chgData name="Ambrozik, Mikael" userId="eae7891e-2738-474a-97e3-def87946d67b" providerId="ADAL" clId="{BD3385E6-1A9A-1944-B4A9-1420A63D59DD}" dt="2019-01-04T23:03:00.556" v="3537" actId="478"/>
          <ac:grpSpMkLst>
            <pc:docMk/>
            <pc:sldMk cId="1194471248" sldId="273"/>
            <ac:grpSpMk id="99" creationId="{20FBEED9-60C4-4048-AB06-5666AAAEBBED}"/>
          </ac:grpSpMkLst>
        </pc:grpChg>
        <pc:grpChg chg="del mod">
          <ac:chgData name="Ambrozik, Mikael" userId="eae7891e-2738-474a-97e3-def87946d67b" providerId="ADAL" clId="{BD3385E6-1A9A-1944-B4A9-1420A63D59DD}" dt="2019-01-04T23:03:00.556" v="3537" actId="478"/>
          <ac:grpSpMkLst>
            <pc:docMk/>
            <pc:sldMk cId="1194471248" sldId="273"/>
            <ac:grpSpMk id="105" creationId="{9071862E-B6F8-417D-A335-599D9BAA68C4}"/>
          </ac:grpSpMkLst>
        </pc:grpChg>
        <pc:grpChg chg="add mod">
          <ac:chgData name="Ambrozik, Mikael" userId="eae7891e-2738-474a-97e3-def87946d67b" providerId="ADAL" clId="{BD3385E6-1A9A-1944-B4A9-1420A63D59DD}" dt="2019-01-04T22:58:22.881" v="3491" actId="164"/>
          <ac:grpSpMkLst>
            <pc:docMk/>
            <pc:sldMk cId="1194471248" sldId="273"/>
            <ac:grpSpMk id="138" creationId="{A1893C52-4BFF-CC48-866A-0C1DD8C38ECC}"/>
          </ac:grpSpMkLst>
        </pc:grpChg>
        <pc:graphicFrameChg chg="del mod">
          <ac:chgData name="Ambrozik, Mikael" userId="eae7891e-2738-474a-97e3-def87946d67b" providerId="ADAL" clId="{BD3385E6-1A9A-1944-B4A9-1420A63D59DD}" dt="2019-01-04T23:03:00.556" v="3537" actId="478"/>
          <ac:graphicFrameMkLst>
            <pc:docMk/>
            <pc:sldMk cId="1194471248" sldId="273"/>
            <ac:graphicFrameMk id="46" creationId="{0EED10F9-3D6C-4B20-9BAD-86CAF3BF4FF7}"/>
          </ac:graphicFrameMkLst>
        </pc:graphicFrameChg>
        <pc:graphicFrameChg chg="del mod">
          <ac:chgData name="Ambrozik, Mikael" userId="eae7891e-2738-474a-97e3-def87946d67b" providerId="ADAL" clId="{BD3385E6-1A9A-1944-B4A9-1420A63D59DD}" dt="2019-01-04T23:03:00.556" v="3537" actId="478"/>
          <ac:graphicFrameMkLst>
            <pc:docMk/>
            <pc:sldMk cId="1194471248" sldId="273"/>
            <ac:graphicFrameMk id="48" creationId="{B3A0BAA4-D168-49D9-A91E-0C0857CD303A}"/>
          </ac:graphicFrameMkLst>
        </pc:graphicFrameChg>
        <pc:graphicFrameChg chg="add del mod">
          <ac:chgData name="Ambrozik, Mikael" userId="eae7891e-2738-474a-97e3-def87946d67b" providerId="ADAL" clId="{BD3385E6-1A9A-1944-B4A9-1420A63D59DD}" dt="2019-01-04T22:51:16.335" v="3270"/>
          <ac:graphicFrameMkLst>
            <pc:docMk/>
            <pc:sldMk cId="1194471248" sldId="273"/>
            <ac:graphicFrameMk id="52" creationId="{28F63417-2A69-1747-B521-7781A0BFBE86}"/>
          </ac:graphicFrameMkLst>
        </pc:graphicFrameChg>
        <pc:graphicFrameChg chg="del mod">
          <ac:chgData name="Ambrozik, Mikael" userId="eae7891e-2738-474a-97e3-def87946d67b" providerId="ADAL" clId="{BD3385E6-1A9A-1944-B4A9-1420A63D59DD}" dt="2019-01-04T23:03:00.556" v="3537" actId="478"/>
          <ac:graphicFrameMkLst>
            <pc:docMk/>
            <pc:sldMk cId="1194471248" sldId="273"/>
            <ac:graphicFrameMk id="57" creationId="{5A53A0C8-34CB-4F28-A539-1C9C50524217}"/>
          </ac:graphicFrameMkLst>
        </pc:graphicFrameChg>
        <pc:graphicFrameChg chg="del mod">
          <ac:chgData name="Ambrozik, Mikael" userId="eae7891e-2738-474a-97e3-def87946d67b" providerId="ADAL" clId="{BD3385E6-1A9A-1944-B4A9-1420A63D59DD}" dt="2019-01-04T23:03:00.556" v="3537" actId="478"/>
          <ac:graphicFrameMkLst>
            <pc:docMk/>
            <pc:sldMk cId="1194471248" sldId="273"/>
            <ac:graphicFrameMk id="58" creationId="{A48A84AF-02A2-442C-9CC7-2CF76A9B4A4B}"/>
          </ac:graphicFrameMkLst>
        </pc:graphicFrameChg>
        <pc:graphicFrameChg chg="add del mod">
          <ac:chgData name="Ambrozik, Mikael" userId="eae7891e-2738-474a-97e3-def87946d67b" providerId="ADAL" clId="{BD3385E6-1A9A-1944-B4A9-1420A63D59DD}" dt="2019-01-04T22:51:48.573" v="3276" actId="478"/>
          <ac:graphicFrameMkLst>
            <pc:docMk/>
            <pc:sldMk cId="1194471248" sldId="273"/>
            <ac:graphicFrameMk id="94" creationId="{898CF215-4C2E-DE43-B8C3-BB7A4EB7D10D}"/>
          </ac:graphicFrameMkLst>
        </pc:graphicFrameChg>
        <pc:graphicFrameChg chg="add del mod">
          <ac:chgData name="Ambrozik, Mikael" userId="eae7891e-2738-474a-97e3-def87946d67b" providerId="ADAL" clId="{BD3385E6-1A9A-1944-B4A9-1420A63D59DD}" dt="2019-01-04T22:51:48.573" v="3276" actId="478"/>
          <ac:graphicFrameMkLst>
            <pc:docMk/>
            <pc:sldMk cId="1194471248" sldId="273"/>
            <ac:graphicFrameMk id="127" creationId="{B2B64F29-A8D0-D544-A1EB-9FEFDBC3E212}"/>
          </ac:graphicFrameMkLst>
        </pc:graphicFrameChg>
        <pc:graphicFrameChg chg="add del mod">
          <ac:chgData name="Ambrozik, Mikael" userId="eae7891e-2738-474a-97e3-def87946d67b" providerId="ADAL" clId="{BD3385E6-1A9A-1944-B4A9-1420A63D59DD}" dt="2019-01-04T22:51:48.573" v="3276" actId="478"/>
          <ac:graphicFrameMkLst>
            <pc:docMk/>
            <pc:sldMk cId="1194471248" sldId="273"/>
            <ac:graphicFrameMk id="130" creationId="{F79B12FD-A15C-3341-BC05-07C3DE01B2C7}"/>
          </ac:graphicFrameMkLst>
        </pc:graphicFrameChg>
        <pc:graphicFrameChg chg="add mod modGraphic">
          <ac:chgData name="Ambrozik, Mikael" userId="eae7891e-2738-474a-97e3-def87946d67b" providerId="ADAL" clId="{BD3385E6-1A9A-1944-B4A9-1420A63D59DD}" dt="2019-01-04T23:48:07.407" v="4600" actId="20577"/>
          <ac:graphicFrameMkLst>
            <pc:docMk/>
            <pc:sldMk cId="1194471248" sldId="273"/>
            <ac:graphicFrameMk id="144" creationId="{3799EF81-96DD-E044-9C37-5C7713FDAB02}"/>
          </ac:graphicFrameMkLst>
        </pc:graphicFrameChg>
        <pc:graphicFrameChg chg="add mod modGraphic">
          <ac:chgData name="Ambrozik, Mikael" userId="eae7891e-2738-474a-97e3-def87946d67b" providerId="ADAL" clId="{BD3385E6-1A9A-1944-B4A9-1420A63D59DD}" dt="2019-01-04T22:54:02.184" v="3384" actId="6549"/>
          <ac:graphicFrameMkLst>
            <pc:docMk/>
            <pc:sldMk cId="1194471248" sldId="273"/>
            <ac:graphicFrameMk id="147" creationId="{86DF6344-CCA9-3F48-9C63-79DF6509FF61}"/>
          </ac:graphicFrameMkLst>
        </pc:graphicFrameChg>
        <pc:graphicFrameChg chg="add mod modGraphic">
          <ac:chgData name="Ambrozik, Mikael" userId="eae7891e-2738-474a-97e3-def87946d67b" providerId="ADAL" clId="{BD3385E6-1A9A-1944-B4A9-1420A63D59DD}" dt="2019-01-04T22:53:44.011" v="3366" actId="1076"/>
          <ac:graphicFrameMkLst>
            <pc:docMk/>
            <pc:sldMk cId="1194471248" sldId="273"/>
            <ac:graphicFrameMk id="150" creationId="{1020CFBF-BE0A-4A41-9DDA-5959D40BBE48}"/>
          </ac:graphicFrameMkLst>
        </pc:graphicFrameChg>
        <pc:graphicFrameChg chg="add mod modGraphic">
          <ac:chgData name="Ambrozik, Mikael" userId="eae7891e-2738-474a-97e3-def87946d67b" providerId="ADAL" clId="{BD3385E6-1A9A-1944-B4A9-1420A63D59DD}" dt="2019-01-04T22:52:25.977" v="3306" actId="20577"/>
          <ac:graphicFrameMkLst>
            <pc:docMk/>
            <pc:sldMk cId="1194471248" sldId="273"/>
            <ac:graphicFrameMk id="153" creationId="{7ECE9F33-6F38-E449-B7DE-993233E92A71}"/>
          </ac:graphicFrameMkLst>
        </pc:graphicFrameChg>
        <pc:picChg chg="del mod">
          <ac:chgData name="Ambrozik, Mikael" userId="eae7891e-2738-474a-97e3-def87946d67b" providerId="ADAL" clId="{BD3385E6-1A9A-1944-B4A9-1420A63D59DD}" dt="2019-01-04T23:03:00.556" v="3537" actId="478"/>
          <ac:picMkLst>
            <pc:docMk/>
            <pc:sldMk cId="1194471248" sldId="273"/>
            <ac:picMk id="12" creationId="{1AD76346-DA95-42A5-9EDF-85A043074ED0}"/>
          </ac:picMkLst>
        </pc:picChg>
        <pc:picChg chg="del mod">
          <ac:chgData name="Ambrozik, Mikael" userId="eae7891e-2738-474a-97e3-def87946d67b" providerId="ADAL" clId="{BD3385E6-1A9A-1944-B4A9-1420A63D59DD}" dt="2019-01-04T23:03:00.556" v="3537" actId="478"/>
          <ac:picMkLst>
            <pc:docMk/>
            <pc:sldMk cId="1194471248" sldId="273"/>
            <ac:picMk id="54" creationId="{6F462147-07B1-4641-AD55-A9D2744978AF}"/>
          </ac:picMkLst>
        </pc:picChg>
        <pc:picChg chg="add mod">
          <ac:chgData name="Ambrozik, Mikael" userId="eae7891e-2738-474a-97e3-def87946d67b" providerId="ADAL" clId="{BD3385E6-1A9A-1944-B4A9-1420A63D59DD}" dt="2019-01-04T22:57:40.355" v="3466" actId="164"/>
          <ac:picMkLst>
            <pc:docMk/>
            <pc:sldMk cId="1194471248" sldId="273"/>
            <ac:picMk id="154" creationId="{36500C13-6E08-D249-BB00-8020221DD63F}"/>
          </ac:picMkLst>
        </pc:picChg>
        <pc:picChg chg="add mod">
          <ac:chgData name="Ambrozik, Mikael" userId="eae7891e-2738-474a-97e3-def87946d67b" providerId="ADAL" clId="{BD3385E6-1A9A-1944-B4A9-1420A63D59DD}" dt="2019-01-04T22:56:23.155" v="3435" actId="164"/>
          <ac:picMkLst>
            <pc:docMk/>
            <pc:sldMk cId="1194471248" sldId="273"/>
            <ac:picMk id="155" creationId="{CB981DF2-0EFB-AA44-B00F-9F110B7243E3}"/>
          </ac:picMkLst>
        </pc:picChg>
        <pc:cxnChg chg="del mod">
          <ac:chgData name="Ambrozik, Mikael" userId="eae7891e-2738-474a-97e3-def87946d67b" providerId="ADAL" clId="{BD3385E6-1A9A-1944-B4A9-1420A63D59DD}" dt="2019-01-04T23:03:00.556" v="3537" actId="478"/>
          <ac:cxnSpMkLst>
            <pc:docMk/>
            <pc:sldMk cId="1194471248" sldId="273"/>
            <ac:cxnSpMk id="47" creationId="{45D63E5D-FA5F-498A-8B18-041AB2E90B9F}"/>
          </ac:cxnSpMkLst>
        </pc:cxnChg>
        <pc:cxnChg chg="del mod">
          <ac:chgData name="Ambrozik, Mikael" userId="eae7891e-2738-474a-97e3-def87946d67b" providerId="ADAL" clId="{BD3385E6-1A9A-1944-B4A9-1420A63D59DD}" dt="2019-01-04T23:03:00.556" v="3537" actId="478"/>
          <ac:cxnSpMkLst>
            <pc:docMk/>
            <pc:sldMk cId="1194471248" sldId="273"/>
            <ac:cxnSpMk id="49" creationId="{30C675A3-0BD5-4C2D-8404-08D23BD54ED3}"/>
          </ac:cxnSpMkLst>
        </pc:cxnChg>
        <pc:cxnChg chg="del mod">
          <ac:chgData name="Ambrozik, Mikael" userId="eae7891e-2738-474a-97e3-def87946d67b" providerId="ADAL" clId="{BD3385E6-1A9A-1944-B4A9-1420A63D59DD}" dt="2019-01-04T23:03:00.556" v="3537" actId="478"/>
          <ac:cxnSpMkLst>
            <pc:docMk/>
            <pc:sldMk cId="1194471248" sldId="273"/>
            <ac:cxnSpMk id="60" creationId="{CFA9DD3D-4772-48D0-B747-F8BB22267DAA}"/>
          </ac:cxnSpMkLst>
        </pc:cxnChg>
        <pc:cxnChg chg="del mod">
          <ac:chgData name="Ambrozik, Mikael" userId="eae7891e-2738-474a-97e3-def87946d67b" providerId="ADAL" clId="{BD3385E6-1A9A-1944-B4A9-1420A63D59DD}" dt="2019-01-04T23:03:00.556" v="3537" actId="478"/>
          <ac:cxnSpMkLst>
            <pc:docMk/>
            <pc:sldMk cId="1194471248" sldId="273"/>
            <ac:cxnSpMk id="65" creationId="{2B0E3621-F761-4097-8389-C29A878C65D0}"/>
          </ac:cxnSpMkLst>
        </pc:cxnChg>
        <pc:cxnChg chg="add mod">
          <ac:chgData name="Ambrozik, Mikael" userId="eae7891e-2738-474a-97e3-def87946d67b" providerId="ADAL" clId="{BD3385E6-1A9A-1944-B4A9-1420A63D59DD}" dt="2019-01-04T22:59:24.559" v="3502" actId="14100"/>
          <ac:cxnSpMkLst>
            <pc:docMk/>
            <pc:sldMk cId="1194471248" sldId="273"/>
            <ac:cxnSpMk id="73" creationId="{FE1C7C01-8158-554F-983E-238B0883EF0C}"/>
          </ac:cxnSpMkLst>
        </pc:cxnChg>
        <pc:cxnChg chg="add del mod">
          <ac:chgData name="Ambrozik, Mikael" userId="eae7891e-2738-474a-97e3-def87946d67b" providerId="ADAL" clId="{BD3385E6-1A9A-1944-B4A9-1420A63D59DD}" dt="2019-01-04T22:43:30.349" v="3093" actId="478"/>
          <ac:cxnSpMkLst>
            <pc:docMk/>
            <pc:sldMk cId="1194471248" sldId="273"/>
            <ac:cxnSpMk id="89" creationId="{3C980401-62C3-F840-B9BB-5E7F3411C2FB}"/>
          </ac:cxnSpMkLst>
        </pc:cxnChg>
        <pc:cxnChg chg="add del mod">
          <ac:chgData name="Ambrozik, Mikael" userId="eae7891e-2738-474a-97e3-def87946d67b" providerId="ADAL" clId="{BD3385E6-1A9A-1944-B4A9-1420A63D59DD}" dt="2019-01-04T22:43:29.053" v="3092" actId="478"/>
          <ac:cxnSpMkLst>
            <pc:docMk/>
            <pc:sldMk cId="1194471248" sldId="273"/>
            <ac:cxnSpMk id="90" creationId="{DCB4213B-0CE8-D24B-AF2A-EF40055B3FC9}"/>
          </ac:cxnSpMkLst>
        </pc:cxnChg>
        <pc:cxnChg chg="add del mod">
          <ac:chgData name="Ambrozik, Mikael" userId="eae7891e-2738-474a-97e3-def87946d67b" providerId="ADAL" clId="{BD3385E6-1A9A-1944-B4A9-1420A63D59DD}" dt="2019-01-04T23:00:46.208" v="3515"/>
          <ac:cxnSpMkLst>
            <pc:docMk/>
            <pc:sldMk cId="1194471248" sldId="273"/>
            <ac:cxnSpMk id="102" creationId="{7C6997AD-39B6-C546-98F3-A6A20A6BEF5D}"/>
          </ac:cxnSpMkLst>
        </pc:cxnChg>
        <pc:cxnChg chg="add del mod">
          <ac:chgData name="Ambrozik, Mikael" userId="eae7891e-2738-474a-97e3-def87946d67b" providerId="ADAL" clId="{BD3385E6-1A9A-1944-B4A9-1420A63D59DD}" dt="2019-01-04T22:43:18.405" v="3087" actId="478"/>
          <ac:cxnSpMkLst>
            <pc:docMk/>
            <pc:sldMk cId="1194471248" sldId="273"/>
            <ac:cxnSpMk id="115" creationId="{BC940DAF-2119-2746-8789-ED6DE58ED424}"/>
          </ac:cxnSpMkLst>
        </pc:cxnChg>
        <pc:cxnChg chg="add del mod">
          <ac:chgData name="Ambrozik, Mikael" userId="eae7891e-2738-474a-97e3-def87946d67b" providerId="ADAL" clId="{BD3385E6-1A9A-1944-B4A9-1420A63D59DD}" dt="2019-01-04T22:43:17.398" v="3086" actId="478"/>
          <ac:cxnSpMkLst>
            <pc:docMk/>
            <pc:sldMk cId="1194471248" sldId="273"/>
            <ac:cxnSpMk id="116" creationId="{C7D194DE-6B5E-984B-AE3F-58C652DF5D2D}"/>
          </ac:cxnSpMkLst>
        </pc:cxnChg>
        <pc:cxnChg chg="add del mod">
          <ac:chgData name="Ambrozik, Mikael" userId="eae7891e-2738-474a-97e3-def87946d67b" providerId="ADAL" clId="{BD3385E6-1A9A-1944-B4A9-1420A63D59DD}" dt="2019-01-04T22:43:16.094" v="3085" actId="478"/>
          <ac:cxnSpMkLst>
            <pc:docMk/>
            <pc:sldMk cId="1194471248" sldId="273"/>
            <ac:cxnSpMk id="117" creationId="{E1CFCB17-85CE-9E40-B567-6483930603A1}"/>
          </ac:cxnSpMkLst>
        </pc:cxnChg>
        <pc:cxnChg chg="add del mod">
          <ac:chgData name="Ambrozik, Mikael" userId="eae7891e-2738-474a-97e3-def87946d67b" providerId="ADAL" clId="{BD3385E6-1A9A-1944-B4A9-1420A63D59DD}" dt="2019-01-04T22:43:15.004" v="3084" actId="478"/>
          <ac:cxnSpMkLst>
            <pc:docMk/>
            <pc:sldMk cId="1194471248" sldId="273"/>
            <ac:cxnSpMk id="121" creationId="{D4A2CA68-817A-2E42-B0A3-78877A948A68}"/>
          </ac:cxnSpMkLst>
        </pc:cxnChg>
        <pc:cxnChg chg="add del mod">
          <ac:chgData name="Ambrozik, Mikael" userId="eae7891e-2738-474a-97e3-def87946d67b" providerId="ADAL" clId="{BD3385E6-1A9A-1944-B4A9-1420A63D59DD}" dt="2019-01-04T22:43:23.320" v="3090" actId="478"/>
          <ac:cxnSpMkLst>
            <pc:docMk/>
            <pc:sldMk cId="1194471248" sldId="273"/>
            <ac:cxnSpMk id="122" creationId="{B1B54052-75A7-9049-988F-9A7F2947171F}"/>
          </ac:cxnSpMkLst>
        </pc:cxnChg>
        <pc:cxnChg chg="add del mod">
          <ac:chgData name="Ambrozik, Mikael" userId="eae7891e-2738-474a-97e3-def87946d67b" providerId="ADAL" clId="{BD3385E6-1A9A-1944-B4A9-1420A63D59DD}" dt="2019-01-04T22:43:21.838" v="3089" actId="478"/>
          <ac:cxnSpMkLst>
            <pc:docMk/>
            <pc:sldMk cId="1194471248" sldId="273"/>
            <ac:cxnSpMk id="123" creationId="{C0BEE783-8D27-8144-9DD6-CA84D4131E90}"/>
          </ac:cxnSpMkLst>
        </pc:cxnChg>
        <pc:cxnChg chg="add del mod">
          <ac:chgData name="Ambrozik, Mikael" userId="eae7891e-2738-474a-97e3-def87946d67b" providerId="ADAL" clId="{BD3385E6-1A9A-1944-B4A9-1420A63D59DD}" dt="2019-01-04T22:43:20.762" v="3088" actId="478"/>
          <ac:cxnSpMkLst>
            <pc:docMk/>
            <pc:sldMk cId="1194471248" sldId="273"/>
            <ac:cxnSpMk id="124" creationId="{A733A593-A7B4-5C40-9731-6EBA64E6EBC9}"/>
          </ac:cxnSpMkLst>
        </pc:cxnChg>
        <pc:cxnChg chg="add mod">
          <ac:chgData name="Ambrozik, Mikael" userId="eae7891e-2738-474a-97e3-def87946d67b" providerId="ADAL" clId="{BD3385E6-1A9A-1944-B4A9-1420A63D59DD}" dt="2019-01-04T22:59:39.803" v="3505" actId="571"/>
          <ac:cxnSpMkLst>
            <pc:docMk/>
            <pc:sldMk cId="1194471248" sldId="273"/>
            <ac:cxnSpMk id="156" creationId="{CDDE5600-84D8-A04D-8752-F08C78E873F5}"/>
          </ac:cxnSpMkLst>
        </pc:cxnChg>
        <pc:cxnChg chg="add del mod">
          <ac:chgData name="Ambrozik, Mikael" userId="eae7891e-2738-474a-97e3-def87946d67b" providerId="ADAL" clId="{BD3385E6-1A9A-1944-B4A9-1420A63D59DD}" dt="2019-01-04T23:00:46.208" v="3515"/>
          <ac:cxnSpMkLst>
            <pc:docMk/>
            <pc:sldMk cId="1194471248" sldId="273"/>
            <ac:cxnSpMk id="157" creationId="{2EDCC07B-AD09-AC42-939D-97ED8FA7FFD0}"/>
          </ac:cxnSpMkLst>
        </pc:cxnChg>
        <pc:cxnChg chg="add">
          <ac:chgData name="Ambrozik, Mikael" userId="eae7891e-2738-474a-97e3-def87946d67b" providerId="ADAL" clId="{BD3385E6-1A9A-1944-B4A9-1420A63D59DD}" dt="2019-01-04T23:00:47.017" v="3516"/>
          <ac:cxnSpMkLst>
            <pc:docMk/>
            <pc:sldMk cId="1194471248" sldId="273"/>
            <ac:cxnSpMk id="158" creationId="{970EB1A7-5994-824F-93CC-7E9DD3ECA38D}"/>
          </ac:cxnSpMkLst>
        </pc:cxnChg>
        <pc:cxnChg chg="add">
          <ac:chgData name="Ambrozik, Mikael" userId="eae7891e-2738-474a-97e3-def87946d67b" providerId="ADAL" clId="{BD3385E6-1A9A-1944-B4A9-1420A63D59DD}" dt="2019-01-04T23:00:47.017" v="3516"/>
          <ac:cxnSpMkLst>
            <pc:docMk/>
            <pc:sldMk cId="1194471248" sldId="273"/>
            <ac:cxnSpMk id="159" creationId="{510F6C6E-F2A8-C544-95A2-264FBA25635F}"/>
          </ac:cxnSpMkLst>
        </pc:cxnChg>
      </pc:sldChg>
      <pc:sldChg chg="modSp">
        <pc:chgData name="Ambrozik, Mikael" userId="eae7891e-2738-474a-97e3-def87946d67b" providerId="ADAL" clId="{BD3385E6-1A9A-1944-B4A9-1420A63D59DD}" dt="2019-01-04T16:54:34.151" v="1" actId="404"/>
        <pc:sldMkLst>
          <pc:docMk/>
          <pc:sldMk cId="1134167523" sldId="913"/>
        </pc:sldMkLst>
        <pc:spChg chg="mod">
          <ac:chgData name="Ambrozik, Mikael" userId="eae7891e-2738-474a-97e3-def87946d67b" providerId="ADAL" clId="{BD3385E6-1A9A-1944-B4A9-1420A63D59DD}" dt="2019-01-04T16:54:34.151" v="1" actId="404"/>
          <ac:spMkLst>
            <pc:docMk/>
            <pc:sldMk cId="1134167523" sldId="913"/>
            <ac:spMk id="5" creationId="{00000000-0000-0000-0000-000000000000}"/>
          </ac:spMkLst>
        </pc:spChg>
      </pc:sldChg>
      <pc:sldChg chg="addSp delSp modSp">
        <pc:chgData name="Ambrozik, Mikael" userId="eae7891e-2738-474a-97e3-def87946d67b" providerId="ADAL" clId="{BD3385E6-1A9A-1944-B4A9-1420A63D59DD}" dt="2019-01-04T16:56:47.810" v="14" actId="478"/>
        <pc:sldMkLst>
          <pc:docMk/>
          <pc:sldMk cId="2921602607" sldId="1071"/>
        </pc:sldMkLst>
        <pc:spChg chg="del">
          <ac:chgData name="Ambrozik, Mikael" userId="eae7891e-2738-474a-97e3-def87946d67b" providerId="ADAL" clId="{BD3385E6-1A9A-1944-B4A9-1420A63D59DD}" dt="2019-01-04T16:56:43.990" v="13"/>
          <ac:spMkLst>
            <pc:docMk/>
            <pc:sldMk cId="2921602607" sldId="1071"/>
            <ac:spMk id="3" creationId="{1A2DD37A-A47E-4DD6-898A-DD07BCA8A90F}"/>
          </ac:spMkLst>
        </pc:spChg>
        <pc:spChg chg="del">
          <ac:chgData name="Ambrozik, Mikael" userId="eae7891e-2738-474a-97e3-def87946d67b" providerId="ADAL" clId="{BD3385E6-1A9A-1944-B4A9-1420A63D59DD}" dt="2019-01-04T16:56:43.990" v="13"/>
          <ac:spMkLst>
            <pc:docMk/>
            <pc:sldMk cId="2921602607" sldId="1071"/>
            <ac:spMk id="5" creationId="{7E8DCB87-8514-48B4-ACB6-BBE097810CA2}"/>
          </ac:spMkLst>
        </pc:spChg>
        <pc:spChg chg="mod">
          <ac:chgData name="Ambrozik, Mikael" userId="eae7891e-2738-474a-97e3-def87946d67b" providerId="ADAL" clId="{BD3385E6-1A9A-1944-B4A9-1420A63D59DD}" dt="2019-01-04T16:56:39.903" v="12" actId="12788"/>
          <ac:spMkLst>
            <pc:docMk/>
            <pc:sldMk cId="2921602607" sldId="1071"/>
            <ac:spMk id="8" creationId="{35C64700-0E40-4B78-9A19-6A6A9B337B2F}"/>
          </ac:spMkLst>
        </pc:spChg>
        <pc:spChg chg="add mod">
          <ac:chgData name="Ambrozik, Mikael" userId="eae7891e-2738-474a-97e3-def87946d67b" providerId="ADAL" clId="{BD3385E6-1A9A-1944-B4A9-1420A63D59DD}" dt="2019-01-04T16:56:43.990" v="13"/>
          <ac:spMkLst>
            <pc:docMk/>
            <pc:sldMk cId="2921602607" sldId="1071"/>
            <ac:spMk id="9" creationId="{049D2ABE-F13D-A640-8C95-11AB26AE47DA}"/>
          </ac:spMkLst>
        </pc:spChg>
        <pc:spChg chg="add del mod">
          <ac:chgData name="Ambrozik, Mikael" userId="eae7891e-2738-474a-97e3-def87946d67b" providerId="ADAL" clId="{BD3385E6-1A9A-1944-B4A9-1420A63D59DD}" dt="2019-01-04T16:56:47.810" v="14" actId="478"/>
          <ac:spMkLst>
            <pc:docMk/>
            <pc:sldMk cId="2921602607" sldId="1071"/>
            <ac:spMk id="10" creationId="{F24F04D4-ECC8-9749-8F1E-6E00E14BA53B}"/>
          </ac:spMkLst>
        </pc:spChg>
        <pc:spChg chg="add mod">
          <ac:chgData name="Ambrozik, Mikael" userId="eae7891e-2738-474a-97e3-def87946d67b" providerId="ADAL" clId="{BD3385E6-1A9A-1944-B4A9-1420A63D59DD}" dt="2019-01-04T16:56:43.990" v="13"/>
          <ac:spMkLst>
            <pc:docMk/>
            <pc:sldMk cId="2921602607" sldId="1071"/>
            <ac:spMk id="11" creationId="{35E29638-F686-584E-B0BA-8FFAF324A9A4}"/>
          </ac:spMkLst>
        </pc:spChg>
        <pc:picChg chg="mod">
          <ac:chgData name="Ambrozik, Mikael" userId="eae7891e-2738-474a-97e3-def87946d67b" providerId="ADAL" clId="{BD3385E6-1A9A-1944-B4A9-1420A63D59DD}" dt="2019-01-04T16:56:39.903" v="12" actId="12788"/>
          <ac:picMkLst>
            <pc:docMk/>
            <pc:sldMk cId="2921602607" sldId="1071"/>
            <ac:picMk id="7" creationId="{D34683F5-6030-4E7B-9D2D-1434625ACCB3}"/>
          </ac:picMkLst>
        </pc:picChg>
      </pc:sldChg>
      <pc:sldChg chg="addSp delSp modSp delAnim modAnim">
        <pc:chgData name="Ambrozik, Mikael" userId="eae7891e-2738-474a-97e3-def87946d67b" providerId="ADAL" clId="{BD3385E6-1A9A-1944-B4A9-1420A63D59DD}" dt="2019-01-04T17:04:03.715" v="157" actId="167"/>
        <pc:sldMkLst>
          <pc:docMk/>
          <pc:sldMk cId="1321910607" sldId="1089"/>
        </pc:sldMkLst>
        <pc:spChg chg="mod">
          <ac:chgData name="Ambrozik, Mikael" userId="eae7891e-2738-474a-97e3-def87946d67b" providerId="ADAL" clId="{BD3385E6-1A9A-1944-B4A9-1420A63D59DD}" dt="2019-01-04T17:04:03.715" v="157" actId="167"/>
          <ac:spMkLst>
            <pc:docMk/>
            <pc:sldMk cId="1321910607" sldId="1089"/>
            <ac:spMk id="3" creationId="{8CB47BD3-FB52-4E47-BD30-AC8E6DB61D2B}"/>
          </ac:spMkLst>
        </pc:spChg>
        <pc:spChg chg="add del mod">
          <ac:chgData name="Ambrozik, Mikael" userId="eae7891e-2738-474a-97e3-def87946d67b" providerId="ADAL" clId="{BD3385E6-1A9A-1944-B4A9-1420A63D59DD}" dt="2019-01-04T16:57:04.906" v="16"/>
          <ac:spMkLst>
            <pc:docMk/>
            <pc:sldMk cId="1321910607" sldId="1089"/>
            <ac:spMk id="4" creationId="{DC1EEC6C-D139-A74D-A739-D83EF00B3E3A}"/>
          </ac:spMkLst>
        </pc:spChg>
        <pc:spChg chg="add del mod">
          <ac:chgData name="Ambrozik, Mikael" userId="eae7891e-2738-474a-97e3-def87946d67b" providerId="ADAL" clId="{BD3385E6-1A9A-1944-B4A9-1420A63D59DD}" dt="2019-01-04T16:57:04.906" v="16"/>
          <ac:spMkLst>
            <pc:docMk/>
            <pc:sldMk cId="1321910607" sldId="1089"/>
            <ac:spMk id="6" creationId="{BDC009DF-77F9-8D4B-BC59-DB9B8178B675}"/>
          </ac:spMkLst>
        </pc:spChg>
        <pc:spChg chg="add mod">
          <ac:chgData name="Ambrozik, Mikael" userId="eae7891e-2738-474a-97e3-def87946d67b" providerId="ADAL" clId="{BD3385E6-1A9A-1944-B4A9-1420A63D59DD}" dt="2019-01-04T16:57:04.906" v="16"/>
          <ac:spMkLst>
            <pc:docMk/>
            <pc:sldMk cId="1321910607" sldId="1089"/>
            <ac:spMk id="9" creationId="{73189D65-ED28-204B-9C80-60B8E15651D9}"/>
          </ac:spMkLst>
        </pc:spChg>
        <pc:spChg chg="add mod">
          <ac:chgData name="Ambrozik, Mikael" userId="eae7891e-2738-474a-97e3-def87946d67b" providerId="ADAL" clId="{BD3385E6-1A9A-1944-B4A9-1420A63D59DD}" dt="2019-01-04T16:57:20.505" v="21" actId="6549"/>
          <ac:spMkLst>
            <pc:docMk/>
            <pc:sldMk cId="1321910607" sldId="1089"/>
            <ac:spMk id="10" creationId="{4D89FFB3-B6D9-DF42-8AC0-2F07F37EB748}"/>
          </ac:spMkLst>
        </pc:spChg>
        <pc:spChg chg="add mod">
          <ac:chgData name="Ambrozik, Mikael" userId="eae7891e-2738-474a-97e3-def87946d67b" providerId="ADAL" clId="{BD3385E6-1A9A-1944-B4A9-1420A63D59DD}" dt="2019-01-04T16:57:04.906" v="16"/>
          <ac:spMkLst>
            <pc:docMk/>
            <pc:sldMk cId="1321910607" sldId="1089"/>
            <ac:spMk id="11" creationId="{63A4EC53-694E-FA44-8862-4AE9A14A145C}"/>
          </ac:spMkLst>
        </pc:spChg>
        <pc:spChg chg="add mod">
          <ac:chgData name="Ambrozik, Mikael" userId="eae7891e-2738-474a-97e3-def87946d67b" providerId="ADAL" clId="{BD3385E6-1A9A-1944-B4A9-1420A63D59DD}" dt="2019-01-04T16:58:37.046" v="50" actId="692"/>
          <ac:spMkLst>
            <pc:docMk/>
            <pc:sldMk cId="1321910607" sldId="1089"/>
            <ac:spMk id="12" creationId="{7FE36C18-8A00-F945-B5FE-7F9C71BFE0BF}"/>
          </ac:spMkLst>
        </pc:spChg>
        <pc:spChg chg="add mod">
          <ac:chgData name="Ambrozik, Mikael" userId="eae7891e-2738-474a-97e3-def87946d67b" providerId="ADAL" clId="{BD3385E6-1A9A-1944-B4A9-1420A63D59DD}" dt="2019-01-04T16:58:46.006" v="52" actId="167"/>
          <ac:spMkLst>
            <pc:docMk/>
            <pc:sldMk cId="1321910607" sldId="1089"/>
            <ac:spMk id="13" creationId="{C4015486-53A7-1E4D-A598-313219EF4F9C}"/>
          </ac:spMkLst>
        </pc:spChg>
        <pc:spChg chg="add mod">
          <ac:chgData name="Ambrozik, Mikael" userId="eae7891e-2738-474a-97e3-def87946d67b" providerId="ADAL" clId="{BD3385E6-1A9A-1944-B4A9-1420A63D59DD}" dt="2019-01-04T17:01:12.073" v="126" actId="207"/>
          <ac:spMkLst>
            <pc:docMk/>
            <pc:sldMk cId="1321910607" sldId="1089"/>
            <ac:spMk id="15" creationId="{72BE4C40-C26C-624D-89F5-572069F3A64D}"/>
          </ac:spMkLst>
        </pc:spChg>
        <pc:spChg chg="add mod">
          <ac:chgData name="Ambrozik, Mikael" userId="eae7891e-2738-474a-97e3-def87946d67b" providerId="ADAL" clId="{BD3385E6-1A9A-1944-B4A9-1420A63D59DD}" dt="2019-01-04T17:01:04.792" v="125" actId="207"/>
          <ac:spMkLst>
            <pc:docMk/>
            <pc:sldMk cId="1321910607" sldId="1089"/>
            <ac:spMk id="16" creationId="{05A02EE4-6959-444D-8AB6-9683FC1B012A}"/>
          </ac:spMkLst>
        </pc:spChg>
        <pc:spChg chg="add mod">
          <ac:chgData name="Ambrozik, Mikael" userId="eae7891e-2738-474a-97e3-def87946d67b" providerId="ADAL" clId="{BD3385E6-1A9A-1944-B4A9-1420A63D59DD}" dt="2019-01-04T17:01:04.792" v="125" actId="207"/>
          <ac:spMkLst>
            <pc:docMk/>
            <pc:sldMk cId="1321910607" sldId="1089"/>
            <ac:spMk id="17" creationId="{F33BD668-AC14-C143-938C-E2A35092C4ED}"/>
          </ac:spMkLst>
        </pc:spChg>
        <pc:spChg chg="add mod">
          <ac:chgData name="Ambrozik, Mikael" userId="eae7891e-2738-474a-97e3-def87946d67b" providerId="ADAL" clId="{BD3385E6-1A9A-1944-B4A9-1420A63D59DD}" dt="2019-01-04T17:01:04.792" v="125" actId="207"/>
          <ac:spMkLst>
            <pc:docMk/>
            <pc:sldMk cId="1321910607" sldId="1089"/>
            <ac:spMk id="18" creationId="{46E870E3-AD28-D840-A3ED-726C87A44F84}"/>
          </ac:spMkLst>
        </pc:spChg>
        <pc:spChg chg="add mod">
          <ac:chgData name="Ambrozik, Mikael" userId="eae7891e-2738-474a-97e3-def87946d67b" providerId="ADAL" clId="{BD3385E6-1A9A-1944-B4A9-1420A63D59DD}" dt="2019-01-04T17:00:39.781" v="121" actId="208"/>
          <ac:spMkLst>
            <pc:docMk/>
            <pc:sldMk cId="1321910607" sldId="1089"/>
            <ac:spMk id="19" creationId="{BCBEE2F4-3360-524D-BF0A-6AAFB03C3E7F}"/>
          </ac:spMkLst>
        </pc:spChg>
        <pc:spChg chg="add mod">
          <ac:chgData name="Ambrozik, Mikael" userId="eae7891e-2738-474a-97e3-def87946d67b" providerId="ADAL" clId="{BD3385E6-1A9A-1944-B4A9-1420A63D59DD}" dt="2019-01-04T17:01:54.888" v="132" actId="571"/>
          <ac:spMkLst>
            <pc:docMk/>
            <pc:sldMk cId="1321910607" sldId="1089"/>
            <ac:spMk id="26" creationId="{AE2C3D94-FCA4-734B-9F31-715B13DBD21F}"/>
          </ac:spMkLst>
        </pc:spChg>
        <pc:spChg chg="add mod">
          <ac:chgData name="Ambrozik, Mikael" userId="eae7891e-2738-474a-97e3-def87946d67b" providerId="ADAL" clId="{BD3385E6-1A9A-1944-B4A9-1420A63D59DD}" dt="2019-01-04T17:01:54.888" v="132" actId="571"/>
          <ac:spMkLst>
            <pc:docMk/>
            <pc:sldMk cId="1321910607" sldId="1089"/>
            <ac:spMk id="27" creationId="{21A9A60C-6E2B-1448-85DF-42A70D4FB332}"/>
          </ac:spMkLst>
        </pc:spChg>
        <pc:spChg chg="add mod">
          <ac:chgData name="Ambrozik, Mikael" userId="eae7891e-2738-474a-97e3-def87946d67b" providerId="ADAL" clId="{BD3385E6-1A9A-1944-B4A9-1420A63D59DD}" dt="2019-01-04T17:01:54.888" v="132" actId="571"/>
          <ac:spMkLst>
            <pc:docMk/>
            <pc:sldMk cId="1321910607" sldId="1089"/>
            <ac:spMk id="28" creationId="{D9B5D2D3-AEF8-D942-A80F-292A1DC8F087}"/>
          </ac:spMkLst>
        </pc:spChg>
        <pc:spChg chg="add mod">
          <ac:chgData name="Ambrozik, Mikael" userId="eae7891e-2738-474a-97e3-def87946d67b" providerId="ADAL" clId="{BD3385E6-1A9A-1944-B4A9-1420A63D59DD}" dt="2019-01-04T17:01:54.888" v="132" actId="571"/>
          <ac:spMkLst>
            <pc:docMk/>
            <pc:sldMk cId="1321910607" sldId="1089"/>
            <ac:spMk id="29" creationId="{EDA513F9-3746-F044-80CB-D74826822FE5}"/>
          </ac:spMkLst>
        </pc:spChg>
        <pc:spChg chg="add mod">
          <ac:chgData name="Ambrozik, Mikael" userId="eae7891e-2738-474a-97e3-def87946d67b" providerId="ADAL" clId="{BD3385E6-1A9A-1944-B4A9-1420A63D59DD}" dt="2019-01-04T17:01:54.888" v="132" actId="571"/>
          <ac:spMkLst>
            <pc:docMk/>
            <pc:sldMk cId="1321910607" sldId="1089"/>
            <ac:spMk id="30" creationId="{113B1A42-B0D9-0B48-94CF-600E275050BF}"/>
          </ac:spMkLst>
        </pc:spChg>
        <pc:spChg chg="add del mod">
          <ac:chgData name="Ambrozik, Mikael" userId="eae7891e-2738-474a-97e3-def87946d67b" providerId="ADAL" clId="{BD3385E6-1A9A-1944-B4A9-1420A63D59DD}" dt="2019-01-04T17:03:57.741" v="156" actId="478"/>
          <ac:spMkLst>
            <pc:docMk/>
            <pc:sldMk cId="1321910607" sldId="1089"/>
            <ac:spMk id="34" creationId="{456DF143-85A8-424D-B250-157F404405B0}"/>
          </ac:spMkLst>
        </pc:spChg>
        <pc:picChg chg="del">
          <ac:chgData name="Ambrozik, Mikael" userId="eae7891e-2738-474a-97e3-def87946d67b" providerId="ADAL" clId="{BD3385E6-1A9A-1944-B4A9-1420A63D59DD}" dt="2019-01-04T17:01:47.236" v="131" actId="478"/>
          <ac:picMkLst>
            <pc:docMk/>
            <pc:sldMk cId="1321910607" sldId="1089"/>
            <ac:picMk id="8" creationId="{E0F3EA92-907B-4570-8D30-B0D9F57A5567}"/>
          </ac:picMkLst>
        </pc:picChg>
        <pc:picChg chg="add del mod">
          <ac:chgData name="Ambrozik, Mikael" userId="eae7891e-2738-474a-97e3-def87946d67b" providerId="ADAL" clId="{BD3385E6-1A9A-1944-B4A9-1420A63D59DD}" dt="2019-01-04T16:58:26.421" v="48" actId="478"/>
          <ac:picMkLst>
            <pc:docMk/>
            <pc:sldMk cId="1321910607" sldId="1089"/>
            <ac:picMk id="14" creationId="{E4918A5B-A249-504D-9301-9A76BE0E6D03}"/>
          </ac:picMkLst>
        </pc:picChg>
        <pc:cxnChg chg="add mod">
          <ac:chgData name="Ambrozik, Mikael" userId="eae7891e-2738-474a-97e3-def87946d67b" providerId="ADAL" clId="{BD3385E6-1A9A-1944-B4A9-1420A63D59DD}" dt="2019-01-04T17:01:41.130" v="130" actId="692"/>
          <ac:cxnSpMkLst>
            <pc:docMk/>
            <pc:sldMk cId="1321910607" sldId="1089"/>
            <ac:cxnSpMk id="21" creationId="{AD192CC0-B897-0E4A-8038-AD9546B2EA0F}"/>
          </ac:cxnSpMkLst>
        </pc:cxnChg>
        <pc:cxnChg chg="add mod">
          <ac:chgData name="Ambrozik, Mikael" userId="eae7891e-2738-474a-97e3-def87946d67b" providerId="ADAL" clId="{BD3385E6-1A9A-1944-B4A9-1420A63D59DD}" dt="2019-01-04T17:01:41.130" v="130" actId="692"/>
          <ac:cxnSpMkLst>
            <pc:docMk/>
            <pc:sldMk cId="1321910607" sldId="1089"/>
            <ac:cxnSpMk id="23" creationId="{E21DDEA6-DF91-754E-8949-2DDBB82A1557}"/>
          </ac:cxnSpMkLst>
        </pc:cxnChg>
        <pc:cxnChg chg="add mod">
          <ac:chgData name="Ambrozik, Mikael" userId="eae7891e-2738-474a-97e3-def87946d67b" providerId="ADAL" clId="{BD3385E6-1A9A-1944-B4A9-1420A63D59DD}" dt="2019-01-04T17:01:41.130" v="130" actId="692"/>
          <ac:cxnSpMkLst>
            <pc:docMk/>
            <pc:sldMk cId="1321910607" sldId="1089"/>
            <ac:cxnSpMk id="25" creationId="{2D9B401C-01E3-994F-A300-15393C7A2A25}"/>
          </ac:cxnSpMkLst>
        </pc:cxnChg>
        <pc:cxnChg chg="add mod">
          <ac:chgData name="Ambrozik, Mikael" userId="eae7891e-2738-474a-97e3-def87946d67b" providerId="ADAL" clId="{BD3385E6-1A9A-1944-B4A9-1420A63D59DD}" dt="2019-01-04T17:01:54.888" v="132" actId="571"/>
          <ac:cxnSpMkLst>
            <pc:docMk/>
            <pc:sldMk cId="1321910607" sldId="1089"/>
            <ac:cxnSpMk id="31" creationId="{8315A726-A9DD-074E-95D3-E6E54A6ED825}"/>
          </ac:cxnSpMkLst>
        </pc:cxnChg>
        <pc:cxnChg chg="add mod">
          <ac:chgData name="Ambrozik, Mikael" userId="eae7891e-2738-474a-97e3-def87946d67b" providerId="ADAL" clId="{BD3385E6-1A9A-1944-B4A9-1420A63D59DD}" dt="2019-01-04T17:01:54.888" v="132" actId="571"/>
          <ac:cxnSpMkLst>
            <pc:docMk/>
            <pc:sldMk cId="1321910607" sldId="1089"/>
            <ac:cxnSpMk id="32" creationId="{764EDF08-D908-254B-AB22-B222153F9254}"/>
          </ac:cxnSpMkLst>
        </pc:cxnChg>
        <pc:cxnChg chg="add mod">
          <ac:chgData name="Ambrozik, Mikael" userId="eae7891e-2738-474a-97e3-def87946d67b" providerId="ADAL" clId="{BD3385E6-1A9A-1944-B4A9-1420A63D59DD}" dt="2019-01-04T17:01:54.888" v="132" actId="571"/>
          <ac:cxnSpMkLst>
            <pc:docMk/>
            <pc:sldMk cId="1321910607" sldId="1089"/>
            <ac:cxnSpMk id="33" creationId="{3108F332-D35C-4E4E-A35B-004418EC3DE8}"/>
          </ac:cxnSpMkLst>
        </pc:cxnChg>
      </pc:sldChg>
      <pc:sldChg chg="addSp delSp modSp delAnim modAnim">
        <pc:chgData name="Ambrozik, Mikael" userId="eae7891e-2738-474a-97e3-def87946d67b" providerId="ADAL" clId="{BD3385E6-1A9A-1944-B4A9-1420A63D59DD}" dt="2019-01-04T17:10:52.687" v="326" actId="6549"/>
        <pc:sldMkLst>
          <pc:docMk/>
          <pc:sldMk cId="3522258638" sldId="1090"/>
        </pc:sldMkLst>
        <pc:spChg chg="mod">
          <ac:chgData name="Ambrozik, Mikael" userId="eae7891e-2738-474a-97e3-def87946d67b" providerId="ADAL" clId="{BD3385E6-1A9A-1944-B4A9-1420A63D59DD}" dt="2019-01-04T17:10:52.687" v="326" actId="6549"/>
          <ac:spMkLst>
            <pc:docMk/>
            <pc:sldMk cId="3522258638" sldId="1090"/>
            <ac:spMk id="3" creationId="{05EF3E3A-35C9-412E-A0F4-B9A228C21384}"/>
          </ac:spMkLst>
        </pc:spChg>
        <pc:spChg chg="add mod">
          <ac:chgData name="Ambrozik, Mikael" userId="eae7891e-2738-474a-97e3-def87946d67b" providerId="ADAL" clId="{BD3385E6-1A9A-1944-B4A9-1420A63D59DD}" dt="2019-01-04T17:02:11.763" v="133"/>
          <ac:spMkLst>
            <pc:docMk/>
            <pc:sldMk cId="3522258638" sldId="1090"/>
            <ac:spMk id="4" creationId="{E72F0341-DDC0-6148-BFE7-5E7AC8FC7B7B}"/>
          </ac:spMkLst>
        </pc:spChg>
        <pc:spChg chg="add mod">
          <ac:chgData name="Ambrozik, Mikael" userId="eae7891e-2738-474a-97e3-def87946d67b" providerId="ADAL" clId="{BD3385E6-1A9A-1944-B4A9-1420A63D59DD}" dt="2019-01-04T17:02:11.763" v="133"/>
          <ac:spMkLst>
            <pc:docMk/>
            <pc:sldMk cId="3522258638" sldId="1090"/>
            <ac:spMk id="6" creationId="{BE46B714-6D62-8648-BB45-C9DEEB6C6A40}"/>
          </ac:spMkLst>
        </pc:spChg>
        <pc:spChg chg="del mod topLvl">
          <ac:chgData name="Ambrozik, Mikael" userId="eae7891e-2738-474a-97e3-def87946d67b" providerId="ADAL" clId="{BD3385E6-1A9A-1944-B4A9-1420A63D59DD}" dt="2019-01-04T17:03:24.444" v="149" actId="478"/>
          <ac:spMkLst>
            <pc:docMk/>
            <pc:sldMk cId="3522258638" sldId="1090"/>
            <ac:spMk id="11" creationId="{4BBB7020-5CEA-EC4F-B99A-9CAAAC90AD81}"/>
          </ac:spMkLst>
        </pc:spChg>
        <pc:spChg chg="mod">
          <ac:chgData name="Ambrozik, Mikael" userId="eae7891e-2738-474a-97e3-def87946d67b" providerId="ADAL" clId="{BD3385E6-1A9A-1944-B4A9-1420A63D59DD}" dt="2019-01-04T17:06:48.126" v="227" actId="122"/>
          <ac:spMkLst>
            <pc:docMk/>
            <pc:sldMk cId="3522258638" sldId="1090"/>
            <ac:spMk id="13" creationId="{A3DD1B32-DE4A-B043-B287-84FA94741D85}"/>
          </ac:spMkLst>
        </pc:spChg>
        <pc:spChg chg="add mod">
          <ac:chgData name="Ambrozik, Mikael" userId="eae7891e-2738-474a-97e3-def87946d67b" providerId="ADAL" clId="{BD3385E6-1A9A-1944-B4A9-1420A63D59DD}" dt="2019-01-04T17:05:52.990" v="193" actId="12788"/>
          <ac:spMkLst>
            <pc:docMk/>
            <pc:sldMk cId="3522258638" sldId="1090"/>
            <ac:spMk id="15" creationId="{456D96E2-6092-1748-A5FE-7FD21F6C834C}"/>
          </ac:spMkLst>
        </pc:spChg>
        <pc:spChg chg="add mod">
          <ac:chgData name="Ambrozik, Mikael" userId="eae7891e-2738-474a-97e3-def87946d67b" providerId="ADAL" clId="{BD3385E6-1A9A-1944-B4A9-1420A63D59DD}" dt="2019-01-04T17:10:12.677" v="309" actId="207"/>
          <ac:spMkLst>
            <pc:docMk/>
            <pc:sldMk cId="3522258638" sldId="1090"/>
            <ac:spMk id="17" creationId="{5E2A5DE3-6B1D-554A-B4E2-2E9FFAF62705}"/>
          </ac:spMkLst>
        </pc:spChg>
        <pc:spChg chg="add mod">
          <ac:chgData name="Ambrozik, Mikael" userId="eae7891e-2738-474a-97e3-def87946d67b" providerId="ADAL" clId="{BD3385E6-1A9A-1944-B4A9-1420A63D59DD}" dt="2019-01-04T17:05:25.989" v="188" actId="1076"/>
          <ac:spMkLst>
            <pc:docMk/>
            <pc:sldMk cId="3522258638" sldId="1090"/>
            <ac:spMk id="18" creationId="{D32F0908-1608-BD45-9050-691AA8A8810D}"/>
          </ac:spMkLst>
        </pc:spChg>
        <pc:spChg chg="add mod">
          <ac:chgData name="Ambrozik, Mikael" userId="eae7891e-2738-474a-97e3-def87946d67b" providerId="ADAL" clId="{BD3385E6-1A9A-1944-B4A9-1420A63D59DD}" dt="2019-01-04T17:06:58.521" v="231" actId="208"/>
          <ac:spMkLst>
            <pc:docMk/>
            <pc:sldMk cId="3522258638" sldId="1090"/>
            <ac:spMk id="19" creationId="{84CAB0AE-94E6-6946-8D85-A8D54BA473CA}"/>
          </ac:spMkLst>
        </pc:spChg>
        <pc:spChg chg="add mod">
          <ac:chgData name="Ambrozik, Mikael" userId="eae7891e-2738-474a-97e3-def87946d67b" providerId="ADAL" clId="{BD3385E6-1A9A-1944-B4A9-1420A63D59DD}" dt="2019-01-04T17:07:00.693" v="233" actId="208"/>
          <ac:spMkLst>
            <pc:docMk/>
            <pc:sldMk cId="3522258638" sldId="1090"/>
            <ac:spMk id="21" creationId="{CAC2B950-6E5E-004A-9F8B-D01B64C0579C}"/>
          </ac:spMkLst>
        </pc:spChg>
        <pc:spChg chg="add mod">
          <ac:chgData name="Ambrozik, Mikael" userId="eae7891e-2738-474a-97e3-def87946d67b" providerId="ADAL" clId="{BD3385E6-1A9A-1944-B4A9-1420A63D59DD}" dt="2019-01-04T17:06:55.224" v="230" actId="207"/>
          <ac:spMkLst>
            <pc:docMk/>
            <pc:sldMk cId="3522258638" sldId="1090"/>
            <ac:spMk id="22" creationId="{0C524A34-E871-FA46-B304-608220B90BA1}"/>
          </ac:spMkLst>
        </pc:spChg>
        <pc:spChg chg="add mod">
          <ac:chgData name="Ambrozik, Mikael" userId="eae7891e-2738-474a-97e3-def87946d67b" providerId="ADAL" clId="{BD3385E6-1A9A-1944-B4A9-1420A63D59DD}" dt="2019-01-04T17:09:06.675" v="292" actId="14100"/>
          <ac:spMkLst>
            <pc:docMk/>
            <pc:sldMk cId="3522258638" sldId="1090"/>
            <ac:spMk id="23" creationId="{6E6F7D6F-E857-FB49-9D42-1A80D1C0BEBA}"/>
          </ac:spMkLst>
        </pc:spChg>
        <pc:spChg chg="add mod">
          <ac:chgData name="Ambrozik, Mikael" userId="eae7891e-2738-474a-97e3-def87946d67b" providerId="ADAL" clId="{BD3385E6-1A9A-1944-B4A9-1420A63D59DD}" dt="2019-01-04T17:09:06.675" v="292" actId="14100"/>
          <ac:spMkLst>
            <pc:docMk/>
            <pc:sldMk cId="3522258638" sldId="1090"/>
            <ac:spMk id="24" creationId="{0A6E9225-14FB-F645-8793-A595624F0AE7}"/>
          </ac:spMkLst>
        </pc:spChg>
        <pc:spChg chg="add mod">
          <ac:chgData name="Ambrozik, Mikael" userId="eae7891e-2738-474a-97e3-def87946d67b" providerId="ADAL" clId="{BD3385E6-1A9A-1944-B4A9-1420A63D59DD}" dt="2019-01-04T17:09:06.675" v="292" actId="14100"/>
          <ac:spMkLst>
            <pc:docMk/>
            <pc:sldMk cId="3522258638" sldId="1090"/>
            <ac:spMk id="25" creationId="{7A283ED0-2F5C-834C-9D02-0BC3A55D5FB4}"/>
          </ac:spMkLst>
        </pc:spChg>
        <pc:spChg chg="add mod">
          <ac:chgData name="Ambrozik, Mikael" userId="eae7891e-2738-474a-97e3-def87946d67b" providerId="ADAL" clId="{BD3385E6-1A9A-1944-B4A9-1420A63D59DD}" dt="2019-01-04T17:09:06.675" v="292" actId="14100"/>
          <ac:spMkLst>
            <pc:docMk/>
            <pc:sldMk cId="3522258638" sldId="1090"/>
            <ac:spMk id="26" creationId="{27B3F321-4981-D34C-87F8-F074CC561EAF}"/>
          </ac:spMkLst>
        </pc:spChg>
        <pc:spChg chg="add mod">
          <ac:chgData name="Ambrozik, Mikael" userId="eae7891e-2738-474a-97e3-def87946d67b" providerId="ADAL" clId="{BD3385E6-1A9A-1944-B4A9-1420A63D59DD}" dt="2019-01-04T17:09:36.556" v="298" actId="1076"/>
          <ac:spMkLst>
            <pc:docMk/>
            <pc:sldMk cId="3522258638" sldId="1090"/>
            <ac:spMk id="27" creationId="{58AC1FD4-CCD5-AD45-8F05-1D66F7ACF08B}"/>
          </ac:spMkLst>
        </pc:spChg>
        <pc:spChg chg="add mod">
          <ac:chgData name="Ambrozik, Mikael" userId="eae7891e-2738-474a-97e3-def87946d67b" providerId="ADAL" clId="{BD3385E6-1A9A-1944-B4A9-1420A63D59DD}" dt="2019-01-04T17:09:41.033" v="300" actId="688"/>
          <ac:spMkLst>
            <pc:docMk/>
            <pc:sldMk cId="3522258638" sldId="1090"/>
            <ac:spMk id="29" creationId="{C9D7704A-8E75-D443-9DBF-F9193D7C03CD}"/>
          </ac:spMkLst>
        </pc:spChg>
        <pc:spChg chg="add del mod">
          <ac:chgData name="Ambrozik, Mikael" userId="eae7891e-2738-474a-97e3-def87946d67b" providerId="ADAL" clId="{BD3385E6-1A9A-1944-B4A9-1420A63D59DD}" dt="2019-01-04T17:10:00.893" v="308"/>
          <ac:spMkLst>
            <pc:docMk/>
            <pc:sldMk cId="3522258638" sldId="1090"/>
            <ac:spMk id="30" creationId="{F862CA63-4400-FC4B-ACC2-C739874AEA77}"/>
          </ac:spMkLst>
        </pc:spChg>
        <pc:spChg chg="add del mod">
          <ac:chgData name="Ambrozik, Mikael" userId="eae7891e-2738-474a-97e3-def87946d67b" providerId="ADAL" clId="{BD3385E6-1A9A-1944-B4A9-1420A63D59DD}" dt="2019-01-04T17:10:00.893" v="308"/>
          <ac:spMkLst>
            <pc:docMk/>
            <pc:sldMk cId="3522258638" sldId="1090"/>
            <ac:spMk id="31" creationId="{223AE33A-BAC5-D547-AE42-59FF119B0D5B}"/>
          </ac:spMkLst>
        </pc:spChg>
        <pc:spChg chg="mod">
          <ac:chgData name="Ambrozik, Mikael" userId="eae7891e-2738-474a-97e3-def87946d67b" providerId="ADAL" clId="{BD3385E6-1A9A-1944-B4A9-1420A63D59DD}" dt="2019-01-04T17:10:00.893" v="308"/>
          <ac:spMkLst>
            <pc:docMk/>
            <pc:sldMk cId="3522258638" sldId="1090"/>
            <ac:spMk id="32" creationId="{71DE637E-59B1-014B-B663-1241E305AD26}"/>
          </ac:spMkLst>
        </pc:spChg>
        <pc:spChg chg="add mod">
          <ac:chgData name="Ambrozik, Mikael" userId="eae7891e-2738-474a-97e3-def87946d67b" providerId="ADAL" clId="{BD3385E6-1A9A-1944-B4A9-1420A63D59DD}" dt="2019-01-04T17:10:40.750" v="323" actId="1076"/>
          <ac:spMkLst>
            <pc:docMk/>
            <pc:sldMk cId="3522258638" sldId="1090"/>
            <ac:spMk id="33" creationId="{ACD204FE-531B-294F-BF6C-D06C398836F5}"/>
          </ac:spMkLst>
        </pc:spChg>
        <pc:grpChg chg="add del mod">
          <ac:chgData name="Ambrozik, Mikael" userId="eae7891e-2738-474a-97e3-def87946d67b" providerId="ADAL" clId="{BD3385E6-1A9A-1944-B4A9-1420A63D59DD}" dt="2019-01-04T17:03:24.444" v="149" actId="478"/>
          <ac:grpSpMkLst>
            <pc:docMk/>
            <pc:sldMk cId="3522258638" sldId="1090"/>
            <ac:grpSpMk id="9" creationId="{BFA4C3A5-AEE3-D846-B1A1-726345036679}"/>
          </ac:grpSpMkLst>
        </pc:grpChg>
        <pc:picChg chg="del mod topLvl">
          <ac:chgData name="Ambrozik, Mikael" userId="eae7891e-2738-474a-97e3-def87946d67b" providerId="ADAL" clId="{BD3385E6-1A9A-1944-B4A9-1420A63D59DD}" dt="2019-01-04T17:03:25.857" v="150" actId="478"/>
          <ac:picMkLst>
            <pc:docMk/>
            <pc:sldMk cId="3522258638" sldId="1090"/>
            <ac:picMk id="10" creationId="{ABB0142D-AA22-D440-BB66-1567F064D4E4}"/>
          </ac:picMkLst>
        </pc:picChg>
        <pc:picChg chg="add del mod">
          <ac:chgData name="Ambrozik, Mikael" userId="eae7891e-2738-474a-97e3-def87946d67b" providerId="ADAL" clId="{BD3385E6-1A9A-1944-B4A9-1420A63D59DD}" dt="2019-01-04T17:04:39.510" v="166"/>
          <ac:picMkLst>
            <pc:docMk/>
            <pc:sldMk cId="3522258638" sldId="1090"/>
            <ac:picMk id="12" creationId="{DC3FB0EE-FC4E-9044-A0C5-CBFBCAE15A75}"/>
          </ac:picMkLst>
        </pc:picChg>
        <pc:picChg chg="add del mod">
          <ac:chgData name="Ambrozik, Mikael" userId="eae7891e-2738-474a-97e3-def87946d67b" providerId="ADAL" clId="{BD3385E6-1A9A-1944-B4A9-1420A63D59DD}" dt="2019-01-04T17:05:57.374" v="194"/>
          <ac:picMkLst>
            <pc:docMk/>
            <pc:sldMk cId="3522258638" sldId="1090"/>
            <ac:picMk id="14" creationId="{4DE13092-DC4F-024A-A34F-A79E1E39DFB2}"/>
          </ac:picMkLst>
        </pc:picChg>
        <pc:picChg chg="add del mod">
          <ac:chgData name="Ambrozik, Mikael" userId="eae7891e-2738-474a-97e3-def87946d67b" providerId="ADAL" clId="{BD3385E6-1A9A-1944-B4A9-1420A63D59DD}" dt="2019-01-04T17:04:52.120" v="171" actId="27803"/>
          <ac:picMkLst>
            <pc:docMk/>
            <pc:sldMk cId="3522258638" sldId="1090"/>
            <ac:picMk id="16" creationId="{A3DD1B32-DE4A-B043-B287-84FA94741D85}"/>
          </ac:picMkLst>
        </pc:picChg>
        <pc:picChg chg="add del mod">
          <ac:chgData name="Ambrozik, Mikael" userId="eae7891e-2738-474a-97e3-def87946d67b" providerId="ADAL" clId="{BD3385E6-1A9A-1944-B4A9-1420A63D59DD}" dt="2019-01-04T17:10:46.497" v="324" actId="478"/>
          <ac:picMkLst>
            <pc:docMk/>
            <pc:sldMk cId="3522258638" sldId="1090"/>
            <ac:picMk id="20" creationId="{5AD2D85C-8C06-6A4C-B898-7E002A005E7D}"/>
          </ac:picMkLst>
        </pc:picChg>
        <pc:picChg chg="del mod">
          <ac:chgData name="Ambrozik, Mikael" userId="eae7891e-2738-474a-97e3-def87946d67b" providerId="ADAL" clId="{BD3385E6-1A9A-1944-B4A9-1420A63D59DD}" dt="2019-01-04T17:10:48.231" v="325" actId="478"/>
          <ac:picMkLst>
            <pc:docMk/>
            <pc:sldMk cId="3522258638" sldId="1090"/>
            <ac:picMk id="2050" creationId="{84BEBAF5-FABB-47FD-8BD0-396CDF9D4BD9}"/>
          </ac:picMkLst>
        </pc:picChg>
      </pc:sldChg>
      <pc:sldChg chg="addSp delSp modSp">
        <pc:chgData name="Ambrozik, Mikael" userId="eae7891e-2738-474a-97e3-def87946d67b" providerId="ADAL" clId="{BD3385E6-1A9A-1944-B4A9-1420A63D59DD}" dt="2019-01-04T17:15:57.324" v="437" actId="1076"/>
        <pc:sldMkLst>
          <pc:docMk/>
          <pc:sldMk cId="1250467711" sldId="1091"/>
        </pc:sldMkLst>
        <pc:spChg chg="mod">
          <ac:chgData name="Ambrozik, Mikael" userId="eae7891e-2738-474a-97e3-def87946d67b" providerId="ADAL" clId="{BD3385E6-1A9A-1944-B4A9-1420A63D59DD}" dt="2019-01-04T17:12:35.876" v="329" actId="14100"/>
          <ac:spMkLst>
            <pc:docMk/>
            <pc:sldMk cId="1250467711" sldId="1091"/>
            <ac:spMk id="3" creationId="{04884258-99A7-412A-9394-3360CA227120}"/>
          </ac:spMkLst>
        </pc:spChg>
        <pc:spChg chg="add mod">
          <ac:chgData name="Ambrozik, Mikael" userId="eae7891e-2738-474a-97e3-def87946d67b" providerId="ADAL" clId="{BD3385E6-1A9A-1944-B4A9-1420A63D59DD}" dt="2019-01-04T17:12:31.445" v="328"/>
          <ac:spMkLst>
            <pc:docMk/>
            <pc:sldMk cId="1250467711" sldId="1091"/>
            <ac:spMk id="4" creationId="{3BF0588E-C8D5-3940-AD12-B9622C749B8E}"/>
          </ac:spMkLst>
        </pc:spChg>
        <pc:spChg chg="add mod">
          <ac:chgData name="Ambrozik, Mikael" userId="eae7891e-2738-474a-97e3-def87946d67b" providerId="ADAL" clId="{BD3385E6-1A9A-1944-B4A9-1420A63D59DD}" dt="2019-01-04T17:12:31.445" v="328"/>
          <ac:spMkLst>
            <pc:docMk/>
            <pc:sldMk cId="1250467711" sldId="1091"/>
            <ac:spMk id="6" creationId="{EFD0A22A-B9BC-EA42-A4F3-090E483081D7}"/>
          </ac:spMkLst>
        </pc:spChg>
        <pc:spChg chg="mod">
          <ac:chgData name="Ambrozik, Mikael" userId="eae7891e-2738-474a-97e3-def87946d67b" providerId="ADAL" clId="{BD3385E6-1A9A-1944-B4A9-1420A63D59DD}" dt="2019-01-04T17:15:57.324" v="437" actId="1076"/>
          <ac:spMkLst>
            <pc:docMk/>
            <pc:sldMk cId="1250467711" sldId="1091"/>
            <ac:spMk id="9" creationId="{FF5E0796-EE93-46F3-A334-3DFDDD371A4D}"/>
          </ac:spMkLst>
        </pc:spChg>
        <pc:spChg chg="add mod">
          <ac:chgData name="Ambrozik, Mikael" userId="eae7891e-2738-474a-97e3-def87946d67b" providerId="ADAL" clId="{BD3385E6-1A9A-1944-B4A9-1420A63D59DD}" dt="2019-01-04T17:15:57.324" v="437" actId="1076"/>
          <ac:spMkLst>
            <pc:docMk/>
            <pc:sldMk cId="1250467711" sldId="1091"/>
            <ac:spMk id="10" creationId="{32BEB944-E022-DB43-A13B-0D2CCD4E28AD}"/>
          </ac:spMkLst>
        </pc:spChg>
        <pc:spChg chg="add mod">
          <ac:chgData name="Ambrozik, Mikael" userId="eae7891e-2738-474a-97e3-def87946d67b" providerId="ADAL" clId="{BD3385E6-1A9A-1944-B4A9-1420A63D59DD}" dt="2019-01-04T17:15:57.324" v="437" actId="1076"/>
          <ac:spMkLst>
            <pc:docMk/>
            <pc:sldMk cId="1250467711" sldId="1091"/>
            <ac:spMk id="11" creationId="{CE8A9147-85F8-3243-A62B-70C5B3803051}"/>
          </ac:spMkLst>
        </pc:spChg>
        <pc:graphicFrameChg chg="add mod modGraphic">
          <ac:chgData name="Ambrozik, Mikael" userId="eae7891e-2738-474a-97e3-def87946d67b" providerId="ADAL" clId="{BD3385E6-1A9A-1944-B4A9-1420A63D59DD}" dt="2019-01-04T17:15:57.324" v="437" actId="1076"/>
          <ac:graphicFrameMkLst>
            <pc:docMk/>
            <pc:sldMk cId="1250467711" sldId="1091"/>
            <ac:graphicFrameMk id="8" creationId="{6A2634DF-0D37-BF46-8C85-34327342F6B3}"/>
          </ac:graphicFrameMkLst>
        </pc:graphicFrameChg>
        <pc:picChg chg="del mod">
          <ac:chgData name="Ambrozik, Mikael" userId="eae7891e-2738-474a-97e3-def87946d67b" providerId="ADAL" clId="{BD3385E6-1A9A-1944-B4A9-1420A63D59DD}" dt="2019-01-04T17:15:51.191" v="436" actId="478"/>
          <ac:picMkLst>
            <pc:docMk/>
            <pc:sldMk cId="1250467711" sldId="1091"/>
            <ac:picMk id="3074" creationId="{65225598-A0E7-4B6C-9D2F-9EC6043F5428}"/>
          </ac:picMkLst>
        </pc:picChg>
      </pc:sldChg>
      <pc:sldChg chg="addSp delSp modSp">
        <pc:chgData name="Ambrozik, Mikael" userId="eae7891e-2738-474a-97e3-def87946d67b" providerId="ADAL" clId="{BD3385E6-1A9A-1944-B4A9-1420A63D59DD}" dt="2019-01-04T18:04:49.276" v="1321"/>
        <pc:sldMkLst>
          <pc:docMk/>
          <pc:sldMk cId="1805491415" sldId="1095"/>
        </pc:sldMkLst>
        <pc:spChg chg="add mod">
          <ac:chgData name="Ambrozik, Mikael" userId="eae7891e-2738-474a-97e3-def87946d67b" providerId="ADAL" clId="{BD3385E6-1A9A-1944-B4A9-1420A63D59DD}" dt="2019-01-04T18:04:49.276" v="1321"/>
          <ac:spMkLst>
            <pc:docMk/>
            <pc:sldMk cId="1805491415" sldId="1095"/>
            <ac:spMk id="2" creationId="{2738C5B7-0833-B947-9EBA-5BDF4756F4AA}"/>
          </ac:spMkLst>
        </pc:spChg>
        <pc:spChg chg="add mod">
          <ac:chgData name="Ambrozik, Mikael" userId="eae7891e-2738-474a-97e3-def87946d67b" providerId="ADAL" clId="{BD3385E6-1A9A-1944-B4A9-1420A63D59DD}" dt="2019-01-04T18:04:49.276" v="1321"/>
          <ac:spMkLst>
            <pc:docMk/>
            <pc:sldMk cId="1805491415" sldId="1095"/>
            <ac:spMk id="3" creationId="{4DCC4BC5-F275-544F-ADBB-CA6DF2B373B6}"/>
          </ac:spMkLst>
        </pc:spChg>
        <pc:spChg chg="del">
          <ac:chgData name="Ambrozik, Mikael" userId="eae7891e-2738-474a-97e3-def87946d67b" providerId="ADAL" clId="{BD3385E6-1A9A-1944-B4A9-1420A63D59DD}" dt="2019-01-04T18:04:49.276" v="1321"/>
          <ac:spMkLst>
            <pc:docMk/>
            <pc:sldMk cId="1805491415" sldId="1095"/>
            <ac:spMk id="8" creationId="{040B06A9-716F-43AB-9EBC-3D75BB6943C6}"/>
          </ac:spMkLst>
        </pc:spChg>
        <pc:spChg chg="mod">
          <ac:chgData name="Ambrozik, Mikael" userId="eae7891e-2738-474a-97e3-def87946d67b" providerId="ADAL" clId="{BD3385E6-1A9A-1944-B4A9-1420A63D59DD}" dt="2019-01-04T18:04:20.452" v="1317" actId="242"/>
          <ac:spMkLst>
            <pc:docMk/>
            <pc:sldMk cId="1805491415" sldId="1095"/>
            <ac:spMk id="9" creationId="{53F5B083-2275-45C0-8CBA-6E256D1F5134}"/>
          </ac:spMkLst>
        </pc:spChg>
        <pc:spChg chg="del">
          <ac:chgData name="Ambrozik, Mikael" userId="eae7891e-2738-474a-97e3-def87946d67b" providerId="ADAL" clId="{BD3385E6-1A9A-1944-B4A9-1420A63D59DD}" dt="2019-01-04T18:04:49.276" v="1321"/>
          <ac:spMkLst>
            <pc:docMk/>
            <pc:sldMk cId="1805491415" sldId="1095"/>
            <ac:spMk id="10" creationId="{11F869F7-FFA8-4B90-842F-106F601FD9DC}"/>
          </ac:spMkLst>
        </pc:spChg>
      </pc:sldChg>
      <pc:sldChg chg="addSp delSp modSp">
        <pc:chgData name="Ambrozik, Mikael" userId="eae7891e-2738-474a-97e3-def87946d67b" providerId="ADAL" clId="{BD3385E6-1A9A-1944-B4A9-1420A63D59DD}" dt="2019-01-04T23:03:30.792" v="3544" actId="478"/>
        <pc:sldMkLst>
          <pc:docMk/>
          <pc:sldMk cId="759191544" sldId="1097"/>
        </pc:sldMkLst>
        <pc:spChg chg="add mod">
          <ac:chgData name="Ambrozik, Mikael" userId="eae7891e-2738-474a-97e3-def87946d67b" providerId="ADAL" clId="{BD3385E6-1A9A-1944-B4A9-1420A63D59DD}" dt="2019-01-04T16:54:26.621" v="0"/>
          <ac:spMkLst>
            <pc:docMk/>
            <pc:sldMk cId="759191544" sldId="1097"/>
            <ac:spMk id="4" creationId="{D3C750BB-B11A-1646-9E38-ACB3F9C51D3E}"/>
          </ac:spMkLst>
        </pc:spChg>
        <pc:spChg chg="del mod">
          <ac:chgData name="Ambrozik, Mikael" userId="eae7891e-2738-474a-97e3-def87946d67b" providerId="ADAL" clId="{BD3385E6-1A9A-1944-B4A9-1420A63D59DD}" dt="2019-01-04T23:03:27.725" v="3543" actId="478"/>
          <ac:spMkLst>
            <pc:docMk/>
            <pc:sldMk cId="759191544" sldId="1097"/>
            <ac:spMk id="6" creationId="{4DE11E03-70A5-4287-AF00-D29E94CA8EDB}"/>
          </ac:spMkLst>
        </pc:spChg>
        <pc:spChg chg="add mod">
          <ac:chgData name="Ambrozik, Mikael" userId="eae7891e-2738-474a-97e3-def87946d67b" providerId="ADAL" clId="{BD3385E6-1A9A-1944-B4A9-1420A63D59DD}" dt="2019-01-04T23:03:24.832" v="3542" actId="20577"/>
          <ac:spMkLst>
            <pc:docMk/>
            <pc:sldMk cId="759191544" sldId="1097"/>
            <ac:spMk id="15" creationId="{D010A29B-3C5F-0C44-B0A1-EA0204A0AF6E}"/>
          </ac:spMkLst>
        </pc:spChg>
        <pc:spChg chg="add del mod">
          <ac:chgData name="Ambrozik, Mikael" userId="eae7891e-2738-474a-97e3-def87946d67b" providerId="ADAL" clId="{BD3385E6-1A9A-1944-B4A9-1420A63D59DD}" dt="2019-01-04T23:03:30.792" v="3544" actId="478"/>
          <ac:spMkLst>
            <pc:docMk/>
            <pc:sldMk cId="759191544" sldId="1097"/>
            <ac:spMk id="24" creationId="{E9E5491B-77A5-C847-8445-DEDD25FA33BC}"/>
          </ac:spMkLst>
        </pc:spChg>
        <pc:grpChg chg="del mod">
          <ac:chgData name="Ambrozik, Mikael" userId="eae7891e-2738-474a-97e3-def87946d67b" providerId="ADAL" clId="{BD3385E6-1A9A-1944-B4A9-1420A63D59DD}" dt="2019-01-04T23:03:27.725" v="3543" actId="478"/>
          <ac:grpSpMkLst>
            <pc:docMk/>
            <pc:sldMk cId="759191544" sldId="1097"/>
            <ac:grpSpMk id="7" creationId="{9F00FDE5-A4E9-491C-9356-9957D86275A2}"/>
          </ac:grpSpMkLst>
        </pc:grpChg>
        <pc:grpChg chg="add">
          <ac:chgData name="Ambrozik, Mikael" userId="eae7891e-2738-474a-97e3-def87946d67b" providerId="ADAL" clId="{BD3385E6-1A9A-1944-B4A9-1420A63D59DD}" dt="2019-01-04T23:03:15.223" v="3539"/>
          <ac:grpSpMkLst>
            <pc:docMk/>
            <pc:sldMk cId="759191544" sldId="1097"/>
            <ac:grpSpMk id="16" creationId="{67774152-1517-B34C-9981-68B73986FCE8}"/>
          </ac:grpSpMkLst>
        </pc:grpChg>
      </pc:sldChg>
      <pc:sldChg chg="addSp delSp modSp">
        <pc:chgData name="Ambrozik, Mikael" userId="eae7891e-2738-474a-97e3-def87946d67b" providerId="ADAL" clId="{BD3385E6-1A9A-1944-B4A9-1420A63D59DD}" dt="2019-01-07T16:07:28.085" v="4841" actId="6549"/>
        <pc:sldMkLst>
          <pc:docMk/>
          <pc:sldMk cId="2019133715" sldId="1098"/>
        </pc:sldMkLst>
        <pc:spChg chg="add mod">
          <ac:chgData name="Ambrozik, Mikael" userId="eae7891e-2738-474a-97e3-def87946d67b" providerId="ADAL" clId="{BD3385E6-1A9A-1944-B4A9-1420A63D59DD}" dt="2019-01-04T18:04:52.115" v="1322"/>
          <ac:spMkLst>
            <pc:docMk/>
            <pc:sldMk cId="2019133715" sldId="1098"/>
            <ac:spMk id="2" creationId="{32188FDC-D5D1-B248-9A98-3F067DB11A91}"/>
          </ac:spMkLst>
        </pc:spChg>
        <pc:spChg chg="add mod">
          <ac:chgData name="Ambrozik, Mikael" userId="eae7891e-2738-474a-97e3-def87946d67b" providerId="ADAL" clId="{BD3385E6-1A9A-1944-B4A9-1420A63D59DD}" dt="2019-01-04T18:04:52.115" v="1322"/>
          <ac:spMkLst>
            <pc:docMk/>
            <pc:sldMk cId="2019133715" sldId="1098"/>
            <ac:spMk id="5" creationId="{A3D1B4F5-D314-0344-92D4-20A2A2F7F568}"/>
          </ac:spMkLst>
        </pc:spChg>
        <pc:spChg chg="mod">
          <ac:chgData name="Ambrozik, Mikael" userId="eae7891e-2738-474a-97e3-def87946d67b" providerId="ADAL" clId="{BD3385E6-1A9A-1944-B4A9-1420A63D59DD}" dt="2019-01-07T16:07:28.085" v="4841" actId="6549"/>
          <ac:spMkLst>
            <pc:docMk/>
            <pc:sldMk cId="2019133715" sldId="1098"/>
            <ac:spMk id="9" creationId="{B23BABED-16ED-44B7-8C16-18A67791B9BD}"/>
          </ac:spMkLst>
        </pc:spChg>
        <pc:spChg chg="del">
          <ac:chgData name="Ambrozik, Mikael" userId="eae7891e-2738-474a-97e3-def87946d67b" providerId="ADAL" clId="{BD3385E6-1A9A-1944-B4A9-1420A63D59DD}" dt="2019-01-04T18:04:52.115" v="1322"/>
          <ac:spMkLst>
            <pc:docMk/>
            <pc:sldMk cId="2019133715" sldId="1098"/>
            <ac:spMk id="10" creationId="{CFB153C6-E077-4776-B8DD-93B9FA6806AD}"/>
          </ac:spMkLst>
        </pc:spChg>
        <pc:spChg chg="mod">
          <ac:chgData name="Ambrozik, Mikael" userId="eae7891e-2738-474a-97e3-def87946d67b" providerId="ADAL" clId="{BD3385E6-1A9A-1944-B4A9-1420A63D59DD}" dt="2019-01-04T18:04:36.819" v="1319" actId="14100"/>
          <ac:spMkLst>
            <pc:docMk/>
            <pc:sldMk cId="2019133715" sldId="1098"/>
            <ac:spMk id="12" creationId="{1AAEBA15-0087-4CE0-B750-43643C13A03E}"/>
          </ac:spMkLst>
        </pc:spChg>
        <pc:spChg chg="mod">
          <ac:chgData name="Ambrozik, Mikael" userId="eae7891e-2738-474a-97e3-def87946d67b" providerId="ADAL" clId="{BD3385E6-1A9A-1944-B4A9-1420A63D59DD}" dt="2019-01-04T18:04:33.558" v="1318" actId="14100"/>
          <ac:spMkLst>
            <pc:docMk/>
            <pc:sldMk cId="2019133715" sldId="1098"/>
            <ac:spMk id="13" creationId="{92A3851A-1155-40E9-84BD-C6231B2AC74F}"/>
          </ac:spMkLst>
        </pc:spChg>
        <pc:graphicFrameChg chg="mod modGraphic">
          <ac:chgData name="Ambrozik, Mikael" userId="eae7891e-2738-474a-97e3-def87946d67b" providerId="ADAL" clId="{BD3385E6-1A9A-1944-B4A9-1420A63D59DD}" dt="2019-01-04T18:05:00.143" v="1325" actId="242"/>
          <ac:graphicFrameMkLst>
            <pc:docMk/>
            <pc:sldMk cId="2019133715" sldId="1098"/>
            <ac:graphicFrameMk id="14" creationId="{E234F42E-9829-4F94-9825-9B2E201FF2D0}"/>
          </ac:graphicFrameMkLst>
        </pc:graphicFrameChg>
        <pc:graphicFrameChg chg="mod modGraphic">
          <ac:chgData name="Ambrozik, Mikael" userId="eae7891e-2738-474a-97e3-def87946d67b" providerId="ADAL" clId="{BD3385E6-1A9A-1944-B4A9-1420A63D59DD}" dt="2019-01-04T18:05:07.880" v="1327" actId="242"/>
          <ac:graphicFrameMkLst>
            <pc:docMk/>
            <pc:sldMk cId="2019133715" sldId="1098"/>
            <ac:graphicFrameMk id="15" creationId="{489307DE-DEAF-470A-A76B-6ACEB3885B2F}"/>
          </ac:graphicFrameMkLst>
        </pc:graphicFrameChg>
      </pc:sldChg>
      <pc:sldChg chg="addSp delSp modSp">
        <pc:chgData name="Ambrozik, Mikael" userId="eae7891e-2738-474a-97e3-def87946d67b" providerId="ADAL" clId="{BD3385E6-1A9A-1944-B4A9-1420A63D59DD}" dt="2019-01-04T18:11:00.555" v="1462" actId="478"/>
        <pc:sldMkLst>
          <pc:docMk/>
          <pc:sldMk cId="66568902" sldId="1099"/>
        </pc:sldMkLst>
        <pc:spChg chg="del">
          <ac:chgData name="Ambrozik, Mikael" userId="eae7891e-2738-474a-97e3-def87946d67b" providerId="ADAL" clId="{BD3385E6-1A9A-1944-B4A9-1420A63D59DD}" dt="2019-01-04T18:07:41.401" v="1362" actId="478"/>
          <ac:spMkLst>
            <pc:docMk/>
            <pc:sldMk cId="66568902" sldId="1099"/>
            <ac:spMk id="11" creationId="{3A42B3EE-333A-4855-A5A9-F84BAF9F6B67}"/>
          </ac:spMkLst>
        </pc:spChg>
        <pc:spChg chg="mod">
          <ac:chgData name="Ambrozik, Mikael" userId="eae7891e-2738-474a-97e3-def87946d67b" providerId="ADAL" clId="{BD3385E6-1A9A-1944-B4A9-1420A63D59DD}" dt="2019-01-04T18:05:56.134" v="1328" actId="14100"/>
          <ac:spMkLst>
            <pc:docMk/>
            <pc:sldMk cId="66568902" sldId="1099"/>
            <ac:spMk id="15" creationId="{D35B56BB-40AD-4852-A5BA-79CE19C65820}"/>
          </ac:spMkLst>
        </pc:spChg>
        <pc:spChg chg="del">
          <ac:chgData name="Ambrozik, Mikael" userId="eae7891e-2738-474a-97e3-def87946d67b" providerId="ADAL" clId="{BD3385E6-1A9A-1944-B4A9-1420A63D59DD}" dt="2019-01-04T18:11:00.555" v="1462" actId="478"/>
          <ac:spMkLst>
            <pc:docMk/>
            <pc:sldMk cId="66568902" sldId="1099"/>
            <ac:spMk id="17" creationId="{ED5A91EC-41B0-4ACE-AAC6-CC345F856539}"/>
          </ac:spMkLst>
        </pc:spChg>
        <pc:spChg chg="mod">
          <ac:chgData name="Ambrozik, Mikael" userId="eae7891e-2738-474a-97e3-def87946d67b" providerId="ADAL" clId="{BD3385E6-1A9A-1944-B4A9-1420A63D59DD}" dt="2019-01-04T18:09:58.445" v="1446" actId="14100"/>
          <ac:spMkLst>
            <pc:docMk/>
            <pc:sldMk cId="66568902" sldId="1099"/>
            <ac:spMk id="23" creationId="{F5CB5D1F-A540-4448-AF76-02B5EF10EAE9}"/>
          </ac:spMkLst>
        </pc:spChg>
        <pc:spChg chg="del">
          <ac:chgData name="Ambrozik, Mikael" userId="eae7891e-2738-474a-97e3-def87946d67b" providerId="ADAL" clId="{BD3385E6-1A9A-1944-B4A9-1420A63D59DD}" dt="2019-01-04T18:11:00.555" v="1462" actId="478"/>
          <ac:spMkLst>
            <pc:docMk/>
            <pc:sldMk cId="66568902" sldId="1099"/>
            <ac:spMk id="26" creationId="{AFF1CDF0-1F48-46F8-BD7A-DD1ACE866552}"/>
          </ac:spMkLst>
        </pc:spChg>
        <pc:spChg chg="del">
          <ac:chgData name="Ambrozik, Mikael" userId="eae7891e-2738-474a-97e3-def87946d67b" providerId="ADAL" clId="{BD3385E6-1A9A-1944-B4A9-1420A63D59DD}" dt="2019-01-04T18:11:00.555" v="1462" actId="478"/>
          <ac:spMkLst>
            <pc:docMk/>
            <pc:sldMk cId="66568902" sldId="1099"/>
            <ac:spMk id="27" creationId="{329EC270-0949-431B-886A-907C2A56F8BB}"/>
          </ac:spMkLst>
        </pc:spChg>
        <pc:spChg chg="del">
          <ac:chgData name="Ambrozik, Mikael" userId="eae7891e-2738-474a-97e3-def87946d67b" providerId="ADAL" clId="{BD3385E6-1A9A-1944-B4A9-1420A63D59DD}" dt="2019-01-04T18:08:03.216" v="1377" actId="478"/>
          <ac:spMkLst>
            <pc:docMk/>
            <pc:sldMk cId="66568902" sldId="1099"/>
            <ac:spMk id="28" creationId="{B409CA39-28E9-474C-BC15-94777C3E50A0}"/>
          </ac:spMkLst>
        </pc:spChg>
        <pc:spChg chg="del">
          <ac:chgData name="Ambrozik, Mikael" userId="eae7891e-2738-474a-97e3-def87946d67b" providerId="ADAL" clId="{BD3385E6-1A9A-1944-B4A9-1420A63D59DD}" dt="2019-01-04T18:09:41.320" v="1440" actId="478"/>
          <ac:spMkLst>
            <pc:docMk/>
            <pc:sldMk cId="66568902" sldId="1099"/>
            <ac:spMk id="29" creationId="{1C0EF1D5-729B-4BCE-8BDB-071EE97A1C35}"/>
          </ac:spMkLst>
        </pc:spChg>
        <pc:spChg chg="del">
          <ac:chgData name="Ambrozik, Mikael" userId="eae7891e-2738-474a-97e3-def87946d67b" providerId="ADAL" clId="{BD3385E6-1A9A-1944-B4A9-1420A63D59DD}" dt="2019-01-04T18:10:34.803" v="1452" actId="478"/>
          <ac:spMkLst>
            <pc:docMk/>
            <pc:sldMk cId="66568902" sldId="1099"/>
            <ac:spMk id="30" creationId="{A30A77A5-A65B-4970-A946-98E9CCA0D086}"/>
          </ac:spMkLst>
        </pc:spChg>
        <pc:spChg chg="mod">
          <ac:chgData name="Ambrozik, Mikael" userId="eae7891e-2738-474a-97e3-def87946d67b" providerId="ADAL" clId="{BD3385E6-1A9A-1944-B4A9-1420A63D59DD}" dt="2019-01-04T18:06:06.247" v="1329" actId="14100"/>
          <ac:spMkLst>
            <pc:docMk/>
            <pc:sldMk cId="66568902" sldId="1099"/>
            <ac:spMk id="42" creationId="{83F2BDC7-26FC-4A99-8031-B9EC679D4D29}"/>
          </ac:spMkLst>
        </pc:spChg>
        <pc:spChg chg="add del mod">
          <ac:chgData name="Ambrozik, Mikael" userId="eae7891e-2738-474a-97e3-def87946d67b" providerId="ADAL" clId="{BD3385E6-1A9A-1944-B4A9-1420A63D59DD}" dt="2019-01-04T18:10:53.019" v="1461" actId="167"/>
          <ac:spMkLst>
            <pc:docMk/>
            <pc:sldMk cId="66568902" sldId="1099"/>
            <ac:spMk id="43" creationId="{8CB9B8C4-E26B-9F4F-9F78-D44DCA91F6C8}"/>
          </ac:spMkLst>
        </pc:spChg>
        <pc:spChg chg="add del mod">
          <ac:chgData name="Ambrozik, Mikael" userId="eae7891e-2738-474a-97e3-def87946d67b" providerId="ADAL" clId="{BD3385E6-1A9A-1944-B4A9-1420A63D59DD}" dt="2019-01-04T18:07:06.657" v="1342"/>
          <ac:spMkLst>
            <pc:docMk/>
            <pc:sldMk cId="66568902" sldId="1099"/>
            <ac:spMk id="44" creationId="{20B33D3F-DDEE-7F47-8D61-6F95B70B34C5}"/>
          </ac:spMkLst>
        </pc:spChg>
        <pc:spChg chg="add mod">
          <ac:chgData name="Ambrozik, Mikael" userId="eae7891e-2738-474a-97e3-def87946d67b" providerId="ADAL" clId="{BD3385E6-1A9A-1944-B4A9-1420A63D59DD}" dt="2019-01-04T18:10:53.019" v="1461" actId="167"/>
          <ac:spMkLst>
            <pc:docMk/>
            <pc:sldMk cId="66568902" sldId="1099"/>
            <ac:spMk id="45" creationId="{A7E1FB16-B06A-B548-9C9E-BF02283AA61B}"/>
          </ac:spMkLst>
        </pc:spChg>
        <pc:spChg chg="add mod">
          <ac:chgData name="Ambrozik, Mikael" userId="eae7891e-2738-474a-97e3-def87946d67b" providerId="ADAL" clId="{BD3385E6-1A9A-1944-B4A9-1420A63D59DD}" dt="2019-01-04T18:10:53.019" v="1461" actId="167"/>
          <ac:spMkLst>
            <pc:docMk/>
            <pc:sldMk cId="66568902" sldId="1099"/>
            <ac:spMk id="49" creationId="{D67FA613-E987-EF45-ACAA-022A9CDC931B}"/>
          </ac:spMkLst>
        </pc:spChg>
        <pc:spChg chg="add mod">
          <ac:chgData name="Ambrozik, Mikael" userId="eae7891e-2738-474a-97e3-def87946d67b" providerId="ADAL" clId="{BD3385E6-1A9A-1944-B4A9-1420A63D59DD}" dt="2019-01-04T18:10:53.019" v="1461" actId="167"/>
          <ac:spMkLst>
            <pc:docMk/>
            <pc:sldMk cId="66568902" sldId="1099"/>
            <ac:spMk id="50" creationId="{3D10EDF9-F2A5-C042-9AEC-E5A47E65C77D}"/>
          </ac:spMkLst>
        </pc:spChg>
        <pc:spChg chg="add mod">
          <ac:chgData name="Ambrozik, Mikael" userId="eae7891e-2738-474a-97e3-def87946d67b" providerId="ADAL" clId="{BD3385E6-1A9A-1944-B4A9-1420A63D59DD}" dt="2019-01-04T18:08:31.095" v="1383" actId="571"/>
          <ac:spMkLst>
            <pc:docMk/>
            <pc:sldMk cId="66568902" sldId="1099"/>
            <ac:spMk id="51" creationId="{FFE5D109-6E92-A64D-8CB6-C9C0A9EB248A}"/>
          </ac:spMkLst>
        </pc:spChg>
        <pc:spChg chg="add mod">
          <ac:chgData name="Ambrozik, Mikael" userId="eae7891e-2738-474a-97e3-def87946d67b" providerId="ADAL" clId="{BD3385E6-1A9A-1944-B4A9-1420A63D59DD}" dt="2019-01-04T18:10:53.019" v="1461" actId="167"/>
          <ac:spMkLst>
            <pc:docMk/>
            <pc:sldMk cId="66568902" sldId="1099"/>
            <ac:spMk id="52" creationId="{77FBFB65-97A5-E54E-A1F6-FCBEADACE1D3}"/>
          </ac:spMkLst>
        </pc:spChg>
        <pc:spChg chg="add mod">
          <ac:chgData name="Ambrozik, Mikael" userId="eae7891e-2738-474a-97e3-def87946d67b" providerId="ADAL" clId="{BD3385E6-1A9A-1944-B4A9-1420A63D59DD}" dt="2019-01-04T18:10:53.019" v="1461" actId="167"/>
          <ac:spMkLst>
            <pc:docMk/>
            <pc:sldMk cId="66568902" sldId="1099"/>
            <ac:spMk id="53" creationId="{3E841722-E972-6F4A-B38C-564BAC32B7BF}"/>
          </ac:spMkLst>
        </pc:spChg>
        <pc:spChg chg="add mod">
          <ac:chgData name="Ambrozik, Mikael" userId="eae7891e-2738-474a-97e3-def87946d67b" providerId="ADAL" clId="{BD3385E6-1A9A-1944-B4A9-1420A63D59DD}" dt="2019-01-04T18:10:53.019" v="1461" actId="167"/>
          <ac:spMkLst>
            <pc:docMk/>
            <pc:sldMk cId="66568902" sldId="1099"/>
            <ac:spMk id="54" creationId="{FFD4726E-9888-F443-92CE-BF578F4A93F0}"/>
          </ac:spMkLst>
        </pc:spChg>
        <pc:spChg chg="add mod">
          <ac:chgData name="Ambrozik, Mikael" userId="eae7891e-2738-474a-97e3-def87946d67b" providerId="ADAL" clId="{BD3385E6-1A9A-1944-B4A9-1420A63D59DD}" dt="2019-01-04T18:10:53.019" v="1461" actId="167"/>
          <ac:spMkLst>
            <pc:docMk/>
            <pc:sldMk cId="66568902" sldId="1099"/>
            <ac:spMk id="55" creationId="{9D1EC710-8E51-E64C-910B-87BD4DBAB75C}"/>
          </ac:spMkLst>
        </pc:spChg>
        <pc:grpChg chg="add mod">
          <ac:chgData name="Ambrozik, Mikael" userId="eae7891e-2738-474a-97e3-def87946d67b" providerId="ADAL" clId="{BD3385E6-1A9A-1944-B4A9-1420A63D59DD}" dt="2019-01-04T18:10:53.019" v="1461" actId="167"/>
          <ac:grpSpMkLst>
            <pc:docMk/>
            <pc:sldMk cId="66568902" sldId="1099"/>
            <ac:grpSpMk id="2" creationId="{80008DBB-D9FB-A349-87F6-19012682D85E}"/>
          </ac:grpSpMkLst>
        </pc:grpChg>
        <pc:grpChg chg="add mod">
          <ac:chgData name="Ambrozik, Mikael" userId="eae7891e-2738-474a-97e3-def87946d67b" providerId="ADAL" clId="{BD3385E6-1A9A-1944-B4A9-1420A63D59DD}" dt="2019-01-04T18:10:53.019" v="1461" actId="167"/>
          <ac:grpSpMkLst>
            <pc:docMk/>
            <pc:sldMk cId="66568902" sldId="1099"/>
            <ac:grpSpMk id="3" creationId="{DB92ADDD-F1F5-F845-B05A-C42F3156EAC9}"/>
          </ac:grpSpMkLst>
        </pc:grpChg>
        <pc:grpChg chg="del">
          <ac:chgData name="Ambrozik, Mikael" userId="eae7891e-2738-474a-97e3-def87946d67b" providerId="ADAL" clId="{BD3385E6-1A9A-1944-B4A9-1420A63D59DD}" dt="2019-01-04T18:09:18.999" v="1434" actId="165"/>
          <ac:grpSpMkLst>
            <pc:docMk/>
            <pc:sldMk cId="66568902" sldId="1099"/>
            <ac:grpSpMk id="19" creationId="{27499418-80D2-4BFD-B374-476FBE60D9F8}"/>
          </ac:grpSpMkLst>
        </pc:grpChg>
        <pc:grpChg chg="mod topLvl">
          <ac:chgData name="Ambrozik, Mikael" userId="eae7891e-2738-474a-97e3-def87946d67b" providerId="ADAL" clId="{BD3385E6-1A9A-1944-B4A9-1420A63D59DD}" dt="2019-01-04T18:09:36.899" v="1439" actId="12788"/>
          <ac:grpSpMkLst>
            <pc:docMk/>
            <pc:sldMk cId="66568902" sldId="1099"/>
            <ac:grpSpMk id="20" creationId="{CBA6032D-AB60-41EA-B3CF-F22CC0B84D13}"/>
          </ac:grpSpMkLst>
        </pc:grpChg>
        <pc:grpChg chg="mod topLvl">
          <ac:chgData name="Ambrozik, Mikael" userId="eae7891e-2738-474a-97e3-def87946d67b" providerId="ADAL" clId="{BD3385E6-1A9A-1944-B4A9-1420A63D59DD}" dt="2019-01-04T18:09:36.899" v="1439" actId="12788"/>
          <ac:grpSpMkLst>
            <pc:docMk/>
            <pc:sldMk cId="66568902" sldId="1099"/>
            <ac:grpSpMk id="21" creationId="{AE7342EE-B6D2-4024-BD1D-2753D20237DC}"/>
          </ac:grpSpMkLst>
        </pc:grpChg>
        <pc:grpChg chg="mod">
          <ac:chgData name="Ambrozik, Mikael" userId="eae7891e-2738-474a-97e3-def87946d67b" providerId="ADAL" clId="{BD3385E6-1A9A-1944-B4A9-1420A63D59DD}" dt="2019-01-04T18:10:30.852" v="1451" actId="12788"/>
          <ac:grpSpMkLst>
            <pc:docMk/>
            <pc:sldMk cId="66568902" sldId="1099"/>
            <ac:grpSpMk id="32" creationId="{12BD6F15-2CEE-4E56-9C0E-B2F5A8C7E142}"/>
          </ac:grpSpMkLst>
        </pc:grpChg>
        <pc:grpChg chg="mod">
          <ac:chgData name="Ambrozik, Mikael" userId="eae7891e-2738-474a-97e3-def87946d67b" providerId="ADAL" clId="{BD3385E6-1A9A-1944-B4A9-1420A63D59DD}" dt="2019-01-04T18:10:30.852" v="1451" actId="12788"/>
          <ac:grpSpMkLst>
            <pc:docMk/>
            <pc:sldMk cId="66568902" sldId="1099"/>
            <ac:grpSpMk id="35" creationId="{9B4CD363-6264-49C6-A9F4-8AABD06102E4}"/>
          </ac:grpSpMkLst>
        </pc:grpChg>
        <pc:picChg chg="del">
          <ac:chgData name="Ambrozik, Mikael" userId="eae7891e-2738-474a-97e3-def87946d67b" providerId="ADAL" clId="{BD3385E6-1A9A-1944-B4A9-1420A63D59DD}" dt="2019-01-04T18:07:30.984" v="1359" actId="478"/>
          <ac:picMkLst>
            <pc:docMk/>
            <pc:sldMk cId="66568902" sldId="1099"/>
            <ac:picMk id="12" creationId="{87913363-BF63-42FD-9111-9C47E405CAA5}"/>
          </ac:picMkLst>
        </pc:picChg>
        <pc:picChg chg="mod">
          <ac:chgData name="Ambrozik, Mikael" userId="eae7891e-2738-474a-97e3-def87946d67b" providerId="ADAL" clId="{BD3385E6-1A9A-1944-B4A9-1420A63D59DD}" dt="2019-01-04T18:10:53.019" v="1461" actId="167"/>
          <ac:picMkLst>
            <pc:docMk/>
            <pc:sldMk cId="66568902" sldId="1099"/>
            <ac:picMk id="31" creationId="{3D896F4A-1AE4-4500-BE0A-3C26E00DFE99}"/>
          </ac:picMkLst>
        </pc:picChg>
      </pc:sldChg>
      <pc:sldChg chg="addSp modSp">
        <pc:chgData name="Ambrozik, Mikael" userId="eae7891e-2738-474a-97e3-def87946d67b" providerId="ADAL" clId="{BD3385E6-1A9A-1944-B4A9-1420A63D59DD}" dt="2019-01-04T18:11:30.179" v="1468" actId="14100"/>
        <pc:sldMkLst>
          <pc:docMk/>
          <pc:sldMk cId="134036543" sldId="1100"/>
        </pc:sldMkLst>
        <pc:spChg chg="add mod">
          <ac:chgData name="Ambrozik, Mikael" userId="eae7891e-2738-474a-97e3-def87946d67b" providerId="ADAL" clId="{BD3385E6-1A9A-1944-B4A9-1420A63D59DD}" dt="2019-01-04T18:11:23.187" v="1465"/>
          <ac:spMkLst>
            <pc:docMk/>
            <pc:sldMk cId="134036543" sldId="1100"/>
            <ac:spMk id="2" creationId="{329750D2-B468-7C4E-BE24-1F955D3C08AC}"/>
          </ac:spMkLst>
        </pc:spChg>
        <pc:spChg chg="add mod">
          <ac:chgData name="Ambrozik, Mikael" userId="eae7891e-2738-474a-97e3-def87946d67b" providerId="ADAL" clId="{BD3385E6-1A9A-1944-B4A9-1420A63D59DD}" dt="2019-01-04T18:11:23.187" v="1465"/>
          <ac:spMkLst>
            <pc:docMk/>
            <pc:sldMk cId="134036543" sldId="1100"/>
            <ac:spMk id="3" creationId="{62344B02-1546-B54E-B7AB-24CE52ADE813}"/>
          </ac:spMkLst>
        </pc:spChg>
        <pc:spChg chg="mod">
          <ac:chgData name="Ambrozik, Mikael" userId="eae7891e-2738-474a-97e3-def87946d67b" providerId="ADAL" clId="{BD3385E6-1A9A-1944-B4A9-1420A63D59DD}" dt="2019-01-04T18:11:17.161" v="1463" actId="404"/>
          <ac:spMkLst>
            <pc:docMk/>
            <pc:sldMk cId="134036543" sldId="1100"/>
            <ac:spMk id="9" creationId="{4507B442-F8DA-4268-AFEC-DECD72E97EAA}"/>
          </ac:spMkLst>
        </pc:spChg>
        <pc:spChg chg="mod">
          <ac:chgData name="Ambrozik, Mikael" userId="eae7891e-2738-474a-97e3-def87946d67b" providerId="ADAL" clId="{BD3385E6-1A9A-1944-B4A9-1420A63D59DD}" dt="2019-01-04T18:11:30.179" v="1468" actId="14100"/>
          <ac:spMkLst>
            <pc:docMk/>
            <pc:sldMk cId="134036543" sldId="1100"/>
            <ac:spMk id="12" creationId="{3D9147B7-7749-45D6-811C-478B3EF93827}"/>
          </ac:spMkLst>
        </pc:spChg>
        <pc:picChg chg="mod">
          <ac:chgData name="Ambrozik, Mikael" userId="eae7891e-2738-474a-97e3-def87946d67b" providerId="ADAL" clId="{BD3385E6-1A9A-1944-B4A9-1420A63D59DD}" dt="2019-01-04T18:11:20.313" v="1464" actId="1076"/>
          <ac:picMkLst>
            <pc:docMk/>
            <pc:sldMk cId="134036543" sldId="1100"/>
            <ac:picMk id="11" creationId="{3142EB15-C96B-47F7-A76F-C2EB520BD535}"/>
          </ac:picMkLst>
        </pc:picChg>
      </pc:sldChg>
      <pc:sldChg chg="addSp delSp modSp">
        <pc:chgData name="Ambrozik, Mikael" userId="eae7891e-2738-474a-97e3-def87946d67b" providerId="ADAL" clId="{BD3385E6-1A9A-1944-B4A9-1420A63D59DD}" dt="2019-01-04T18:12:53.034" v="1498" actId="478"/>
        <pc:sldMkLst>
          <pc:docMk/>
          <pc:sldMk cId="3403434219" sldId="1101"/>
        </pc:sldMkLst>
        <pc:spChg chg="del mod">
          <ac:chgData name="Ambrozik, Mikael" userId="eae7891e-2738-474a-97e3-def87946d67b" providerId="ADAL" clId="{BD3385E6-1A9A-1944-B4A9-1420A63D59DD}" dt="2019-01-04T18:12:53.034" v="1498" actId="478"/>
          <ac:spMkLst>
            <pc:docMk/>
            <pc:sldMk cId="3403434219" sldId="1101"/>
            <ac:spMk id="11" creationId="{66C3D940-D639-4A66-B36A-09928D1ABE14}"/>
          </ac:spMkLst>
        </pc:spChg>
        <pc:spChg chg="del mod">
          <ac:chgData name="Ambrozik, Mikael" userId="eae7891e-2738-474a-97e3-def87946d67b" providerId="ADAL" clId="{BD3385E6-1A9A-1944-B4A9-1420A63D59DD}" dt="2019-01-04T18:12:51.833" v="1497" actId="478"/>
          <ac:spMkLst>
            <pc:docMk/>
            <pc:sldMk cId="3403434219" sldId="1101"/>
            <ac:spMk id="13" creationId="{5F2514EE-8A6A-4CE7-ACCD-E53C946254A3}"/>
          </ac:spMkLst>
        </pc:spChg>
        <pc:spChg chg="del mod">
          <ac:chgData name="Ambrozik, Mikael" userId="eae7891e-2738-474a-97e3-def87946d67b" providerId="ADAL" clId="{BD3385E6-1A9A-1944-B4A9-1420A63D59DD}" dt="2019-01-04T18:12:51.833" v="1497" actId="478"/>
          <ac:spMkLst>
            <pc:docMk/>
            <pc:sldMk cId="3403434219" sldId="1101"/>
            <ac:spMk id="21" creationId="{006BEFCE-9C3A-495E-AC56-A377672F8A6A}"/>
          </ac:spMkLst>
        </pc:spChg>
        <pc:spChg chg="del mod">
          <ac:chgData name="Ambrozik, Mikael" userId="eae7891e-2738-474a-97e3-def87946d67b" providerId="ADAL" clId="{BD3385E6-1A9A-1944-B4A9-1420A63D59DD}" dt="2019-01-04T18:12:51.833" v="1497" actId="478"/>
          <ac:spMkLst>
            <pc:docMk/>
            <pc:sldMk cId="3403434219" sldId="1101"/>
            <ac:spMk id="22" creationId="{42A4B497-5506-47E1-AEA6-F7362E3E8D7D}"/>
          </ac:spMkLst>
        </pc:spChg>
        <pc:spChg chg="del mod">
          <ac:chgData name="Ambrozik, Mikael" userId="eae7891e-2738-474a-97e3-def87946d67b" providerId="ADAL" clId="{BD3385E6-1A9A-1944-B4A9-1420A63D59DD}" dt="2019-01-04T18:12:51.833" v="1497" actId="478"/>
          <ac:spMkLst>
            <pc:docMk/>
            <pc:sldMk cId="3403434219" sldId="1101"/>
            <ac:spMk id="23" creationId="{F1444690-87F7-43F0-9894-83E6D5FEB3F3}"/>
          </ac:spMkLst>
        </pc:spChg>
        <pc:spChg chg="del mod">
          <ac:chgData name="Ambrozik, Mikael" userId="eae7891e-2738-474a-97e3-def87946d67b" providerId="ADAL" clId="{BD3385E6-1A9A-1944-B4A9-1420A63D59DD}" dt="2019-01-04T18:12:51.833" v="1497" actId="478"/>
          <ac:spMkLst>
            <pc:docMk/>
            <pc:sldMk cId="3403434219" sldId="1101"/>
            <ac:spMk id="24" creationId="{2F096867-C0E9-466B-BEA6-D18391DDE769}"/>
          </ac:spMkLst>
        </pc:spChg>
        <pc:spChg chg="del mod">
          <ac:chgData name="Ambrozik, Mikael" userId="eae7891e-2738-474a-97e3-def87946d67b" providerId="ADAL" clId="{BD3385E6-1A9A-1944-B4A9-1420A63D59DD}" dt="2019-01-04T18:12:51.833" v="1497" actId="478"/>
          <ac:spMkLst>
            <pc:docMk/>
            <pc:sldMk cId="3403434219" sldId="1101"/>
            <ac:spMk id="25" creationId="{09D8CCBC-7331-4379-BA3D-FD21BA999C18}"/>
          </ac:spMkLst>
        </pc:spChg>
        <pc:spChg chg="del mod">
          <ac:chgData name="Ambrozik, Mikael" userId="eae7891e-2738-474a-97e3-def87946d67b" providerId="ADAL" clId="{BD3385E6-1A9A-1944-B4A9-1420A63D59DD}" dt="2019-01-04T18:12:51.833" v="1497" actId="478"/>
          <ac:spMkLst>
            <pc:docMk/>
            <pc:sldMk cId="3403434219" sldId="1101"/>
            <ac:spMk id="33" creationId="{E72C64E4-6743-4DF2-8795-38D6860AF775}"/>
          </ac:spMkLst>
        </pc:spChg>
        <pc:spChg chg="del mod">
          <ac:chgData name="Ambrozik, Mikael" userId="eae7891e-2738-474a-97e3-def87946d67b" providerId="ADAL" clId="{BD3385E6-1A9A-1944-B4A9-1420A63D59DD}" dt="2019-01-04T18:12:51.833" v="1497" actId="478"/>
          <ac:spMkLst>
            <pc:docMk/>
            <pc:sldMk cId="3403434219" sldId="1101"/>
            <ac:spMk id="34" creationId="{5FDBEAC5-BA85-4F65-81A8-E6022AC423B6}"/>
          </ac:spMkLst>
        </pc:spChg>
        <pc:spChg chg="add">
          <ac:chgData name="Ambrozik, Mikael" userId="eae7891e-2738-474a-97e3-def87946d67b" providerId="ADAL" clId="{BD3385E6-1A9A-1944-B4A9-1420A63D59DD}" dt="2019-01-04T18:11:47.582" v="1470"/>
          <ac:spMkLst>
            <pc:docMk/>
            <pc:sldMk cId="3403434219" sldId="1101"/>
            <ac:spMk id="40" creationId="{19071E06-89DA-6940-9CF9-3F0C5ECE0868}"/>
          </ac:spMkLst>
        </pc:spChg>
        <pc:spChg chg="add">
          <ac:chgData name="Ambrozik, Mikael" userId="eae7891e-2738-474a-97e3-def87946d67b" providerId="ADAL" clId="{BD3385E6-1A9A-1944-B4A9-1420A63D59DD}" dt="2019-01-04T18:11:47.582" v="1470"/>
          <ac:spMkLst>
            <pc:docMk/>
            <pc:sldMk cId="3403434219" sldId="1101"/>
            <ac:spMk id="41" creationId="{0A65C3AE-0E35-794B-8E97-2949B1F75B6E}"/>
          </ac:spMkLst>
        </pc:spChg>
        <pc:spChg chg="add">
          <ac:chgData name="Ambrozik, Mikael" userId="eae7891e-2738-474a-97e3-def87946d67b" providerId="ADAL" clId="{BD3385E6-1A9A-1944-B4A9-1420A63D59DD}" dt="2019-01-04T18:11:47.582" v="1470"/>
          <ac:spMkLst>
            <pc:docMk/>
            <pc:sldMk cId="3403434219" sldId="1101"/>
            <ac:spMk id="42" creationId="{9914A633-E369-F643-93AF-1174D4C8304D}"/>
          </ac:spMkLst>
        </pc:spChg>
        <pc:spChg chg="add mod">
          <ac:chgData name="Ambrozik, Mikael" userId="eae7891e-2738-474a-97e3-def87946d67b" providerId="ADAL" clId="{BD3385E6-1A9A-1944-B4A9-1420A63D59DD}" dt="2019-01-04T18:11:55.328" v="1474"/>
          <ac:spMkLst>
            <pc:docMk/>
            <pc:sldMk cId="3403434219" sldId="1101"/>
            <ac:spMk id="50" creationId="{28452648-FB69-2744-BB3C-6321106E4039}"/>
          </ac:spMkLst>
        </pc:spChg>
        <pc:spChg chg="add">
          <ac:chgData name="Ambrozik, Mikael" userId="eae7891e-2738-474a-97e3-def87946d67b" providerId="ADAL" clId="{BD3385E6-1A9A-1944-B4A9-1420A63D59DD}" dt="2019-01-04T18:11:47.582" v="1470"/>
          <ac:spMkLst>
            <pc:docMk/>
            <pc:sldMk cId="3403434219" sldId="1101"/>
            <ac:spMk id="51" creationId="{5D338CCD-AE2F-7C40-BE01-089DAA96A822}"/>
          </ac:spMkLst>
        </pc:spChg>
        <pc:spChg chg="add">
          <ac:chgData name="Ambrozik, Mikael" userId="eae7891e-2738-474a-97e3-def87946d67b" providerId="ADAL" clId="{BD3385E6-1A9A-1944-B4A9-1420A63D59DD}" dt="2019-01-04T18:11:47.582" v="1470"/>
          <ac:spMkLst>
            <pc:docMk/>
            <pc:sldMk cId="3403434219" sldId="1101"/>
            <ac:spMk id="52" creationId="{50E92786-6032-114E-8747-28C3E7271A3F}"/>
          </ac:spMkLst>
        </pc:spChg>
        <pc:spChg chg="add">
          <ac:chgData name="Ambrozik, Mikael" userId="eae7891e-2738-474a-97e3-def87946d67b" providerId="ADAL" clId="{BD3385E6-1A9A-1944-B4A9-1420A63D59DD}" dt="2019-01-04T18:11:47.582" v="1470"/>
          <ac:spMkLst>
            <pc:docMk/>
            <pc:sldMk cId="3403434219" sldId="1101"/>
            <ac:spMk id="53" creationId="{85B0FA44-6FA8-254F-A22E-0A08831336A9}"/>
          </ac:spMkLst>
        </pc:spChg>
        <pc:spChg chg="add">
          <ac:chgData name="Ambrozik, Mikael" userId="eae7891e-2738-474a-97e3-def87946d67b" providerId="ADAL" clId="{BD3385E6-1A9A-1944-B4A9-1420A63D59DD}" dt="2019-01-04T18:11:47.582" v="1470"/>
          <ac:spMkLst>
            <pc:docMk/>
            <pc:sldMk cId="3403434219" sldId="1101"/>
            <ac:spMk id="62" creationId="{1F01F409-44BC-EF48-A6D3-E455D0F9396F}"/>
          </ac:spMkLst>
        </pc:spChg>
        <pc:spChg chg="add mod">
          <ac:chgData name="Ambrozik, Mikael" userId="eae7891e-2738-474a-97e3-def87946d67b" providerId="ADAL" clId="{BD3385E6-1A9A-1944-B4A9-1420A63D59DD}" dt="2019-01-04T18:12:37.052" v="1485" actId="12789"/>
          <ac:spMkLst>
            <pc:docMk/>
            <pc:sldMk cId="3403434219" sldId="1101"/>
            <ac:spMk id="63" creationId="{E2685A6F-5F2A-0141-B25A-E1FD982531C8}"/>
          </ac:spMkLst>
        </pc:spChg>
        <pc:spChg chg="add mod">
          <ac:chgData name="Ambrozik, Mikael" userId="eae7891e-2738-474a-97e3-def87946d67b" providerId="ADAL" clId="{BD3385E6-1A9A-1944-B4A9-1420A63D59DD}" dt="2019-01-04T18:12:44.339" v="1496" actId="20577"/>
          <ac:spMkLst>
            <pc:docMk/>
            <pc:sldMk cId="3403434219" sldId="1101"/>
            <ac:spMk id="64" creationId="{C43D0AB7-F8B4-7D46-8DD5-1A219A63DBBD}"/>
          </ac:spMkLst>
        </pc:spChg>
        <pc:grpChg chg="del mod">
          <ac:chgData name="Ambrozik, Mikael" userId="eae7891e-2738-474a-97e3-def87946d67b" providerId="ADAL" clId="{BD3385E6-1A9A-1944-B4A9-1420A63D59DD}" dt="2019-01-04T18:12:51.833" v="1497" actId="478"/>
          <ac:grpSpMkLst>
            <pc:docMk/>
            <pc:sldMk cId="3403434219" sldId="1101"/>
            <ac:grpSpMk id="14" creationId="{CA075273-EC4A-4D96-B076-CBAEFEE9D17D}"/>
          </ac:grpSpMkLst>
        </pc:grpChg>
        <pc:grpChg chg="del mod">
          <ac:chgData name="Ambrozik, Mikael" userId="eae7891e-2738-474a-97e3-def87946d67b" providerId="ADAL" clId="{BD3385E6-1A9A-1944-B4A9-1420A63D59DD}" dt="2019-01-04T18:12:51.833" v="1497" actId="478"/>
          <ac:grpSpMkLst>
            <pc:docMk/>
            <pc:sldMk cId="3403434219" sldId="1101"/>
            <ac:grpSpMk id="27" creationId="{E8FF0124-FC46-4E4E-913A-D4D0095AF113}"/>
          </ac:grpSpMkLst>
        </pc:grpChg>
        <pc:grpChg chg="del mod">
          <ac:chgData name="Ambrozik, Mikael" userId="eae7891e-2738-474a-97e3-def87946d67b" providerId="ADAL" clId="{BD3385E6-1A9A-1944-B4A9-1420A63D59DD}" dt="2019-01-04T18:12:51.833" v="1497" actId="478"/>
          <ac:grpSpMkLst>
            <pc:docMk/>
            <pc:sldMk cId="3403434219" sldId="1101"/>
            <ac:grpSpMk id="30" creationId="{ECF76067-7EBB-49BD-9A93-DD10F42B5B7E}"/>
          </ac:grpSpMkLst>
        </pc:grpChg>
        <pc:grpChg chg="add">
          <ac:chgData name="Ambrozik, Mikael" userId="eae7891e-2738-474a-97e3-def87946d67b" providerId="ADAL" clId="{BD3385E6-1A9A-1944-B4A9-1420A63D59DD}" dt="2019-01-04T18:11:47.582" v="1470"/>
          <ac:grpSpMkLst>
            <pc:docMk/>
            <pc:sldMk cId="3403434219" sldId="1101"/>
            <ac:grpSpMk id="43" creationId="{F21314BD-F99C-014C-BC02-5DEF9FCE7412}"/>
          </ac:grpSpMkLst>
        </pc:grpChg>
        <pc:grpChg chg="add">
          <ac:chgData name="Ambrozik, Mikael" userId="eae7891e-2738-474a-97e3-def87946d67b" providerId="ADAL" clId="{BD3385E6-1A9A-1944-B4A9-1420A63D59DD}" dt="2019-01-04T18:11:47.582" v="1470"/>
          <ac:grpSpMkLst>
            <pc:docMk/>
            <pc:sldMk cId="3403434219" sldId="1101"/>
            <ac:grpSpMk id="55" creationId="{B48CC06C-AA66-F84A-8017-01D41EC87BF4}"/>
          </ac:grpSpMkLst>
        </pc:grpChg>
        <pc:picChg chg="del mod">
          <ac:chgData name="Ambrozik, Mikael" userId="eae7891e-2738-474a-97e3-def87946d67b" providerId="ADAL" clId="{BD3385E6-1A9A-1944-B4A9-1420A63D59DD}" dt="2019-01-04T18:12:51.833" v="1497" actId="478"/>
          <ac:picMkLst>
            <pc:docMk/>
            <pc:sldMk cId="3403434219" sldId="1101"/>
            <ac:picMk id="12" creationId="{932257B5-D1BF-47FA-92A5-9A837F4DD731}"/>
          </ac:picMkLst>
        </pc:picChg>
        <pc:picChg chg="del mod">
          <ac:chgData name="Ambrozik, Mikael" userId="eae7891e-2738-474a-97e3-def87946d67b" providerId="ADAL" clId="{BD3385E6-1A9A-1944-B4A9-1420A63D59DD}" dt="2019-01-04T18:12:51.833" v="1497" actId="478"/>
          <ac:picMkLst>
            <pc:docMk/>
            <pc:sldMk cId="3403434219" sldId="1101"/>
            <ac:picMk id="26" creationId="{197D51D0-0E5F-496A-BA66-8BF1013635DE}"/>
          </ac:picMkLst>
        </pc:picChg>
        <pc:picChg chg="del mod">
          <ac:chgData name="Ambrozik, Mikael" userId="eae7891e-2738-474a-97e3-def87946d67b" providerId="ADAL" clId="{BD3385E6-1A9A-1944-B4A9-1420A63D59DD}" dt="2019-01-04T18:12:28.382" v="1482"/>
          <ac:picMkLst>
            <pc:docMk/>
            <pc:sldMk cId="3403434219" sldId="1101"/>
            <ac:picMk id="37" creationId="{6BE98F95-4E58-4B38-B193-2B3825A79B3B}"/>
          </ac:picMkLst>
        </pc:picChg>
        <pc:picChg chg="add">
          <ac:chgData name="Ambrozik, Mikael" userId="eae7891e-2738-474a-97e3-def87946d67b" providerId="ADAL" clId="{BD3385E6-1A9A-1944-B4A9-1420A63D59DD}" dt="2019-01-04T18:11:47.582" v="1470"/>
          <ac:picMkLst>
            <pc:docMk/>
            <pc:sldMk cId="3403434219" sldId="1101"/>
            <ac:picMk id="54" creationId="{26D1E65D-854C-2E41-AE37-1BE852D4C7A8}"/>
          </ac:picMkLst>
        </pc:picChg>
        <pc:picChg chg="add mod">
          <ac:chgData name="Ambrozik, Mikael" userId="eae7891e-2738-474a-97e3-def87946d67b" providerId="ADAL" clId="{BD3385E6-1A9A-1944-B4A9-1420A63D59DD}" dt="2019-01-04T18:12:37.052" v="1485" actId="12789"/>
          <ac:picMkLst>
            <pc:docMk/>
            <pc:sldMk cId="3403434219" sldId="1101"/>
            <ac:picMk id="65" creationId="{E6F1DBC5-4ADC-324C-87BB-E5C49FD56EE5}"/>
          </ac:picMkLst>
        </pc:picChg>
      </pc:sldChg>
      <pc:sldChg chg="addSp delSp modSp">
        <pc:chgData name="Ambrozik, Mikael" userId="eae7891e-2738-474a-97e3-def87946d67b" providerId="ADAL" clId="{BD3385E6-1A9A-1944-B4A9-1420A63D59DD}" dt="2019-01-04T18:15:01.562" v="1544" actId="478"/>
        <pc:sldMkLst>
          <pc:docMk/>
          <pc:sldMk cId="2084739426" sldId="1102"/>
        </pc:sldMkLst>
        <pc:spChg chg="add mod">
          <ac:chgData name="Ambrozik, Mikael" userId="eae7891e-2738-474a-97e3-def87946d67b" providerId="ADAL" clId="{BD3385E6-1A9A-1944-B4A9-1420A63D59DD}" dt="2019-01-04T18:13:06.827" v="1499"/>
          <ac:spMkLst>
            <pc:docMk/>
            <pc:sldMk cId="2084739426" sldId="1102"/>
            <ac:spMk id="3" creationId="{3ED91D6D-6B20-9648-94C8-EA165EBCDF9E}"/>
          </ac:spMkLst>
        </pc:spChg>
        <pc:spChg chg="add del mod">
          <ac:chgData name="Ambrozik, Mikael" userId="eae7891e-2738-474a-97e3-def87946d67b" providerId="ADAL" clId="{BD3385E6-1A9A-1944-B4A9-1420A63D59DD}" dt="2019-01-04T18:13:32.778" v="1504" actId="3680"/>
          <ac:spMkLst>
            <pc:docMk/>
            <pc:sldMk cId="2084739426" sldId="1102"/>
            <ac:spMk id="5" creationId="{26FA2FC1-1E97-8B46-94AE-CF16D0F1411D}"/>
          </ac:spMkLst>
        </pc:spChg>
        <pc:spChg chg="add mod">
          <ac:chgData name="Ambrozik, Mikael" userId="eae7891e-2738-474a-97e3-def87946d67b" providerId="ADAL" clId="{BD3385E6-1A9A-1944-B4A9-1420A63D59DD}" dt="2019-01-04T18:13:06.827" v="1499"/>
          <ac:spMkLst>
            <pc:docMk/>
            <pc:sldMk cId="2084739426" sldId="1102"/>
            <ac:spMk id="8" creationId="{F74006FE-F1A9-BE43-9605-2B2EB228993F}"/>
          </ac:spMkLst>
        </pc:spChg>
        <pc:graphicFrameChg chg="add del mod">
          <ac:chgData name="Ambrozik, Mikael" userId="eae7891e-2738-474a-97e3-def87946d67b" providerId="ADAL" clId="{BD3385E6-1A9A-1944-B4A9-1420A63D59DD}" dt="2019-01-04T18:15:01.562" v="1544" actId="478"/>
          <ac:graphicFrameMkLst>
            <pc:docMk/>
            <pc:sldMk cId="2084739426" sldId="1102"/>
            <ac:graphicFrameMk id="7" creationId="{98D40AF6-1BD2-46A8-B6B5-1C6FECA1ECC9}"/>
          </ac:graphicFrameMkLst>
        </pc:graphicFrameChg>
        <pc:graphicFrameChg chg="add mod modGraphic">
          <ac:chgData name="Ambrozik, Mikael" userId="eae7891e-2738-474a-97e3-def87946d67b" providerId="ADAL" clId="{BD3385E6-1A9A-1944-B4A9-1420A63D59DD}" dt="2019-01-04T18:14:55.553" v="1543" actId="207"/>
          <ac:graphicFrameMkLst>
            <pc:docMk/>
            <pc:sldMk cId="2084739426" sldId="1102"/>
            <ac:graphicFrameMk id="9" creationId="{D941D52B-A76A-1A43-92C7-EB21487278F0}"/>
          </ac:graphicFrameMkLst>
        </pc:graphicFrameChg>
      </pc:sldChg>
      <pc:sldChg chg="addSp delSp modSp">
        <pc:chgData name="Ambrozik, Mikael" userId="eae7891e-2738-474a-97e3-def87946d67b" providerId="ADAL" clId="{BD3385E6-1A9A-1944-B4A9-1420A63D59DD}" dt="2019-01-04T18:16:44.525" v="1561" actId="478"/>
        <pc:sldMkLst>
          <pc:docMk/>
          <pc:sldMk cId="3535175217" sldId="1103"/>
        </pc:sldMkLst>
        <pc:spChg chg="add mod">
          <ac:chgData name="Ambrozik, Mikael" userId="eae7891e-2738-474a-97e3-def87946d67b" providerId="ADAL" clId="{BD3385E6-1A9A-1944-B4A9-1420A63D59DD}" dt="2019-01-04T18:15:13.712" v="1545"/>
          <ac:spMkLst>
            <pc:docMk/>
            <pc:sldMk cId="3535175217" sldId="1103"/>
            <ac:spMk id="2" creationId="{6F70249B-B871-C840-A322-F7CAA004BAF4}"/>
          </ac:spMkLst>
        </pc:spChg>
        <pc:spChg chg="add mod">
          <ac:chgData name="Ambrozik, Mikael" userId="eae7891e-2738-474a-97e3-def87946d67b" providerId="ADAL" clId="{BD3385E6-1A9A-1944-B4A9-1420A63D59DD}" dt="2019-01-04T18:15:13.712" v="1545"/>
          <ac:spMkLst>
            <pc:docMk/>
            <pc:sldMk cId="3535175217" sldId="1103"/>
            <ac:spMk id="3" creationId="{5EE5A858-5A59-3246-9DBB-5764B2421BD5}"/>
          </ac:spMkLst>
        </pc:spChg>
        <pc:spChg chg="mod">
          <ac:chgData name="Ambrozik, Mikael" userId="eae7891e-2738-474a-97e3-def87946d67b" providerId="ADAL" clId="{BD3385E6-1A9A-1944-B4A9-1420A63D59DD}" dt="2019-01-04T18:15:29.405" v="1548" actId="14100"/>
          <ac:spMkLst>
            <pc:docMk/>
            <pc:sldMk cId="3535175217" sldId="1103"/>
            <ac:spMk id="9" creationId="{7E7C6618-D907-42DF-BF92-7CBEF98F115B}"/>
          </ac:spMkLst>
        </pc:spChg>
        <pc:spChg chg="mod">
          <ac:chgData name="Ambrozik, Mikael" userId="eae7891e-2738-474a-97e3-def87946d67b" providerId="ADAL" clId="{BD3385E6-1A9A-1944-B4A9-1420A63D59DD}" dt="2019-01-04T18:15:46.191" v="1552" actId="1076"/>
          <ac:spMkLst>
            <pc:docMk/>
            <pc:sldMk cId="3535175217" sldId="1103"/>
            <ac:spMk id="14" creationId="{6465AD1D-A3F5-4736-907D-6B98E56E65AA}"/>
          </ac:spMkLst>
        </pc:spChg>
        <pc:spChg chg="add mod">
          <ac:chgData name="Ambrozik, Mikael" userId="eae7891e-2738-474a-97e3-def87946d67b" providerId="ADAL" clId="{BD3385E6-1A9A-1944-B4A9-1420A63D59DD}" dt="2019-01-04T18:16:34.800" v="1556" actId="207"/>
          <ac:spMkLst>
            <pc:docMk/>
            <pc:sldMk cId="3535175217" sldId="1103"/>
            <ac:spMk id="15" creationId="{B25E5542-103B-C748-984C-C4DDF4370061}"/>
          </ac:spMkLst>
        </pc:spChg>
        <pc:spChg chg="topLvl">
          <ac:chgData name="Ambrozik, Mikael" userId="eae7891e-2738-474a-97e3-def87946d67b" providerId="ADAL" clId="{BD3385E6-1A9A-1944-B4A9-1420A63D59DD}" dt="2019-01-04T18:16:44.525" v="1561" actId="478"/>
          <ac:spMkLst>
            <pc:docMk/>
            <pc:sldMk cId="3535175217" sldId="1103"/>
            <ac:spMk id="18" creationId="{9E238E36-73A1-A047-89C7-657744D546DD}"/>
          </ac:spMkLst>
        </pc:spChg>
        <pc:grpChg chg="add del">
          <ac:chgData name="Ambrozik, Mikael" userId="eae7891e-2738-474a-97e3-def87946d67b" providerId="ADAL" clId="{BD3385E6-1A9A-1944-B4A9-1420A63D59DD}" dt="2019-01-04T18:16:40.291" v="1559"/>
          <ac:grpSpMkLst>
            <pc:docMk/>
            <pc:sldMk cId="3535175217" sldId="1103"/>
            <ac:grpSpMk id="12" creationId="{1CDF172D-4909-4722-A464-858C11B8C9AB}"/>
          </ac:grpSpMkLst>
        </pc:grpChg>
        <pc:grpChg chg="add del">
          <ac:chgData name="Ambrozik, Mikael" userId="eae7891e-2738-474a-97e3-def87946d67b" providerId="ADAL" clId="{BD3385E6-1A9A-1944-B4A9-1420A63D59DD}" dt="2019-01-04T18:16:44.525" v="1561" actId="478"/>
          <ac:grpSpMkLst>
            <pc:docMk/>
            <pc:sldMk cId="3535175217" sldId="1103"/>
            <ac:grpSpMk id="16" creationId="{063552E8-D4D7-8F4A-99C8-509562E615D9}"/>
          </ac:grpSpMkLst>
        </pc:grpChg>
        <pc:picChg chg="mod">
          <ac:chgData name="Ambrozik, Mikael" userId="eae7891e-2738-474a-97e3-def87946d67b" providerId="ADAL" clId="{BD3385E6-1A9A-1944-B4A9-1420A63D59DD}" dt="2019-01-04T18:15:46.191" v="1552" actId="1076"/>
          <ac:picMkLst>
            <pc:docMk/>
            <pc:sldMk cId="3535175217" sldId="1103"/>
            <ac:picMk id="13" creationId="{0EB14FCB-C202-4D5A-ACD8-C074B8EEA3C6}"/>
          </ac:picMkLst>
        </pc:picChg>
        <pc:picChg chg="del topLvl">
          <ac:chgData name="Ambrozik, Mikael" userId="eae7891e-2738-474a-97e3-def87946d67b" providerId="ADAL" clId="{BD3385E6-1A9A-1944-B4A9-1420A63D59DD}" dt="2019-01-04T18:16:44.525" v="1561" actId="478"/>
          <ac:picMkLst>
            <pc:docMk/>
            <pc:sldMk cId="3535175217" sldId="1103"/>
            <ac:picMk id="17" creationId="{13839266-6B50-5741-9F11-7C4BCE5CCF84}"/>
          </ac:picMkLst>
        </pc:picChg>
      </pc:sldChg>
      <pc:sldChg chg="addSp delSp modSp">
        <pc:chgData name="Ambrozik, Mikael" userId="eae7891e-2738-474a-97e3-def87946d67b" providerId="ADAL" clId="{BD3385E6-1A9A-1944-B4A9-1420A63D59DD}" dt="2019-01-04T18:27:28.844" v="1723" actId="207"/>
        <pc:sldMkLst>
          <pc:docMk/>
          <pc:sldMk cId="3425607884" sldId="1104"/>
        </pc:sldMkLst>
        <pc:spChg chg="add mod">
          <ac:chgData name="Ambrozik, Mikael" userId="eae7891e-2738-474a-97e3-def87946d67b" providerId="ADAL" clId="{BD3385E6-1A9A-1944-B4A9-1420A63D59DD}" dt="2019-01-04T18:16:52.539" v="1562"/>
          <ac:spMkLst>
            <pc:docMk/>
            <pc:sldMk cId="3425607884" sldId="1104"/>
            <ac:spMk id="3" creationId="{AFD3D12C-FEEF-BF44-AFBC-AE39ED1D0A9A}"/>
          </ac:spMkLst>
        </pc:spChg>
        <pc:spChg chg="add del mod">
          <ac:chgData name="Ambrozik, Mikael" userId="eae7891e-2738-474a-97e3-def87946d67b" providerId="ADAL" clId="{BD3385E6-1A9A-1944-B4A9-1420A63D59DD}" dt="2019-01-04T18:17:06.731" v="1565" actId="478"/>
          <ac:spMkLst>
            <pc:docMk/>
            <pc:sldMk cId="3425607884" sldId="1104"/>
            <ac:spMk id="4" creationId="{DAFB24B4-BF00-5346-9854-DE78AD5C1D33}"/>
          </ac:spMkLst>
        </pc:spChg>
        <pc:spChg chg="add mod">
          <ac:chgData name="Ambrozik, Mikael" userId="eae7891e-2738-474a-97e3-def87946d67b" providerId="ADAL" clId="{BD3385E6-1A9A-1944-B4A9-1420A63D59DD}" dt="2019-01-04T18:16:52.539" v="1562"/>
          <ac:spMkLst>
            <pc:docMk/>
            <pc:sldMk cId="3425607884" sldId="1104"/>
            <ac:spMk id="6" creationId="{1000DBD6-AE3B-FD41-A3AC-FE4B48ADE208}"/>
          </ac:spMkLst>
        </pc:spChg>
        <pc:spChg chg="mod">
          <ac:chgData name="Ambrozik, Mikael" userId="eae7891e-2738-474a-97e3-def87946d67b" providerId="ADAL" clId="{BD3385E6-1A9A-1944-B4A9-1420A63D59DD}" dt="2019-01-04T18:20:44.615" v="1627" actId="14100"/>
          <ac:spMkLst>
            <pc:docMk/>
            <pc:sldMk cId="3425607884" sldId="1104"/>
            <ac:spMk id="10" creationId="{1B889EC9-F54A-43B5-9B35-00F5DF4A7C8C}"/>
          </ac:spMkLst>
        </pc:spChg>
        <pc:spChg chg="mod">
          <ac:chgData name="Ambrozik, Mikael" userId="eae7891e-2738-474a-97e3-def87946d67b" providerId="ADAL" clId="{BD3385E6-1A9A-1944-B4A9-1420A63D59DD}" dt="2019-01-04T18:20:44.615" v="1627" actId="14100"/>
          <ac:spMkLst>
            <pc:docMk/>
            <pc:sldMk cId="3425607884" sldId="1104"/>
            <ac:spMk id="11" creationId="{784D1C18-CF37-47AD-9FBE-49AF27CAE630}"/>
          </ac:spMkLst>
        </pc:spChg>
        <pc:spChg chg="mod">
          <ac:chgData name="Ambrozik, Mikael" userId="eae7891e-2738-474a-97e3-def87946d67b" providerId="ADAL" clId="{BD3385E6-1A9A-1944-B4A9-1420A63D59DD}" dt="2019-01-04T18:25:59.414" v="1706" actId="12788"/>
          <ac:spMkLst>
            <pc:docMk/>
            <pc:sldMk cId="3425607884" sldId="1104"/>
            <ac:spMk id="12" creationId="{7A2025B4-C482-438A-AE4D-C59CD94F4090}"/>
          </ac:spMkLst>
        </pc:spChg>
        <pc:spChg chg="mod">
          <ac:chgData name="Ambrozik, Mikael" userId="eae7891e-2738-474a-97e3-def87946d67b" providerId="ADAL" clId="{BD3385E6-1A9A-1944-B4A9-1420A63D59DD}" dt="2019-01-04T18:27:21.449" v="1722" actId="207"/>
          <ac:spMkLst>
            <pc:docMk/>
            <pc:sldMk cId="3425607884" sldId="1104"/>
            <ac:spMk id="13" creationId="{7304AD2E-001F-4847-AD59-B2D34863D394}"/>
          </ac:spMkLst>
        </pc:spChg>
        <pc:spChg chg="del mod">
          <ac:chgData name="Ambrozik, Mikael" userId="eae7891e-2738-474a-97e3-def87946d67b" providerId="ADAL" clId="{BD3385E6-1A9A-1944-B4A9-1420A63D59DD}" dt="2019-01-04T18:20:40.026" v="1626" actId="478"/>
          <ac:spMkLst>
            <pc:docMk/>
            <pc:sldMk cId="3425607884" sldId="1104"/>
            <ac:spMk id="14" creationId="{68F7FDB0-EC0F-4EC0-8F4E-AC384306AE2A}"/>
          </ac:spMkLst>
        </pc:spChg>
        <pc:spChg chg="mod">
          <ac:chgData name="Ambrozik, Mikael" userId="eae7891e-2738-474a-97e3-def87946d67b" providerId="ADAL" clId="{BD3385E6-1A9A-1944-B4A9-1420A63D59DD}" dt="2019-01-04T18:27:21.449" v="1722" actId="207"/>
          <ac:spMkLst>
            <pc:docMk/>
            <pc:sldMk cId="3425607884" sldId="1104"/>
            <ac:spMk id="15" creationId="{B2C4A100-4782-41A0-874A-D990BEC491CE}"/>
          </ac:spMkLst>
        </pc:spChg>
        <pc:spChg chg="del mod">
          <ac:chgData name="Ambrozik, Mikael" userId="eae7891e-2738-474a-97e3-def87946d67b" providerId="ADAL" clId="{BD3385E6-1A9A-1944-B4A9-1420A63D59DD}" dt="2019-01-04T18:20:40.026" v="1626" actId="478"/>
          <ac:spMkLst>
            <pc:docMk/>
            <pc:sldMk cId="3425607884" sldId="1104"/>
            <ac:spMk id="16" creationId="{86977281-0A43-43A0-93CF-701BC9850DD0}"/>
          </ac:spMkLst>
        </pc:spChg>
        <pc:spChg chg="del mod">
          <ac:chgData name="Ambrozik, Mikael" userId="eae7891e-2738-474a-97e3-def87946d67b" providerId="ADAL" clId="{BD3385E6-1A9A-1944-B4A9-1420A63D59DD}" dt="2019-01-04T18:20:40.026" v="1626" actId="478"/>
          <ac:spMkLst>
            <pc:docMk/>
            <pc:sldMk cId="3425607884" sldId="1104"/>
            <ac:spMk id="17" creationId="{4633A4A9-2EBC-41C3-BC18-B7CAA5FDD43B}"/>
          </ac:spMkLst>
        </pc:spChg>
        <pc:spChg chg="mod">
          <ac:chgData name="Ambrozik, Mikael" userId="eae7891e-2738-474a-97e3-def87946d67b" providerId="ADAL" clId="{BD3385E6-1A9A-1944-B4A9-1420A63D59DD}" dt="2019-01-04T18:24:23.290" v="1690" actId="12789"/>
          <ac:spMkLst>
            <pc:docMk/>
            <pc:sldMk cId="3425607884" sldId="1104"/>
            <ac:spMk id="18" creationId="{F9C24CA0-ECA7-4BA9-B552-8D216B68F993}"/>
          </ac:spMkLst>
        </pc:spChg>
        <pc:spChg chg="del mod">
          <ac:chgData name="Ambrozik, Mikael" userId="eae7891e-2738-474a-97e3-def87946d67b" providerId="ADAL" clId="{BD3385E6-1A9A-1944-B4A9-1420A63D59DD}" dt="2019-01-04T18:27:11.842" v="1720" actId="478"/>
          <ac:spMkLst>
            <pc:docMk/>
            <pc:sldMk cId="3425607884" sldId="1104"/>
            <ac:spMk id="19" creationId="{2951F622-EC5C-4DA5-A36D-5DCACCA388F8}"/>
          </ac:spMkLst>
        </pc:spChg>
        <pc:spChg chg="mod">
          <ac:chgData name="Ambrozik, Mikael" userId="eae7891e-2738-474a-97e3-def87946d67b" providerId="ADAL" clId="{BD3385E6-1A9A-1944-B4A9-1420A63D59DD}" dt="2019-01-04T18:26:34.030" v="1712" actId="1076"/>
          <ac:spMkLst>
            <pc:docMk/>
            <pc:sldMk cId="3425607884" sldId="1104"/>
            <ac:spMk id="20" creationId="{ABF6BF98-85EA-42A2-B00E-04FDEE64473B}"/>
          </ac:spMkLst>
        </pc:spChg>
        <pc:spChg chg="mod">
          <ac:chgData name="Ambrozik, Mikael" userId="eae7891e-2738-474a-97e3-def87946d67b" providerId="ADAL" clId="{BD3385E6-1A9A-1944-B4A9-1420A63D59DD}" dt="2019-01-04T18:26:28.978" v="1711" actId="12789"/>
          <ac:spMkLst>
            <pc:docMk/>
            <pc:sldMk cId="3425607884" sldId="1104"/>
            <ac:spMk id="21" creationId="{02359FEF-0E6C-4C8D-8164-056C5FAF7942}"/>
          </ac:spMkLst>
        </pc:spChg>
        <pc:spChg chg="mod">
          <ac:chgData name="Ambrozik, Mikael" userId="eae7891e-2738-474a-97e3-def87946d67b" providerId="ADAL" clId="{BD3385E6-1A9A-1944-B4A9-1420A63D59DD}" dt="2019-01-04T18:23:12.212" v="1665" actId="164"/>
          <ac:spMkLst>
            <pc:docMk/>
            <pc:sldMk cId="3425607884" sldId="1104"/>
            <ac:spMk id="23" creationId="{9C3AA774-AA1E-4C86-9CB6-07489985224D}"/>
          </ac:spMkLst>
        </pc:spChg>
        <pc:spChg chg="mod">
          <ac:chgData name="Ambrozik, Mikael" userId="eae7891e-2738-474a-97e3-def87946d67b" providerId="ADAL" clId="{BD3385E6-1A9A-1944-B4A9-1420A63D59DD}" dt="2019-01-04T18:23:09.934" v="1664" actId="164"/>
          <ac:spMkLst>
            <pc:docMk/>
            <pc:sldMk cId="3425607884" sldId="1104"/>
            <ac:spMk id="24" creationId="{9A69E655-B9B9-41E0-9D53-BB6A49B10F32}"/>
          </ac:spMkLst>
        </pc:spChg>
        <pc:spChg chg="mod">
          <ac:chgData name="Ambrozik, Mikael" userId="eae7891e-2738-474a-97e3-def87946d67b" providerId="ADAL" clId="{BD3385E6-1A9A-1944-B4A9-1420A63D59DD}" dt="2019-01-04T18:23:05.884" v="1663" actId="164"/>
          <ac:spMkLst>
            <pc:docMk/>
            <pc:sldMk cId="3425607884" sldId="1104"/>
            <ac:spMk id="30" creationId="{F5E9F509-B351-4B81-A1F6-836DA415E6C8}"/>
          </ac:spMkLst>
        </pc:spChg>
        <pc:spChg chg="add mod">
          <ac:chgData name="Ambrozik, Mikael" userId="eae7891e-2738-474a-97e3-def87946d67b" providerId="ADAL" clId="{BD3385E6-1A9A-1944-B4A9-1420A63D59DD}" dt="2019-01-04T18:18:58.962" v="1614" actId="208"/>
          <ac:spMkLst>
            <pc:docMk/>
            <pc:sldMk cId="3425607884" sldId="1104"/>
            <ac:spMk id="36" creationId="{BE68FAD1-FD74-374A-97EE-FD1457075173}"/>
          </ac:spMkLst>
        </pc:spChg>
        <pc:spChg chg="add mod">
          <ac:chgData name="Ambrozik, Mikael" userId="eae7891e-2738-474a-97e3-def87946d67b" providerId="ADAL" clId="{BD3385E6-1A9A-1944-B4A9-1420A63D59DD}" dt="2019-01-04T18:20:09.457" v="1620" actId="208"/>
          <ac:spMkLst>
            <pc:docMk/>
            <pc:sldMk cId="3425607884" sldId="1104"/>
            <ac:spMk id="37" creationId="{A16AD540-C00D-8441-8C82-75904DAED2D7}"/>
          </ac:spMkLst>
        </pc:spChg>
        <pc:spChg chg="add mod">
          <ac:chgData name="Ambrozik, Mikael" userId="eae7891e-2738-474a-97e3-def87946d67b" providerId="ADAL" clId="{BD3385E6-1A9A-1944-B4A9-1420A63D59DD}" dt="2019-01-04T18:20:33.423" v="1624" actId="208"/>
          <ac:spMkLst>
            <pc:docMk/>
            <pc:sldMk cId="3425607884" sldId="1104"/>
            <ac:spMk id="38" creationId="{724F66E2-FEA7-E84B-9790-540D49AF8667}"/>
          </ac:spMkLst>
        </pc:spChg>
        <pc:spChg chg="add mod">
          <ac:chgData name="Ambrozik, Mikael" userId="eae7891e-2738-474a-97e3-def87946d67b" providerId="ADAL" clId="{BD3385E6-1A9A-1944-B4A9-1420A63D59DD}" dt="2019-01-04T18:27:28.844" v="1723" actId="207"/>
          <ac:spMkLst>
            <pc:docMk/>
            <pc:sldMk cId="3425607884" sldId="1104"/>
            <ac:spMk id="46" creationId="{36189D5F-A547-DC4A-9055-337BAC3C6757}"/>
          </ac:spMkLst>
        </pc:spChg>
        <pc:spChg chg="add mod">
          <ac:chgData name="Ambrozik, Mikael" userId="eae7891e-2738-474a-97e3-def87946d67b" providerId="ADAL" clId="{BD3385E6-1A9A-1944-B4A9-1420A63D59DD}" dt="2019-01-04T18:26:34.030" v="1712" actId="1076"/>
          <ac:spMkLst>
            <pc:docMk/>
            <pc:sldMk cId="3425607884" sldId="1104"/>
            <ac:spMk id="54" creationId="{F8C182F7-1750-A743-9632-66116B4F5D59}"/>
          </ac:spMkLst>
        </pc:spChg>
        <pc:grpChg chg="add mod">
          <ac:chgData name="Ambrozik, Mikael" userId="eae7891e-2738-474a-97e3-def87946d67b" providerId="ADAL" clId="{BD3385E6-1A9A-1944-B4A9-1420A63D59DD}" dt="2019-01-04T18:23:35.982" v="1678" actId="1038"/>
          <ac:grpSpMkLst>
            <pc:docMk/>
            <pc:sldMk cId="3425607884" sldId="1104"/>
            <ac:grpSpMk id="48" creationId="{69522689-E7C4-6A48-8E2D-8DCB52BB83D4}"/>
          </ac:grpSpMkLst>
        </pc:grpChg>
        <pc:grpChg chg="add mod">
          <ac:chgData name="Ambrozik, Mikael" userId="eae7891e-2738-474a-97e3-def87946d67b" providerId="ADAL" clId="{BD3385E6-1A9A-1944-B4A9-1420A63D59DD}" dt="2019-01-04T18:23:35.982" v="1678" actId="1038"/>
          <ac:grpSpMkLst>
            <pc:docMk/>
            <pc:sldMk cId="3425607884" sldId="1104"/>
            <ac:grpSpMk id="49" creationId="{02080FD7-7A2A-1A4E-82DF-DD2DD3C68F6B}"/>
          </ac:grpSpMkLst>
        </pc:grpChg>
        <pc:grpChg chg="add mod">
          <ac:chgData name="Ambrozik, Mikael" userId="eae7891e-2738-474a-97e3-def87946d67b" providerId="ADAL" clId="{BD3385E6-1A9A-1944-B4A9-1420A63D59DD}" dt="2019-01-04T18:23:35.982" v="1678" actId="1038"/>
          <ac:grpSpMkLst>
            <pc:docMk/>
            <pc:sldMk cId="3425607884" sldId="1104"/>
            <ac:grpSpMk id="50" creationId="{307B7AA0-FCDE-5247-B8EC-CC368DC7E7C9}"/>
          </ac:grpSpMkLst>
        </pc:grpChg>
        <pc:picChg chg="add del mod">
          <ac:chgData name="Ambrozik, Mikael" userId="eae7891e-2738-474a-97e3-def87946d67b" providerId="ADAL" clId="{BD3385E6-1A9A-1944-B4A9-1420A63D59DD}" dt="2019-01-04T18:20:35.718" v="1625" actId="478"/>
          <ac:picMkLst>
            <pc:docMk/>
            <pc:sldMk cId="3425607884" sldId="1104"/>
            <ac:picMk id="8" creationId="{4A4F83D0-0090-144E-9F3B-9FAAB7B24CF4}"/>
          </ac:picMkLst>
        </pc:picChg>
        <pc:picChg chg="add del mod">
          <ac:chgData name="Ambrozik, Mikael" userId="eae7891e-2738-474a-97e3-def87946d67b" providerId="ADAL" clId="{BD3385E6-1A9A-1944-B4A9-1420A63D59DD}" dt="2019-01-04T18:20:35.718" v="1625" actId="478"/>
          <ac:picMkLst>
            <pc:docMk/>
            <pc:sldMk cId="3425607884" sldId="1104"/>
            <ac:picMk id="9" creationId="{9335C970-C6DB-1140-BE5C-9FD941727C62}"/>
          </ac:picMkLst>
        </pc:picChg>
        <pc:picChg chg="mod">
          <ac:chgData name="Ambrozik, Mikael" userId="eae7891e-2738-474a-97e3-def87946d67b" providerId="ADAL" clId="{BD3385E6-1A9A-1944-B4A9-1420A63D59DD}" dt="2019-01-04T18:23:12.212" v="1665" actId="164"/>
          <ac:picMkLst>
            <pc:docMk/>
            <pc:sldMk cId="3425607884" sldId="1104"/>
            <ac:picMk id="22" creationId="{8DFFA7A5-D0BB-4DE6-940D-869B6249D5E7}"/>
          </ac:picMkLst>
        </pc:picChg>
        <pc:picChg chg="mod">
          <ac:chgData name="Ambrozik, Mikael" userId="eae7891e-2738-474a-97e3-def87946d67b" providerId="ADAL" clId="{BD3385E6-1A9A-1944-B4A9-1420A63D59DD}" dt="2019-01-04T18:23:09.934" v="1664" actId="164"/>
          <ac:picMkLst>
            <pc:docMk/>
            <pc:sldMk cId="3425607884" sldId="1104"/>
            <ac:picMk id="25" creationId="{A0D8538F-4686-4AEA-A5FD-63D1380204AF}"/>
          </ac:picMkLst>
        </pc:picChg>
        <pc:picChg chg="mod">
          <ac:chgData name="Ambrozik, Mikael" userId="eae7891e-2738-474a-97e3-def87946d67b" providerId="ADAL" clId="{BD3385E6-1A9A-1944-B4A9-1420A63D59DD}" dt="2019-01-04T18:23:05.884" v="1663" actId="164"/>
          <ac:picMkLst>
            <pc:docMk/>
            <pc:sldMk cId="3425607884" sldId="1104"/>
            <ac:picMk id="26" creationId="{1C5DA047-51F1-40F1-82FF-A3FFC33027FF}"/>
          </ac:picMkLst>
        </pc:picChg>
        <pc:picChg chg="mod">
          <ac:chgData name="Ambrozik, Mikael" userId="eae7891e-2738-474a-97e3-def87946d67b" providerId="ADAL" clId="{BD3385E6-1A9A-1944-B4A9-1420A63D59DD}" dt="2019-01-04T18:24:04.618" v="1687" actId="12789"/>
          <ac:picMkLst>
            <pc:docMk/>
            <pc:sldMk cId="3425607884" sldId="1104"/>
            <ac:picMk id="27" creationId="{C89CEB4F-0119-4E91-8B4E-B454AB545656}"/>
          </ac:picMkLst>
        </pc:picChg>
        <pc:picChg chg="mod">
          <ac:chgData name="Ambrozik, Mikael" userId="eae7891e-2738-474a-97e3-def87946d67b" providerId="ADAL" clId="{BD3385E6-1A9A-1944-B4A9-1420A63D59DD}" dt="2019-01-04T18:26:28.978" v="1711" actId="12789"/>
          <ac:picMkLst>
            <pc:docMk/>
            <pc:sldMk cId="3425607884" sldId="1104"/>
            <ac:picMk id="28" creationId="{6B96A10C-054E-44C4-A141-B5495F340310}"/>
          </ac:picMkLst>
        </pc:picChg>
        <pc:picChg chg="mod">
          <ac:chgData name="Ambrozik, Mikael" userId="eae7891e-2738-474a-97e3-def87946d67b" providerId="ADAL" clId="{BD3385E6-1A9A-1944-B4A9-1420A63D59DD}" dt="2019-01-04T18:24:23.290" v="1690" actId="12789"/>
          <ac:picMkLst>
            <pc:docMk/>
            <pc:sldMk cId="3425607884" sldId="1104"/>
            <ac:picMk id="29" creationId="{A3F39DAE-4F85-4897-9BE8-4926D07ABDDC}"/>
          </ac:picMkLst>
        </pc:picChg>
        <pc:cxnChg chg="del mod">
          <ac:chgData name="Ambrozik, Mikael" userId="eae7891e-2738-474a-97e3-def87946d67b" providerId="ADAL" clId="{BD3385E6-1A9A-1944-B4A9-1420A63D59DD}" dt="2019-01-04T18:23:56.400" v="1684" actId="478"/>
          <ac:cxnSpMkLst>
            <pc:docMk/>
            <pc:sldMk cId="3425607884" sldId="1104"/>
            <ac:cxnSpMk id="31" creationId="{C222FE0C-9E2E-4349-BB4F-786D37C2AE33}"/>
          </ac:cxnSpMkLst>
        </pc:cxnChg>
        <pc:cxnChg chg="mod">
          <ac:chgData name="Ambrozik, Mikael" userId="eae7891e-2738-474a-97e3-def87946d67b" providerId="ADAL" clId="{BD3385E6-1A9A-1944-B4A9-1420A63D59DD}" dt="2019-01-04T18:27:01.844" v="1718" actId="692"/>
          <ac:cxnSpMkLst>
            <pc:docMk/>
            <pc:sldMk cId="3425607884" sldId="1104"/>
            <ac:cxnSpMk id="32" creationId="{AA4F2D4B-DAF3-4D18-BA46-A3D99293B3C5}"/>
          </ac:cxnSpMkLst>
        </pc:cxnChg>
        <pc:cxnChg chg="mod">
          <ac:chgData name="Ambrozik, Mikael" userId="eae7891e-2738-474a-97e3-def87946d67b" providerId="ADAL" clId="{BD3385E6-1A9A-1944-B4A9-1420A63D59DD}" dt="2019-01-04T18:27:01.844" v="1718" actId="692"/>
          <ac:cxnSpMkLst>
            <pc:docMk/>
            <pc:sldMk cId="3425607884" sldId="1104"/>
            <ac:cxnSpMk id="33" creationId="{A40FF75A-5BE4-4A78-B4E2-52E6678BB193}"/>
          </ac:cxnSpMkLst>
        </pc:cxnChg>
        <pc:cxnChg chg="mod">
          <ac:chgData name="Ambrozik, Mikael" userId="eae7891e-2738-474a-97e3-def87946d67b" providerId="ADAL" clId="{BD3385E6-1A9A-1944-B4A9-1420A63D59DD}" dt="2019-01-04T18:27:01.844" v="1718" actId="692"/>
          <ac:cxnSpMkLst>
            <pc:docMk/>
            <pc:sldMk cId="3425607884" sldId="1104"/>
            <ac:cxnSpMk id="34" creationId="{1CEAAE6F-AA4E-4B49-837B-07956695D411}"/>
          </ac:cxnSpMkLst>
        </pc:cxnChg>
        <pc:cxnChg chg="mod">
          <ac:chgData name="Ambrozik, Mikael" userId="eae7891e-2738-474a-97e3-def87946d67b" providerId="ADAL" clId="{BD3385E6-1A9A-1944-B4A9-1420A63D59DD}" dt="2019-01-04T18:27:09.716" v="1719" actId="14100"/>
          <ac:cxnSpMkLst>
            <pc:docMk/>
            <pc:sldMk cId="3425607884" sldId="1104"/>
            <ac:cxnSpMk id="35" creationId="{C3A06A7F-EBCA-4BAF-97AF-6510AAB9107A}"/>
          </ac:cxnSpMkLst>
        </pc:cxnChg>
        <pc:cxnChg chg="add mod">
          <ac:chgData name="Ambrozik, Mikael" userId="eae7891e-2738-474a-97e3-def87946d67b" providerId="ADAL" clId="{BD3385E6-1A9A-1944-B4A9-1420A63D59DD}" dt="2019-01-04T18:27:01.844" v="1718" actId="692"/>
          <ac:cxnSpMkLst>
            <pc:docMk/>
            <pc:sldMk cId="3425607884" sldId="1104"/>
            <ac:cxnSpMk id="60" creationId="{47701875-9F0F-1343-B904-347E85361B8A}"/>
          </ac:cxnSpMkLst>
        </pc:cxnChg>
      </pc:sldChg>
      <pc:sldChg chg="addSp delSp modSp">
        <pc:chgData name="Ambrozik, Mikael" userId="eae7891e-2738-474a-97e3-def87946d67b" providerId="ADAL" clId="{BD3385E6-1A9A-1944-B4A9-1420A63D59DD}" dt="2019-01-04T23:26:18.877" v="4035" actId="1076"/>
        <pc:sldMkLst>
          <pc:docMk/>
          <pc:sldMk cId="475931367" sldId="1105"/>
        </pc:sldMkLst>
        <pc:spChg chg="add del mod">
          <ac:chgData name="Ambrozik, Mikael" userId="eae7891e-2738-474a-97e3-def87946d67b" providerId="ADAL" clId="{BD3385E6-1A9A-1944-B4A9-1420A63D59DD}" dt="2019-01-04T23:10:20.464" v="3682" actId="478"/>
          <ac:spMkLst>
            <pc:docMk/>
            <pc:sldMk cId="475931367" sldId="1105"/>
            <ac:spMk id="5" creationId="{C2D45239-89B1-A54E-9A75-797574BACA29}"/>
          </ac:spMkLst>
        </pc:spChg>
        <pc:spChg chg="add del mod">
          <ac:chgData name="Ambrozik, Mikael" userId="eae7891e-2738-474a-97e3-def87946d67b" providerId="ADAL" clId="{BD3385E6-1A9A-1944-B4A9-1420A63D59DD}" dt="2019-01-04T23:10:16.560" v="3680"/>
          <ac:spMkLst>
            <pc:docMk/>
            <pc:sldMk cId="475931367" sldId="1105"/>
            <ac:spMk id="8" creationId="{BCC79F5E-94DE-7D4C-A923-7A5BD47935AC}"/>
          </ac:spMkLst>
        </pc:spChg>
        <pc:spChg chg="add del mod">
          <ac:chgData name="Ambrozik, Mikael" userId="eae7891e-2738-474a-97e3-def87946d67b" providerId="ADAL" clId="{BD3385E6-1A9A-1944-B4A9-1420A63D59DD}" dt="2019-01-04T23:10:16.560" v="3680"/>
          <ac:spMkLst>
            <pc:docMk/>
            <pc:sldMk cId="475931367" sldId="1105"/>
            <ac:spMk id="9" creationId="{FBED0DA2-B7DE-E54B-8CF1-EC0FB61528B2}"/>
          </ac:spMkLst>
        </pc:spChg>
        <pc:spChg chg="add del mod">
          <ac:chgData name="Ambrozik, Mikael" userId="eae7891e-2738-474a-97e3-def87946d67b" providerId="ADAL" clId="{BD3385E6-1A9A-1944-B4A9-1420A63D59DD}" dt="2019-01-04T23:10:16.560" v="3680"/>
          <ac:spMkLst>
            <pc:docMk/>
            <pc:sldMk cId="475931367" sldId="1105"/>
            <ac:spMk id="11" creationId="{A6D82620-F347-3F4E-9EFD-919C4344F1F8}"/>
          </ac:spMkLst>
        </pc:spChg>
        <pc:spChg chg="add del mod">
          <ac:chgData name="Ambrozik, Mikael" userId="eae7891e-2738-474a-97e3-def87946d67b" providerId="ADAL" clId="{BD3385E6-1A9A-1944-B4A9-1420A63D59DD}" dt="2019-01-04T23:10:16.560" v="3680"/>
          <ac:spMkLst>
            <pc:docMk/>
            <pc:sldMk cId="475931367" sldId="1105"/>
            <ac:spMk id="12" creationId="{C675652A-3EDF-024E-976C-7E6B109CDBAB}"/>
          </ac:spMkLst>
        </pc:spChg>
        <pc:spChg chg="add del mod">
          <ac:chgData name="Ambrozik, Mikael" userId="eae7891e-2738-474a-97e3-def87946d67b" providerId="ADAL" clId="{BD3385E6-1A9A-1944-B4A9-1420A63D59DD}" dt="2019-01-04T23:10:16.560" v="3680"/>
          <ac:spMkLst>
            <pc:docMk/>
            <pc:sldMk cId="475931367" sldId="1105"/>
            <ac:spMk id="13" creationId="{E19EED02-9750-9549-89F2-C102CBD991E8}"/>
          </ac:spMkLst>
        </pc:spChg>
        <pc:spChg chg="add del mod">
          <ac:chgData name="Ambrozik, Mikael" userId="eae7891e-2738-474a-97e3-def87946d67b" providerId="ADAL" clId="{BD3385E6-1A9A-1944-B4A9-1420A63D59DD}" dt="2019-01-04T23:10:16.560" v="3680"/>
          <ac:spMkLst>
            <pc:docMk/>
            <pc:sldMk cId="475931367" sldId="1105"/>
            <ac:spMk id="14" creationId="{B57893D9-674C-9E45-8BB8-ED2B026A60C4}"/>
          </ac:spMkLst>
        </pc:spChg>
        <pc:spChg chg="add del mod">
          <ac:chgData name="Ambrozik, Mikael" userId="eae7891e-2738-474a-97e3-def87946d67b" providerId="ADAL" clId="{BD3385E6-1A9A-1944-B4A9-1420A63D59DD}" dt="2019-01-04T23:10:16.560" v="3680"/>
          <ac:spMkLst>
            <pc:docMk/>
            <pc:sldMk cId="475931367" sldId="1105"/>
            <ac:spMk id="15" creationId="{1A36F506-6F0B-EC43-95EE-2A7828DC1D6A}"/>
          </ac:spMkLst>
        </pc:spChg>
        <pc:spChg chg="add del mod">
          <ac:chgData name="Ambrozik, Mikael" userId="eae7891e-2738-474a-97e3-def87946d67b" providerId="ADAL" clId="{BD3385E6-1A9A-1944-B4A9-1420A63D59DD}" dt="2019-01-04T23:10:16.560" v="3680"/>
          <ac:spMkLst>
            <pc:docMk/>
            <pc:sldMk cId="475931367" sldId="1105"/>
            <ac:spMk id="16" creationId="{449002C7-4285-1B49-B947-EE3D3C55105C}"/>
          </ac:spMkLst>
        </pc:spChg>
        <pc:spChg chg="add del mod">
          <ac:chgData name="Ambrozik, Mikael" userId="eae7891e-2738-474a-97e3-def87946d67b" providerId="ADAL" clId="{BD3385E6-1A9A-1944-B4A9-1420A63D59DD}" dt="2019-01-04T23:10:16.560" v="3680"/>
          <ac:spMkLst>
            <pc:docMk/>
            <pc:sldMk cId="475931367" sldId="1105"/>
            <ac:spMk id="17" creationId="{9C3B30A1-5262-FB46-8224-E88299A9A02A}"/>
          </ac:spMkLst>
        </pc:spChg>
        <pc:spChg chg="add del mod">
          <ac:chgData name="Ambrozik, Mikael" userId="eae7891e-2738-474a-97e3-def87946d67b" providerId="ADAL" clId="{BD3385E6-1A9A-1944-B4A9-1420A63D59DD}" dt="2019-01-04T23:10:16.560" v="3680"/>
          <ac:spMkLst>
            <pc:docMk/>
            <pc:sldMk cId="475931367" sldId="1105"/>
            <ac:spMk id="18" creationId="{B803D2CF-5D34-714D-8B52-7796D0E1B04E}"/>
          </ac:spMkLst>
        </pc:spChg>
        <pc:spChg chg="add del mod">
          <ac:chgData name="Ambrozik, Mikael" userId="eae7891e-2738-474a-97e3-def87946d67b" providerId="ADAL" clId="{BD3385E6-1A9A-1944-B4A9-1420A63D59DD}" dt="2019-01-04T23:10:16.560" v="3680"/>
          <ac:spMkLst>
            <pc:docMk/>
            <pc:sldMk cId="475931367" sldId="1105"/>
            <ac:spMk id="19" creationId="{8585A71D-BDC7-664F-9DCC-37F89587EC64}"/>
          </ac:spMkLst>
        </pc:spChg>
        <pc:spChg chg="add del mod">
          <ac:chgData name="Ambrozik, Mikael" userId="eae7891e-2738-474a-97e3-def87946d67b" providerId="ADAL" clId="{BD3385E6-1A9A-1944-B4A9-1420A63D59DD}" dt="2019-01-04T23:10:16.560" v="3680"/>
          <ac:spMkLst>
            <pc:docMk/>
            <pc:sldMk cId="475931367" sldId="1105"/>
            <ac:spMk id="20" creationId="{790A9ADB-B2CF-D346-A0CF-0CB454A0EC83}"/>
          </ac:spMkLst>
        </pc:spChg>
        <pc:spChg chg="add del mod">
          <ac:chgData name="Ambrozik, Mikael" userId="eae7891e-2738-474a-97e3-def87946d67b" providerId="ADAL" clId="{BD3385E6-1A9A-1944-B4A9-1420A63D59DD}" dt="2019-01-04T23:10:16.560" v="3680"/>
          <ac:spMkLst>
            <pc:docMk/>
            <pc:sldMk cId="475931367" sldId="1105"/>
            <ac:spMk id="21" creationId="{8865B828-F982-7E4C-9747-EAF5C6DD6EF8}"/>
          </ac:spMkLst>
        </pc:spChg>
        <pc:spChg chg="add del mod">
          <ac:chgData name="Ambrozik, Mikael" userId="eae7891e-2738-474a-97e3-def87946d67b" providerId="ADAL" clId="{BD3385E6-1A9A-1944-B4A9-1420A63D59DD}" dt="2019-01-04T23:10:16.560" v="3680"/>
          <ac:spMkLst>
            <pc:docMk/>
            <pc:sldMk cId="475931367" sldId="1105"/>
            <ac:spMk id="22" creationId="{C3A78EE3-0D79-B14A-B488-92A8E8796F98}"/>
          </ac:spMkLst>
        </pc:spChg>
        <pc:spChg chg="add del mod">
          <ac:chgData name="Ambrozik, Mikael" userId="eae7891e-2738-474a-97e3-def87946d67b" providerId="ADAL" clId="{BD3385E6-1A9A-1944-B4A9-1420A63D59DD}" dt="2019-01-04T23:10:16.560" v="3680"/>
          <ac:spMkLst>
            <pc:docMk/>
            <pc:sldMk cId="475931367" sldId="1105"/>
            <ac:spMk id="33" creationId="{2F3548BB-D9E1-644B-B3DF-C2D11B34ACEC}"/>
          </ac:spMkLst>
        </pc:spChg>
        <pc:spChg chg="add del mod">
          <ac:chgData name="Ambrozik, Mikael" userId="eae7891e-2738-474a-97e3-def87946d67b" providerId="ADAL" clId="{BD3385E6-1A9A-1944-B4A9-1420A63D59DD}" dt="2019-01-04T23:10:16.560" v="3680"/>
          <ac:spMkLst>
            <pc:docMk/>
            <pc:sldMk cId="475931367" sldId="1105"/>
            <ac:spMk id="34" creationId="{F0A994EF-38CF-6344-84CB-D20C650E31A3}"/>
          </ac:spMkLst>
        </pc:spChg>
        <pc:spChg chg="add del mod">
          <ac:chgData name="Ambrozik, Mikael" userId="eae7891e-2738-474a-97e3-def87946d67b" providerId="ADAL" clId="{BD3385E6-1A9A-1944-B4A9-1420A63D59DD}" dt="2019-01-04T23:10:16.560" v="3680"/>
          <ac:spMkLst>
            <pc:docMk/>
            <pc:sldMk cId="475931367" sldId="1105"/>
            <ac:spMk id="35" creationId="{D166543A-2F69-1D49-A28F-5B4AB0EB00CC}"/>
          </ac:spMkLst>
        </pc:spChg>
        <pc:spChg chg="add del mod">
          <ac:chgData name="Ambrozik, Mikael" userId="eae7891e-2738-474a-97e3-def87946d67b" providerId="ADAL" clId="{BD3385E6-1A9A-1944-B4A9-1420A63D59DD}" dt="2019-01-04T23:10:16.560" v="3680"/>
          <ac:spMkLst>
            <pc:docMk/>
            <pc:sldMk cId="475931367" sldId="1105"/>
            <ac:spMk id="36" creationId="{A1554F46-3F1C-8B47-9F8D-6139CFEEA37B}"/>
          </ac:spMkLst>
        </pc:spChg>
        <pc:spChg chg="add del mod">
          <ac:chgData name="Ambrozik, Mikael" userId="eae7891e-2738-474a-97e3-def87946d67b" providerId="ADAL" clId="{BD3385E6-1A9A-1944-B4A9-1420A63D59DD}" dt="2019-01-04T23:10:16.560" v="3680"/>
          <ac:spMkLst>
            <pc:docMk/>
            <pc:sldMk cId="475931367" sldId="1105"/>
            <ac:spMk id="37" creationId="{79B33842-28F7-4B46-A300-3D2723F4FF96}"/>
          </ac:spMkLst>
        </pc:spChg>
        <pc:spChg chg="add del mod">
          <ac:chgData name="Ambrozik, Mikael" userId="eae7891e-2738-474a-97e3-def87946d67b" providerId="ADAL" clId="{BD3385E6-1A9A-1944-B4A9-1420A63D59DD}" dt="2019-01-04T23:10:16.560" v="3680"/>
          <ac:spMkLst>
            <pc:docMk/>
            <pc:sldMk cId="475931367" sldId="1105"/>
            <ac:spMk id="38" creationId="{31A952F2-5DBB-6548-9255-9565E43E0BDF}"/>
          </ac:spMkLst>
        </pc:spChg>
        <pc:spChg chg="add del mod">
          <ac:chgData name="Ambrozik, Mikael" userId="eae7891e-2738-474a-97e3-def87946d67b" providerId="ADAL" clId="{BD3385E6-1A9A-1944-B4A9-1420A63D59DD}" dt="2019-01-04T23:10:16.560" v="3680"/>
          <ac:spMkLst>
            <pc:docMk/>
            <pc:sldMk cId="475931367" sldId="1105"/>
            <ac:spMk id="41" creationId="{96CF3E0F-1F77-C64C-A3CF-4677F3303BEF}"/>
          </ac:spMkLst>
        </pc:spChg>
        <pc:spChg chg="add del mod">
          <ac:chgData name="Ambrozik, Mikael" userId="eae7891e-2738-474a-97e3-def87946d67b" providerId="ADAL" clId="{BD3385E6-1A9A-1944-B4A9-1420A63D59DD}" dt="2019-01-04T23:10:16.560" v="3680"/>
          <ac:spMkLst>
            <pc:docMk/>
            <pc:sldMk cId="475931367" sldId="1105"/>
            <ac:spMk id="44" creationId="{6AB635E0-F58F-6A4C-BC9E-99E6CB2D1AE8}"/>
          </ac:spMkLst>
        </pc:spChg>
        <pc:spChg chg="add del mod">
          <ac:chgData name="Ambrozik, Mikael" userId="eae7891e-2738-474a-97e3-def87946d67b" providerId="ADAL" clId="{BD3385E6-1A9A-1944-B4A9-1420A63D59DD}" dt="2019-01-04T23:10:16.560" v="3680"/>
          <ac:spMkLst>
            <pc:docMk/>
            <pc:sldMk cId="475931367" sldId="1105"/>
            <ac:spMk id="45" creationId="{F7D62EF4-9A41-3C44-9BCF-50F2894D515A}"/>
          </ac:spMkLst>
        </pc:spChg>
        <pc:spChg chg="add mod">
          <ac:chgData name="Ambrozik, Mikael" userId="eae7891e-2738-474a-97e3-def87946d67b" providerId="ADAL" clId="{BD3385E6-1A9A-1944-B4A9-1420A63D59DD}" dt="2019-01-04T23:10:18.507" v="3681"/>
          <ac:spMkLst>
            <pc:docMk/>
            <pc:sldMk cId="475931367" sldId="1105"/>
            <ac:spMk id="46" creationId="{31193EBE-335B-EE42-85D4-F5B88A7B2351}"/>
          </ac:spMkLst>
        </pc:spChg>
        <pc:spChg chg="add mod">
          <ac:chgData name="Ambrozik, Mikael" userId="eae7891e-2738-474a-97e3-def87946d67b" providerId="ADAL" clId="{BD3385E6-1A9A-1944-B4A9-1420A63D59DD}" dt="2019-01-04T23:26:18.877" v="4035" actId="1076"/>
          <ac:spMkLst>
            <pc:docMk/>
            <pc:sldMk cId="475931367" sldId="1105"/>
            <ac:spMk id="47" creationId="{564D6EC0-FB21-F340-91D8-73AB86654621}"/>
          </ac:spMkLst>
        </pc:spChg>
        <pc:spChg chg="add mod">
          <ac:chgData name="Ambrozik, Mikael" userId="eae7891e-2738-474a-97e3-def87946d67b" providerId="ADAL" clId="{BD3385E6-1A9A-1944-B4A9-1420A63D59DD}" dt="2019-01-04T23:26:18.877" v="4035" actId="1076"/>
          <ac:spMkLst>
            <pc:docMk/>
            <pc:sldMk cId="475931367" sldId="1105"/>
            <ac:spMk id="48" creationId="{4496C8C2-3D75-1846-9FD4-5FCFD71F7D49}"/>
          </ac:spMkLst>
        </pc:spChg>
        <pc:spChg chg="add mod">
          <ac:chgData name="Ambrozik, Mikael" userId="eae7891e-2738-474a-97e3-def87946d67b" providerId="ADAL" clId="{BD3385E6-1A9A-1944-B4A9-1420A63D59DD}" dt="2019-01-04T23:26:18.877" v="4035" actId="1076"/>
          <ac:spMkLst>
            <pc:docMk/>
            <pc:sldMk cId="475931367" sldId="1105"/>
            <ac:spMk id="50" creationId="{FFF40F49-558F-C046-9056-9BC2DB20AA5D}"/>
          </ac:spMkLst>
        </pc:spChg>
        <pc:spChg chg="add mod">
          <ac:chgData name="Ambrozik, Mikael" userId="eae7891e-2738-474a-97e3-def87946d67b" providerId="ADAL" clId="{BD3385E6-1A9A-1944-B4A9-1420A63D59DD}" dt="2019-01-04T23:26:18.877" v="4035" actId="1076"/>
          <ac:spMkLst>
            <pc:docMk/>
            <pc:sldMk cId="475931367" sldId="1105"/>
            <ac:spMk id="51" creationId="{C8448327-751F-D142-9C37-AF35BC97CAE9}"/>
          </ac:spMkLst>
        </pc:spChg>
        <pc:spChg chg="add del mod">
          <ac:chgData name="Ambrozik, Mikael" userId="eae7891e-2738-474a-97e3-def87946d67b" providerId="ADAL" clId="{BD3385E6-1A9A-1944-B4A9-1420A63D59DD}" dt="2019-01-04T23:11:14.228" v="3703" actId="478"/>
          <ac:spMkLst>
            <pc:docMk/>
            <pc:sldMk cId="475931367" sldId="1105"/>
            <ac:spMk id="52" creationId="{E96B3E48-0AFD-4E4B-83C4-4D806D6F9333}"/>
          </ac:spMkLst>
        </pc:spChg>
        <pc:spChg chg="add mod">
          <ac:chgData name="Ambrozik, Mikael" userId="eae7891e-2738-474a-97e3-def87946d67b" providerId="ADAL" clId="{BD3385E6-1A9A-1944-B4A9-1420A63D59DD}" dt="2019-01-04T23:26:18.877" v="4035" actId="1076"/>
          <ac:spMkLst>
            <pc:docMk/>
            <pc:sldMk cId="475931367" sldId="1105"/>
            <ac:spMk id="53" creationId="{061D4E16-7C8F-6846-B7DF-8698FEB832F0}"/>
          </ac:spMkLst>
        </pc:spChg>
        <pc:spChg chg="add mod">
          <ac:chgData name="Ambrozik, Mikael" userId="eae7891e-2738-474a-97e3-def87946d67b" providerId="ADAL" clId="{BD3385E6-1A9A-1944-B4A9-1420A63D59DD}" dt="2019-01-04T23:26:18.877" v="4035" actId="1076"/>
          <ac:spMkLst>
            <pc:docMk/>
            <pc:sldMk cId="475931367" sldId="1105"/>
            <ac:spMk id="54" creationId="{24DC00C9-0E0D-5841-A097-42408660A511}"/>
          </ac:spMkLst>
        </pc:spChg>
        <pc:spChg chg="add del mod">
          <ac:chgData name="Ambrozik, Mikael" userId="eae7891e-2738-474a-97e3-def87946d67b" providerId="ADAL" clId="{BD3385E6-1A9A-1944-B4A9-1420A63D59DD}" dt="2019-01-04T23:12:59.069" v="3761" actId="478"/>
          <ac:spMkLst>
            <pc:docMk/>
            <pc:sldMk cId="475931367" sldId="1105"/>
            <ac:spMk id="55" creationId="{17FDD5A9-D247-EE46-B311-98C51F69E23A}"/>
          </ac:spMkLst>
        </pc:spChg>
        <pc:spChg chg="add del mod">
          <ac:chgData name="Ambrozik, Mikael" userId="eae7891e-2738-474a-97e3-def87946d67b" providerId="ADAL" clId="{BD3385E6-1A9A-1944-B4A9-1420A63D59DD}" dt="2019-01-04T23:12:33.633" v="3756" actId="478"/>
          <ac:spMkLst>
            <pc:docMk/>
            <pc:sldMk cId="475931367" sldId="1105"/>
            <ac:spMk id="56" creationId="{4FFC8F18-2386-4948-8C0A-045F7CC947CD}"/>
          </ac:spMkLst>
        </pc:spChg>
        <pc:spChg chg="add mod">
          <ac:chgData name="Ambrozik, Mikael" userId="eae7891e-2738-474a-97e3-def87946d67b" providerId="ADAL" clId="{BD3385E6-1A9A-1944-B4A9-1420A63D59DD}" dt="2019-01-04T23:26:18.877" v="4035" actId="1076"/>
          <ac:spMkLst>
            <pc:docMk/>
            <pc:sldMk cId="475931367" sldId="1105"/>
            <ac:spMk id="57" creationId="{14054F1C-2BE6-B24C-BFE3-A3355571DC3F}"/>
          </ac:spMkLst>
        </pc:spChg>
        <pc:spChg chg="add mod">
          <ac:chgData name="Ambrozik, Mikael" userId="eae7891e-2738-474a-97e3-def87946d67b" providerId="ADAL" clId="{BD3385E6-1A9A-1944-B4A9-1420A63D59DD}" dt="2019-01-04T23:26:18.877" v="4035" actId="1076"/>
          <ac:spMkLst>
            <pc:docMk/>
            <pc:sldMk cId="475931367" sldId="1105"/>
            <ac:spMk id="58" creationId="{3173CCF8-1025-114B-A540-415942223857}"/>
          </ac:spMkLst>
        </pc:spChg>
        <pc:spChg chg="add mod">
          <ac:chgData name="Ambrozik, Mikael" userId="eae7891e-2738-474a-97e3-def87946d67b" providerId="ADAL" clId="{BD3385E6-1A9A-1944-B4A9-1420A63D59DD}" dt="2019-01-04T23:26:18.877" v="4035" actId="1076"/>
          <ac:spMkLst>
            <pc:docMk/>
            <pc:sldMk cId="475931367" sldId="1105"/>
            <ac:spMk id="59" creationId="{17A80F76-8CB0-6B4B-865C-AC9DE971ABEC}"/>
          </ac:spMkLst>
        </pc:spChg>
        <pc:spChg chg="add mod">
          <ac:chgData name="Ambrozik, Mikael" userId="eae7891e-2738-474a-97e3-def87946d67b" providerId="ADAL" clId="{BD3385E6-1A9A-1944-B4A9-1420A63D59DD}" dt="2019-01-04T23:26:18.877" v="4035" actId="1076"/>
          <ac:spMkLst>
            <pc:docMk/>
            <pc:sldMk cId="475931367" sldId="1105"/>
            <ac:spMk id="60" creationId="{1A04FE9F-8E79-4542-BD71-B04696CB7CE3}"/>
          </ac:spMkLst>
        </pc:spChg>
        <pc:spChg chg="add mod">
          <ac:chgData name="Ambrozik, Mikael" userId="eae7891e-2738-474a-97e3-def87946d67b" providerId="ADAL" clId="{BD3385E6-1A9A-1944-B4A9-1420A63D59DD}" dt="2019-01-04T23:26:18.877" v="4035" actId="1076"/>
          <ac:spMkLst>
            <pc:docMk/>
            <pc:sldMk cId="475931367" sldId="1105"/>
            <ac:spMk id="61" creationId="{79C63CD5-3BB5-AD48-A3F7-052B6B7AFFA0}"/>
          </ac:spMkLst>
        </pc:spChg>
        <pc:spChg chg="add del mod">
          <ac:chgData name="Ambrozik, Mikael" userId="eae7891e-2738-474a-97e3-def87946d67b" providerId="ADAL" clId="{BD3385E6-1A9A-1944-B4A9-1420A63D59DD}" dt="2019-01-04T23:11:50.901" v="3729" actId="478"/>
          <ac:spMkLst>
            <pc:docMk/>
            <pc:sldMk cId="475931367" sldId="1105"/>
            <ac:spMk id="72" creationId="{6936DBE8-6DE5-EE4A-ABC5-43B30670B74F}"/>
          </ac:spMkLst>
        </pc:spChg>
        <pc:spChg chg="add del mod">
          <ac:chgData name="Ambrozik, Mikael" userId="eae7891e-2738-474a-97e3-def87946d67b" providerId="ADAL" clId="{BD3385E6-1A9A-1944-B4A9-1420A63D59DD}" dt="2019-01-04T23:11:48.818" v="3727" actId="478"/>
          <ac:spMkLst>
            <pc:docMk/>
            <pc:sldMk cId="475931367" sldId="1105"/>
            <ac:spMk id="73" creationId="{721D7F3B-57B6-A242-8CDE-D681BACE89F8}"/>
          </ac:spMkLst>
        </pc:spChg>
        <pc:spChg chg="add del mod">
          <ac:chgData name="Ambrozik, Mikael" userId="eae7891e-2738-474a-97e3-def87946d67b" providerId="ADAL" clId="{BD3385E6-1A9A-1944-B4A9-1420A63D59DD}" dt="2019-01-04T23:11:26.379" v="3704" actId="478"/>
          <ac:spMkLst>
            <pc:docMk/>
            <pc:sldMk cId="475931367" sldId="1105"/>
            <ac:spMk id="74" creationId="{9D7667EB-0EBE-B140-ADC0-3F130877D474}"/>
          </ac:spMkLst>
        </pc:spChg>
        <pc:spChg chg="add del mod">
          <ac:chgData name="Ambrozik, Mikael" userId="eae7891e-2738-474a-97e3-def87946d67b" providerId="ADAL" clId="{BD3385E6-1A9A-1944-B4A9-1420A63D59DD}" dt="2019-01-04T23:11:26.379" v="3704" actId="478"/>
          <ac:spMkLst>
            <pc:docMk/>
            <pc:sldMk cId="475931367" sldId="1105"/>
            <ac:spMk id="75" creationId="{15C8AFEB-7773-1048-A58D-2955CB773210}"/>
          </ac:spMkLst>
        </pc:spChg>
        <pc:spChg chg="add del mod">
          <ac:chgData name="Ambrozik, Mikael" userId="eae7891e-2738-474a-97e3-def87946d67b" providerId="ADAL" clId="{BD3385E6-1A9A-1944-B4A9-1420A63D59DD}" dt="2019-01-04T23:11:26.379" v="3704" actId="478"/>
          <ac:spMkLst>
            <pc:docMk/>
            <pc:sldMk cId="475931367" sldId="1105"/>
            <ac:spMk id="76" creationId="{FDED8385-4DB9-6D4A-87F8-1491BD73A2BA}"/>
          </ac:spMkLst>
        </pc:spChg>
        <pc:spChg chg="add del mod">
          <ac:chgData name="Ambrozik, Mikael" userId="eae7891e-2738-474a-97e3-def87946d67b" providerId="ADAL" clId="{BD3385E6-1A9A-1944-B4A9-1420A63D59DD}" dt="2019-01-04T23:11:26.379" v="3704" actId="478"/>
          <ac:spMkLst>
            <pc:docMk/>
            <pc:sldMk cId="475931367" sldId="1105"/>
            <ac:spMk id="77" creationId="{037979A5-8B31-864C-B2B2-55FEA3EF458D}"/>
          </ac:spMkLst>
        </pc:spChg>
        <pc:spChg chg="add mod">
          <ac:chgData name="Ambrozik, Mikael" userId="eae7891e-2738-474a-97e3-def87946d67b" providerId="ADAL" clId="{BD3385E6-1A9A-1944-B4A9-1420A63D59DD}" dt="2019-01-04T23:15:49.096" v="3870" actId="1036"/>
          <ac:spMkLst>
            <pc:docMk/>
            <pc:sldMk cId="475931367" sldId="1105"/>
            <ac:spMk id="80" creationId="{F984CC38-2ADC-244C-92DD-507B87C66C04}"/>
          </ac:spMkLst>
        </pc:spChg>
        <pc:spChg chg="add mod">
          <ac:chgData name="Ambrozik, Mikael" userId="eae7891e-2738-474a-97e3-def87946d67b" providerId="ADAL" clId="{BD3385E6-1A9A-1944-B4A9-1420A63D59DD}" dt="2019-01-04T23:26:18.877" v="4035" actId="1076"/>
          <ac:spMkLst>
            <pc:docMk/>
            <pc:sldMk cId="475931367" sldId="1105"/>
            <ac:spMk id="83" creationId="{52EB3C23-630B-494E-B942-A170E20FE0CC}"/>
          </ac:spMkLst>
        </pc:spChg>
        <pc:spChg chg="add del mod">
          <ac:chgData name="Ambrozik, Mikael" userId="eae7891e-2738-474a-97e3-def87946d67b" providerId="ADAL" clId="{BD3385E6-1A9A-1944-B4A9-1420A63D59DD}" dt="2019-01-04T23:12:59.069" v="3761" actId="478"/>
          <ac:spMkLst>
            <pc:docMk/>
            <pc:sldMk cId="475931367" sldId="1105"/>
            <ac:spMk id="84" creationId="{E81FE90D-65FC-3D41-8D30-0B469EC85900}"/>
          </ac:spMkLst>
        </pc:spChg>
        <pc:spChg chg="add mod">
          <ac:chgData name="Ambrozik, Mikael" userId="eae7891e-2738-474a-97e3-def87946d67b" providerId="ADAL" clId="{BD3385E6-1A9A-1944-B4A9-1420A63D59DD}" dt="2019-01-04T23:26:18.877" v="4035" actId="1076"/>
          <ac:spMkLst>
            <pc:docMk/>
            <pc:sldMk cId="475931367" sldId="1105"/>
            <ac:spMk id="87" creationId="{ED13546D-FA64-2E4D-8E20-0CBCC8A7C91A}"/>
          </ac:spMkLst>
        </pc:spChg>
        <pc:spChg chg="add mod">
          <ac:chgData name="Ambrozik, Mikael" userId="eae7891e-2738-474a-97e3-def87946d67b" providerId="ADAL" clId="{BD3385E6-1A9A-1944-B4A9-1420A63D59DD}" dt="2019-01-04T23:26:18.877" v="4035" actId="1076"/>
          <ac:spMkLst>
            <pc:docMk/>
            <pc:sldMk cId="475931367" sldId="1105"/>
            <ac:spMk id="88" creationId="{90C0BAB8-5700-AE4A-AC4E-F3B0D388EA27}"/>
          </ac:spMkLst>
        </pc:spChg>
        <pc:spChg chg="mod">
          <ac:chgData name="Ambrozik, Mikael" userId="eae7891e-2738-474a-97e3-def87946d67b" providerId="ADAL" clId="{BD3385E6-1A9A-1944-B4A9-1420A63D59DD}" dt="2019-01-04T23:24:26.628" v="4019" actId="20577"/>
          <ac:spMkLst>
            <pc:docMk/>
            <pc:sldMk cId="475931367" sldId="1105"/>
            <ac:spMk id="92" creationId="{D1AE06B6-5F5B-4042-B831-56CFAA7EF135}"/>
          </ac:spMkLst>
        </pc:spChg>
        <pc:spChg chg="mod topLvl">
          <ac:chgData name="Ambrozik, Mikael" userId="eae7891e-2738-474a-97e3-def87946d67b" providerId="ADAL" clId="{BD3385E6-1A9A-1944-B4A9-1420A63D59DD}" dt="2019-01-04T23:19:24.429" v="3913" actId="164"/>
          <ac:spMkLst>
            <pc:docMk/>
            <pc:sldMk cId="475931367" sldId="1105"/>
            <ac:spMk id="106" creationId="{2C8E8A3E-9287-7348-9FA7-14BC000A80D1}"/>
          </ac:spMkLst>
        </pc:spChg>
        <pc:spChg chg="mod topLvl">
          <ac:chgData name="Ambrozik, Mikael" userId="eae7891e-2738-474a-97e3-def87946d67b" providerId="ADAL" clId="{BD3385E6-1A9A-1944-B4A9-1420A63D59DD}" dt="2019-01-04T23:19:24.429" v="3913" actId="164"/>
          <ac:spMkLst>
            <pc:docMk/>
            <pc:sldMk cId="475931367" sldId="1105"/>
            <ac:spMk id="107" creationId="{B2DBDAB7-1EF8-AF49-AA5C-1B861B298348}"/>
          </ac:spMkLst>
        </pc:spChg>
        <pc:spChg chg="add del mod topLvl">
          <ac:chgData name="Ambrozik, Mikael" userId="eae7891e-2738-474a-97e3-def87946d67b" providerId="ADAL" clId="{BD3385E6-1A9A-1944-B4A9-1420A63D59DD}" dt="2019-01-04T23:19:19.961" v="3912"/>
          <ac:spMkLst>
            <pc:docMk/>
            <pc:sldMk cId="475931367" sldId="1105"/>
            <ac:spMk id="108" creationId="{D2A8BE7A-FFFB-6747-B9D5-B07F24F6FAD7}"/>
          </ac:spMkLst>
        </pc:spChg>
        <pc:spChg chg="add del mod topLvl">
          <ac:chgData name="Ambrozik, Mikael" userId="eae7891e-2738-474a-97e3-def87946d67b" providerId="ADAL" clId="{BD3385E6-1A9A-1944-B4A9-1420A63D59DD}" dt="2019-01-04T23:19:19.961" v="3912"/>
          <ac:spMkLst>
            <pc:docMk/>
            <pc:sldMk cId="475931367" sldId="1105"/>
            <ac:spMk id="109" creationId="{F2966777-A515-C741-A00D-8B6359CF86E5}"/>
          </ac:spMkLst>
        </pc:spChg>
        <pc:spChg chg="del">
          <ac:chgData name="Ambrozik, Mikael" userId="eae7891e-2738-474a-97e3-def87946d67b" providerId="ADAL" clId="{BD3385E6-1A9A-1944-B4A9-1420A63D59DD}" dt="2019-01-04T23:16:01.911" v="3871" actId="478"/>
          <ac:spMkLst>
            <pc:docMk/>
            <pc:sldMk cId="475931367" sldId="1105"/>
            <ac:spMk id="110" creationId="{2005EBE6-766D-6E43-BB92-F911FE8792AB}"/>
          </ac:spMkLst>
        </pc:spChg>
        <pc:spChg chg="add del mod topLvl">
          <ac:chgData name="Ambrozik, Mikael" userId="eae7891e-2738-474a-97e3-def87946d67b" providerId="ADAL" clId="{BD3385E6-1A9A-1944-B4A9-1420A63D59DD}" dt="2019-01-04T23:19:19.961" v="3912"/>
          <ac:spMkLst>
            <pc:docMk/>
            <pc:sldMk cId="475931367" sldId="1105"/>
            <ac:spMk id="111" creationId="{F4220A67-6405-6847-B426-E9A490385C87}"/>
          </ac:spMkLst>
        </pc:spChg>
        <pc:spChg chg="add del mod topLvl">
          <ac:chgData name="Ambrozik, Mikael" userId="eae7891e-2738-474a-97e3-def87946d67b" providerId="ADAL" clId="{BD3385E6-1A9A-1944-B4A9-1420A63D59DD}" dt="2019-01-04T23:19:19.961" v="3912"/>
          <ac:spMkLst>
            <pc:docMk/>
            <pc:sldMk cId="475931367" sldId="1105"/>
            <ac:spMk id="112" creationId="{79EDA998-7EB8-2F41-ABA9-9E7111D01520}"/>
          </ac:spMkLst>
        </pc:spChg>
        <pc:spChg chg="add del mod">
          <ac:chgData name="Ambrozik, Mikael" userId="eae7891e-2738-474a-97e3-def87946d67b" providerId="ADAL" clId="{BD3385E6-1A9A-1944-B4A9-1420A63D59DD}" dt="2019-01-04T23:19:19.961" v="3912"/>
          <ac:spMkLst>
            <pc:docMk/>
            <pc:sldMk cId="475931367" sldId="1105"/>
            <ac:spMk id="113" creationId="{BD2D9693-DD45-9F4B-9BCE-2BE3E15A31BE}"/>
          </ac:spMkLst>
        </pc:spChg>
        <pc:spChg chg="add del mod">
          <ac:chgData name="Ambrozik, Mikael" userId="eae7891e-2738-474a-97e3-def87946d67b" providerId="ADAL" clId="{BD3385E6-1A9A-1944-B4A9-1420A63D59DD}" dt="2019-01-04T23:19:19.961" v="3912"/>
          <ac:spMkLst>
            <pc:docMk/>
            <pc:sldMk cId="475931367" sldId="1105"/>
            <ac:spMk id="114" creationId="{E0571E19-FB37-D945-BC21-0E1B39B9BC07}"/>
          </ac:spMkLst>
        </pc:spChg>
        <pc:spChg chg="mod">
          <ac:chgData name="Ambrozik, Mikael" userId="eae7891e-2738-474a-97e3-def87946d67b" providerId="ADAL" clId="{BD3385E6-1A9A-1944-B4A9-1420A63D59DD}" dt="2019-01-04T23:18:37.135" v="3904"/>
          <ac:spMkLst>
            <pc:docMk/>
            <pc:sldMk cId="475931367" sldId="1105"/>
            <ac:spMk id="115" creationId="{C612B368-89FC-9F40-A7B0-F396C463C3FA}"/>
          </ac:spMkLst>
        </pc:spChg>
        <pc:spChg chg="mod">
          <ac:chgData name="Ambrozik, Mikael" userId="eae7891e-2738-474a-97e3-def87946d67b" providerId="ADAL" clId="{BD3385E6-1A9A-1944-B4A9-1420A63D59DD}" dt="2019-01-04T23:19:24.429" v="3913" actId="164"/>
          <ac:spMkLst>
            <pc:docMk/>
            <pc:sldMk cId="475931367" sldId="1105"/>
            <ac:spMk id="116" creationId="{09293A73-6A94-2A4B-9D0C-43E3B93F956A}"/>
          </ac:spMkLst>
        </pc:spChg>
        <pc:spChg chg="add del mod">
          <ac:chgData name="Ambrozik, Mikael" userId="eae7891e-2738-474a-97e3-def87946d67b" providerId="ADAL" clId="{BD3385E6-1A9A-1944-B4A9-1420A63D59DD}" dt="2019-01-04T23:21:01.473" v="3942"/>
          <ac:spMkLst>
            <pc:docMk/>
            <pc:sldMk cId="475931367" sldId="1105"/>
            <ac:spMk id="118" creationId="{B29E3F29-72ED-B240-941C-76D4DC668EFD}"/>
          </ac:spMkLst>
        </pc:spChg>
        <pc:spChg chg="add del mod">
          <ac:chgData name="Ambrozik, Mikael" userId="eae7891e-2738-474a-97e3-def87946d67b" providerId="ADAL" clId="{BD3385E6-1A9A-1944-B4A9-1420A63D59DD}" dt="2019-01-04T23:20:14.486" v="3924"/>
          <ac:spMkLst>
            <pc:docMk/>
            <pc:sldMk cId="475931367" sldId="1105"/>
            <ac:spMk id="119" creationId="{74FCC1B9-84E0-634F-9FB0-09E479FE8604}"/>
          </ac:spMkLst>
        </pc:spChg>
        <pc:spChg chg="add del mod">
          <ac:chgData name="Ambrozik, Mikael" userId="eae7891e-2738-474a-97e3-def87946d67b" providerId="ADAL" clId="{BD3385E6-1A9A-1944-B4A9-1420A63D59DD}" dt="2019-01-04T23:20:31.109" v="3931"/>
          <ac:spMkLst>
            <pc:docMk/>
            <pc:sldMk cId="475931367" sldId="1105"/>
            <ac:spMk id="120" creationId="{FD46AA0B-39E8-904B-884D-3E7BDDF5976C}"/>
          </ac:spMkLst>
        </pc:spChg>
        <pc:spChg chg="add del mod">
          <ac:chgData name="Ambrozik, Mikael" userId="eae7891e-2738-474a-97e3-def87946d67b" providerId="ADAL" clId="{BD3385E6-1A9A-1944-B4A9-1420A63D59DD}" dt="2019-01-04T23:20:14.486" v="3924"/>
          <ac:spMkLst>
            <pc:docMk/>
            <pc:sldMk cId="475931367" sldId="1105"/>
            <ac:spMk id="121" creationId="{A8B29483-FFD9-EE40-8829-C03356FD0F45}"/>
          </ac:spMkLst>
        </pc:spChg>
        <pc:spChg chg="add del mod">
          <ac:chgData name="Ambrozik, Mikael" userId="eae7891e-2738-474a-97e3-def87946d67b" providerId="ADAL" clId="{BD3385E6-1A9A-1944-B4A9-1420A63D59DD}" dt="2019-01-04T23:20:49.957" v="3938"/>
          <ac:spMkLst>
            <pc:docMk/>
            <pc:sldMk cId="475931367" sldId="1105"/>
            <ac:spMk id="122" creationId="{A2391385-6C6C-5F4B-896A-6A2ADED744F3}"/>
          </ac:spMkLst>
        </pc:spChg>
        <pc:spChg chg="add del mod">
          <ac:chgData name="Ambrozik, Mikael" userId="eae7891e-2738-474a-97e3-def87946d67b" providerId="ADAL" clId="{BD3385E6-1A9A-1944-B4A9-1420A63D59DD}" dt="2019-01-04T23:20:31.109" v="3931"/>
          <ac:spMkLst>
            <pc:docMk/>
            <pc:sldMk cId="475931367" sldId="1105"/>
            <ac:spMk id="123" creationId="{BA193B16-10D7-6F4C-89BC-9FAE15A0CE2D}"/>
          </ac:spMkLst>
        </pc:spChg>
        <pc:spChg chg="add del mod">
          <ac:chgData name="Ambrozik, Mikael" userId="eae7891e-2738-474a-97e3-def87946d67b" providerId="ADAL" clId="{BD3385E6-1A9A-1944-B4A9-1420A63D59DD}" dt="2019-01-04T23:20:49.957" v="3938"/>
          <ac:spMkLst>
            <pc:docMk/>
            <pc:sldMk cId="475931367" sldId="1105"/>
            <ac:spMk id="124" creationId="{A256885E-5639-D541-A528-9EF709CB6605}"/>
          </ac:spMkLst>
        </pc:spChg>
        <pc:spChg chg="mod">
          <ac:chgData name="Ambrozik, Mikael" userId="eae7891e-2738-474a-97e3-def87946d67b" providerId="ADAL" clId="{BD3385E6-1A9A-1944-B4A9-1420A63D59DD}" dt="2019-01-04T23:20:38.762" v="3933"/>
          <ac:spMkLst>
            <pc:docMk/>
            <pc:sldMk cId="475931367" sldId="1105"/>
            <ac:spMk id="125" creationId="{4A1F083D-5F6C-D943-BCF9-57A8A1F09F39}"/>
          </ac:spMkLst>
        </pc:spChg>
        <pc:spChg chg="mod">
          <ac:chgData name="Ambrozik, Mikael" userId="eae7891e-2738-474a-97e3-def87946d67b" providerId="ADAL" clId="{BD3385E6-1A9A-1944-B4A9-1420A63D59DD}" dt="2019-01-04T23:20:44.930" v="3935"/>
          <ac:spMkLst>
            <pc:docMk/>
            <pc:sldMk cId="475931367" sldId="1105"/>
            <ac:spMk id="126" creationId="{C338459A-090C-FA4B-ADF5-771E8CFDCDA1}"/>
          </ac:spMkLst>
        </pc:spChg>
        <pc:spChg chg="mod">
          <ac:chgData name="Ambrozik, Mikael" userId="eae7891e-2738-474a-97e3-def87946d67b" providerId="ADAL" clId="{BD3385E6-1A9A-1944-B4A9-1420A63D59DD}" dt="2019-01-04T23:20:48.503" v="3937"/>
          <ac:spMkLst>
            <pc:docMk/>
            <pc:sldMk cId="475931367" sldId="1105"/>
            <ac:spMk id="127" creationId="{D3E9274C-44AC-D643-89E3-4B5ADD14CE15}"/>
          </ac:spMkLst>
        </pc:spChg>
        <pc:spChg chg="del mod">
          <ac:chgData name="Ambrozik, Mikael" userId="eae7891e-2738-474a-97e3-def87946d67b" providerId="ADAL" clId="{BD3385E6-1A9A-1944-B4A9-1420A63D59DD}" dt="2019-01-04T23:20:53.279" v="3940" actId="478"/>
          <ac:spMkLst>
            <pc:docMk/>
            <pc:sldMk cId="475931367" sldId="1105"/>
            <ac:spMk id="128" creationId="{834A6B98-975C-7A46-AF29-5BE603EDB10A}"/>
          </ac:spMkLst>
        </pc:spChg>
        <pc:spChg chg="del mod">
          <ac:chgData name="Ambrozik, Mikael" userId="eae7891e-2738-474a-97e3-def87946d67b" providerId="ADAL" clId="{BD3385E6-1A9A-1944-B4A9-1420A63D59DD}" dt="2019-01-04T23:21:01.473" v="3942"/>
          <ac:spMkLst>
            <pc:docMk/>
            <pc:sldMk cId="475931367" sldId="1105"/>
            <ac:spMk id="129" creationId="{EA3853A9-3D6A-1749-A181-7DCD292CF792}"/>
          </ac:spMkLst>
        </pc:spChg>
        <pc:spChg chg="del mod">
          <ac:chgData name="Ambrozik, Mikael" userId="eae7891e-2738-474a-97e3-def87946d67b" providerId="ADAL" clId="{BD3385E6-1A9A-1944-B4A9-1420A63D59DD}" dt="2019-01-04T23:20:52.548" v="3939" actId="478"/>
          <ac:spMkLst>
            <pc:docMk/>
            <pc:sldMk cId="475931367" sldId="1105"/>
            <ac:spMk id="130" creationId="{08E48543-AC3E-DD48-AE64-1C3DF2E77549}"/>
          </ac:spMkLst>
        </pc:spChg>
        <pc:spChg chg="del mod">
          <ac:chgData name="Ambrozik, Mikael" userId="eae7891e-2738-474a-97e3-def87946d67b" providerId="ADAL" clId="{BD3385E6-1A9A-1944-B4A9-1420A63D59DD}" dt="2019-01-04T23:21:18.361" v="3946"/>
          <ac:spMkLst>
            <pc:docMk/>
            <pc:sldMk cId="475931367" sldId="1105"/>
            <ac:spMk id="131" creationId="{04E2211A-CCED-E44C-86B6-488D26FDFCD1}"/>
          </ac:spMkLst>
        </pc:spChg>
        <pc:spChg chg="add del mod">
          <ac:chgData name="Ambrozik, Mikael" userId="eae7891e-2738-474a-97e3-def87946d67b" providerId="ADAL" clId="{BD3385E6-1A9A-1944-B4A9-1420A63D59DD}" dt="2019-01-04T23:21:18.361" v="3946"/>
          <ac:spMkLst>
            <pc:docMk/>
            <pc:sldMk cId="475931367" sldId="1105"/>
            <ac:spMk id="132" creationId="{2853A133-A136-2D4F-B41E-F93B6CB80CF7}"/>
          </ac:spMkLst>
        </pc:spChg>
        <pc:spChg chg="del mod">
          <ac:chgData name="Ambrozik, Mikael" userId="eae7891e-2738-474a-97e3-def87946d67b" providerId="ADAL" clId="{BD3385E6-1A9A-1944-B4A9-1420A63D59DD}" dt="2019-01-04T23:21:21.230" v="3947" actId="478"/>
          <ac:spMkLst>
            <pc:docMk/>
            <pc:sldMk cId="475931367" sldId="1105"/>
            <ac:spMk id="133" creationId="{94818592-51FB-A54D-A2BF-D57EB28C0FEB}"/>
          </ac:spMkLst>
        </pc:spChg>
        <pc:spChg chg="mod">
          <ac:chgData name="Ambrozik, Mikael" userId="eae7891e-2738-474a-97e3-def87946d67b" providerId="ADAL" clId="{BD3385E6-1A9A-1944-B4A9-1420A63D59DD}" dt="2019-01-04T23:22:12.914" v="3962" actId="164"/>
          <ac:spMkLst>
            <pc:docMk/>
            <pc:sldMk cId="475931367" sldId="1105"/>
            <ac:spMk id="134" creationId="{3492577D-84EA-904E-8719-FA248F42216C}"/>
          </ac:spMkLst>
        </pc:spChg>
        <pc:spChg chg="del mod">
          <ac:chgData name="Ambrozik, Mikael" userId="eae7891e-2738-474a-97e3-def87946d67b" providerId="ADAL" clId="{BD3385E6-1A9A-1944-B4A9-1420A63D59DD}" dt="2019-01-04T23:21:24.118" v="3949" actId="478"/>
          <ac:spMkLst>
            <pc:docMk/>
            <pc:sldMk cId="475931367" sldId="1105"/>
            <ac:spMk id="135" creationId="{C2C0C407-A09E-4A46-B273-9CAD460FF17E}"/>
          </ac:spMkLst>
        </pc:spChg>
        <pc:spChg chg="del mod">
          <ac:chgData name="Ambrozik, Mikael" userId="eae7891e-2738-474a-97e3-def87946d67b" providerId="ADAL" clId="{BD3385E6-1A9A-1944-B4A9-1420A63D59DD}" dt="2019-01-04T23:21:23.600" v="3948" actId="478"/>
          <ac:spMkLst>
            <pc:docMk/>
            <pc:sldMk cId="475931367" sldId="1105"/>
            <ac:spMk id="136" creationId="{1E71A5FC-8638-944C-A964-25CA334EDE0E}"/>
          </ac:spMkLst>
        </pc:spChg>
        <pc:spChg chg="del mod">
          <ac:chgData name="Ambrozik, Mikael" userId="eae7891e-2738-474a-97e3-def87946d67b" providerId="ADAL" clId="{BD3385E6-1A9A-1944-B4A9-1420A63D59DD}" dt="2019-01-04T23:22:08.193" v="3960"/>
          <ac:spMkLst>
            <pc:docMk/>
            <pc:sldMk cId="475931367" sldId="1105"/>
            <ac:spMk id="137" creationId="{F2D674F5-582D-974B-BBF3-97F5AE4D3B27}"/>
          </ac:spMkLst>
        </pc:spChg>
        <pc:spChg chg="add mod">
          <ac:chgData name="Ambrozik, Mikael" userId="eae7891e-2738-474a-97e3-def87946d67b" providerId="ADAL" clId="{BD3385E6-1A9A-1944-B4A9-1420A63D59DD}" dt="2019-01-04T23:22:12.914" v="3962" actId="164"/>
          <ac:spMkLst>
            <pc:docMk/>
            <pc:sldMk cId="475931367" sldId="1105"/>
            <ac:spMk id="138" creationId="{95D3275E-A65F-1E45-B144-35538424B0B8}"/>
          </ac:spMkLst>
        </pc:spChg>
        <pc:spChg chg="add mod">
          <ac:chgData name="Ambrozik, Mikael" userId="eae7891e-2738-474a-97e3-def87946d67b" providerId="ADAL" clId="{BD3385E6-1A9A-1944-B4A9-1420A63D59DD}" dt="2019-01-04T23:22:12.914" v="3962" actId="164"/>
          <ac:spMkLst>
            <pc:docMk/>
            <pc:sldMk cId="475931367" sldId="1105"/>
            <ac:spMk id="139" creationId="{40D8327A-364A-7B40-A7BF-C9A9D82A834B}"/>
          </ac:spMkLst>
        </pc:spChg>
        <pc:spChg chg="add mod">
          <ac:chgData name="Ambrozik, Mikael" userId="eae7891e-2738-474a-97e3-def87946d67b" providerId="ADAL" clId="{BD3385E6-1A9A-1944-B4A9-1420A63D59DD}" dt="2019-01-04T23:23:04.609" v="3973" actId="164"/>
          <ac:spMkLst>
            <pc:docMk/>
            <pc:sldMk cId="475931367" sldId="1105"/>
            <ac:spMk id="141" creationId="{8393290D-2722-6449-8D24-CAC89B12344F}"/>
          </ac:spMkLst>
        </pc:spChg>
        <pc:spChg chg="add mod">
          <ac:chgData name="Ambrozik, Mikael" userId="eae7891e-2738-474a-97e3-def87946d67b" providerId="ADAL" clId="{BD3385E6-1A9A-1944-B4A9-1420A63D59DD}" dt="2019-01-04T23:23:04.609" v="3973" actId="164"/>
          <ac:spMkLst>
            <pc:docMk/>
            <pc:sldMk cId="475931367" sldId="1105"/>
            <ac:spMk id="142" creationId="{6C917D00-BB7F-0449-853E-EA4A4A22B50E}"/>
          </ac:spMkLst>
        </pc:spChg>
        <pc:spChg chg="add mod">
          <ac:chgData name="Ambrozik, Mikael" userId="eae7891e-2738-474a-97e3-def87946d67b" providerId="ADAL" clId="{BD3385E6-1A9A-1944-B4A9-1420A63D59DD}" dt="2019-01-04T23:23:04.609" v="3973" actId="164"/>
          <ac:spMkLst>
            <pc:docMk/>
            <pc:sldMk cId="475931367" sldId="1105"/>
            <ac:spMk id="143" creationId="{24458FC8-CF57-C54E-9A12-F1174B99BFD6}"/>
          </ac:spMkLst>
        </pc:spChg>
        <pc:spChg chg="add mod">
          <ac:chgData name="Ambrozik, Mikael" userId="eae7891e-2738-474a-97e3-def87946d67b" providerId="ADAL" clId="{BD3385E6-1A9A-1944-B4A9-1420A63D59DD}" dt="2019-01-04T23:23:04.609" v="3973" actId="164"/>
          <ac:spMkLst>
            <pc:docMk/>
            <pc:sldMk cId="475931367" sldId="1105"/>
            <ac:spMk id="144" creationId="{626833F1-1A0D-004A-A29A-86B4CB0547BE}"/>
          </ac:spMkLst>
        </pc:spChg>
        <pc:spChg chg="add mod">
          <ac:chgData name="Ambrozik, Mikael" userId="eae7891e-2738-474a-97e3-def87946d67b" providerId="ADAL" clId="{BD3385E6-1A9A-1944-B4A9-1420A63D59DD}" dt="2019-01-04T23:23:04.609" v="3973" actId="164"/>
          <ac:spMkLst>
            <pc:docMk/>
            <pc:sldMk cId="475931367" sldId="1105"/>
            <ac:spMk id="145" creationId="{668F1721-1116-4144-8938-4D4983B5BC93}"/>
          </ac:spMkLst>
        </pc:spChg>
        <pc:spChg chg="add mod">
          <ac:chgData name="Ambrozik, Mikael" userId="eae7891e-2738-474a-97e3-def87946d67b" providerId="ADAL" clId="{BD3385E6-1A9A-1944-B4A9-1420A63D59DD}" dt="2019-01-04T23:23:04.609" v="3973" actId="164"/>
          <ac:spMkLst>
            <pc:docMk/>
            <pc:sldMk cId="475931367" sldId="1105"/>
            <ac:spMk id="146" creationId="{498C913D-58CC-5F42-AFC7-704D5DA50AC9}"/>
          </ac:spMkLst>
        </pc:spChg>
        <pc:spChg chg="add mod">
          <ac:chgData name="Ambrozik, Mikael" userId="eae7891e-2738-474a-97e3-def87946d67b" providerId="ADAL" clId="{BD3385E6-1A9A-1944-B4A9-1420A63D59DD}" dt="2019-01-04T23:23:38.928" v="3986" actId="164"/>
          <ac:spMkLst>
            <pc:docMk/>
            <pc:sldMk cId="475931367" sldId="1105"/>
            <ac:spMk id="162" creationId="{772B97DD-360F-BD43-80D6-105335D8F4C3}"/>
          </ac:spMkLst>
        </pc:spChg>
        <pc:spChg chg="add del mod">
          <ac:chgData name="Ambrozik, Mikael" userId="eae7891e-2738-474a-97e3-def87946d67b" providerId="ADAL" clId="{BD3385E6-1A9A-1944-B4A9-1420A63D59DD}" dt="2019-01-04T23:24:37.851" v="4021"/>
          <ac:spMkLst>
            <pc:docMk/>
            <pc:sldMk cId="475931367" sldId="1105"/>
            <ac:spMk id="164" creationId="{F938D7F1-6002-7F4F-B742-A6ED257971A9}"/>
          </ac:spMkLst>
        </pc:spChg>
        <pc:spChg chg="add mod">
          <ac:chgData name="Ambrozik, Mikael" userId="eae7891e-2738-474a-97e3-def87946d67b" providerId="ADAL" clId="{BD3385E6-1A9A-1944-B4A9-1420A63D59DD}" dt="2019-01-04T23:26:18.877" v="4035" actId="1076"/>
          <ac:spMkLst>
            <pc:docMk/>
            <pc:sldMk cId="475931367" sldId="1105"/>
            <ac:spMk id="165" creationId="{E6F2B15F-9C16-7B4B-A93E-6CEFB844F39B}"/>
          </ac:spMkLst>
        </pc:spChg>
        <pc:grpChg chg="add del mod">
          <ac:chgData name="Ambrozik, Mikael" userId="eae7891e-2738-474a-97e3-def87946d67b" providerId="ADAL" clId="{BD3385E6-1A9A-1944-B4A9-1420A63D59DD}" dt="2019-01-04T23:10:16.560" v="3680"/>
          <ac:grpSpMkLst>
            <pc:docMk/>
            <pc:sldMk cId="475931367" sldId="1105"/>
            <ac:grpSpMk id="25" creationId="{4CFA2C1B-CC27-D943-A45A-BDC9450B545B}"/>
          </ac:grpSpMkLst>
        </pc:grpChg>
        <pc:grpChg chg="add del mod">
          <ac:chgData name="Ambrozik, Mikael" userId="eae7891e-2738-474a-97e3-def87946d67b" providerId="ADAL" clId="{BD3385E6-1A9A-1944-B4A9-1420A63D59DD}" dt="2019-01-04T23:10:16.560" v="3680"/>
          <ac:grpSpMkLst>
            <pc:docMk/>
            <pc:sldMk cId="475931367" sldId="1105"/>
            <ac:grpSpMk id="30" creationId="{A14A0D07-9BE9-2248-8950-F777C2D70A53}"/>
          </ac:grpSpMkLst>
        </pc:grpChg>
        <pc:grpChg chg="add mod">
          <ac:chgData name="Ambrozik, Mikael" userId="eae7891e-2738-474a-97e3-def87946d67b" providerId="ADAL" clId="{BD3385E6-1A9A-1944-B4A9-1420A63D59DD}" dt="2019-01-04T23:12:28.832" v="3754" actId="164"/>
          <ac:grpSpMkLst>
            <pc:docMk/>
            <pc:sldMk cId="475931367" sldId="1105"/>
            <ac:grpSpMk id="64" creationId="{7215F0BF-1EDF-6D45-B8D6-3CE2D8C271C5}"/>
          </ac:grpSpMkLst>
        </pc:grpChg>
        <pc:grpChg chg="add del mod">
          <ac:chgData name="Ambrozik, Mikael" userId="eae7891e-2738-474a-97e3-def87946d67b" providerId="ADAL" clId="{BD3385E6-1A9A-1944-B4A9-1420A63D59DD}" dt="2019-01-04T23:11:47.924" v="3726" actId="478"/>
          <ac:grpSpMkLst>
            <pc:docMk/>
            <pc:sldMk cId="475931367" sldId="1105"/>
            <ac:grpSpMk id="69" creationId="{37B28B7A-B6CA-DF41-8074-08C0D855403B}"/>
          </ac:grpSpMkLst>
        </pc:grpChg>
        <pc:grpChg chg="add mod">
          <ac:chgData name="Ambrozik, Mikael" userId="eae7891e-2738-474a-97e3-def87946d67b" providerId="ADAL" clId="{BD3385E6-1A9A-1944-B4A9-1420A63D59DD}" dt="2019-01-04T23:26:18.877" v="4035" actId="1076"/>
          <ac:grpSpMkLst>
            <pc:docMk/>
            <pc:sldMk cId="475931367" sldId="1105"/>
            <ac:grpSpMk id="86" creationId="{AA8BE379-78D4-A345-9A27-49D218EC99B8}"/>
          </ac:grpSpMkLst>
        </pc:grpChg>
        <pc:grpChg chg="add mod">
          <ac:chgData name="Ambrozik, Mikael" userId="eae7891e-2738-474a-97e3-def87946d67b" providerId="ADAL" clId="{BD3385E6-1A9A-1944-B4A9-1420A63D59DD}" dt="2019-01-04T23:26:18.877" v="4035" actId="1076"/>
          <ac:grpSpMkLst>
            <pc:docMk/>
            <pc:sldMk cId="475931367" sldId="1105"/>
            <ac:grpSpMk id="90" creationId="{D7E8BFAD-BAD3-374A-BC33-65D784C602E1}"/>
          </ac:grpSpMkLst>
        </pc:grpChg>
        <pc:grpChg chg="mod">
          <ac:chgData name="Ambrozik, Mikael" userId="eae7891e-2738-474a-97e3-def87946d67b" providerId="ADAL" clId="{BD3385E6-1A9A-1944-B4A9-1420A63D59DD}" dt="2019-01-04T23:14:11.073" v="3780" actId="571"/>
          <ac:grpSpMkLst>
            <pc:docMk/>
            <pc:sldMk cId="475931367" sldId="1105"/>
            <ac:grpSpMk id="91" creationId="{4877BC61-D42F-C943-833E-EABBAD27C67E}"/>
          </ac:grpSpMkLst>
        </pc:grpChg>
        <pc:grpChg chg="add mod">
          <ac:chgData name="Ambrozik, Mikael" userId="eae7891e-2738-474a-97e3-def87946d67b" providerId="ADAL" clId="{BD3385E6-1A9A-1944-B4A9-1420A63D59DD}" dt="2019-01-04T23:14:51.825" v="3799" actId="571"/>
          <ac:grpSpMkLst>
            <pc:docMk/>
            <pc:sldMk cId="475931367" sldId="1105"/>
            <ac:grpSpMk id="97" creationId="{228899CA-CB5E-E946-9B95-C6B600D48674}"/>
          </ac:grpSpMkLst>
        </pc:grpChg>
        <pc:grpChg chg="mod">
          <ac:chgData name="Ambrozik, Mikael" userId="eae7891e-2738-474a-97e3-def87946d67b" providerId="ADAL" clId="{BD3385E6-1A9A-1944-B4A9-1420A63D59DD}" dt="2019-01-04T23:14:51.825" v="3799" actId="571"/>
          <ac:grpSpMkLst>
            <pc:docMk/>
            <pc:sldMk cId="475931367" sldId="1105"/>
            <ac:grpSpMk id="98" creationId="{22207E6B-9DA4-C449-8B7D-97C39CA1B9A2}"/>
          </ac:grpSpMkLst>
        </pc:grpChg>
        <pc:grpChg chg="add del mod">
          <ac:chgData name="Ambrozik, Mikael" userId="eae7891e-2738-474a-97e3-def87946d67b" providerId="ADAL" clId="{BD3385E6-1A9A-1944-B4A9-1420A63D59DD}" dt="2019-01-04T23:18:17.958" v="3900" actId="165"/>
          <ac:grpSpMkLst>
            <pc:docMk/>
            <pc:sldMk cId="475931367" sldId="1105"/>
            <ac:grpSpMk id="104" creationId="{EABE90B8-279A-224B-8BDD-2594F7077C84}"/>
          </ac:grpSpMkLst>
        </pc:grpChg>
        <pc:grpChg chg="del mod topLvl">
          <ac:chgData name="Ambrozik, Mikael" userId="eae7891e-2738-474a-97e3-def87946d67b" providerId="ADAL" clId="{BD3385E6-1A9A-1944-B4A9-1420A63D59DD}" dt="2019-01-04T23:18:23.302" v="3901" actId="165"/>
          <ac:grpSpMkLst>
            <pc:docMk/>
            <pc:sldMk cId="475931367" sldId="1105"/>
            <ac:grpSpMk id="105" creationId="{484615B8-2F65-1344-9B11-427CA8A5FD93}"/>
          </ac:grpSpMkLst>
        </pc:grpChg>
        <pc:grpChg chg="add mod">
          <ac:chgData name="Ambrozik, Mikael" userId="eae7891e-2738-474a-97e3-def87946d67b" providerId="ADAL" clId="{BD3385E6-1A9A-1944-B4A9-1420A63D59DD}" dt="2019-01-04T23:26:18.877" v="4035" actId="1076"/>
          <ac:grpSpMkLst>
            <pc:docMk/>
            <pc:sldMk cId="475931367" sldId="1105"/>
            <ac:grpSpMk id="117" creationId="{B319D8A0-0EEF-0C45-AE07-CE8FEF6AF85D}"/>
          </ac:grpSpMkLst>
        </pc:grpChg>
        <pc:grpChg chg="add mod">
          <ac:chgData name="Ambrozik, Mikael" userId="eae7891e-2738-474a-97e3-def87946d67b" providerId="ADAL" clId="{BD3385E6-1A9A-1944-B4A9-1420A63D59DD}" dt="2019-01-04T23:26:18.877" v="4035" actId="1076"/>
          <ac:grpSpMkLst>
            <pc:docMk/>
            <pc:sldMk cId="475931367" sldId="1105"/>
            <ac:grpSpMk id="140" creationId="{5AE37254-2EED-E745-BEA7-8A2B2D5862C3}"/>
          </ac:grpSpMkLst>
        </pc:grpChg>
        <pc:grpChg chg="add mod">
          <ac:chgData name="Ambrozik, Mikael" userId="eae7891e-2738-474a-97e3-def87946d67b" providerId="ADAL" clId="{BD3385E6-1A9A-1944-B4A9-1420A63D59DD}" dt="2019-01-04T23:23:38.928" v="3986" actId="164"/>
          <ac:grpSpMkLst>
            <pc:docMk/>
            <pc:sldMk cId="475931367" sldId="1105"/>
            <ac:grpSpMk id="147" creationId="{FBB81F8F-651F-4742-A18D-657C1DFB092D}"/>
          </ac:grpSpMkLst>
        </pc:grpChg>
        <pc:grpChg chg="add mod">
          <ac:chgData name="Ambrozik, Mikael" userId="eae7891e-2738-474a-97e3-def87946d67b" providerId="ADAL" clId="{BD3385E6-1A9A-1944-B4A9-1420A63D59DD}" dt="2019-01-04T23:23:38.928" v="3986" actId="164"/>
          <ac:grpSpMkLst>
            <pc:docMk/>
            <pc:sldMk cId="475931367" sldId="1105"/>
            <ac:grpSpMk id="148" creationId="{96BEB0D6-97E7-8F47-8768-EFB25BF2B438}"/>
          </ac:grpSpMkLst>
        </pc:grpChg>
        <pc:grpChg chg="add mod">
          <ac:chgData name="Ambrozik, Mikael" userId="eae7891e-2738-474a-97e3-def87946d67b" providerId="ADAL" clId="{BD3385E6-1A9A-1944-B4A9-1420A63D59DD}" dt="2019-01-04T23:23:38.928" v="3986" actId="164"/>
          <ac:grpSpMkLst>
            <pc:docMk/>
            <pc:sldMk cId="475931367" sldId="1105"/>
            <ac:grpSpMk id="155" creationId="{58ACA479-BAF8-A048-89B7-F7440F7F7110}"/>
          </ac:grpSpMkLst>
        </pc:grpChg>
        <pc:grpChg chg="add mod">
          <ac:chgData name="Ambrozik, Mikael" userId="eae7891e-2738-474a-97e3-def87946d67b" providerId="ADAL" clId="{BD3385E6-1A9A-1944-B4A9-1420A63D59DD}" dt="2019-01-04T23:26:18.877" v="4035" actId="1076"/>
          <ac:grpSpMkLst>
            <pc:docMk/>
            <pc:sldMk cId="475931367" sldId="1105"/>
            <ac:grpSpMk id="163" creationId="{D0C6A6A5-9813-0A42-90D5-4B42CDD42337}"/>
          </ac:grpSpMkLst>
        </pc:grpChg>
        <pc:graphicFrameChg chg="add del mod">
          <ac:chgData name="Ambrozik, Mikael" userId="eae7891e-2738-474a-97e3-def87946d67b" providerId="ADAL" clId="{BD3385E6-1A9A-1944-B4A9-1420A63D59DD}" dt="2019-01-04T23:10:16.560" v="3680"/>
          <ac:graphicFrameMkLst>
            <pc:docMk/>
            <pc:sldMk cId="475931367" sldId="1105"/>
            <ac:graphicFrameMk id="10" creationId="{AA803ADB-E056-094D-ABC5-2692859EACDC}"/>
          </ac:graphicFrameMkLst>
        </pc:graphicFrameChg>
        <pc:graphicFrameChg chg="add del mod">
          <ac:chgData name="Ambrozik, Mikael" userId="eae7891e-2738-474a-97e3-def87946d67b" providerId="ADAL" clId="{BD3385E6-1A9A-1944-B4A9-1420A63D59DD}" dt="2019-01-04T23:11:59.623" v="3732" actId="478"/>
          <ac:graphicFrameMkLst>
            <pc:docMk/>
            <pc:sldMk cId="475931367" sldId="1105"/>
            <ac:graphicFrameMk id="49" creationId="{13BC52CB-4B6E-E045-AD30-81D9844B081B}"/>
          </ac:graphicFrameMkLst>
        </pc:graphicFrameChg>
        <pc:picChg chg="del mod">
          <ac:chgData name="Ambrozik, Mikael" userId="eae7891e-2738-474a-97e3-def87946d67b" providerId="ADAL" clId="{BD3385E6-1A9A-1944-B4A9-1420A63D59DD}" dt="2019-01-04T23:26:10.379" v="4034" actId="478"/>
          <ac:picMkLst>
            <pc:docMk/>
            <pc:sldMk cId="475931367" sldId="1105"/>
            <ac:picMk id="7" creationId="{2A0C4853-DD3D-4E55-85D2-7BCF71D24053}"/>
          </ac:picMkLst>
        </pc:picChg>
        <pc:picChg chg="add mod">
          <ac:chgData name="Ambrozik, Mikael" userId="eae7891e-2738-474a-97e3-def87946d67b" providerId="ADAL" clId="{BD3385E6-1A9A-1944-B4A9-1420A63D59DD}" dt="2019-01-04T23:26:18.877" v="4035" actId="1076"/>
          <ac:picMkLst>
            <pc:docMk/>
            <pc:sldMk cId="475931367" sldId="1105"/>
            <ac:picMk id="85" creationId="{842F7897-7AB5-E041-AFDD-90A43D784216}"/>
          </ac:picMkLst>
        </pc:picChg>
        <pc:picChg chg="add mod">
          <ac:chgData name="Ambrozik, Mikael" userId="eae7891e-2738-474a-97e3-def87946d67b" providerId="ADAL" clId="{BD3385E6-1A9A-1944-B4A9-1420A63D59DD}" dt="2019-01-04T23:26:18.877" v="4035" actId="1076"/>
          <ac:picMkLst>
            <pc:docMk/>
            <pc:sldMk cId="475931367" sldId="1105"/>
            <ac:picMk id="89" creationId="{A8EDF97F-C5B1-7B40-A320-AF08C29D33CB}"/>
          </ac:picMkLst>
        </pc:picChg>
        <pc:cxnChg chg="add del mod">
          <ac:chgData name="Ambrozik, Mikael" userId="eae7891e-2738-474a-97e3-def87946d67b" providerId="ADAL" clId="{BD3385E6-1A9A-1944-B4A9-1420A63D59DD}" dt="2019-01-04T23:10:16.560" v="3680"/>
          <ac:cxnSpMkLst>
            <pc:docMk/>
            <pc:sldMk cId="475931367" sldId="1105"/>
            <ac:cxnSpMk id="23" creationId="{72D9D147-8EED-D945-9AF7-AEBBCB3ED061}"/>
          </ac:cxnSpMkLst>
        </pc:cxnChg>
        <pc:cxnChg chg="add del mod">
          <ac:chgData name="Ambrozik, Mikael" userId="eae7891e-2738-474a-97e3-def87946d67b" providerId="ADAL" clId="{BD3385E6-1A9A-1944-B4A9-1420A63D59DD}" dt="2019-01-04T23:10:16.560" v="3680"/>
          <ac:cxnSpMkLst>
            <pc:docMk/>
            <pc:sldMk cId="475931367" sldId="1105"/>
            <ac:cxnSpMk id="24" creationId="{4BC732AC-F22F-104C-A006-BC7FC27AAEDC}"/>
          </ac:cxnSpMkLst>
        </pc:cxnChg>
        <pc:cxnChg chg="add del mod">
          <ac:chgData name="Ambrozik, Mikael" userId="eae7891e-2738-474a-97e3-def87946d67b" providerId="ADAL" clId="{BD3385E6-1A9A-1944-B4A9-1420A63D59DD}" dt="2019-01-04T23:10:16.560" v="3680"/>
          <ac:cxnSpMkLst>
            <pc:docMk/>
            <pc:sldMk cId="475931367" sldId="1105"/>
            <ac:cxnSpMk id="39" creationId="{0BB65C63-00BF-D74E-8A95-23982A6342AE}"/>
          </ac:cxnSpMkLst>
        </pc:cxnChg>
        <pc:cxnChg chg="add del mod">
          <ac:chgData name="Ambrozik, Mikael" userId="eae7891e-2738-474a-97e3-def87946d67b" providerId="ADAL" clId="{BD3385E6-1A9A-1944-B4A9-1420A63D59DD}" dt="2019-01-04T23:10:16.560" v="3680"/>
          <ac:cxnSpMkLst>
            <pc:docMk/>
            <pc:sldMk cId="475931367" sldId="1105"/>
            <ac:cxnSpMk id="40" creationId="{0E27258C-7984-2549-867D-0F1639B895BB}"/>
          </ac:cxnSpMkLst>
        </pc:cxnChg>
        <pc:cxnChg chg="add del mod">
          <ac:chgData name="Ambrozik, Mikael" userId="eae7891e-2738-474a-97e3-def87946d67b" providerId="ADAL" clId="{BD3385E6-1A9A-1944-B4A9-1420A63D59DD}" dt="2019-01-04T23:10:16.560" v="3680"/>
          <ac:cxnSpMkLst>
            <pc:docMk/>
            <pc:sldMk cId="475931367" sldId="1105"/>
            <ac:cxnSpMk id="42" creationId="{AD1C807D-255E-CA40-A085-698F18B3422A}"/>
          </ac:cxnSpMkLst>
        </pc:cxnChg>
        <pc:cxnChg chg="add del mod">
          <ac:chgData name="Ambrozik, Mikael" userId="eae7891e-2738-474a-97e3-def87946d67b" providerId="ADAL" clId="{BD3385E6-1A9A-1944-B4A9-1420A63D59DD}" dt="2019-01-04T23:10:16.560" v="3680"/>
          <ac:cxnSpMkLst>
            <pc:docMk/>
            <pc:sldMk cId="475931367" sldId="1105"/>
            <ac:cxnSpMk id="43" creationId="{8D554FEB-C21B-D844-B1A2-E3E2B9A21703}"/>
          </ac:cxnSpMkLst>
        </pc:cxnChg>
        <pc:cxnChg chg="add del mod">
          <ac:chgData name="Ambrozik, Mikael" userId="eae7891e-2738-474a-97e3-def87946d67b" providerId="ADAL" clId="{BD3385E6-1A9A-1944-B4A9-1420A63D59DD}" dt="2019-01-04T23:11:53.516" v="3730" actId="478"/>
          <ac:cxnSpMkLst>
            <pc:docMk/>
            <pc:sldMk cId="475931367" sldId="1105"/>
            <ac:cxnSpMk id="62" creationId="{5B692562-CDDA-2A41-BCDD-2C2BAB59ED52}"/>
          </ac:cxnSpMkLst>
        </pc:cxnChg>
        <pc:cxnChg chg="add del mod">
          <ac:chgData name="Ambrozik, Mikael" userId="eae7891e-2738-474a-97e3-def87946d67b" providerId="ADAL" clId="{BD3385E6-1A9A-1944-B4A9-1420A63D59DD}" dt="2019-01-04T23:11:54.542" v="3731" actId="478"/>
          <ac:cxnSpMkLst>
            <pc:docMk/>
            <pc:sldMk cId="475931367" sldId="1105"/>
            <ac:cxnSpMk id="63" creationId="{246491B5-8CD2-974A-BAC1-B8ADCDADD58D}"/>
          </ac:cxnSpMkLst>
        </pc:cxnChg>
        <pc:cxnChg chg="add del mod">
          <ac:chgData name="Ambrozik, Mikael" userId="eae7891e-2738-474a-97e3-def87946d67b" providerId="ADAL" clId="{BD3385E6-1A9A-1944-B4A9-1420A63D59DD}" dt="2019-01-04T23:11:45.214" v="3725" actId="478"/>
          <ac:cxnSpMkLst>
            <pc:docMk/>
            <pc:sldMk cId="475931367" sldId="1105"/>
            <ac:cxnSpMk id="78" creationId="{01C419CE-6994-BD46-AB4E-039E6C9F4B3C}"/>
          </ac:cxnSpMkLst>
        </pc:cxnChg>
        <pc:cxnChg chg="add del mod">
          <ac:chgData name="Ambrozik, Mikael" userId="eae7891e-2738-474a-97e3-def87946d67b" providerId="ADAL" clId="{BD3385E6-1A9A-1944-B4A9-1420A63D59DD}" dt="2019-01-04T23:12:22.659" v="3751" actId="478"/>
          <ac:cxnSpMkLst>
            <pc:docMk/>
            <pc:sldMk cId="475931367" sldId="1105"/>
            <ac:cxnSpMk id="79" creationId="{2A0D1A6E-089C-F743-96EC-4D5FBC9ECF60}"/>
          </ac:cxnSpMkLst>
        </pc:cxnChg>
        <pc:cxnChg chg="add del mod">
          <ac:chgData name="Ambrozik, Mikael" userId="eae7891e-2738-474a-97e3-def87946d67b" providerId="ADAL" clId="{BD3385E6-1A9A-1944-B4A9-1420A63D59DD}" dt="2019-01-04T23:12:21.798" v="3750" actId="478"/>
          <ac:cxnSpMkLst>
            <pc:docMk/>
            <pc:sldMk cId="475931367" sldId="1105"/>
            <ac:cxnSpMk id="81" creationId="{A000610E-E8D8-CD4D-9F4D-051CBEB34B2F}"/>
          </ac:cxnSpMkLst>
        </pc:cxnChg>
        <pc:cxnChg chg="add del mod">
          <ac:chgData name="Ambrozik, Mikael" userId="eae7891e-2738-474a-97e3-def87946d67b" providerId="ADAL" clId="{BD3385E6-1A9A-1944-B4A9-1420A63D59DD}" dt="2019-01-04T23:11:49.863" v="3728" actId="478"/>
          <ac:cxnSpMkLst>
            <pc:docMk/>
            <pc:sldMk cId="475931367" sldId="1105"/>
            <ac:cxnSpMk id="82" creationId="{B72694D4-ACF3-354E-94C9-F3D5C4D5679D}"/>
          </ac:cxnSpMkLst>
        </pc:cxnChg>
        <pc:cxnChg chg="add mod">
          <ac:chgData name="Ambrozik, Mikael" userId="eae7891e-2738-474a-97e3-def87946d67b" providerId="ADAL" clId="{BD3385E6-1A9A-1944-B4A9-1420A63D59DD}" dt="2019-01-04T23:26:18.877" v="4035" actId="1076"/>
          <ac:cxnSpMkLst>
            <pc:docMk/>
            <pc:sldMk cId="475931367" sldId="1105"/>
            <ac:cxnSpMk id="167" creationId="{2A097125-80CB-C64B-99EC-6D3819ACB9FB}"/>
          </ac:cxnSpMkLst>
        </pc:cxnChg>
        <pc:cxnChg chg="add mod">
          <ac:chgData name="Ambrozik, Mikael" userId="eae7891e-2738-474a-97e3-def87946d67b" providerId="ADAL" clId="{BD3385E6-1A9A-1944-B4A9-1420A63D59DD}" dt="2019-01-04T23:26:18.877" v="4035" actId="1076"/>
          <ac:cxnSpMkLst>
            <pc:docMk/>
            <pc:sldMk cId="475931367" sldId="1105"/>
            <ac:cxnSpMk id="169" creationId="{3A01FA69-683F-AA44-9E06-2011356E010D}"/>
          </ac:cxnSpMkLst>
        </pc:cxnChg>
        <pc:cxnChg chg="add mod">
          <ac:chgData name="Ambrozik, Mikael" userId="eae7891e-2738-474a-97e3-def87946d67b" providerId="ADAL" clId="{BD3385E6-1A9A-1944-B4A9-1420A63D59DD}" dt="2019-01-04T23:26:18.877" v="4035" actId="1076"/>
          <ac:cxnSpMkLst>
            <pc:docMk/>
            <pc:sldMk cId="475931367" sldId="1105"/>
            <ac:cxnSpMk id="171" creationId="{3D819810-80E1-C443-B3A1-C01F229D798A}"/>
          </ac:cxnSpMkLst>
        </pc:cxnChg>
      </pc:sldChg>
      <pc:sldChg chg="addSp delSp modSp">
        <pc:chgData name="Ambrozik, Mikael" userId="eae7891e-2738-474a-97e3-def87946d67b" providerId="ADAL" clId="{BD3385E6-1A9A-1944-B4A9-1420A63D59DD}" dt="2019-01-07T19:54:55.996" v="5939" actId="478"/>
        <pc:sldMkLst>
          <pc:docMk/>
          <pc:sldMk cId="1976678275" sldId="1107"/>
        </pc:sldMkLst>
        <pc:spChg chg="add mod">
          <ac:chgData name="Ambrozik, Mikael" userId="eae7891e-2738-474a-97e3-def87946d67b" providerId="ADAL" clId="{BD3385E6-1A9A-1944-B4A9-1420A63D59DD}" dt="2019-01-04T16:54:26.621" v="0"/>
          <ac:spMkLst>
            <pc:docMk/>
            <pc:sldMk cId="1976678275" sldId="1107"/>
            <ac:spMk id="4" creationId="{C10EC893-68D5-4944-A6C5-72952030873F}"/>
          </ac:spMkLst>
        </pc:spChg>
        <pc:spChg chg="del mod">
          <ac:chgData name="Ambrozik, Mikael" userId="eae7891e-2738-474a-97e3-def87946d67b" providerId="ADAL" clId="{BD3385E6-1A9A-1944-B4A9-1420A63D59DD}" dt="2019-01-04T16:56:18.326" v="11" actId="478"/>
          <ac:spMkLst>
            <pc:docMk/>
            <pc:sldMk cId="1976678275" sldId="1107"/>
            <ac:spMk id="6" creationId="{4DE11E03-70A5-4287-AF00-D29E94CA8EDB}"/>
          </ac:spMkLst>
        </pc:spChg>
        <pc:spChg chg="add mod">
          <ac:chgData name="Ambrozik, Mikael" userId="eae7891e-2738-474a-97e3-def87946d67b" providerId="ADAL" clId="{BD3385E6-1A9A-1944-B4A9-1420A63D59DD}" dt="2019-01-04T16:56:16.487" v="10"/>
          <ac:spMkLst>
            <pc:docMk/>
            <pc:sldMk cId="1976678275" sldId="1107"/>
            <ac:spMk id="15" creationId="{5DB412EF-3FEB-BF48-AFF3-AA9A6B6D7902}"/>
          </ac:spMkLst>
        </pc:spChg>
        <pc:spChg chg="add del mod">
          <ac:chgData name="Ambrozik, Mikael" userId="eae7891e-2738-474a-97e3-def87946d67b" providerId="ADAL" clId="{BD3385E6-1A9A-1944-B4A9-1420A63D59DD}" dt="2019-01-07T19:54:55.996" v="5939" actId="478"/>
          <ac:spMkLst>
            <pc:docMk/>
            <pc:sldMk cId="1976678275" sldId="1107"/>
            <ac:spMk id="24" creationId="{F01A6492-A655-EC46-92BE-72F308140082}"/>
          </ac:spMkLst>
        </pc:spChg>
        <pc:grpChg chg="del mod">
          <ac:chgData name="Ambrozik, Mikael" userId="eae7891e-2738-474a-97e3-def87946d67b" providerId="ADAL" clId="{BD3385E6-1A9A-1944-B4A9-1420A63D59DD}" dt="2019-01-04T16:56:18.326" v="11" actId="478"/>
          <ac:grpSpMkLst>
            <pc:docMk/>
            <pc:sldMk cId="1976678275" sldId="1107"/>
            <ac:grpSpMk id="7" creationId="{9F00FDE5-A4E9-491C-9356-9957D86275A2}"/>
          </ac:grpSpMkLst>
        </pc:grpChg>
        <pc:grpChg chg="add">
          <ac:chgData name="Ambrozik, Mikael" userId="eae7891e-2738-474a-97e3-def87946d67b" providerId="ADAL" clId="{BD3385E6-1A9A-1944-B4A9-1420A63D59DD}" dt="2019-01-04T16:56:11.934" v="9"/>
          <ac:grpSpMkLst>
            <pc:docMk/>
            <pc:sldMk cId="1976678275" sldId="1107"/>
            <ac:grpSpMk id="16" creationId="{B23E21F0-5A8E-2F48-A1C7-080A699F0BF9}"/>
          </ac:grpSpMkLst>
        </pc:grpChg>
      </pc:sldChg>
      <pc:sldChg chg="addSp delSp modSp">
        <pc:chgData name="Ambrozik, Mikael" userId="eae7891e-2738-474a-97e3-def87946d67b" providerId="ADAL" clId="{BD3385E6-1A9A-1944-B4A9-1420A63D59DD}" dt="2019-01-04T23:40:56.634" v="4510" actId="478"/>
        <pc:sldMkLst>
          <pc:docMk/>
          <pc:sldMk cId="3611279353" sldId="1108"/>
        </pc:sldMkLst>
        <pc:spChg chg="add del mod">
          <ac:chgData name="Ambrozik, Mikael" userId="eae7891e-2738-474a-97e3-def87946d67b" providerId="ADAL" clId="{BD3385E6-1A9A-1944-B4A9-1420A63D59DD}" dt="2019-01-04T23:31:48.575" v="4155" actId="478"/>
          <ac:spMkLst>
            <pc:docMk/>
            <pc:sldMk cId="3611279353" sldId="1108"/>
            <ac:spMk id="2" creationId="{E0F18DD0-EE3C-4147-8EAF-21E7B79BCEE6}"/>
          </ac:spMkLst>
        </pc:spChg>
        <pc:spChg chg="add mod">
          <ac:chgData name="Ambrozik, Mikael" userId="eae7891e-2738-474a-97e3-def87946d67b" providerId="ADAL" clId="{BD3385E6-1A9A-1944-B4A9-1420A63D59DD}" dt="2019-01-04T23:40:35.249" v="4504" actId="121"/>
          <ac:spMkLst>
            <pc:docMk/>
            <pc:sldMk cId="3611279353" sldId="1108"/>
            <ac:spMk id="5" creationId="{27545378-87F1-8245-AF0E-C36B60C73997}"/>
          </ac:spMkLst>
        </pc:spChg>
        <pc:spChg chg="add mod">
          <ac:chgData name="Ambrozik, Mikael" userId="eae7891e-2738-474a-97e3-def87946d67b" providerId="ADAL" clId="{BD3385E6-1A9A-1944-B4A9-1420A63D59DD}" dt="2019-01-04T23:27:45.244" v="4041" actId="1076"/>
          <ac:spMkLst>
            <pc:docMk/>
            <pc:sldMk cId="3611279353" sldId="1108"/>
            <ac:spMk id="11" creationId="{46EB5995-8D09-6E43-B060-132437BE7AB8}"/>
          </ac:spMkLst>
        </pc:spChg>
        <pc:spChg chg="add mod">
          <ac:chgData name="Ambrozik, Mikael" userId="eae7891e-2738-474a-97e3-def87946d67b" providerId="ADAL" clId="{BD3385E6-1A9A-1944-B4A9-1420A63D59DD}" dt="2019-01-04T23:27:45.244" v="4041" actId="1076"/>
          <ac:spMkLst>
            <pc:docMk/>
            <pc:sldMk cId="3611279353" sldId="1108"/>
            <ac:spMk id="12" creationId="{364EDC5E-A828-964F-9545-32ECBCA8C741}"/>
          </ac:spMkLst>
        </pc:spChg>
        <pc:spChg chg="add mod">
          <ac:chgData name="Ambrozik, Mikael" userId="eae7891e-2738-474a-97e3-def87946d67b" providerId="ADAL" clId="{BD3385E6-1A9A-1944-B4A9-1420A63D59DD}" dt="2019-01-04T23:27:45.244" v="4041" actId="1076"/>
          <ac:spMkLst>
            <pc:docMk/>
            <pc:sldMk cId="3611279353" sldId="1108"/>
            <ac:spMk id="13" creationId="{DAB3AC48-124D-274C-9566-F2BD6178846E}"/>
          </ac:spMkLst>
        </pc:spChg>
        <pc:spChg chg="add mod">
          <ac:chgData name="Ambrozik, Mikael" userId="eae7891e-2738-474a-97e3-def87946d67b" providerId="ADAL" clId="{BD3385E6-1A9A-1944-B4A9-1420A63D59DD}" dt="2019-01-04T23:28:09.162" v="4044" actId="14100"/>
          <ac:spMkLst>
            <pc:docMk/>
            <pc:sldMk cId="3611279353" sldId="1108"/>
            <ac:spMk id="14" creationId="{54925D6D-BB03-C241-B8E6-44A368E12363}"/>
          </ac:spMkLst>
        </pc:spChg>
        <pc:spChg chg="add del mod">
          <ac:chgData name="Ambrozik, Mikael" userId="eae7891e-2738-474a-97e3-def87946d67b" providerId="ADAL" clId="{BD3385E6-1A9A-1944-B4A9-1420A63D59DD}" dt="2019-01-04T23:27:53.095" v="4042" actId="478"/>
          <ac:spMkLst>
            <pc:docMk/>
            <pc:sldMk cId="3611279353" sldId="1108"/>
            <ac:spMk id="15" creationId="{1A7C279B-EA0B-8C46-8F63-870E8354FC10}"/>
          </ac:spMkLst>
        </pc:spChg>
        <pc:spChg chg="add mod">
          <ac:chgData name="Ambrozik, Mikael" userId="eae7891e-2738-474a-97e3-def87946d67b" providerId="ADAL" clId="{BD3385E6-1A9A-1944-B4A9-1420A63D59DD}" dt="2019-01-04T23:27:45.244" v="4041" actId="1076"/>
          <ac:spMkLst>
            <pc:docMk/>
            <pc:sldMk cId="3611279353" sldId="1108"/>
            <ac:spMk id="16" creationId="{0ADF0E2B-88F6-774B-AFFB-E8231830B87F}"/>
          </ac:spMkLst>
        </pc:spChg>
        <pc:spChg chg="add mod">
          <ac:chgData name="Ambrozik, Mikael" userId="eae7891e-2738-474a-97e3-def87946d67b" providerId="ADAL" clId="{BD3385E6-1A9A-1944-B4A9-1420A63D59DD}" dt="2019-01-04T23:28:42.383" v="4047" actId="6549"/>
          <ac:spMkLst>
            <pc:docMk/>
            <pc:sldMk cId="3611279353" sldId="1108"/>
            <ac:spMk id="17" creationId="{3F1D6188-375D-984F-AFAA-35505C86B46A}"/>
          </ac:spMkLst>
        </pc:spChg>
        <pc:spChg chg="add">
          <ac:chgData name="Ambrozik, Mikael" userId="eae7891e-2738-474a-97e3-def87946d67b" providerId="ADAL" clId="{BD3385E6-1A9A-1944-B4A9-1420A63D59DD}" dt="2019-01-04T23:28:01.004" v="4043"/>
          <ac:spMkLst>
            <pc:docMk/>
            <pc:sldMk cId="3611279353" sldId="1108"/>
            <ac:spMk id="18" creationId="{0669750B-7691-9D4F-9C61-B7368E0A3D1E}"/>
          </ac:spMkLst>
        </pc:spChg>
        <pc:spChg chg="add mod">
          <ac:chgData name="Ambrozik, Mikael" userId="eae7891e-2738-474a-97e3-def87946d67b" providerId="ADAL" clId="{BD3385E6-1A9A-1944-B4A9-1420A63D59DD}" dt="2019-01-04T23:28:40.489" v="4046" actId="1076"/>
          <ac:spMkLst>
            <pc:docMk/>
            <pc:sldMk cId="3611279353" sldId="1108"/>
            <ac:spMk id="20" creationId="{283564AB-C4FB-E648-9934-6F22024CA63C}"/>
          </ac:spMkLst>
        </pc:spChg>
        <pc:spChg chg="add mod">
          <ac:chgData name="Ambrozik, Mikael" userId="eae7891e-2738-474a-97e3-def87946d67b" providerId="ADAL" clId="{BD3385E6-1A9A-1944-B4A9-1420A63D59DD}" dt="2019-01-04T23:28:40.489" v="4046" actId="1076"/>
          <ac:spMkLst>
            <pc:docMk/>
            <pc:sldMk cId="3611279353" sldId="1108"/>
            <ac:spMk id="21" creationId="{EB8AFEF2-642E-2944-8615-96BDB2914225}"/>
          </ac:spMkLst>
        </pc:spChg>
        <pc:spChg chg="add mod">
          <ac:chgData name="Ambrozik, Mikael" userId="eae7891e-2738-474a-97e3-def87946d67b" providerId="ADAL" clId="{BD3385E6-1A9A-1944-B4A9-1420A63D59DD}" dt="2019-01-04T23:28:40.489" v="4046" actId="1076"/>
          <ac:spMkLst>
            <pc:docMk/>
            <pc:sldMk cId="3611279353" sldId="1108"/>
            <ac:spMk id="22" creationId="{218194A4-766F-0D4C-8EF9-53F562F71CA2}"/>
          </ac:spMkLst>
        </pc:spChg>
        <pc:spChg chg="add mod">
          <ac:chgData name="Ambrozik, Mikael" userId="eae7891e-2738-474a-97e3-def87946d67b" providerId="ADAL" clId="{BD3385E6-1A9A-1944-B4A9-1420A63D59DD}" dt="2019-01-04T23:29:50.525" v="4105" actId="1037"/>
          <ac:spMkLst>
            <pc:docMk/>
            <pc:sldMk cId="3611279353" sldId="1108"/>
            <ac:spMk id="24" creationId="{58989234-0BD7-5B4C-8F23-FEDD74931F4A}"/>
          </ac:spMkLst>
        </pc:spChg>
        <pc:spChg chg="add mod">
          <ac:chgData name="Ambrozik, Mikael" userId="eae7891e-2738-474a-97e3-def87946d67b" providerId="ADAL" clId="{BD3385E6-1A9A-1944-B4A9-1420A63D59DD}" dt="2019-01-04T23:30:05.589" v="4115" actId="20577"/>
          <ac:spMkLst>
            <pc:docMk/>
            <pc:sldMk cId="3611279353" sldId="1108"/>
            <ac:spMk id="25" creationId="{CAE6E75E-3B75-7D4A-8714-EC22F52C11A0}"/>
          </ac:spMkLst>
        </pc:spChg>
        <pc:spChg chg="mod">
          <ac:chgData name="Ambrozik, Mikael" userId="eae7891e-2738-474a-97e3-def87946d67b" providerId="ADAL" clId="{BD3385E6-1A9A-1944-B4A9-1420A63D59DD}" dt="2019-01-04T23:31:38.609" v="4152" actId="14100"/>
          <ac:spMkLst>
            <pc:docMk/>
            <pc:sldMk cId="3611279353" sldId="1108"/>
            <ac:spMk id="28" creationId="{2D38F810-7E9E-8746-936F-57118AFD0F31}"/>
          </ac:spMkLst>
        </pc:spChg>
        <pc:spChg chg="mod">
          <ac:chgData name="Ambrozik, Mikael" userId="eae7891e-2738-474a-97e3-def87946d67b" providerId="ADAL" clId="{BD3385E6-1A9A-1944-B4A9-1420A63D59DD}" dt="2019-01-04T23:31:45.767" v="4154" actId="1076"/>
          <ac:spMkLst>
            <pc:docMk/>
            <pc:sldMk cId="3611279353" sldId="1108"/>
            <ac:spMk id="29" creationId="{496C32ED-630B-AC46-A149-C329AF2C7709}"/>
          </ac:spMkLst>
        </pc:spChg>
        <pc:spChg chg="del">
          <ac:chgData name="Ambrozik, Mikael" userId="eae7891e-2738-474a-97e3-def87946d67b" providerId="ADAL" clId="{BD3385E6-1A9A-1944-B4A9-1420A63D59DD}" dt="2019-01-04T23:30:56.824" v="4123" actId="478"/>
          <ac:spMkLst>
            <pc:docMk/>
            <pc:sldMk cId="3611279353" sldId="1108"/>
            <ac:spMk id="30" creationId="{94B1F7DB-0DCF-4F46-BE21-283B892B6E6C}"/>
          </ac:spMkLst>
        </pc:spChg>
        <pc:spChg chg="del">
          <ac:chgData name="Ambrozik, Mikael" userId="eae7891e-2738-474a-97e3-def87946d67b" providerId="ADAL" clId="{BD3385E6-1A9A-1944-B4A9-1420A63D59DD}" dt="2019-01-04T23:30:54.843" v="4122" actId="478"/>
          <ac:spMkLst>
            <pc:docMk/>
            <pc:sldMk cId="3611279353" sldId="1108"/>
            <ac:spMk id="31" creationId="{3B77D194-4729-0B48-9CDF-5ABC6F8AF5C4}"/>
          </ac:spMkLst>
        </pc:spChg>
        <pc:spChg chg="del">
          <ac:chgData name="Ambrozik, Mikael" userId="eae7891e-2738-474a-97e3-def87946d67b" providerId="ADAL" clId="{BD3385E6-1A9A-1944-B4A9-1420A63D59DD}" dt="2019-01-04T23:30:53.134" v="4121" actId="478"/>
          <ac:spMkLst>
            <pc:docMk/>
            <pc:sldMk cId="3611279353" sldId="1108"/>
            <ac:spMk id="32" creationId="{5F4C0DAA-4FAB-2649-B54E-68F5A51B7DAE}"/>
          </ac:spMkLst>
        </pc:spChg>
        <pc:spChg chg="add mod">
          <ac:chgData name="Ambrozik, Mikael" userId="eae7891e-2738-474a-97e3-def87946d67b" providerId="ADAL" clId="{BD3385E6-1A9A-1944-B4A9-1420A63D59DD}" dt="2019-01-04T23:33:25.341" v="4184" actId="1037"/>
          <ac:spMkLst>
            <pc:docMk/>
            <pc:sldMk cId="3611279353" sldId="1108"/>
            <ac:spMk id="36" creationId="{FC71D808-8302-3A45-B0FA-00AA936A6A8E}"/>
          </ac:spMkLst>
        </pc:spChg>
        <pc:spChg chg="add mod">
          <ac:chgData name="Ambrozik, Mikael" userId="eae7891e-2738-474a-97e3-def87946d67b" providerId="ADAL" clId="{BD3385E6-1A9A-1944-B4A9-1420A63D59DD}" dt="2019-01-04T23:33:25.341" v="4184" actId="1037"/>
          <ac:spMkLst>
            <pc:docMk/>
            <pc:sldMk cId="3611279353" sldId="1108"/>
            <ac:spMk id="37" creationId="{05FE2771-4309-534D-9B05-1940C019E3E7}"/>
          </ac:spMkLst>
        </pc:spChg>
        <pc:spChg chg="add mod">
          <ac:chgData name="Ambrozik, Mikael" userId="eae7891e-2738-474a-97e3-def87946d67b" providerId="ADAL" clId="{BD3385E6-1A9A-1944-B4A9-1420A63D59DD}" dt="2019-01-04T23:33:25.341" v="4184" actId="1037"/>
          <ac:spMkLst>
            <pc:docMk/>
            <pc:sldMk cId="3611279353" sldId="1108"/>
            <ac:spMk id="38" creationId="{9C91C5F7-FFAC-6546-98E3-405B2E6A253C}"/>
          </ac:spMkLst>
        </pc:spChg>
        <pc:spChg chg="add mod">
          <ac:chgData name="Ambrozik, Mikael" userId="eae7891e-2738-474a-97e3-def87946d67b" providerId="ADAL" clId="{BD3385E6-1A9A-1944-B4A9-1420A63D59DD}" dt="2019-01-04T23:33:20.795" v="4178" actId="1076"/>
          <ac:spMkLst>
            <pc:docMk/>
            <pc:sldMk cId="3611279353" sldId="1108"/>
            <ac:spMk id="40" creationId="{FF4D5548-B790-484E-BED6-BB47FE6DF888}"/>
          </ac:spMkLst>
        </pc:spChg>
        <pc:spChg chg="mod">
          <ac:chgData name="Ambrozik, Mikael" userId="eae7891e-2738-474a-97e3-def87946d67b" providerId="ADAL" clId="{BD3385E6-1A9A-1944-B4A9-1420A63D59DD}" dt="2019-01-04T23:34:19.274" v="4218" actId="14100"/>
          <ac:spMkLst>
            <pc:docMk/>
            <pc:sldMk cId="3611279353" sldId="1108"/>
            <ac:spMk id="43" creationId="{F14BA1D7-D293-8A4B-8097-66E856660CEE}"/>
          </ac:spMkLst>
        </pc:spChg>
        <pc:spChg chg="mod">
          <ac:chgData name="Ambrozik, Mikael" userId="eae7891e-2738-474a-97e3-def87946d67b" providerId="ADAL" clId="{BD3385E6-1A9A-1944-B4A9-1420A63D59DD}" dt="2019-01-04T23:36:27.753" v="4308" actId="14100"/>
          <ac:spMkLst>
            <pc:docMk/>
            <pc:sldMk cId="3611279353" sldId="1108"/>
            <ac:spMk id="57" creationId="{699FB4E3-1D08-2747-BB54-07E57FA1ECBA}"/>
          </ac:spMkLst>
        </pc:spChg>
        <pc:spChg chg="mod">
          <ac:chgData name="Ambrozik, Mikael" userId="eae7891e-2738-474a-97e3-def87946d67b" providerId="ADAL" clId="{BD3385E6-1A9A-1944-B4A9-1420A63D59DD}" dt="2019-01-04T23:36:04.195" v="4257" actId="14100"/>
          <ac:spMkLst>
            <pc:docMk/>
            <pc:sldMk cId="3611279353" sldId="1108"/>
            <ac:spMk id="64" creationId="{2863A72F-9DCC-384C-A8EC-75694CF084D3}"/>
          </ac:spMkLst>
        </pc:spChg>
        <pc:spChg chg="add mod">
          <ac:chgData name="Ambrozik, Mikael" userId="eae7891e-2738-474a-97e3-def87946d67b" providerId="ADAL" clId="{BD3385E6-1A9A-1944-B4A9-1420A63D59DD}" dt="2019-01-04T23:37:08.581" v="4356" actId="1076"/>
          <ac:spMkLst>
            <pc:docMk/>
            <pc:sldMk cId="3611279353" sldId="1108"/>
            <ac:spMk id="92" creationId="{AB9AFA7D-E7E1-3349-A2E6-5BE7D4FA5764}"/>
          </ac:spMkLst>
        </pc:spChg>
        <pc:spChg chg="add mod">
          <ac:chgData name="Ambrozik, Mikael" userId="eae7891e-2738-474a-97e3-def87946d67b" providerId="ADAL" clId="{BD3385E6-1A9A-1944-B4A9-1420A63D59DD}" dt="2019-01-04T23:37:28.956" v="4382" actId="1076"/>
          <ac:spMkLst>
            <pc:docMk/>
            <pc:sldMk cId="3611279353" sldId="1108"/>
            <ac:spMk id="93" creationId="{5923AE44-FC03-5F40-9972-14A345363EEF}"/>
          </ac:spMkLst>
        </pc:spChg>
        <pc:spChg chg="add mod">
          <ac:chgData name="Ambrozik, Mikael" userId="eae7891e-2738-474a-97e3-def87946d67b" providerId="ADAL" clId="{BD3385E6-1A9A-1944-B4A9-1420A63D59DD}" dt="2019-01-04T23:38:30.684" v="4428" actId="1035"/>
          <ac:spMkLst>
            <pc:docMk/>
            <pc:sldMk cId="3611279353" sldId="1108"/>
            <ac:spMk id="94" creationId="{6A55370B-0A86-0A42-81E4-4D3302FFD503}"/>
          </ac:spMkLst>
        </pc:spChg>
        <pc:spChg chg="add mod">
          <ac:chgData name="Ambrozik, Mikael" userId="eae7891e-2738-474a-97e3-def87946d67b" providerId="ADAL" clId="{BD3385E6-1A9A-1944-B4A9-1420A63D59DD}" dt="2019-01-04T23:38:30.684" v="4428" actId="1035"/>
          <ac:spMkLst>
            <pc:docMk/>
            <pc:sldMk cId="3611279353" sldId="1108"/>
            <ac:spMk id="95" creationId="{92C73C60-2423-6A47-8D34-505A8DC73836}"/>
          </ac:spMkLst>
        </pc:spChg>
        <pc:spChg chg="add mod">
          <ac:chgData name="Ambrozik, Mikael" userId="eae7891e-2738-474a-97e3-def87946d67b" providerId="ADAL" clId="{BD3385E6-1A9A-1944-B4A9-1420A63D59DD}" dt="2019-01-04T23:39:22.637" v="4442" actId="20577"/>
          <ac:spMkLst>
            <pc:docMk/>
            <pc:sldMk cId="3611279353" sldId="1108"/>
            <ac:spMk id="106" creationId="{A3D07311-69C6-6049-A4D5-637460DD642A}"/>
          </ac:spMkLst>
        </pc:spChg>
        <pc:spChg chg="add mod">
          <ac:chgData name="Ambrozik, Mikael" userId="eae7891e-2738-474a-97e3-def87946d67b" providerId="ADAL" clId="{BD3385E6-1A9A-1944-B4A9-1420A63D59DD}" dt="2019-01-04T23:39:29.683" v="4445" actId="20577"/>
          <ac:spMkLst>
            <pc:docMk/>
            <pc:sldMk cId="3611279353" sldId="1108"/>
            <ac:spMk id="107" creationId="{6D5929A8-D541-444F-AC5C-B3D88252F293}"/>
          </ac:spMkLst>
        </pc:spChg>
        <pc:spChg chg="add mod">
          <ac:chgData name="Ambrozik, Mikael" userId="eae7891e-2738-474a-97e3-def87946d67b" providerId="ADAL" clId="{BD3385E6-1A9A-1944-B4A9-1420A63D59DD}" dt="2019-01-04T23:40:47.040" v="4506" actId="1076"/>
          <ac:spMkLst>
            <pc:docMk/>
            <pc:sldMk cId="3611279353" sldId="1108"/>
            <ac:spMk id="108" creationId="{954EE07D-2A8F-0A44-A6A8-70CF9A641281}"/>
          </ac:spMkLst>
        </pc:spChg>
        <pc:spChg chg="add mod">
          <ac:chgData name="Ambrozik, Mikael" userId="eae7891e-2738-474a-97e3-def87946d67b" providerId="ADAL" clId="{BD3385E6-1A9A-1944-B4A9-1420A63D59DD}" dt="2019-01-04T23:40:54.615" v="4508" actId="207"/>
          <ac:spMkLst>
            <pc:docMk/>
            <pc:sldMk cId="3611279353" sldId="1108"/>
            <ac:spMk id="109" creationId="{9D1FB65E-D804-674D-92A8-E95C7B0D6BA9}"/>
          </ac:spMkLst>
        </pc:spChg>
        <pc:grpChg chg="add mod">
          <ac:chgData name="Ambrozik, Mikael" userId="eae7891e-2738-474a-97e3-def87946d67b" providerId="ADAL" clId="{BD3385E6-1A9A-1944-B4A9-1420A63D59DD}" dt="2019-01-04T23:31:50.742" v="4156" actId="164"/>
          <ac:grpSpMkLst>
            <pc:docMk/>
            <pc:sldMk cId="3611279353" sldId="1108"/>
            <ac:grpSpMk id="26" creationId="{C4CC80E8-C472-9F42-891C-B834D3A4DCD6}"/>
          </ac:grpSpMkLst>
        </pc:grpChg>
        <pc:grpChg chg="del">
          <ac:chgData name="Ambrozik, Mikael" userId="eae7891e-2738-474a-97e3-def87946d67b" providerId="ADAL" clId="{BD3385E6-1A9A-1944-B4A9-1420A63D59DD}" dt="2019-01-04T23:30:56.824" v="4123" actId="478"/>
          <ac:grpSpMkLst>
            <pc:docMk/>
            <pc:sldMk cId="3611279353" sldId="1108"/>
            <ac:grpSpMk id="27" creationId="{F0570181-B333-494A-9643-DB127F0C42F5}"/>
          </ac:grpSpMkLst>
        </pc:grpChg>
        <pc:grpChg chg="add mod">
          <ac:chgData name="Ambrozik, Mikael" userId="eae7891e-2738-474a-97e3-def87946d67b" providerId="ADAL" clId="{BD3385E6-1A9A-1944-B4A9-1420A63D59DD}" dt="2019-01-04T23:31:55.451" v="4157" actId="1076"/>
          <ac:grpSpMkLst>
            <pc:docMk/>
            <pc:sldMk cId="3611279353" sldId="1108"/>
            <ac:grpSpMk id="34" creationId="{1B9390C0-4F55-B84E-A4DC-EC9B53A9B9B3}"/>
          </ac:grpSpMkLst>
        </pc:grpChg>
        <pc:grpChg chg="add mod">
          <ac:chgData name="Ambrozik, Mikael" userId="eae7891e-2738-474a-97e3-def87946d67b" providerId="ADAL" clId="{BD3385E6-1A9A-1944-B4A9-1420A63D59DD}" dt="2019-01-04T23:33:42.318" v="4186" actId="1076"/>
          <ac:grpSpMkLst>
            <pc:docMk/>
            <pc:sldMk cId="3611279353" sldId="1108"/>
            <ac:grpSpMk id="41" creationId="{DF68E1CA-B7B7-4A40-9BBC-DB8BAF9A31F8}"/>
          </ac:grpSpMkLst>
        </pc:grpChg>
        <pc:grpChg chg="add del mod">
          <ac:chgData name="Ambrozik, Mikael" userId="eae7891e-2738-474a-97e3-def87946d67b" providerId="ADAL" clId="{BD3385E6-1A9A-1944-B4A9-1420A63D59DD}" dt="2019-01-04T23:34:27.295" v="4219" actId="478"/>
          <ac:grpSpMkLst>
            <pc:docMk/>
            <pc:sldMk cId="3611279353" sldId="1108"/>
            <ac:grpSpMk id="48" creationId="{D0DAEF2C-9F14-3B43-9A07-3C20E9A22730}"/>
          </ac:grpSpMkLst>
        </pc:grpChg>
        <pc:grpChg chg="mod">
          <ac:chgData name="Ambrozik, Mikael" userId="eae7891e-2738-474a-97e3-def87946d67b" providerId="ADAL" clId="{BD3385E6-1A9A-1944-B4A9-1420A63D59DD}" dt="2019-01-04T23:33:44.803" v="4187" actId="571"/>
          <ac:grpSpMkLst>
            <pc:docMk/>
            <pc:sldMk cId="3611279353" sldId="1108"/>
            <ac:grpSpMk id="49" creationId="{8D8A6CF2-0856-FB4D-8715-E37758A1BFE5}"/>
          </ac:grpSpMkLst>
        </pc:grpChg>
        <pc:grpChg chg="add mod">
          <ac:chgData name="Ambrozik, Mikael" userId="eae7891e-2738-474a-97e3-def87946d67b" providerId="ADAL" clId="{BD3385E6-1A9A-1944-B4A9-1420A63D59DD}" dt="2019-01-04T23:34:34.406" v="4220" actId="571"/>
          <ac:grpSpMkLst>
            <pc:docMk/>
            <pc:sldMk cId="3611279353" sldId="1108"/>
            <ac:grpSpMk id="55" creationId="{36F9CFB2-97D3-0543-AA28-A96EA4599D59}"/>
          </ac:grpSpMkLst>
        </pc:grpChg>
        <pc:grpChg chg="mod">
          <ac:chgData name="Ambrozik, Mikael" userId="eae7891e-2738-474a-97e3-def87946d67b" providerId="ADAL" clId="{BD3385E6-1A9A-1944-B4A9-1420A63D59DD}" dt="2019-01-04T23:34:34.406" v="4220" actId="571"/>
          <ac:grpSpMkLst>
            <pc:docMk/>
            <pc:sldMk cId="3611279353" sldId="1108"/>
            <ac:grpSpMk id="56" creationId="{4DB6E0D8-11B8-1148-A803-9ECB5EAC62B9}"/>
          </ac:grpSpMkLst>
        </pc:grpChg>
        <pc:grpChg chg="add mod">
          <ac:chgData name="Ambrozik, Mikael" userId="eae7891e-2738-474a-97e3-def87946d67b" providerId="ADAL" clId="{BD3385E6-1A9A-1944-B4A9-1420A63D59DD}" dt="2019-01-04T23:34:38.355" v="4221" actId="571"/>
          <ac:grpSpMkLst>
            <pc:docMk/>
            <pc:sldMk cId="3611279353" sldId="1108"/>
            <ac:grpSpMk id="62" creationId="{DA42953F-8AA5-3741-9AA9-6D082869340D}"/>
          </ac:grpSpMkLst>
        </pc:grpChg>
        <pc:grpChg chg="mod">
          <ac:chgData name="Ambrozik, Mikael" userId="eae7891e-2738-474a-97e3-def87946d67b" providerId="ADAL" clId="{BD3385E6-1A9A-1944-B4A9-1420A63D59DD}" dt="2019-01-04T23:34:38.355" v="4221" actId="571"/>
          <ac:grpSpMkLst>
            <pc:docMk/>
            <pc:sldMk cId="3611279353" sldId="1108"/>
            <ac:grpSpMk id="63" creationId="{7739FEE8-0822-0644-9BD5-45DAC5937A2A}"/>
          </ac:grpSpMkLst>
        </pc:grpChg>
        <pc:grpChg chg="add mod">
          <ac:chgData name="Ambrozik, Mikael" userId="eae7891e-2738-474a-97e3-def87946d67b" providerId="ADAL" clId="{BD3385E6-1A9A-1944-B4A9-1420A63D59DD}" dt="2019-01-04T23:35:52.057" v="4232" actId="1076"/>
          <ac:grpSpMkLst>
            <pc:docMk/>
            <pc:sldMk cId="3611279353" sldId="1108"/>
            <ac:grpSpMk id="69" creationId="{EDEF07A9-FEB2-764D-AEE0-F4B63B915804}"/>
          </ac:grpSpMkLst>
        </pc:grpChg>
        <pc:picChg chg="add mod">
          <ac:chgData name="Ambrozik, Mikael" userId="eae7891e-2738-474a-97e3-def87946d67b" providerId="ADAL" clId="{BD3385E6-1A9A-1944-B4A9-1420A63D59DD}" dt="2019-01-04T23:30:00.165" v="4113" actId="1037"/>
          <ac:picMkLst>
            <pc:docMk/>
            <pc:sldMk cId="3611279353" sldId="1108"/>
            <ac:picMk id="6" creationId="{FD0607EB-38D1-6542-9372-85A9920913F0}"/>
          </ac:picMkLst>
        </pc:picChg>
        <pc:picChg chg="add del mod">
          <ac:chgData name="Ambrozik, Mikael" userId="eae7891e-2738-474a-97e3-def87946d67b" providerId="ADAL" clId="{BD3385E6-1A9A-1944-B4A9-1420A63D59DD}" dt="2019-01-04T23:40:56.634" v="4510" actId="478"/>
          <ac:picMkLst>
            <pc:docMk/>
            <pc:sldMk cId="3611279353" sldId="1108"/>
            <ac:picMk id="9" creationId="{CE047619-29F5-7040-B8D7-FF2E61C8360B}"/>
          </ac:picMkLst>
        </pc:picChg>
        <pc:picChg chg="del">
          <ac:chgData name="Ambrozik, Mikael" userId="eae7891e-2738-474a-97e3-def87946d67b" providerId="ADAL" clId="{BD3385E6-1A9A-1944-B4A9-1420A63D59DD}" dt="2019-01-04T23:26:46.330" v="4037"/>
          <ac:picMkLst>
            <pc:docMk/>
            <pc:sldMk cId="3611279353" sldId="1108"/>
            <ac:picMk id="10" creationId="{D8FCF66C-9034-4F2D-A0FC-F159387BA51B}"/>
          </ac:picMkLst>
        </pc:picChg>
        <pc:picChg chg="add">
          <ac:chgData name="Ambrozik, Mikael" userId="eae7891e-2738-474a-97e3-def87946d67b" providerId="ADAL" clId="{BD3385E6-1A9A-1944-B4A9-1420A63D59DD}" dt="2019-01-04T23:28:01.004" v="4043"/>
          <ac:picMkLst>
            <pc:docMk/>
            <pc:sldMk cId="3611279353" sldId="1108"/>
            <ac:picMk id="19" creationId="{80D2E716-8602-3A4C-A4B4-9AC82663792B}"/>
          </ac:picMkLst>
        </pc:picChg>
        <pc:picChg chg="add mod">
          <ac:chgData name="Ambrozik, Mikael" userId="eae7891e-2738-474a-97e3-def87946d67b" providerId="ADAL" clId="{BD3385E6-1A9A-1944-B4A9-1420A63D59DD}" dt="2019-01-04T23:32:17.806" v="4159" actId="14100"/>
          <ac:picMkLst>
            <pc:docMk/>
            <pc:sldMk cId="3611279353" sldId="1108"/>
            <ac:picMk id="23" creationId="{FD3A924D-0816-8B47-99BF-5257882E8120}"/>
          </ac:picMkLst>
        </pc:picChg>
        <pc:picChg chg="add mod">
          <ac:chgData name="Ambrozik, Mikael" userId="eae7891e-2738-474a-97e3-def87946d67b" providerId="ADAL" clId="{BD3385E6-1A9A-1944-B4A9-1420A63D59DD}" dt="2019-01-04T23:31:50.742" v="4156" actId="164"/>
          <ac:picMkLst>
            <pc:docMk/>
            <pc:sldMk cId="3611279353" sldId="1108"/>
            <ac:picMk id="33" creationId="{66BB1B9C-4ACC-8C4D-8751-0F1209D4DF32}"/>
          </ac:picMkLst>
        </pc:picChg>
        <pc:picChg chg="add del mod">
          <ac:chgData name="Ambrozik, Mikael" userId="eae7891e-2738-474a-97e3-def87946d67b" providerId="ADAL" clId="{BD3385E6-1A9A-1944-B4A9-1420A63D59DD}" dt="2019-01-04T23:33:01.557" v="4171"/>
          <ac:picMkLst>
            <pc:docMk/>
            <pc:sldMk cId="3611279353" sldId="1108"/>
            <ac:picMk id="35" creationId="{22AF1A5F-7BDE-7F47-81FD-B571A77C6A50}"/>
          </ac:picMkLst>
        </pc:picChg>
        <pc:picChg chg="add mod">
          <ac:chgData name="Ambrozik, Mikael" userId="eae7891e-2738-474a-97e3-def87946d67b" providerId="ADAL" clId="{BD3385E6-1A9A-1944-B4A9-1420A63D59DD}" dt="2019-01-04T23:33:25.341" v="4184" actId="1037"/>
          <ac:picMkLst>
            <pc:docMk/>
            <pc:sldMk cId="3611279353" sldId="1108"/>
            <ac:picMk id="39" creationId="{A3D843EA-73AF-0143-97FB-154CADE75CC2}"/>
          </ac:picMkLst>
        </pc:picChg>
        <pc:cxnChg chg="add mod">
          <ac:chgData name="Ambrozik, Mikael" userId="eae7891e-2738-474a-97e3-def87946d67b" providerId="ADAL" clId="{BD3385E6-1A9A-1944-B4A9-1420A63D59DD}" dt="2019-01-04T23:39:45.760" v="4447" actId="692"/>
          <ac:cxnSpMkLst>
            <pc:docMk/>
            <pc:sldMk cId="3611279353" sldId="1108"/>
            <ac:cxnSpMk id="97" creationId="{7A9466FD-8B88-9342-A508-565D451D5DE5}"/>
          </ac:cxnSpMkLst>
        </pc:cxnChg>
        <pc:cxnChg chg="add mod">
          <ac:chgData name="Ambrozik, Mikael" userId="eae7891e-2738-474a-97e3-def87946d67b" providerId="ADAL" clId="{BD3385E6-1A9A-1944-B4A9-1420A63D59DD}" dt="2019-01-04T23:38:56.866" v="4431" actId="692"/>
          <ac:cxnSpMkLst>
            <pc:docMk/>
            <pc:sldMk cId="3611279353" sldId="1108"/>
            <ac:cxnSpMk id="99" creationId="{7FC3DB90-F7CF-2D40-8F9F-629AA7508939}"/>
          </ac:cxnSpMkLst>
        </pc:cxnChg>
        <pc:cxnChg chg="add mod">
          <ac:chgData name="Ambrozik, Mikael" userId="eae7891e-2738-474a-97e3-def87946d67b" providerId="ADAL" clId="{BD3385E6-1A9A-1944-B4A9-1420A63D59DD}" dt="2019-01-04T23:39:39.538" v="4446" actId="692"/>
          <ac:cxnSpMkLst>
            <pc:docMk/>
            <pc:sldMk cId="3611279353" sldId="1108"/>
            <ac:cxnSpMk id="101" creationId="{D34B7884-0B43-164E-8D72-4067F45B06F1}"/>
          </ac:cxnSpMkLst>
        </pc:cxnChg>
        <pc:cxnChg chg="add mod">
          <ac:chgData name="Ambrozik, Mikael" userId="eae7891e-2738-474a-97e3-def87946d67b" providerId="ADAL" clId="{BD3385E6-1A9A-1944-B4A9-1420A63D59DD}" dt="2019-01-04T23:39:45.760" v="4447" actId="692"/>
          <ac:cxnSpMkLst>
            <pc:docMk/>
            <pc:sldMk cId="3611279353" sldId="1108"/>
            <ac:cxnSpMk id="103" creationId="{D910288C-A4F0-CF41-AD51-93227284F3C2}"/>
          </ac:cxnSpMkLst>
        </pc:cxnChg>
      </pc:sldChg>
      <pc:sldChg chg="addSp modSp">
        <pc:chgData name="Ambrozik, Mikael" userId="eae7891e-2738-474a-97e3-def87946d67b" providerId="ADAL" clId="{BD3385E6-1A9A-1944-B4A9-1420A63D59DD}" dt="2019-01-04T16:56:03.624" v="7" actId="242"/>
        <pc:sldMkLst>
          <pc:docMk/>
          <pc:sldMk cId="1435851222" sldId="1112"/>
        </pc:sldMkLst>
        <pc:spChg chg="add mod">
          <ac:chgData name="Ambrozik, Mikael" userId="eae7891e-2738-474a-97e3-def87946d67b" providerId="ADAL" clId="{BD3385E6-1A9A-1944-B4A9-1420A63D59DD}" dt="2019-01-04T16:56:01.049" v="6"/>
          <ac:spMkLst>
            <pc:docMk/>
            <pc:sldMk cId="1435851222" sldId="1112"/>
            <ac:spMk id="2" creationId="{55BFD875-D20F-9445-B0A2-CC4B826372F8}"/>
          </ac:spMkLst>
        </pc:spChg>
        <pc:spChg chg="add mod">
          <ac:chgData name="Ambrozik, Mikael" userId="eae7891e-2738-474a-97e3-def87946d67b" providerId="ADAL" clId="{BD3385E6-1A9A-1944-B4A9-1420A63D59DD}" dt="2019-01-04T16:56:01.049" v="6"/>
          <ac:spMkLst>
            <pc:docMk/>
            <pc:sldMk cId="1435851222" sldId="1112"/>
            <ac:spMk id="5" creationId="{16DF603C-EE85-D64C-8AA7-18FBD26A9BE0}"/>
          </ac:spMkLst>
        </pc:spChg>
        <pc:spChg chg="mod">
          <ac:chgData name="Ambrozik, Mikael" userId="eae7891e-2738-474a-97e3-def87946d67b" providerId="ADAL" clId="{BD3385E6-1A9A-1944-B4A9-1420A63D59DD}" dt="2019-01-04T16:56:03.624" v="7" actId="242"/>
          <ac:spMkLst>
            <pc:docMk/>
            <pc:sldMk cId="1435851222" sldId="1112"/>
            <ac:spMk id="9" creationId="{1A48D158-9870-4DBD-A78B-1581757871AF}"/>
          </ac:spMkLst>
        </pc:spChg>
      </pc:sldChg>
      <pc:sldChg chg="addSp delSp modSp">
        <pc:chgData name="Ambrozik, Mikael" userId="eae7891e-2738-474a-97e3-def87946d67b" providerId="ADAL" clId="{BD3385E6-1A9A-1944-B4A9-1420A63D59DD}" dt="2019-01-04T18:04:05.429" v="1315" actId="478"/>
        <pc:sldMkLst>
          <pc:docMk/>
          <pc:sldMk cId="1975604468" sldId="1114"/>
        </pc:sldMkLst>
        <pc:spChg chg="mod">
          <ac:chgData name="Ambrozik, Mikael" userId="eae7891e-2738-474a-97e3-def87946d67b" providerId="ADAL" clId="{BD3385E6-1A9A-1944-B4A9-1420A63D59DD}" dt="2019-01-04T17:53:42.736" v="1107" actId="20577"/>
          <ac:spMkLst>
            <pc:docMk/>
            <pc:sldMk cId="1975604468" sldId="1114"/>
            <ac:spMk id="2" creationId="{838D2773-9D42-4C50-AB53-B631A67CFC1B}"/>
          </ac:spMkLst>
        </pc:spChg>
        <pc:spChg chg="add del mod">
          <ac:chgData name="Ambrozik, Mikael" userId="eae7891e-2738-474a-97e3-def87946d67b" providerId="ADAL" clId="{BD3385E6-1A9A-1944-B4A9-1420A63D59DD}" dt="2019-01-04T17:53:39.103" v="1106" actId="478"/>
          <ac:spMkLst>
            <pc:docMk/>
            <pc:sldMk cId="1975604468" sldId="1114"/>
            <ac:spMk id="5" creationId="{4FFC849D-8AD8-6E4E-8577-1FD087EE21C0}"/>
          </ac:spMkLst>
        </pc:spChg>
        <pc:spChg chg="mod">
          <ac:chgData name="Ambrozik, Mikael" userId="eae7891e-2738-474a-97e3-def87946d67b" providerId="ADAL" clId="{BD3385E6-1A9A-1944-B4A9-1420A63D59DD}" dt="2019-01-04T17:53:46.586" v="1108" actId="242"/>
          <ac:spMkLst>
            <pc:docMk/>
            <pc:sldMk cId="1975604468" sldId="1114"/>
            <ac:spMk id="7" creationId="{5F6B8506-F51F-4051-A602-FBCB4A17F44C}"/>
          </ac:spMkLst>
        </pc:spChg>
        <pc:spChg chg="add">
          <ac:chgData name="Ambrozik, Mikael" userId="eae7891e-2738-474a-97e3-def87946d67b" providerId="ADAL" clId="{BD3385E6-1A9A-1944-B4A9-1420A63D59DD}" dt="2019-01-04T17:53:21.694" v="1102"/>
          <ac:spMkLst>
            <pc:docMk/>
            <pc:sldMk cId="1975604468" sldId="1114"/>
            <ac:spMk id="8" creationId="{D65E4CE6-8174-1B46-B408-339E88F46326}"/>
          </ac:spMkLst>
        </pc:spChg>
        <pc:spChg chg="add">
          <ac:chgData name="Ambrozik, Mikael" userId="eae7891e-2738-474a-97e3-def87946d67b" providerId="ADAL" clId="{BD3385E6-1A9A-1944-B4A9-1420A63D59DD}" dt="2019-01-04T17:53:21.694" v="1102"/>
          <ac:spMkLst>
            <pc:docMk/>
            <pc:sldMk cId="1975604468" sldId="1114"/>
            <ac:spMk id="9" creationId="{62882741-B82F-284D-8103-4684316EF466}"/>
          </ac:spMkLst>
        </pc:spChg>
        <pc:spChg chg="add">
          <ac:chgData name="Ambrozik, Mikael" userId="eae7891e-2738-474a-97e3-def87946d67b" providerId="ADAL" clId="{BD3385E6-1A9A-1944-B4A9-1420A63D59DD}" dt="2019-01-04T17:53:21.694" v="1102"/>
          <ac:spMkLst>
            <pc:docMk/>
            <pc:sldMk cId="1975604468" sldId="1114"/>
            <ac:spMk id="11" creationId="{4A434919-5D50-CB45-8068-00AD63FFBC6C}"/>
          </ac:spMkLst>
        </pc:spChg>
        <pc:spChg chg="add">
          <ac:chgData name="Ambrozik, Mikael" userId="eae7891e-2738-474a-97e3-def87946d67b" providerId="ADAL" clId="{BD3385E6-1A9A-1944-B4A9-1420A63D59DD}" dt="2019-01-04T17:53:21.694" v="1102"/>
          <ac:spMkLst>
            <pc:docMk/>
            <pc:sldMk cId="1975604468" sldId="1114"/>
            <ac:spMk id="13" creationId="{9C7E0F51-BFBC-8642-8980-7B60D657F1F0}"/>
          </ac:spMkLst>
        </pc:spChg>
        <pc:spChg chg="add">
          <ac:chgData name="Ambrozik, Mikael" userId="eae7891e-2738-474a-97e3-def87946d67b" providerId="ADAL" clId="{BD3385E6-1A9A-1944-B4A9-1420A63D59DD}" dt="2019-01-04T17:53:21.694" v="1102"/>
          <ac:spMkLst>
            <pc:docMk/>
            <pc:sldMk cId="1975604468" sldId="1114"/>
            <ac:spMk id="14" creationId="{B986958D-65E0-1F48-AB02-12BB8E167F91}"/>
          </ac:spMkLst>
        </pc:spChg>
        <pc:spChg chg="add mod">
          <ac:chgData name="Ambrozik, Mikael" userId="eae7891e-2738-474a-97e3-def87946d67b" providerId="ADAL" clId="{BD3385E6-1A9A-1944-B4A9-1420A63D59DD}" dt="2019-01-04T17:54:19.784" v="1111" actId="14100"/>
          <ac:spMkLst>
            <pc:docMk/>
            <pc:sldMk cId="1975604468" sldId="1114"/>
            <ac:spMk id="15" creationId="{CA3E46AF-B2BD-754A-AE9A-7A2188349B8D}"/>
          </ac:spMkLst>
        </pc:spChg>
        <pc:spChg chg="add">
          <ac:chgData name="Ambrozik, Mikael" userId="eae7891e-2738-474a-97e3-def87946d67b" providerId="ADAL" clId="{BD3385E6-1A9A-1944-B4A9-1420A63D59DD}" dt="2019-01-04T17:53:21.694" v="1102"/>
          <ac:spMkLst>
            <pc:docMk/>
            <pc:sldMk cId="1975604468" sldId="1114"/>
            <ac:spMk id="16" creationId="{076B1CE8-7F01-4A43-9DCF-57A7EF2DADE2}"/>
          </ac:spMkLst>
        </pc:spChg>
        <pc:spChg chg="add mod">
          <ac:chgData name="Ambrozik, Mikael" userId="eae7891e-2738-474a-97e3-def87946d67b" providerId="ADAL" clId="{BD3385E6-1A9A-1944-B4A9-1420A63D59DD}" dt="2019-01-04T17:54:33.609" v="1115" actId="1076"/>
          <ac:spMkLst>
            <pc:docMk/>
            <pc:sldMk cId="1975604468" sldId="1114"/>
            <ac:spMk id="17" creationId="{10C4EE4C-3A5A-C240-860D-5F919EC59F03}"/>
          </ac:spMkLst>
        </pc:spChg>
        <pc:spChg chg="add">
          <ac:chgData name="Ambrozik, Mikael" userId="eae7891e-2738-474a-97e3-def87946d67b" providerId="ADAL" clId="{BD3385E6-1A9A-1944-B4A9-1420A63D59DD}" dt="2019-01-04T17:53:21.694" v="1102"/>
          <ac:spMkLst>
            <pc:docMk/>
            <pc:sldMk cId="1975604468" sldId="1114"/>
            <ac:spMk id="18" creationId="{4E375B99-9A6D-C048-BD3F-EC2AB69CEAAA}"/>
          </ac:spMkLst>
        </pc:spChg>
        <pc:spChg chg="add mod">
          <ac:chgData name="Ambrozik, Mikael" userId="eae7891e-2738-474a-97e3-def87946d67b" providerId="ADAL" clId="{BD3385E6-1A9A-1944-B4A9-1420A63D59DD}" dt="2019-01-04T17:58:30.999" v="1245" actId="120"/>
          <ac:spMkLst>
            <pc:docMk/>
            <pc:sldMk cId="1975604468" sldId="1114"/>
            <ac:spMk id="19" creationId="{61636442-2B40-E94E-A2A0-4E3D40CCC8FF}"/>
          </ac:spMkLst>
        </pc:spChg>
        <pc:spChg chg="add mod">
          <ac:chgData name="Ambrozik, Mikael" userId="eae7891e-2738-474a-97e3-def87946d67b" providerId="ADAL" clId="{BD3385E6-1A9A-1944-B4A9-1420A63D59DD}" dt="2019-01-04T17:58:36.721" v="1247" actId="404"/>
          <ac:spMkLst>
            <pc:docMk/>
            <pc:sldMk cId="1975604468" sldId="1114"/>
            <ac:spMk id="20" creationId="{7A076F59-A259-4C4B-9F18-26678AAB1507}"/>
          </ac:spMkLst>
        </pc:spChg>
        <pc:spChg chg="add mod">
          <ac:chgData name="Ambrozik, Mikael" userId="eae7891e-2738-474a-97e3-def87946d67b" providerId="ADAL" clId="{BD3385E6-1A9A-1944-B4A9-1420A63D59DD}" dt="2019-01-04T17:58:30.999" v="1245" actId="120"/>
          <ac:spMkLst>
            <pc:docMk/>
            <pc:sldMk cId="1975604468" sldId="1114"/>
            <ac:spMk id="21" creationId="{C0921B5F-485E-6C4C-BD02-47671AB07062}"/>
          </ac:spMkLst>
        </pc:spChg>
        <pc:spChg chg="add mod">
          <ac:chgData name="Ambrozik, Mikael" userId="eae7891e-2738-474a-97e3-def87946d67b" providerId="ADAL" clId="{BD3385E6-1A9A-1944-B4A9-1420A63D59DD}" dt="2019-01-04T17:58:36.721" v="1247" actId="404"/>
          <ac:spMkLst>
            <pc:docMk/>
            <pc:sldMk cId="1975604468" sldId="1114"/>
            <ac:spMk id="22" creationId="{74DE9C96-33E3-6543-A052-5ABE7A92EF46}"/>
          </ac:spMkLst>
        </pc:spChg>
        <pc:spChg chg="add">
          <ac:chgData name="Ambrozik, Mikael" userId="eae7891e-2738-474a-97e3-def87946d67b" providerId="ADAL" clId="{BD3385E6-1A9A-1944-B4A9-1420A63D59DD}" dt="2019-01-04T17:53:21.694" v="1102"/>
          <ac:spMkLst>
            <pc:docMk/>
            <pc:sldMk cId="1975604468" sldId="1114"/>
            <ac:spMk id="32" creationId="{47339B67-EFF1-484F-8884-39406C5E6BBB}"/>
          </ac:spMkLst>
        </pc:spChg>
        <pc:spChg chg="add">
          <ac:chgData name="Ambrozik, Mikael" userId="eae7891e-2738-474a-97e3-def87946d67b" providerId="ADAL" clId="{BD3385E6-1A9A-1944-B4A9-1420A63D59DD}" dt="2019-01-04T17:53:21.694" v="1102"/>
          <ac:spMkLst>
            <pc:docMk/>
            <pc:sldMk cId="1975604468" sldId="1114"/>
            <ac:spMk id="33" creationId="{9957F771-17EC-5449-9E9F-16FA0B6F666D}"/>
          </ac:spMkLst>
        </pc:spChg>
        <pc:spChg chg="add mod">
          <ac:chgData name="Ambrozik, Mikael" userId="eae7891e-2738-474a-97e3-def87946d67b" providerId="ADAL" clId="{BD3385E6-1A9A-1944-B4A9-1420A63D59DD}" dt="2019-01-04T17:57:04.862" v="1198" actId="1035"/>
          <ac:spMkLst>
            <pc:docMk/>
            <pc:sldMk cId="1975604468" sldId="1114"/>
            <ac:spMk id="34" creationId="{5BD3844F-65B7-5D41-8858-6A870F166FD1}"/>
          </ac:spMkLst>
        </pc:spChg>
        <pc:spChg chg="add mod">
          <ac:chgData name="Ambrozik, Mikael" userId="eae7891e-2738-474a-97e3-def87946d67b" providerId="ADAL" clId="{BD3385E6-1A9A-1944-B4A9-1420A63D59DD}" dt="2019-01-04T17:57:04.862" v="1198" actId="1035"/>
          <ac:spMkLst>
            <pc:docMk/>
            <pc:sldMk cId="1975604468" sldId="1114"/>
            <ac:spMk id="35" creationId="{6DBC683A-0344-EE4B-918A-56A18D94398B}"/>
          </ac:spMkLst>
        </pc:spChg>
        <pc:spChg chg="add">
          <ac:chgData name="Ambrozik, Mikael" userId="eae7891e-2738-474a-97e3-def87946d67b" providerId="ADAL" clId="{BD3385E6-1A9A-1944-B4A9-1420A63D59DD}" dt="2019-01-04T17:53:21.694" v="1102"/>
          <ac:spMkLst>
            <pc:docMk/>
            <pc:sldMk cId="1975604468" sldId="1114"/>
            <ac:spMk id="36" creationId="{0EEFC331-FB1D-D74A-88A9-7F9C4D35AB09}"/>
          </ac:spMkLst>
        </pc:spChg>
        <pc:spChg chg="add">
          <ac:chgData name="Ambrozik, Mikael" userId="eae7891e-2738-474a-97e3-def87946d67b" providerId="ADAL" clId="{BD3385E6-1A9A-1944-B4A9-1420A63D59DD}" dt="2019-01-04T17:53:21.694" v="1102"/>
          <ac:spMkLst>
            <pc:docMk/>
            <pc:sldMk cId="1975604468" sldId="1114"/>
            <ac:spMk id="37" creationId="{8A994F1D-74FF-3647-8951-71B381D617F6}"/>
          </ac:spMkLst>
        </pc:spChg>
        <pc:spChg chg="add mod">
          <ac:chgData name="Ambrozik, Mikael" userId="eae7891e-2738-474a-97e3-def87946d67b" providerId="ADAL" clId="{BD3385E6-1A9A-1944-B4A9-1420A63D59DD}" dt="2019-01-04T17:54:28.201" v="1114" actId="1076"/>
          <ac:spMkLst>
            <pc:docMk/>
            <pc:sldMk cId="1975604468" sldId="1114"/>
            <ac:spMk id="38" creationId="{3DD96FBF-C1A5-2844-9A5B-85BC5D05C4CC}"/>
          </ac:spMkLst>
        </pc:spChg>
        <pc:spChg chg="add">
          <ac:chgData name="Ambrozik, Mikael" userId="eae7891e-2738-474a-97e3-def87946d67b" providerId="ADAL" clId="{BD3385E6-1A9A-1944-B4A9-1420A63D59DD}" dt="2019-01-04T17:53:21.694" v="1102"/>
          <ac:spMkLst>
            <pc:docMk/>
            <pc:sldMk cId="1975604468" sldId="1114"/>
            <ac:spMk id="41" creationId="{71F5AFA1-5C31-1142-A72E-5408F72879BE}"/>
          </ac:spMkLst>
        </pc:spChg>
        <pc:spChg chg="add">
          <ac:chgData name="Ambrozik, Mikael" userId="eae7891e-2738-474a-97e3-def87946d67b" providerId="ADAL" clId="{BD3385E6-1A9A-1944-B4A9-1420A63D59DD}" dt="2019-01-04T17:53:21.694" v="1102"/>
          <ac:spMkLst>
            <pc:docMk/>
            <pc:sldMk cId="1975604468" sldId="1114"/>
            <ac:spMk id="42" creationId="{D4DC5472-E4CE-DB49-A28C-02F91249D3EA}"/>
          </ac:spMkLst>
        </pc:spChg>
        <pc:spChg chg="add">
          <ac:chgData name="Ambrozik, Mikael" userId="eae7891e-2738-474a-97e3-def87946d67b" providerId="ADAL" clId="{BD3385E6-1A9A-1944-B4A9-1420A63D59DD}" dt="2019-01-04T17:53:21.694" v="1102"/>
          <ac:spMkLst>
            <pc:docMk/>
            <pc:sldMk cId="1975604468" sldId="1114"/>
            <ac:spMk id="43" creationId="{DDF57DB9-15B5-8944-8023-F1C36B9F8CCF}"/>
          </ac:spMkLst>
        </pc:spChg>
        <pc:spChg chg="add mod">
          <ac:chgData name="Ambrozik, Mikael" userId="eae7891e-2738-474a-97e3-def87946d67b" providerId="ADAL" clId="{BD3385E6-1A9A-1944-B4A9-1420A63D59DD}" dt="2019-01-04T17:57:04.862" v="1198" actId="1035"/>
          <ac:spMkLst>
            <pc:docMk/>
            <pc:sldMk cId="1975604468" sldId="1114"/>
            <ac:spMk id="46" creationId="{D6FE32BA-A1AE-EF4A-83F8-6C2C77D8F02B}"/>
          </ac:spMkLst>
        </pc:spChg>
        <pc:spChg chg="add">
          <ac:chgData name="Ambrozik, Mikael" userId="eae7891e-2738-474a-97e3-def87946d67b" providerId="ADAL" clId="{BD3385E6-1A9A-1944-B4A9-1420A63D59DD}" dt="2019-01-04T17:53:21.694" v="1102"/>
          <ac:spMkLst>
            <pc:docMk/>
            <pc:sldMk cId="1975604468" sldId="1114"/>
            <ac:spMk id="47" creationId="{256FCE90-7B45-2143-9D40-85989B22D188}"/>
          </ac:spMkLst>
        </pc:spChg>
        <pc:spChg chg="add mod">
          <ac:chgData name="Ambrozik, Mikael" userId="eae7891e-2738-474a-97e3-def87946d67b" providerId="ADAL" clId="{BD3385E6-1A9A-1944-B4A9-1420A63D59DD}" dt="2019-01-04T17:57:04.862" v="1198" actId="1035"/>
          <ac:spMkLst>
            <pc:docMk/>
            <pc:sldMk cId="1975604468" sldId="1114"/>
            <ac:spMk id="48" creationId="{3A1F1578-3CC9-714B-9645-42AE080D7E4F}"/>
          </ac:spMkLst>
        </pc:spChg>
        <pc:spChg chg="add mod">
          <ac:chgData name="Ambrozik, Mikael" userId="eae7891e-2738-474a-97e3-def87946d67b" providerId="ADAL" clId="{BD3385E6-1A9A-1944-B4A9-1420A63D59DD}" dt="2019-01-04T17:55:48.172" v="1164" actId="20577"/>
          <ac:spMkLst>
            <pc:docMk/>
            <pc:sldMk cId="1975604468" sldId="1114"/>
            <ac:spMk id="49" creationId="{217D4DB2-C971-0A49-9C26-59CF5A65C4CB}"/>
          </ac:spMkLst>
        </pc:spChg>
        <pc:spChg chg="add mod">
          <ac:chgData name="Ambrozik, Mikael" userId="eae7891e-2738-474a-97e3-def87946d67b" providerId="ADAL" clId="{BD3385E6-1A9A-1944-B4A9-1420A63D59DD}" dt="2019-01-04T17:53:33.878" v="1105"/>
          <ac:spMkLst>
            <pc:docMk/>
            <pc:sldMk cId="1975604468" sldId="1114"/>
            <ac:spMk id="53" creationId="{772C0991-F7DF-0144-8371-D7B0EBF2BA74}"/>
          </ac:spMkLst>
        </pc:spChg>
        <pc:spChg chg="add mod">
          <ac:chgData name="Ambrozik, Mikael" userId="eae7891e-2738-474a-97e3-def87946d67b" providerId="ADAL" clId="{BD3385E6-1A9A-1944-B4A9-1420A63D59DD}" dt="2019-01-04T17:57:33.947" v="1201" actId="571"/>
          <ac:spMkLst>
            <pc:docMk/>
            <pc:sldMk cId="1975604468" sldId="1114"/>
            <ac:spMk id="67" creationId="{C39F45B4-B0D7-F84E-B281-80A8660F86E2}"/>
          </ac:spMkLst>
        </pc:spChg>
        <pc:spChg chg="mod topLvl">
          <ac:chgData name="Ambrozik, Mikael" userId="eae7891e-2738-474a-97e3-def87946d67b" providerId="ADAL" clId="{BD3385E6-1A9A-1944-B4A9-1420A63D59DD}" dt="2019-01-04T17:59:54.886" v="1257" actId="165"/>
          <ac:spMkLst>
            <pc:docMk/>
            <pc:sldMk cId="1975604468" sldId="1114"/>
            <ac:spMk id="69" creationId="{7C4BADC2-F561-1E4B-9EAC-527FB214CA9E}"/>
          </ac:spMkLst>
        </pc:spChg>
        <pc:spChg chg="del mod topLvl">
          <ac:chgData name="Ambrozik, Mikael" userId="eae7891e-2738-474a-97e3-def87946d67b" providerId="ADAL" clId="{BD3385E6-1A9A-1944-B4A9-1420A63D59DD}" dt="2019-01-04T18:02:28.904" v="1300"/>
          <ac:spMkLst>
            <pc:docMk/>
            <pc:sldMk cId="1975604468" sldId="1114"/>
            <ac:spMk id="70" creationId="{4B5FB254-C4A1-5A41-ACC9-33B95BE13FDC}"/>
          </ac:spMkLst>
        </pc:spChg>
        <pc:spChg chg="del mod topLvl">
          <ac:chgData name="Ambrozik, Mikael" userId="eae7891e-2738-474a-97e3-def87946d67b" providerId="ADAL" clId="{BD3385E6-1A9A-1944-B4A9-1420A63D59DD}" dt="2019-01-04T17:59:57.439" v="1258" actId="478"/>
          <ac:spMkLst>
            <pc:docMk/>
            <pc:sldMk cId="1975604468" sldId="1114"/>
            <ac:spMk id="71" creationId="{52FFFD4A-C74D-1E44-9248-FE87E400492B}"/>
          </ac:spMkLst>
        </pc:spChg>
        <pc:spChg chg="del">
          <ac:chgData name="Ambrozik, Mikael" userId="eae7891e-2738-474a-97e3-def87946d67b" providerId="ADAL" clId="{BD3385E6-1A9A-1944-B4A9-1420A63D59DD}" dt="2019-01-04T17:59:48.343" v="1256" actId="478"/>
          <ac:spMkLst>
            <pc:docMk/>
            <pc:sldMk cId="1975604468" sldId="1114"/>
            <ac:spMk id="72" creationId="{9FDDE3EB-F2C0-1F4A-B193-56F7D033837B}"/>
          </ac:spMkLst>
        </pc:spChg>
        <pc:spChg chg="add mod">
          <ac:chgData name="Ambrozik, Mikael" userId="eae7891e-2738-474a-97e3-def87946d67b" providerId="ADAL" clId="{BD3385E6-1A9A-1944-B4A9-1420A63D59DD}" dt="2019-01-04T17:58:10.967" v="1243" actId="113"/>
          <ac:spMkLst>
            <pc:docMk/>
            <pc:sldMk cId="1975604468" sldId="1114"/>
            <ac:spMk id="73" creationId="{8DC4D559-B34B-A945-9A53-ADDDEEE4C8D7}"/>
          </ac:spMkLst>
        </pc:spChg>
        <pc:spChg chg="add del mod">
          <ac:chgData name="Ambrozik, Mikael" userId="eae7891e-2738-474a-97e3-def87946d67b" providerId="ADAL" clId="{BD3385E6-1A9A-1944-B4A9-1420A63D59DD}" dt="2019-01-04T18:00:56.527" v="1279" actId="478"/>
          <ac:spMkLst>
            <pc:docMk/>
            <pc:sldMk cId="1975604468" sldId="1114"/>
            <ac:spMk id="78" creationId="{835611E8-DE46-624C-BD70-3432CF2C5951}"/>
          </ac:spMkLst>
        </pc:spChg>
        <pc:spChg chg="add del mod">
          <ac:chgData name="Ambrozik, Mikael" userId="eae7891e-2738-474a-97e3-def87946d67b" providerId="ADAL" clId="{BD3385E6-1A9A-1944-B4A9-1420A63D59DD}" dt="2019-01-04T18:02:28.904" v="1300"/>
          <ac:spMkLst>
            <pc:docMk/>
            <pc:sldMk cId="1975604468" sldId="1114"/>
            <ac:spMk id="79" creationId="{5FE3981E-EB5C-594E-A9D7-8541E36B2FDC}"/>
          </ac:spMkLst>
        </pc:spChg>
        <pc:spChg chg="add del mod">
          <ac:chgData name="Ambrozik, Mikael" userId="eae7891e-2738-474a-97e3-def87946d67b" providerId="ADAL" clId="{BD3385E6-1A9A-1944-B4A9-1420A63D59DD}" dt="2019-01-04T18:02:35.860" v="1302"/>
          <ac:spMkLst>
            <pc:docMk/>
            <pc:sldMk cId="1975604468" sldId="1114"/>
            <ac:spMk id="80" creationId="{8F9E2280-766C-2D4A-834F-283EFF532CE4}"/>
          </ac:spMkLst>
        </pc:spChg>
        <pc:spChg chg="add del mod">
          <ac:chgData name="Ambrozik, Mikael" userId="eae7891e-2738-474a-97e3-def87946d67b" providerId="ADAL" clId="{BD3385E6-1A9A-1944-B4A9-1420A63D59DD}" dt="2019-01-04T18:02:28.904" v="1300"/>
          <ac:spMkLst>
            <pc:docMk/>
            <pc:sldMk cId="1975604468" sldId="1114"/>
            <ac:spMk id="81" creationId="{4003AF58-8D2B-3A43-A659-FF9C63AE4923}"/>
          </ac:spMkLst>
        </pc:spChg>
        <pc:spChg chg="add del mod">
          <ac:chgData name="Ambrozik, Mikael" userId="eae7891e-2738-474a-97e3-def87946d67b" providerId="ADAL" clId="{BD3385E6-1A9A-1944-B4A9-1420A63D59DD}" dt="2019-01-04T18:02:28.904" v="1300"/>
          <ac:spMkLst>
            <pc:docMk/>
            <pc:sldMk cId="1975604468" sldId="1114"/>
            <ac:spMk id="82" creationId="{CD33D199-E338-C24E-9833-BDA5BB4970A2}"/>
          </ac:spMkLst>
        </pc:spChg>
        <pc:spChg chg="add del mod">
          <ac:chgData name="Ambrozik, Mikael" userId="eae7891e-2738-474a-97e3-def87946d67b" providerId="ADAL" clId="{BD3385E6-1A9A-1944-B4A9-1420A63D59DD}" dt="2019-01-04T18:02:28.904" v="1300"/>
          <ac:spMkLst>
            <pc:docMk/>
            <pc:sldMk cId="1975604468" sldId="1114"/>
            <ac:spMk id="83" creationId="{8F78D575-F2B1-EB42-B9D1-859C52713E5C}"/>
          </ac:spMkLst>
        </pc:spChg>
        <pc:spChg chg="add del mod">
          <ac:chgData name="Ambrozik, Mikael" userId="eae7891e-2738-474a-97e3-def87946d67b" providerId="ADAL" clId="{BD3385E6-1A9A-1944-B4A9-1420A63D59DD}" dt="2019-01-04T18:02:28.904" v="1300"/>
          <ac:spMkLst>
            <pc:docMk/>
            <pc:sldMk cId="1975604468" sldId="1114"/>
            <ac:spMk id="84" creationId="{8EFBC238-A385-234A-BC7F-1C685E5E4093}"/>
          </ac:spMkLst>
        </pc:spChg>
        <pc:spChg chg="del mod">
          <ac:chgData name="Ambrozik, Mikael" userId="eae7891e-2738-474a-97e3-def87946d67b" providerId="ADAL" clId="{BD3385E6-1A9A-1944-B4A9-1420A63D59DD}" dt="2019-01-04T18:02:35.860" v="1302"/>
          <ac:spMkLst>
            <pc:docMk/>
            <pc:sldMk cId="1975604468" sldId="1114"/>
            <ac:spMk id="85" creationId="{5D349BA9-7126-6145-8065-44FE80361400}"/>
          </ac:spMkLst>
        </pc:spChg>
        <pc:spChg chg="mod">
          <ac:chgData name="Ambrozik, Mikael" userId="eae7891e-2738-474a-97e3-def87946d67b" providerId="ADAL" clId="{BD3385E6-1A9A-1944-B4A9-1420A63D59DD}" dt="2019-01-04T18:02:41.629" v="1304" actId="1035"/>
          <ac:spMkLst>
            <pc:docMk/>
            <pc:sldMk cId="1975604468" sldId="1114"/>
            <ac:spMk id="86" creationId="{BFF9237B-D660-2349-87BC-9E0536B62CFA}"/>
          </ac:spMkLst>
        </pc:spChg>
        <pc:grpChg chg="add mod">
          <ac:chgData name="Ambrozik, Mikael" userId="eae7891e-2738-474a-97e3-def87946d67b" providerId="ADAL" clId="{BD3385E6-1A9A-1944-B4A9-1420A63D59DD}" dt="2019-01-04T17:54:28.201" v="1114" actId="1076"/>
          <ac:grpSpMkLst>
            <pc:docMk/>
            <pc:sldMk cId="1975604468" sldId="1114"/>
            <ac:grpSpMk id="24" creationId="{0704D8BE-490A-6C42-8E4F-348933AEF7FD}"/>
          </ac:grpSpMkLst>
        </pc:grpChg>
        <pc:grpChg chg="add">
          <ac:chgData name="Ambrozik, Mikael" userId="eae7891e-2738-474a-97e3-def87946d67b" providerId="ADAL" clId="{BD3385E6-1A9A-1944-B4A9-1420A63D59DD}" dt="2019-01-04T17:53:21.694" v="1102"/>
          <ac:grpSpMkLst>
            <pc:docMk/>
            <pc:sldMk cId="1975604468" sldId="1114"/>
            <ac:grpSpMk id="29" creationId="{5289A189-14DB-AE40-BE8C-391B9D0611E8}"/>
          </ac:grpSpMkLst>
        </pc:grpChg>
        <pc:grpChg chg="add mod">
          <ac:chgData name="Ambrozik, Mikael" userId="eae7891e-2738-474a-97e3-def87946d67b" providerId="ADAL" clId="{BD3385E6-1A9A-1944-B4A9-1420A63D59DD}" dt="2019-01-04T17:57:33.947" v="1201" actId="571"/>
          <ac:grpSpMkLst>
            <pc:docMk/>
            <pc:sldMk cId="1975604468" sldId="1114"/>
            <ac:grpSpMk id="62" creationId="{D7EBAC5A-3140-BE43-837F-DAF6D069B465}"/>
          </ac:grpSpMkLst>
        </pc:grpChg>
        <pc:grpChg chg="add del mod">
          <ac:chgData name="Ambrozik, Mikael" userId="eae7891e-2738-474a-97e3-def87946d67b" providerId="ADAL" clId="{BD3385E6-1A9A-1944-B4A9-1420A63D59DD}" dt="2019-01-04T17:59:54.886" v="1257" actId="165"/>
          <ac:grpSpMkLst>
            <pc:docMk/>
            <pc:sldMk cId="1975604468" sldId="1114"/>
            <ac:grpSpMk id="68" creationId="{4292D95D-0EB8-3F4D-A9FA-39A798B4EF15}"/>
          </ac:grpSpMkLst>
        </pc:grpChg>
        <pc:graphicFrameChg chg="add modGraphic">
          <ac:chgData name="Ambrozik, Mikael" userId="eae7891e-2738-474a-97e3-def87946d67b" providerId="ADAL" clId="{BD3385E6-1A9A-1944-B4A9-1420A63D59DD}" dt="2019-01-04T17:56:42.120" v="1185" actId="20577"/>
          <ac:graphicFrameMkLst>
            <pc:docMk/>
            <pc:sldMk cId="1975604468" sldId="1114"/>
            <ac:graphicFrameMk id="10" creationId="{B5D3911D-5BF0-D04F-807C-CB661DDA1D17}"/>
          </ac:graphicFrameMkLst>
        </pc:graphicFrameChg>
        <pc:graphicFrameChg chg="add">
          <ac:chgData name="Ambrozik, Mikael" userId="eae7891e-2738-474a-97e3-def87946d67b" providerId="ADAL" clId="{BD3385E6-1A9A-1944-B4A9-1420A63D59DD}" dt="2019-01-04T17:53:21.694" v="1102"/>
          <ac:graphicFrameMkLst>
            <pc:docMk/>
            <pc:sldMk cId="1975604468" sldId="1114"/>
            <ac:graphicFrameMk id="44" creationId="{C3896824-F379-314B-83FC-4E1324F1B6FA}"/>
          </ac:graphicFrameMkLst>
        </pc:graphicFrameChg>
        <pc:picChg chg="del mod">
          <ac:chgData name="Ambrozik, Mikael" userId="eae7891e-2738-474a-97e3-def87946d67b" providerId="ADAL" clId="{BD3385E6-1A9A-1944-B4A9-1420A63D59DD}" dt="2019-01-04T18:04:05.429" v="1315" actId="478"/>
          <ac:picMkLst>
            <pc:docMk/>
            <pc:sldMk cId="1975604468" sldId="1114"/>
            <ac:picMk id="12" creationId="{4FF54B4D-2CEC-45AF-92C5-16D147C14D02}"/>
          </ac:picMkLst>
        </pc:picChg>
        <pc:cxnChg chg="add mod">
          <ac:chgData name="Ambrozik, Mikael" userId="eae7891e-2738-474a-97e3-def87946d67b" providerId="ADAL" clId="{BD3385E6-1A9A-1944-B4A9-1420A63D59DD}" dt="2019-01-04T17:54:59.521" v="1118" actId="14100"/>
          <ac:cxnSpMkLst>
            <pc:docMk/>
            <pc:sldMk cId="1975604468" sldId="1114"/>
            <ac:cxnSpMk id="23" creationId="{81B798F7-24C8-9347-87A0-66D64B237E24}"/>
          </ac:cxnSpMkLst>
        </pc:cxnChg>
        <pc:cxnChg chg="add mod">
          <ac:chgData name="Ambrozik, Mikael" userId="eae7891e-2738-474a-97e3-def87946d67b" providerId="ADAL" clId="{BD3385E6-1A9A-1944-B4A9-1420A63D59DD}" dt="2019-01-04T17:54:28.201" v="1114" actId="1076"/>
          <ac:cxnSpMkLst>
            <pc:docMk/>
            <pc:sldMk cId="1975604468" sldId="1114"/>
            <ac:cxnSpMk id="39" creationId="{113FA17C-6385-9744-8D0E-5418468280D9}"/>
          </ac:cxnSpMkLst>
        </pc:cxnChg>
        <pc:cxnChg chg="add">
          <ac:chgData name="Ambrozik, Mikael" userId="eae7891e-2738-474a-97e3-def87946d67b" providerId="ADAL" clId="{BD3385E6-1A9A-1944-B4A9-1420A63D59DD}" dt="2019-01-04T17:53:21.694" v="1102"/>
          <ac:cxnSpMkLst>
            <pc:docMk/>
            <pc:sldMk cId="1975604468" sldId="1114"/>
            <ac:cxnSpMk id="40" creationId="{DE8B5924-4615-E34A-9BB7-65531F94DA78}"/>
          </ac:cxnSpMkLst>
        </pc:cxnChg>
        <pc:cxnChg chg="add mod">
          <ac:chgData name="Ambrozik, Mikael" userId="eae7891e-2738-474a-97e3-def87946d67b" providerId="ADAL" clId="{BD3385E6-1A9A-1944-B4A9-1420A63D59DD}" dt="2019-01-04T17:57:09.552" v="1199" actId="14100"/>
          <ac:cxnSpMkLst>
            <pc:docMk/>
            <pc:sldMk cId="1975604468" sldId="1114"/>
            <ac:cxnSpMk id="45" creationId="{EEF5EA37-5830-9C4D-9FB0-B8ED4E2B2EB6}"/>
          </ac:cxnSpMkLst>
        </pc:cxnChg>
        <pc:cxnChg chg="add mod">
          <ac:chgData name="Ambrozik, Mikael" userId="eae7891e-2738-474a-97e3-def87946d67b" providerId="ADAL" clId="{BD3385E6-1A9A-1944-B4A9-1420A63D59DD}" dt="2019-01-04T17:59:25.927" v="1255" actId="14100"/>
          <ac:cxnSpMkLst>
            <pc:docMk/>
            <pc:sldMk cId="1975604468" sldId="1114"/>
            <ac:cxnSpMk id="50" creationId="{F278CAB4-0705-6945-918A-1C89AE07E804}"/>
          </ac:cxnSpMkLst>
        </pc:cxnChg>
        <pc:cxnChg chg="add mod">
          <ac:chgData name="Ambrozik, Mikael" userId="eae7891e-2738-474a-97e3-def87946d67b" providerId="ADAL" clId="{BD3385E6-1A9A-1944-B4A9-1420A63D59DD}" dt="2019-01-04T17:59:16.905" v="1253" actId="14100"/>
          <ac:cxnSpMkLst>
            <pc:docMk/>
            <pc:sldMk cId="1975604468" sldId="1114"/>
            <ac:cxnSpMk id="51" creationId="{BF9B279D-E8D6-3445-BD20-B2E65301A58A}"/>
          </ac:cxnSpMkLst>
        </pc:cxnChg>
        <pc:cxnChg chg="add mod">
          <ac:chgData name="Ambrozik, Mikael" userId="eae7891e-2738-474a-97e3-def87946d67b" providerId="ADAL" clId="{BD3385E6-1A9A-1944-B4A9-1420A63D59DD}" dt="2019-01-04T17:59:22.654" v="1254" actId="14100"/>
          <ac:cxnSpMkLst>
            <pc:docMk/>
            <pc:sldMk cId="1975604468" sldId="1114"/>
            <ac:cxnSpMk id="52" creationId="{097D5364-A0D5-114B-89CE-8B7EC9D96E84}"/>
          </ac:cxnSpMkLst>
        </pc:cxnChg>
        <pc:cxnChg chg="add mod">
          <ac:chgData name="Ambrozik, Mikael" userId="eae7891e-2738-474a-97e3-def87946d67b" providerId="ADAL" clId="{BD3385E6-1A9A-1944-B4A9-1420A63D59DD}" dt="2019-01-04T18:03:23.186" v="1309" actId="692"/>
          <ac:cxnSpMkLst>
            <pc:docMk/>
            <pc:sldMk cId="1975604468" sldId="1114"/>
            <ac:cxnSpMk id="88" creationId="{9B50B286-EE80-4340-A3BB-483F7AB00DED}"/>
          </ac:cxnSpMkLst>
        </pc:cxnChg>
        <pc:cxnChg chg="add mod">
          <ac:chgData name="Ambrozik, Mikael" userId="eae7891e-2738-474a-97e3-def87946d67b" providerId="ADAL" clId="{BD3385E6-1A9A-1944-B4A9-1420A63D59DD}" dt="2019-01-04T18:03:55.440" v="1314" actId="692"/>
          <ac:cxnSpMkLst>
            <pc:docMk/>
            <pc:sldMk cId="1975604468" sldId="1114"/>
            <ac:cxnSpMk id="91" creationId="{F56A5AA0-2DD3-B044-9BA3-CB06E45AB93D}"/>
          </ac:cxnSpMkLst>
        </pc:cxnChg>
        <pc:cxnChg chg="add mod">
          <ac:chgData name="Ambrozik, Mikael" userId="eae7891e-2738-474a-97e3-def87946d67b" providerId="ADAL" clId="{BD3385E6-1A9A-1944-B4A9-1420A63D59DD}" dt="2019-01-04T18:03:55.440" v="1314" actId="692"/>
          <ac:cxnSpMkLst>
            <pc:docMk/>
            <pc:sldMk cId="1975604468" sldId="1114"/>
            <ac:cxnSpMk id="93" creationId="{72EED537-08B4-B244-8332-5D633297D811}"/>
          </ac:cxnSpMkLst>
        </pc:cxnChg>
        <pc:cxnChg chg="add mod">
          <ac:chgData name="Ambrozik, Mikael" userId="eae7891e-2738-474a-97e3-def87946d67b" providerId="ADAL" clId="{BD3385E6-1A9A-1944-B4A9-1420A63D59DD}" dt="2019-01-04T18:03:55.440" v="1314" actId="692"/>
          <ac:cxnSpMkLst>
            <pc:docMk/>
            <pc:sldMk cId="1975604468" sldId="1114"/>
            <ac:cxnSpMk id="95" creationId="{450BB27F-DB47-4746-81A5-3C0C0F5CA739}"/>
          </ac:cxnSpMkLst>
        </pc:cxnChg>
      </pc:sldChg>
      <pc:sldChg chg="addSp delSp modSp">
        <pc:chgData name="Ambrozik, Mikael" userId="eae7891e-2738-474a-97e3-def87946d67b" providerId="ADAL" clId="{BD3385E6-1A9A-1944-B4A9-1420A63D59DD}" dt="2019-01-04T17:58:46.781" v="1249" actId="404"/>
        <pc:sldMkLst>
          <pc:docMk/>
          <pc:sldMk cId="2094584690" sldId="1115"/>
        </pc:sldMkLst>
        <pc:spChg chg="mod">
          <ac:chgData name="Ambrozik, Mikael" userId="eae7891e-2738-474a-97e3-def87946d67b" providerId="ADAL" clId="{BD3385E6-1A9A-1944-B4A9-1420A63D59DD}" dt="2019-01-04T17:35:10.753" v="880" actId="14100"/>
          <ac:spMkLst>
            <pc:docMk/>
            <pc:sldMk cId="2094584690" sldId="1115"/>
            <ac:spMk id="7" creationId="{4E33A28D-EBB8-4364-BEDF-F58B90F2C2A1}"/>
          </ac:spMkLst>
        </pc:spChg>
        <pc:spChg chg="add">
          <ac:chgData name="Ambrozik, Mikael" userId="eae7891e-2738-474a-97e3-def87946d67b" providerId="ADAL" clId="{BD3385E6-1A9A-1944-B4A9-1420A63D59DD}" dt="2019-01-04T17:35:06.646" v="879"/>
          <ac:spMkLst>
            <pc:docMk/>
            <pc:sldMk cId="2094584690" sldId="1115"/>
            <ac:spMk id="10" creationId="{AF77AE16-97C4-604F-8AAD-2B9C334C70A9}"/>
          </ac:spMkLst>
        </pc:spChg>
        <pc:spChg chg="add">
          <ac:chgData name="Ambrozik, Mikael" userId="eae7891e-2738-474a-97e3-def87946d67b" providerId="ADAL" clId="{BD3385E6-1A9A-1944-B4A9-1420A63D59DD}" dt="2019-01-04T17:35:06.646" v="879"/>
          <ac:spMkLst>
            <pc:docMk/>
            <pc:sldMk cId="2094584690" sldId="1115"/>
            <ac:spMk id="11" creationId="{A48F476B-B741-2247-B98C-BC0EEDF756A7}"/>
          </ac:spMkLst>
        </pc:spChg>
        <pc:spChg chg="add">
          <ac:chgData name="Ambrozik, Mikael" userId="eae7891e-2738-474a-97e3-def87946d67b" providerId="ADAL" clId="{BD3385E6-1A9A-1944-B4A9-1420A63D59DD}" dt="2019-01-04T17:35:06.646" v="879"/>
          <ac:spMkLst>
            <pc:docMk/>
            <pc:sldMk cId="2094584690" sldId="1115"/>
            <ac:spMk id="13" creationId="{A1F507F8-6F99-FE4E-8906-8B8E319D7778}"/>
          </ac:spMkLst>
        </pc:spChg>
        <pc:spChg chg="add">
          <ac:chgData name="Ambrozik, Mikael" userId="eae7891e-2738-474a-97e3-def87946d67b" providerId="ADAL" clId="{BD3385E6-1A9A-1944-B4A9-1420A63D59DD}" dt="2019-01-04T17:35:06.646" v="879"/>
          <ac:spMkLst>
            <pc:docMk/>
            <pc:sldMk cId="2094584690" sldId="1115"/>
            <ac:spMk id="14" creationId="{FE211F22-7C81-1643-88E2-D9D05256635E}"/>
          </ac:spMkLst>
        </pc:spChg>
        <pc:spChg chg="add">
          <ac:chgData name="Ambrozik, Mikael" userId="eae7891e-2738-474a-97e3-def87946d67b" providerId="ADAL" clId="{BD3385E6-1A9A-1944-B4A9-1420A63D59DD}" dt="2019-01-04T17:35:06.646" v="879"/>
          <ac:spMkLst>
            <pc:docMk/>
            <pc:sldMk cId="2094584690" sldId="1115"/>
            <ac:spMk id="15" creationId="{4BAFC66B-165D-8041-A676-CF5AED4D36EE}"/>
          </ac:spMkLst>
        </pc:spChg>
        <pc:spChg chg="add">
          <ac:chgData name="Ambrozik, Mikael" userId="eae7891e-2738-474a-97e3-def87946d67b" providerId="ADAL" clId="{BD3385E6-1A9A-1944-B4A9-1420A63D59DD}" dt="2019-01-04T17:35:06.646" v="879"/>
          <ac:spMkLst>
            <pc:docMk/>
            <pc:sldMk cId="2094584690" sldId="1115"/>
            <ac:spMk id="16" creationId="{A8549844-CE9A-8542-8FC9-A6714F5EE3F4}"/>
          </ac:spMkLst>
        </pc:spChg>
        <pc:spChg chg="add mod">
          <ac:chgData name="Ambrozik, Mikael" userId="eae7891e-2738-474a-97e3-def87946d67b" providerId="ADAL" clId="{BD3385E6-1A9A-1944-B4A9-1420A63D59DD}" dt="2019-01-04T17:36:46.268" v="963" actId="14100"/>
          <ac:spMkLst>
            <pc:docMk/>
            <pc:sldMk cId="2094584690" sldId="1115"/>
            <ac:spMk id="17" creationId="{C8E78D56-1639-B145-8D5D-8B47EA2222C4}"/>
          </ac:spMkLst>
        </pc:spChg>
        <pc:spChg chg="add del">
          <ac:chgData name="Ambrozik, Mikael" userId="eae7891e-2738-474a-97e3-def87946d67b" providerId="ADAL" clId="{BD3385E6-1A9A-1944-B4A9-1420A63D59DD}" dt="2019-01-04T17:36:48.090" v="964" actId="478"/>
          <ac:spMkLst>
            <pc:docMk/>
            <pc:sldMk cId="2094584690" sldId="1115"/>
            <ac:spMk id="18" creationId="{1C2420CC-E481-9F45-BCE4-94E6DB6F88BB}"/>
          </ac:spMkLst>
        </pc:spChg>
        <pc:spChg chg="add mod">
          <ac:chgData name="Ambrozik, Mikael" userId="eae7891e-2738-474a-97e3-def87946d67b" providerId="ADAL" clId="{BD3385E6-1A9A-1944-B4A9-1420A63D59DD}" dt="2019-01-04T17:35:28.742" v="900" actId="20577"/>
          <ac:spMkLst>
            <pc:docMk/>
            <pc:sldMk cId="2094584690" sldId="1115"/>
            <ac:spMk id="19" creationId="{B5894628-6F8D-4943-A130-7C4C58D7CCFF}"/>
          </ac:spMkLst>
        </pc:spChg>
        <pc:spChg chg="add">
          <ac:chgData name="Ambrozik, Mikael" userId="eae7891e-2738-474a-97e3-def87946d67b" providerId="ADAL" clId="{BD3385E6-1A9A-1944-B4A9-1420A63D59DD}" dt="2019-01-04T17:35:06.646" v="879"/>
          <ac:spMkLst>
            <pc:docMk/>
            <pc:sldMk cId="2094584690" sldId="1115"/>
            <ac:spMk id="20" creationId="{EE724F80-C46A-2947-ADFC-0E3EF62DA677}"/>
          </ac:spMkLst>
        </pc:spChg>
        <pc:spChg chg="add mod">
          <ac:chgData name="Ambrozik, Mikael" userId="eae7891e-2738-474a-97e3-def87946d67b" providerId="ADAL" clId="{BD3385E6-1A9A-1944-B4A9-1420A63D59DD}" dt="2019-01-04T17:35:34.614" v="901" actId="6549"/>
          <ac:spMkLst>
            <pc:docMk/>
            <pc:sldMk cId="2094584690" sldId="1115"/>
            <ac:spMk id="21" creationId="{13669EB1-A6D4-484C-89FB-26585CBACA6A}"/>
          </ac:spMkLst>
        </pc:spChg>
        <pc:spChg chg="add mod">
          <ac:chgData name="Ambrozik, Mikael" userId="eae7891e-2738-474a-97e3-def87946d67b" providerId="ADAL" clId="{BD3385E6-1A9A-1944-B4A9-1420A63D59DD}" dt="2019-01-04T17:58:46.781" v="1249" actId="404"/>
          <ac:spMkLst>
            <pc:docMk/>
            <pc:sldMk cId="2094584690" sldId="1115"/>
            <ac:spMk id="22" creationId="{E6D10620-D613-2B49-8C5C-51C1243029E8}"/>
          </ac:spMkLst>
        </pc:spChg>
        <pc:spChg chg="add mod">
          <ac:chgData name="Ambrozik, Mikael" userId="eae7891e-2738-474a-97e3-def87946d67b" providerId="ADAL" clId="{BD3385E6-1A9A-1944-B4A9-1420A63D59DD}" dt="2019-01-04T17:35:37.580" v="902" actId="6549"/>
          <ac:spMkLst>
            <pc:docMk/>
            <pc:sldMk cId="2094584690" sldId="1115"/>
            <ac:spMk id="23" creationId="{4DDEAB08-0AA5-C944-A5D0-EE3C758EC1EB}"/>
          </ac:spMkLst>
        </pc:spChg>
        <pc:spChg chg="add mod">
          <ac:chgData name="Ambrozik, Mikael" userId="eae7891e-2738-474a-97e3-def87946d67b" providerId="ADAL" clId="{BD3385E6-1A9A-1944-B4A9-1420A63D59DD}" dt="2019-01-04T17:58:46.781" v="1249" actId="404"/>
          <ac:spMkLst>
            <pc:docMk/>
            <pc:sldMk cId="2094584690" sldId="1115"/>
            <ac:spMk id="24" creationId="{BE99445E-0BBA-AF4C-B3C6-41C3F28410EC}"/>
          </ac:spMkLst>
        </pc:spChg>
        <pc:spChg chg="add">
          <ac:chgData name="Ambrozik, Mikael" userId="eae7891e-2738-474a-97e3-def87946d67b" providerId="ADAL" clId="{BD3385E6-1A9A-1944-B4A9-1420A63D59DD}" dt="2019-01-04T17:35:06.646" v="879"/>
          <ac:spMkLst>
            <pc:docMk/>
            <pc:sldMk cId="2094584690" sldId="1115"/>
            <ac:spMk id="35" creationId="{D330F2B0-ADC3-944C-A398-21D1CD17F124}"/>
          </ac:spMkLst>
        </pc:spChg>
        <pc:spChg chg="add">
          <ac:chgData name="Ambrozik, Mikael" userId="eae7891e-2738-474a-97e3-def87946d67b" providerId="ADAL" clId="{BD3385E6-1A9A-1944-B4A9-1420A63D59DD}" dt="2019-01-04T17:35:06.646" v="879"/>
          <ac:spMkLst>
            <pc:docMk/>
            <pc:sldMk cId="2094584690" sldId="1115"/>
            <ac:spMk id="36" creationId="{379F6C40-32DA-A54D-998C-0DE4260C5D49}"/>
          </ac:spMkLst>
        </pc:spChg>
        <pc:spChg chg="add mod">
          <ac:chgData name="Ambrozik, Mikael" userId="eae7891e-2738-474a-97e3-def87946d67b" providerId="ADAL" clId="{BD3385E6-1A9A-1944-B4A9-1420A63D59DD}" dt="2019-01-04T17:40:17.840" v="1088" actId="1037"/>
          <ac:spMkLst>
            <pc:docMk/>
            <pc:sldMk cId="2094584690" sldId="1115"/>
            <ac:spMk id="37" creationId="{49DE6634-C3AB-4E44-8E00-EAAD60C64DB1}"/>
          </ac:spMkLst>
        </pc:spChg>
        <pc:spChg chg="add mod">
          <ac:chgData name="Ambrozik, Mikael" userId="eae7891e-2738-474a-97e3-def87946d67b" providerId="ADAL" clId="{BD3385E6-1A9A-1944-B4A9-1420A63D59DD}" dt="2019-01-04T17:39:14.651" v="1055" actId="20577"/>
          <ac:spMkLst>
            <pc:docMk/>
            <pc:sldMk cId="2094584690" sldId="1115"/>
            <ac:spMk id="38" creationId="{2B033B4C-6054-1B42-A928-75A8FA2682B8}"/>
          </ac:spMkLst>
        </pc:spChg>
        <pc:spChg chg="add mod">
          <ac:chgData name="Ambrozik, Mikael" userId="eae7891e-2738-474a-97e3-def87946d67b" providerId="ADAL" clId="{BD3385E6-1A9A-1944-B4A9-1420A63D59DD}" dt="2019-01-04T17:40:17.840" v="1088" actId="1037"/>
          <ac:spMkLst>
            <pc:docMk/>
            <pc:sldMk cId="2094584690" sldId="1115"/>
            <ac:spMk id="39" creationId="{1C9B5F4E-BC1E-544D-92C8-35ED46D5CEC5}"/>
          </ac:spMkLst>
        </pc:spChg>
        <pc:spChg chg="add mod">
          <ac:chgData name="Ambrozik, Mikael" userId="eae7891e-2738-474a-97e3-def87946d67b" providerId="ADAL" clId="{BD3385E6-1A9A-1944-B4A9-1420A63D59DD}" dt="2019-01-04T17:36:24.397" v="962" actId="20577"/>
          <ac:spMkLst>
            <pc:docMk/>
            <pc:sldMk cId="2094584690" sldId="1115"/>
            <ac:spMk id="40" creationId="{2D2FD559-9231-B949-B920-080BB07AD5E6}"/>
          </ac:spMkLst>
        </pc:spChg>
        <pc:spChg chg="add">
          <ac:chgData name="Ambrozik, Mikael" userId="eae7891e-2738-474a-97e3-def87946d67b" providerId="ADAL" clId="{BD3385E6-1A9A-1944-B4A9-1420A63D59DD}" dt="2019-01-04T17:35:06.646" v="879"/>
          <ac:spMkLst>
            <pc:docMk/>
            <pc:sldMk cId="2094584690" sldId="1115"/>
            <ac:spMk id="43" creationId="{596FDE3B-C562-774C-A208-1DDEA2E729E2}"/>
          </ac:spMkLst>
        </pc:spChg>
        <pc:spChg chg="add">
          <ac:chgData name="Ambrozik, Mikael" userId="eae7891e-2738-474a-97e3-def87946d67b" providerId="ADAL" clId="{BD3385E6-1A9A-1944-B4A9-1420A63D59DD}" dt="2019-01-04T17:35:06.646" v="879"/>
          <ac:spMkLst>
            <pc:docMk/>
            <pc:sldMk cId="2094584690" sldId="1115"/>
            <ac:spMk id="46" creationId="{C1EDCA9D-4305-D747-9764-BF4C645FEC1A}"/>
          </ac:spMkLst>
        </pc:spChg>
        <pc:spChg chg="add del">
          <ac:chgData name="Ambrozik, Mikael" userId="eae7891e-2738-474a-97e3-def87946d67b" providerId="ADAL" clId="{BD3385E6-1A9A-1944-B4A9-1420A63D59DD}" dt="2019-01-04T17:36:51.433" v="965" actId="478"/>
          <ac:spMkLst>
            <pc:docMk/>
            <pc:sldMk cId="2094584690" sldId="1115"/>
            <ac:spMk id="47" creationId="{C780A22D-8502-3A49-89EC-AB6016CB6224}"/>
          </ac:spMkLst>
        </pc:spChg>
        <pc:spChg chg="add mod">
          <ac:chgData name="Ambrozik, Mikael" userId="eae7891e-2738-474a-97e3-def87946d67b" providerId="ADAL" clId="{BD3385E6-1A9A-1944-B4A9-1420A63D59DD}" dt="2019-01-04T17:37:25.002" v="967" actId="571"/>
          <ac:spMkLst>
            <pc:docMk/>
            <pc:sldMk cId="2094584690" sldId="1115"/>
            <ac:spMk id="48" creationId="{441CE53A-336D-3F4F-B2D5-48DEB00473D5}"/>
          </ac:spMkLst>
        </pc:spChg>
        <pc:spChg chg="add mod">
          <ac:chgData name="Ambrozik, Mikael" userId="eae7891e-2738-474a-97e3-def87946d67b" providerId="ADAL" clId="{BD3385E6-1A9A-1944-B4A9-1420A63D59DD}" dt="2019-01-04T17:37:34.172" v="973" actId="20577"/>
          <ac:spMkLst>
            <pc:docMk/>
            <pc:sldMk cId="2094584690" sldId="1115"/>
            <ac:spMk id="49" creationId="{DCAA4448-1432-0345-A63C-1251584C95B1}"/>
          </ac:spMkLst>
        </pc:spChg>
        <pc:spChg chg="add mod">
          <ac:chgData name="Ambrozik, Mikael" userId="eae7891e-2738-474a-97e3-def87946d67b" providerId="ADAL" clId="{BD3385E6-1A9A-1944-B4A9-1420A63D59DD}" dt="2019-01-04T17:40:17.840" v="1088" actId="1037"/>
          <ac:spMkLst>
            <pc:docMk/>
            <pc:sldMk cId="2094584690" sldId="1115"/>
            <ac:spMk id="56" creationId="{67906E26-1338-9E40-B43B-7C196E08F28D}"/>
          </ac:spMkLst>
        </pc:spChg>
        <pc:spChg chg="add mod">
          <ac:chgData name="Ambrozik, Mikael" userId="eae7891e-2738-474a-97e3-def87946d67b" providerId="ADAL" clId="{BD3385E6-1A9A-1944-B4A9-1420A63D59DD}" dt="2019-01-04T17:40:17.840" v="1088" actId="1037"/>
          <ac:spMkLst>
            <pc:docMk/>
            <pc:sldMk cId="2094584690" sldId="1115"/>
            <ac:spMk id="57" creationId="{6B448991-AC30-DE4E-8109-E9BC25C0FE7B}"/>
          </ac:spMkLst>
        </pc:spChg>
        <pc:spChg chg="add mod">
          <ac:chgData name="Ambrozik, Mikael" userId="eae7891e-2738-474a-97e3-def87946d67b" providerId="ADAL" clId="{BD3385E6-1A9A-1944-B4A9-1420A63D59DD}" dt="2019-01-04T17:40:17.840" v="1088" actId="1037"/>
          <ac:spMkLst>
            <pc:docMk/>
            <pc:sldMk cId="2094584690" sldId="1115"/>
            <ac:spMk id="58" creationId="{A45D4120-6BA2-F74D-987D-FD54EC157EE8}"/>
          </ac:spMkLst>
        </pc:spChg>
        <pc:spChg chg="add mod">
          <ac:chgData name="Ambrozik, Mikael" userId="eae7891e-2738-474a-97e3-def87946d67b" providerId="ADAL" clId="{BD3385E6-1A9A-1944-B4A9-1420A63D59DD}" dt="2019-01-04T17:40:17.840" v="1088" actId="1037"/>
          <ac:spMkLst>
            <pc:docMk/>
            <pc:sldMk cId="2094584690" sldId="1115"/>
            <ac:spMk id="59" creationId="{32F0E1F3-33BA-0D49-B0F2-8E61B0BFF766}"/>
          </ac:spMkLst>
        </pc:spChg>
        <pc:grpChg chg="add">
          <ac:chgData name="Ambrozik, Mikael" userId="eae7891e-2738-474a-97e3-def87946d67b" providerId="ADAL" clId="{BD3385E6-1A9A-1944-B4A9-1420A63D59DD}" dt="2019-01-04T17:35:06.646" v="879"/>
          <ac:grpSpMkLst>
            <pc:docMk/>
            <pc:sldMk cId="2094584690" sldId="1115"/>
            <ac:grpSpMk id="27" creationId="{29D91603-99BD-CE49-99BA-1059F65D2F37}"/>
          </ac:grpSpMkLst>
        </pc:grpChg>
        <pc:grpChg chg="add">
          <ac:chgData name="Ambrozik, Mikael" userId="eae7891e-2738-474a-97e3-def87946d67b" providerId="ADAL" clId="{BD3385E6-1A9A-1944-B4A9-1420A63D59DD}" dt="2019-01-04T17:35:06.646" v="879"/>
          <ac:grpSpMkLst>
            <pc:docMk/>
            <pc:sldMk cId="2094584690" sldId="1115"/>
            <ac:grpSpMk id="32" creationId="{9C3FBF45-7B65-9F47-86A9-BD9DE34396DC}"/>
          </ac:grpSpMkLst>
        </pc:grpChg>
        <pc:graphicFrameChg chg="add modGraphic">
          <ac:chgData name="Ambrozik, Mikael" userId="eae7891e-2738-474a-97e3-def87946d67b" providerId="ADAL" clId="{BD3385E6-1A9A-1944-B4A9-1420A63D59DD}" dt="2019-01-04T17:37:51.947" v="1001" actId="20577"/>
          <ac:graphicFrameMkLst>
            <pc:docMk/>
            <pc:sldMk cId="2094584690" sldId="1115"/>
            <ac:graphicFrameMk id="12" creationId="{D83B69CF-B6B5-A04B-9E3B-D51F050A6EF9}"/>
          </ac:graphicFrameMkLst>
        </pc:graphicFrameChg>
        <pc:graphicFrameChg chg="add mod modGraphic">
          <ac:chgData name="Ambrozik, Mikael" userId="eae7891e-2738-474a-97e3-def87946d67b" providerId="ADAL" clId="{BD3385E6-1A9A-1944-B4A9-1420A63D59DD}" dt="2019-01-04T17:37:40.918" v="986" actId="20577"/>
          <ac:graphicFrameMkLst>
            <pc:docMk/>
            <pc:sldMk cId="2094584690" sldId="1115"/>
            <ac:graphicFrameMk id="50" creationId="{EB12F838-24A2-6D4B-8053-A1A4DF3C1C2F}"/>
          </ac:graphicFrameMkLst>
        </pc:graphicFrameChg>
        <pc:picChg chg="del mod">
          <ac:chgData name="Ambrozik, Mikael" userId="eae7891e-2738-474a-97e3-def87946d67b" providerId="ADAL" clId="{BD3385E6-1A9A-1944-B4A9-1420A63D59DD}" dt="2019-01-04T17:42:14.046" v="1100" actId="478"/>
          <ac:picMkLst>
            <pc:docMk/>
            <pc:sldMk cId="2094584690" sldId="1115"/>
            <ac:picMk id="9" creationId="{B2867398-F0D4-4977-8B66-1E42365CAA76}"/>
          </ac:picMkLst>
        </pc:picChg>
        <pc:cxnChg chg="add del mod">
          <ac:chgData name="Ambrozik, Mikael" userId="eae7891e-2738-474a-97e3-def87946d67b" providerId="ADAL" clId="{BD3385E6-1A9A-1944-B4A9-1420A63D59DD}" dt="2019-01-04T17:37:03.650" v="966" actId="478"/>
          <ac:cxnSpMkLst>
            <pc:docMk/>
            <pc:sldMk cId="2094584690" sldId="1115"/>
            <ac:cxnSpMk id="25" creationId="{655DB379-85DB-8843-92A9-C05E5BF84CA3}"/>
          </ac:cxnSpMkLst>
        </pc:cxnChg>
        <pc:cxnChg chg="add">
          <ac:chgData name="Ambrozik, Mikael" userId="eae7891e-2738-474a-97e3-def87946d67b" providerId="ADAL" clId="{BD3385E6-1A9A-1944-B4A9-1420A63D59DD}" dt="2019-01-04T17:35:06.646" v="879"/>
          <ac:cxnSpMkLst>
            <pc:docMk/>
            <pc:sldMk cId="2094584690" sldId="1115"/>
            <ac:cxnSpMk id="26" creationId="{9AEB00AC-377C-CD4F-8B0F-86C4D8F5C651}"/>
          </ac:cxnSpMkLst>
        </pc:cxnChg>
        <pc:cxnChg chg="add del mod">
          <ac:chgData name="Ambrozik, Mikael" userId="eae7891e-2738-474a-97e3-def87946d67b" providerId="ADAL" clId="{BD3385E6-1A9A-1944-B4A9-1420A63D59DD}" dt="2019-01-04T17:40:41.914" v="1091"/>
          <ac:cxnSpMkLst>
            <pc:docMk/>
            <pc:sldMk cId="2094584690" sldId="1115"/>
            <ac:cxnSpMk id="41" creationId="{97391A5F-0CBD-9846-A2C8-285A790574BF}"/>
          </ac:cxnSpMkLst>
        </pc:cxnChg>
        <pc:cxnChg chg="add del mod">
          <ac:chgData name="Ambrozik, Mikael" userId="eae7891e-2738-474a-97e3-def87946d67b" providerId="ADAL" clId="{BD3385E6-1A9A-1944-B4A9-1420A63D59DD}" dt="2019-01-04T17:40:28.777" v="1089" actId="478"/>
          <ac:cxnSpMkLst>
            <pc:docMk/>
            <pc:sldMk cId="2094584690" sldId="1115"/>
            <ac:cxnSpMk id="42" creationId="{311C873D-2819-B447-BC66-91C826CA9CD7}"/>
          </ac:cxnSpMkLst>
        </pc:cxnChg>
        <pc:cxnChg chg="add">
          <ac:chgData name="Ambrozik, Mikael" userId="eae7891e-2738-474a-97e3-def87946d67b" providerId="ADAL" clId="{BD3385E6-1A9A-1944-B4A9-1420A63D59DD}" dt="2019-01-04T17:35:06.646" v="879"/>
          <ac:cxnSpMkLst>
            <pc:docMk/>
            <pc:sldMk cId="2094584690" sldId="1115"/>
            <ac:cxnSpMk id="44" creationId="{1D305A89-97FA-CF42-8F36-C98AAE80021E}"/>
          </ac:cxnSpMkLst>
        </pc:cxnChg>
        <pc:cxnChg chg="add">
          <ac:chgData name="Ambrozik, Mikael" userId="eae7891e-2738-474a-97e3-def87946d67b" providerId="ADAL" clId="{BD3385E6-1A9A-1944-B4A9-1420A63D59DD}" dt="2019-01-04T17:35:06.646" v="879"/>
          <ac:cxnSpMkLst>
            <pc:docMk/>
            <pc:sldMk cId="2094584690" sldId="1115"/>
            <ac:cxnSpMk id="45" creationId="{829AF355-9A5C-4444-A888-E5061FCBDAF9}"/>
          </ac:cxnSpMkLst>
        </pc:cxnChg>
        <pc:cxnChg chg="add mod">
          <ac:chgData name="Ambrozik, Mikael" userId="eae7891e-2738-474a-97e3-def87946d67b" providerId="ADAL" clId="{BD3385E6-1A9A-1944-B4A9-1420A63D59DD}" dt="2019-01-04T17:38:06.495" v="1004" actId="14100"/>
          <ac:cxnSpMkLst>
            <pc:docMk/>
            <pc:sldMk cId="2094584690" sldId="1115"/>
            <ac:cxnSpMk id="51" creationId="{3F05871A-32D3-A94D-A98A-3A43B921AECF}"/>
          </ac:cxnSpMkLst>
        </pc:cxnChg>
        <pc:cxnChg chg="add mod">
          <ac:chgData name="Ambrozik, Mikael" userId="eae7891e-2738-474a-97e3-def87946d67b" providerId="ADAL" clId="{BD3385E6-1A9A-1944-B4A9-1420A63D59DD}" dt="2019-01-04T17:41:33.378" v="1099" actId="692"/>
          <ac:cxnSpMkLst>
            <pc:docMk/>
            <pc:sldMk cId="2094584690" sldId="1115"/>
            <ac:cxnSpMk id="64" creationId="{BF15D01A-0F70-F34A-A8B1-A8CF6F1F7891}"/>
          </ac:cxnSpMkLst>
        </pc:cxnChg>
        <pc:cxnChg chg="add mod">
          <ac:chgData name="Ambrozik, Mikael" userId="eae7891e-2738-474a-97e3-def87946d67b" providerId="ADAL" clId="{BD3385E6-1A9A-1944-B4A9-1420A63D59DD}" dt="2019-01-04T17:41:33.378" v="1099" actId="692"/>
          <ac:cxnSpMkLst>
            <pc:docMk/>
            <pc:sldMk cId="2094584690" sldId="1115"/>
            <ac:cxnSpMk id="66" creationId="{A0CF2E89-B8F3-4042-BCEC-1808CEE00353}"/>
          </ac:cxnSpMkLst>
        </pc:cxnChg>
        <pc:cxnChg chg="add mod">
          <ac:chgData name="Ambrozik, Mikael" userId="eae7891e-2738-474a-97e3-def87946d67b" providerId="ADAL" clId="{BD3385E6-1A9A-1944-B4A9-1420A63D59DD}" dt="2019-01-04T17:41:33.378" v="1099" actId="692"/>
          <ac:cxnSpMkLst>
            <pc:docMk/>
            <pc:sldMk cId="2094584690" sldId="1115"/>
            <ac:cxnSpMk id="68" creationId="{40BB906B-EECE-DC4B-8FA5-5F5A8B77AF30}"/>
          </ac:cxnSpMkLst>
        </pc:cxnChg>
      </pc:sldChg>
      <pc:sldChg chg="addSp delSp modSp">
        <pc:chgData name="Ambrozik, Mikael" userId="eae7891e-2738-474a-97e3-def87946d67b" providerId="ADAL" clId="{BD3385E6-1A9A-1944-B4A9-1420A63D59DD}" dt="2019-01-04T17:58:51.009" v="1251" actId="404"/>
        <pc:sldMkLst>
          <pc:docMk/>
          <pc:sldMk cId="2170874158" sldId="1116"/>
        </pc:sldMkLst>
        <pc:spChg chg="add del mod">
          <ac:chgData name="Ambrozik, Mikael" userId="eae7891e-2738-474a-97e3-def87946d67b" providerId="ADAL" clId="{BD3385E6-1A9A-1944-B4A9-1420A63D59DD}" dt="2019-01-04T17:17:01.113" v="441" actId="478"/>
          <ac:spMkLst>
            <pc:docMk/>
            <pc:sldMk cId="2170874158" sldId="1116"/>
            <ac:spMk id="3" creationId="{C3CF5C1D-C045-9445-8DDD-4FAED5EB3D6E}"/>
          </ac:spMkLst>
        </pc:spChg>
        <pc:spChg chg="add mod">
          <ac:chgData name="Ambrozik, Mikael" userId="eae7891e-2738-474a-97e3-def87946d67b" providerId="ADAL" clId="{BD3385E6-1A9A-1944-B4A9-1420A63D59DD}" dt="2019-01-04T17:16:57.228" v="440"/>
          <ac:spMkLst>
            <pc:docMk/>
            <pc:sldMk cId="2170874158" sldId="1116"/>
            <ac:spMk id="6" creationId="{57A20220-885D-C945-8438-5AB5F3F021C6}"/>
          </ac:spMkLst>
        </pc:spChg>
        <pc:spChg chg="del">
          <ac:chgData name="Ambrozik, Mikael" userId="eae7891e-2738-474a-97e3-def87946d67b" providerId="ADAL" clId="{BD3385E6-1A9A-1944-B4A9-1420A63D59DD}" dt="2019-01-04T17:16:57.228" v="440"/>
          <ac:spMkLst>
            <pc:docMk/>
            <pc:sldMk cId="2170874158" sldId="1116"/>
            <ac:spMk id="8" creationId="{D20E6018-CCD8-47B8-A868-EAFA17DD3980}"/>
          </ac:spMkLst>
        </pc:spChg>
        <pc:spChg chg="mod">
          <ac:chgData name="Ambrozik, Mikael" userId="eae7891e-2738-474a-97e3-def87946d67b" providerId="ADAL" clId="{BD3385E6-1A9A-1944-B4A9-1420A63D59DD}" dt="2019-01-04T17:20:37.872" v="519" actId="14100"/>
          <ac:spMkLst>
            <pc:docMk/>
            <pc:sldMk cId="2170874158" sldId="1116"/>
            <ac:spMk id="9" creationId="{5DCDD129-409A-4795-89A1-192583BB268A}"/>
          </ac:spMkLst>
        </pc:spChg>
        <pc:spChg chg="add mod">
          <ac:chgData name="Ambrozik, Mikael" userId="eae7891e-2738-474a-97e3-def87946d67b" providerId="ADAL" clId="{BD3385E6-1A9A-1944-B4A9-1420A63D59DD}" dt="2019-01-04T17:21:06.112" v="525" actId="1076"/>
          <ac:spMkLst>
            <pc:docMk/>
            <pc:sldMk cId="2170874158" sldId="1116"/>
            <ac:spMk id="10" creationId="{D12E76B6-BCB9-9449-AB4C-63B16697BC50}"/>
          </ac:spMkLst>
        </pc:spChg>
        <pc:spChg chg="add mod">
          <ac:chgData name="Ambrozik, Mikael" userId="eae7891e-2738-474a-97e3-def87946d67b" providerId="ADAL" clId="{BD3385E6-1A9A-1944-B4A9-1420A63D59DD}" dt="2019-01-04T17:27:08.047" v="678" actId="404"/>
          <ac:spMkLst>
            <pc:docMk/>
            <pc:sldMk cId="2170874158" sldId="1116"/>
            <ac:spMk id="11" creationId="{E001965C-6667-944F-8B4D-37E66CD8451A}"/>
          </ac:spMkLst>
        </pc:spChg>
        <pc:spChg chg="add mod">
          <ac:chgData name="Ambrozik, Mikael" userId="eae7891e-2738-474a-97e3-def87946d67b" providerId="ADAL" clId="{BD3385E6-1A9A-1944-B4A9-1420A63D59DD}" dt="2019-01-04T17:19:21.755" v="473" actId="164"/>
          <ac:spMkLst>
            <pc:docMk/>
            <pc:sldMk cId="2170874158" sldId="1116"/>
            <ac:spMk id="13" creationId="{AA8C7C5B-12D2-C44D-963B-3A04E8C8879A}"/>
          </ac:spMkLst>
        </pc:spChg>
        <pc:spChg chg="add mod">
          <ac:chgData name="Ambrozik, Mikael" userId="eae7891e-2738-474a-97e3-def87946d67b" providerId="ADAL" clId="{BD3385E6-1A9A-1944-B4A9-1420A63D59DD}" dt="2019-01-04T17:20:42.746" v="520" actId="1076"/>
          <ac:spMkLst>
            <pc:docMk/>
            <pc:sldMk cId="2170874158" sldId="1116"/>
            <ac:spMk id="14" creationId="{87FDB3A2-016D-574A-84EA-A7FD63DC5888}"/>
          </ac:spMkLst>
        </pc:spChg>
        <pc:spChg chg="add mod">
          <ac:chgData name="Ambrozik, Mikael" userId="eae7891e-2738-474a-97e3-def87946d67b" providerId="ADAL" clId="{BD3385E6-1A9A-1944-B4A9-1420A63D59DD}" dt="2019-01-04T17:20:42.746" v="520" actId="1076"/>
          <ac:spMkLst>
            <pc:docMk/>
            <pc:sldMk cId="2170874158" sldId="1116"/>
            <ac:spMk id="15" creationId="{1D54457C-DD23-9348-8934-6646E66129B8}"/>
          </ac:spMkLst>
        </pc:spChg>
        <pc:spChg chg="add mod">
          <ac:chgData name="Ambrozik, Mikael" userId="eae7891e-2738-474a-97e3-def87946d67b" providerId="ADAL" clId="{BD3385E6-1A9A-1944-B4A9-1420A63D59DD}" dt="2019-01-04T17:20:42.746" v="520" actId="1076"/>
          <ac:spMkLst>
            <pc:docMk/>
            <pc:sldMk cId="2170874158" sldId="1116"/>
            <ac:spMk id="16" creationId="{0A6D3D19-56C5-C242-A60F-6146715AEBCA}"/>
          </ac:spMkLst>
        </pc:spChg>
        <pc:spChg chg="add mod">
          <ac:chgData name="Ambrozik, Mikael" userId="eae7891e-2738-474a-97e3-def87946d67b" providerId="ADAL" clId="{BD3385E6-1A9A-1944-B4A9-1420A63D59DD}" dt="2019-01-04T17:20:42.746" v="520" actId="1076"/>
          <ac:spMkLst>
            <pc:docMk/>
            <pc:sldMk cId="2170874158" sldId="1116"/>
            <ac:spMk id="17" creationId="{C2969C4A-3933-7F46-BB99-F6701004E159}"/>
          </ac:spMkLst>
        </pc:spChg>
        <pc:spChg chg="add mod">
          <ac:chgData name="Ambrozik, Mikael" userId="eae7891e-2738-474a-97e3-def87946d67b" providerId="ADAL" clId="{BD3385E6-1A9A-1944-B4A9-1420A63D59DD}" dt="2019-01-04T17:28:20.938" v="723" actId="14100"/>
          <ac:spMkLst>
            <pc:docMk/>
            <pc:sldMk cId="2170874158" sldId="1116"/>
            <ac:spMk id="18" creationId="{670D4968-AEC5-DA4F-885C-8C5E6968A442}"/>
          </ac:spMkLst>
        </pc:spChg>
        <pc:spChg chg="add mod">
          <ac:chgData name="Ambrozik, Mikael" userId="eae7891e-2738-474a-97e3-def87946d67b" providerId="ADAL" clId="{BD3385E6-1A9A-1944-B4A9-1420A63D59DD}" dt="2019-01-04T17:20:42.746" v="520" actId="1076"/>
          <ac:spMkLst>
            <pc:docMk/>
            <pc:sldMk cId="2170874158" sldId="1116"/>
            <ac:spMk id="19" creationId="{5A9B48A6-4584-054B-B189-44616B5FD500}"/>
          </ac:spMkLst>
        </pc:spChg>
        <pc:spChg chg="add mod">
          <ac:chgData name="Ambrozik, Mikael" userId="eae7891e-2738-474a-97e3-def87946d67b" providerId="ADAL" clId="{BD3385E6-1A9A-1944-B4A9-1420A63D59DD}" dt="2019-01-04T17:24:46.313" v="630" actId="20577"/>
          <ac:spMkLst>
            <pc:docMk/>
            <pc:sldMk cId="2170874158" sldId="1116"/>
            <ac:spMk id="20" creationId="{6B2E822E-8784-4544-B080-0299315D4990}"/>
          </ac:spMkLst>
        </pc:spChg>
        <pc:spChg chg="add mod">
          <ac:chgData name="Ambrozik, Mikael" userId="eae7891e-2738-474a-97e3-def87946d67b" providerId="ADAL" clId="{BD3385E6-1A9A-1944-B4A9-1420A63D59DD}" dt="2019-01-04T17:58:51.009" v="1251" actId="404"/>
          <ac:spMkLst>
            <pc:docMk/>
            <pc:sldMk cId="2170874158" sldId="1116"/>
            <ac:spMk id="21" creationId="{5EFF8055-3D88-0F41-A441-98A042F6C641}"/>
          </ac:spMkLst>
        </pc:spChg>
        <pc:spChg chg="add mod">
          <ac:chgData name="Ambrozik, Mikael" userId="eae7891e-2738-474a-97e3-def87946d67b" providerId="ADAL" clId="{BD3385E6-1A9A-1944-B4A9-1420A63D59DD}" dt="2019-01-04T17:24:50.115" v="638" actId="20577"/>
          <ac:spMkLst>
            <pc:docMk/>
            <pc:sldMk cId="2170874158" sldId="1116"/>
            <ac:spMk id="22" creationId="{55F7ABBE-8A52-894C-A0A6-169984E3DC27}"/>
          </ac:spMkLst>
        </pc:spChg>
        <pc:spChg chg="add mod">
          <ac:chgData name="Ambrozik, Mikael" userId="eae7891e-2738-474a-97e3-def87946d67b" providerId="ADAL" clId="{BD3385E6-1A9A-1944-B4A9-1420A63D59DD}" dt="2019-01-04T17:58:51.009" v="1251" actId="404"/>
          <ac:spMkLst>
            <pc:docMk/>
            <pc:sldMk cId="2170874158" sldId="1116"/>
            <ac:spMk id="23" creationId="{5A17FFC2-8262-6E48-A3BA-5BD91794B6CC}"/>
          </ac:spMkLst>
        </pc:spChg>
        <pc:spChg chg="add mod">
          <ac:chgData name="Ambrozik, Mikael" userId="eae7891e-2738-474a-97e3-def87946d67b" providerId="ADAL" clId="{BD3385E6-1A9A-1944-B4A9-1420A63D59DD}" dt="2019-01-04T17:31:48.061" v="782" actId="164"/>
          <ac:spMkLst>
            <pc:docMk/>
            <pc:sldMk cId="2170874158" sldId="1116"/>
            <ac:spMk id="24" creationId="{B3F1E064-07D9-6A48-9D22-DE3CD52C2CF1}"/>
          </ac:spMkLst>
        </pc:spChg>
        <pc:spChg chg="add mod">
          <ac:chgData name="Ambrozik, Mikael" userId="eae7891e-2738-474a-97e3-def87946d67b" providerId="ADAL" clId="{BD3385E6-1A9A-1944-B4A9-1420A63D59DD}" dt="2019-01-04T17:31:48.061" v="782" actId="164"/>
          <ac:spMkLst>
            <pc:docMk/>
            <pc:sldMk cId="2170874158" sldId="1116"/>
            <ac:spMk id="25" creationId="{451428A7-F0ED-CF41-BFC1-430CD5C35BD2}"/>
          </ac:spMkLst>
        </pc:spChg>
        <pc:spChg chg="add mod">
          <ac:chgData name="Ambrozik, Mikael" userId="eae7891e-2738-474a-97e3-def87946d67b" providerId="ADAL" clId="{BD3385E6-1A9A-1944-B4A9-1420A63D59DD}" dt="2019-01-04T17:31:48.061" v="782" actId="164"/>
          <ac:spMkLst>
            <pc:docMk/>
            <pc:sldMk cId="2170874158" sldId="1116"/>
            <ac:spMk id="26" creationId="{BF31D005-6C68-344D-933F-AD17EBE7178D}"/>
          </ac:spMkLst>
        </pc:spChg>
        <pc:spChg chg="add mod">
          <ac:chgData name="Ambrozik, Mikael" userId="eae7891e-2738-474a-97e3-def87946d67b" providerId="ADAL" clId="{BD3385E6-1A9A-1944-B4A9-1420A63D59DD}" dt="2019-01-04T17:31:48.061" v="782" actId="164"/>
          <ac:spMkLst>
            <pc:docMk/>
            <pc:sldMk cId="2170874158" sldId="1116"/>
            <ac:spMk id="27" creationId="{C297F5DB-1095-1044-9912-1E711114FC95}"/>
          </ac:spMkLst>
        </pc:spChg>
        <pc:spChg chg="add del mod">
          <ac:chgData name="Ambrozik, Mikael" userId="eae7891e-2738-474a-97e3-def87946d67b" providerId="ADAL" clId="{BD3385E6-1A9A-1944-B4A9-1420A63D59DD}" dt="2019-01-04T17:30:09.479" v="757"/>
          <ac:spMkLst>
            <pc:docMk/>
            <pc:sldMk cId="2170874158" sldId="1116"/>
            <ac:spMk id="28" creationId="{DF702318-4FBE-3C46-BA1E-605A4ACC19C4}"/>
          </ac:spMkLst>
        </pc:spChg>
        <pc:spChg chg="add mod">
          <ac:chgData name="Ambrozik, Mikael" userId="eae7891e-2738-474a-97e3-def87946d67b" providerId="ADAL" clId="{BD3385E6-1A9A-1944-B4A9-1420A63D59DD}" dt="2019-01-04T17:19:21.755" v="473" actId="164"/>
          <ac:spMkLst>
            <pc:docMk/>
            <pc:sldMk cId="2170874158" sldId="1116"/>
            <ac:spMk id="29" creationId="{4C695654-554C-B64F-886A-4E8F6B0BA978}"/>
          </ac:spMkLst>
        </pc:spChg>
        <pc:spChg chg="add mod">
          <ac:chgData name="Ambrozik, Mikael" userId="eae7891e-2738-474a-97e3-def87946d67b" providerId="ADAL" clId="{BD3385E6-1A9A-1944-B4A9-1420A63D59DD}" dt="2019-01-04T17:26:49.103" v="671" actId="207"/>
          <ac:spMkLst>
            <pc:docMk/>
            <pc:sldMk cId="2170874158" sldId="1116"/>
            <ac:spMk id="31" creationId="{FFE60802-92CD-744F-972A-6156550986EE}"/>
          </ac:spMkLst>
        </pc:spChg>
        <pc:spChg chg="add mod">
          <ac:chgData name="Ambrozik, Mikael" userId="eae7891e-2738-474a-97e3-def87946d67b" providerId="ADAL" clId="{BD3385E6-1A9A-1944-B4A9-1420A63D59DD}" dt="2019-01-04T17:20:42.746" v="520" actId="1076"/>
          <ac:spMkLst>
            <pc:docMk/>
            <pc:sldMk cId="2170874158" sldId="1116"/>
            <ac:spMk id="32" creationId="{BECC15EF-B93C-8246-B05A-9E9999F99D2F}"/>
          </ac:spMkLst>
        </pc:spChg>
        <pc:spChg chg="add del">
          <ac:chgData name="Ambrozik, Mikael" userId="eae7891e-2738-474a-97e3-def87946d67b" providerId="ADAL" clId="{BD3385E6-1A9A-1944-B4A9-1420A63D59DD}" dt="2019-01-04T17:21:37.687" v="528"/>
          <ac:spMkLst>
            <pc:docMk/>
            <pc:sldMk cId="2170874158" sldId="1116"/>
            <ac:spMk id="33" creationId="{3C0F6568-3F4F-744B-AE71-3B2AB8BB92DF}"/>
          </ac:spMkLst>
        </pc:spChg>
        <pc:spChg chg="add mod">
          <ac:chgData name="Ambrozik, Mikael" userId="eae7891e-2738-474a-97e3-def87946d67b" providerId="ADAL" clId="{BD3385E6-1A9A-1944-B4A9-1420A63D59DD}" dt="2019-01-04T17:32:04.391" v="796" actId="1036"/>
          <ac:spMkLst>
            <pc:docMk/>
            <pc:sldMk cId="2170874158" sldId="1116"/>
            <ac:spMk id="34" creationId="{41CD57C7-4E4E-AE4A-B3CF-27632275D290}"/>
          </ac:spMkLst>
        </pc:spChg>
        <pc:spChg chg="add mod">
          <ac:chgData name="Ambrozik, Mikael" userId="eae7891e-2738-474a-97e3-def87946d67b" providerId="ADAL" clId="{BD3385E6-1A9A-1944-B4A9-1420A63D59DD}" dt="2019-01-04T17:23:13.889" v="562" actId="571"/>
          <ac:spMkLst>
            <pc:docMk/>
            <pc:sldMk cId="2170874158" sldId="1116"/>
            <ac:spMk id="36" creationId="{38DB11B1-C0BD-7C41-918F-88CAA2F50A7F}"/>
          </ac:spMkLst>
        </pc:spChg>
        <pc:spChg chg="add mod">
          <ac:chgData name="Ambrozik, Mikael" userId="eae7891e-2738-474a-97e3-def87946d67b" providerId="ADAL" clId="{BD3385E6-1A9A-1944-B4A9-1420A63D59DD}" dt="2019-01-04T17:24:41.814" v="622" actId="113"/>
          <ac:spMkLst>
            <pc:docMk/>
            <pc:sldMk cId="2170874158" sldId="1116"/>
            <ac:spMk id="37" creationId="{05BE34AC-3F32-2A46-B36C-A24B09B14D91}"/>
          </ac:spMkLst>
        </pc:spChg>
        <pc:spChg chg="add mod">
          <ac:chgData name="Ambrozik, Mikael" userId="eae7891e-2738-474a-97e3-def87946d67b" providerId="ADAL" clId="{BD3385E6-1A9A-1944-B4A9-1420A63D59DD}" dt="2019-01-04T17:26:49.103" v="671" actId="207"/>
          <ac:spMkLst>
            <pc:docMk/>
            <pc:sldMk cId="2170874158" sldId="1116"/>
            <ac:spMk id="38" creationId="{841D0550-B52D-1C4E-8EEF-4AFD2ABBA47E}"/>
          </ac:spMkLst>
        </pc:spChg>
        <pc:spChg chg="add mod">
          <ac:chgData name="Ambrozik, Mikael" userId="eae7891e-2738-474a-97e3-def87946d67b" providerId="ADAL" clId="{BD3385E6-1A9A-1944-B4A9-1420A63D59DD}" dt="2019-01-04T17:27:35.946" v="698" actId="20577"/>
          <ac:spMkLst>
            <pc:docMk/>
            <pc:sldMk cId="2170874158" sldId="1116"/>
            <ac:spMk id="39" creationId="{685652DB-B393-A543-9977-C60F62EDF83A}"/>
          </ac:spMkLst>
        </pc:spChg>
        <pc:spChg chg="add mod">
          <ac:chgData name="Ambrozik, Mikael" userId="eae7891e-2738-474a-97e3-def87946d67b" providerId="ADAL" clId="{BD3385E6-1A9A-1944-B4A9-1420A63D59DD}" dt="2019-01-04T17:29:33.297" v="754" actId="170"/>
          <ac:spMkLst>
            <pc:docMk/>
            <pc:sldMk cId="2170874158" sldId="1116"/>
            <ac:spMk id="40" creationId="{426189F1-CE89-3F42-99B1-8F4CD16568A0}"/>
          </ac:spMkLst>
        </pc:spChg>
        <pc:spChg chg="add mod">
          <ac:chgData name="Ambrozik, Mikael" userId="eae7891e-2738-474a-97e3-def87946d67b" providerId="ADAL" clId="{BD3385E6-1A9A-1944-B4A9-1420A63D59DD}" dt="2019-01-04T17:29:33.297" v="754" actId="170"/>
          <ac:spMkLst>
            <pc:docMk/>
            <pc:sldMk cId="2170874158" sldId="1116"/>
            <ac:spMk id="41" creationId="{1174D5C9-7C18-FF4A-ACF5-BF2B6FF3B70C}"/>
          </ac:spMkLst>
        </pc:spChg>
        <pc:spChg chg="add">
          <ac:chgData name="Ambrozik, Mikael" userId="eae7891e-2738-474a-97e3-def87946d67b" providerId="ADAL" clId="{BD3385E6-1A9A-1944-B4A9-1420A63D59DD}" dt="2019-01-04T17:30:10.499" v="758"/>
          <ac:spMkLst>
            <pc:docMk/>
            <pc:sldMk cId="2170874158" sldId="1116"/>
            <ac:spMk id="46" creationId="{604899BE-102F-614C-986A-0B72E4B8F6DF}"/>
          </ac:spMkLst>
        </pc:spChg>
        <pc:spChg chg="add mod">
          <ac:chgData name="Ambrozik, Mikael" userId="eae7891e-2738-474a-97e3-def87946d67b" providerId="ADAL" clId="{BD3385E6-1A9A-1944-B4A9-1420A63D59DD}" dt="2019-01-04T17:34:16.976" v="868" actId="207"/>
          <ac:spMkLst>
            <pc:docMk/>
            <pc:sldMk cId="2170874158" sldId="1116"/>
            <ac:spMk id="56" creationId="{10153031-C054-4E4B-9A42-87D1DB7D59E3}"/>
          </ac:spMkLst>
        </pc:spChg>
        <pc:spChg chg="add mod">
          <ac:chgData name="Ambrozik, Mikael" userId="eae7891e-2738-474a-97e3-def87946d67b" providerId="ADAL" clId="{BD3385E6-1A9A-1944-B4A9-1420A63D59DD}" dt="2019-01-04T17:34:16.976" v="868" actId="207"/>
          <ac:spMkLst>
            <pc:docMk/>
            <pc:sldMk cId="2170874158" sldId="1116"/>
            <ac:spMk id="57" creationId="{EFDE64F5-5470-E44B-9814-802C4C6BC23B}"/>
          </ac:spMkLst>
        </pc:spChg>
        <pc:grpChg chg="add mod">
          <ac:chgData name="Ambrozik, Mikael" userId="eae7891e-2738-474a-97e3-def87946d67b" providerId="ADAL" clId="{BD3385E6-1A9A-1944-B4A9-1420A63D59DD}" dt="2019-01-04T17:32:04.391" v="796" actId="1036"/>
          <ac:grpSpMkLst>
            <pc:docMk/>
            <pc:sldMk cId="2170874158" sldId="1116"/>
            <ac:grpSpMk id="30" creationId="{34F2984A-8EC1-BC42-B510-1CF75B9D59F0}"/>
          </ac:grpSpMkLst>
        </pc:grpChg>
        <pc:grpChg chg="add mod">
          <ac:chgData name="Ambrozik, Mikael" userId="eae7891e-2738-474a-97e3-def87946d67b" providerId="ADAL" clId="{BD3385E6-1A9A-1944-B4A9-1420A63D59DD}" dt="2019-01-04T17:32:04.391" v="796" actId="1036"/>
          <ac:grpSpMkLst>
            <pc:docMk/>
            <pc:sldMk cId="2170874158" sldId="1116"/>
            <ac:grpSpMk id="54" creationId="{4D155653-E6A8-7947-8DCF-2B46880A1C05}"/>
          </ac:grpSpMkLst>
        </pc:grpChg>
        <pc:graphicFrameChg chg="add mod modGraphic">
          <ac:chgData name="Ambrozik, Mikael" userId="eae7891e-2738-474a-97e3-def87946d67b" providerId="ADAL" clId="{BD3385E6-1A9A-1944-B4A9-1420A63D59DD}" dt="2019-01-04T17:27:17.646" v="691" actId="20577"/>
          <ac:graphicFrameMkLst>
            <pc:docMk/>
            <pc:sldMk cId="2170874158" sldId="1116"/>
            <ac:graphicFrameMk id="12" creationId="{6E9982BC-F207-9A4B-B8C6-BF59AF5096E9}"/>
          </ac:graphicFrameMkLst>
        </pc:graphicFrameChg>
        <pc:picChg chg="del mod">
          <ac:chgData name="Ambrozik, Mikael" userId="eae7891e-2738-474a-97e3-def87946d67b" providerId="ADAL" clId="{BD3385E6-1A9A-1944-B4A9-1420A63D59DD}" dt="2019-01-04T17:34:25.592" v="869" actId="478"/>
          <ac:picMkLst>
            <pc:docMk/>
            <pc:sldMk cId="2170874158" sldId="1116"/>
            <ac:picMk id="1030" creationId="{FC5416C9-6084-41E3-BC5A-F25F6700E065}"/>
          </ac:picMkLst>
        </pc:picChg>
        <pc:cxnChg chg="add mod">
          <ac:chgData name="Ambrozik, Mikael" userId="eae7891e-2738-474a-97e3-def87946d67b" providerId="ADAL" clId="{BD3385E6-1A9A-1944-B4A9-1420A63D59DD}" dt="2019-01-04T17:32:04.391" v="796" actId="1036"/>
          <ac:cxnSpMkLst>
            <pc:docMk/>
            <pc:sldMk cId="2170874158" sldId="1116"/>
            <ac:cxnSpMk id="42" creationId="{8C211F74-8C2D-4248-9FAB-985DAB35D418}"/>
          </ac:cxnSpMkLst>
        </pc:cxnChg>
        <pc:cxnChg chg="add mod">
          <ac:chgData name="Ambrozik, Mikael" userId="eae7891e-2738-474a-97e3-def87946d67b" providerId="ADAL" clId="{BD3385E6-1A9A-1944-B4A9-1420A63D59DD}" dt="2019-01-04T17:32:04.391" v="796" actId="1036"/>
          <ac:cxnSpMkLst>
            <pc:docMk/>
            <pc:sldMk cId="2170874158" sldId="1116"/>
            <ac:cxnSpMk id="44" creationId="{2F7094F3-282E-B64D-86C4-1234006CF393}"/>
          </ac:cxnSpMkLst>
        </pc:cxnChg>
        <pc:cxnChg chg="add mod">
          <ac:chgData name="Ambrozik, Mikael" userId="eae7891e-2738-474a-97e3-def87946d67b" providerId="ADAL" clId="{BD3385E6-1A9A-1944-B4A9-1420A63D59DD}" dt="2019-01-04T17:31:07.744" v="779" actId="171"/>
          <ac:cxnSpMkLst>
            <pc:docMk/>
            <pc:sldMk cId="2170874158" sldId="1116"/>
            <ac:cxnSpMk id="47" creationId="{3F330B95-3A63-9341-8E45-D7A291AC3962}"/>
          </ac:cxnSpMkLst>
        </pc:cxnChg>
        <pc:cxnChg chg="add mod">
          <ac:chgData name="Ambrozik, Mikael" userId="eae7891e-2738-474a-97e3-def87946d67b" providerId="ADAL" clId="{BD3385E6-1A9A-1944-B4A9-1420A63D59DD}" dt="2019-01-04T17:31:07.744" v="779" actId="171"/>
          <ac:cxnSpMkLst>
            <pc:docMk/>
            <pc:sldMk cId="2170874158" sldId="1116"/>
            <ac:cxnSpMk id="49" creationId="{0D8089C8-0545-7549-8264-E2DC653930AF}"/>
          </ac:cxnSpMkLst>
        </pc:cxnChg>
        <pc:cxnChg chg="add mod">
          <ac:chgData name="Ambrozik, Mikael" userId="eae7891e-2738-474a-97e3-def87946d67b" providerId="ADAL" clId="{BD3385E6-1A9A-1944-B4A9-1420A63D59DD}" dt="2019-01-04T17:32:12.368" v="798" actId="692"/>
          <ac:cxnSpMkLst>
            <pc:docMk/>
            <pc:sldMk cId="2170874158" sldId="1116"/>
            <ac:cxnSpMk id="51" creationId="{86A5CC17-F17C-E547-89F7-B435AAF475FC}"/>
          </ac:cxnSpMkLst>
        </pc:cxnChg>
        <pc:cxnChg chg="add mod">
          <ac:chgData name="Ambrozik, Mikael" userId="eae7891e-2738-474a-97e3-def87946d67b" providerId="ADAL" clId="{BD3385E6-1A9A-1944-B4A9-1420A63D59DD}" dt="2019-01-04T17:32:12.368" v="798" actId="692"/>
          <ac:cxnSpMkLst>
            <pc:docMk/>
            <pc:sldMk cId="2170874158" sldId="1116"/>
            <ac:cxnSpMk id="53" creationId="{4825AF3E-259C-9142-A0AF-08F44F6055A3}"/>
          </ac:cxnSpMkLst>
        </pc:cxnChg>
      </pc:sldChg>
      <pc:sldChg chg="addSp delSp modSp">
        <pc:chgData name="Ambrozik, Mikael" userId="eae7891e-2738-474a-97e3-def87946d67b" providerId="ADAL" clId="{BD3385E6-1A9A-1944-B4A9-1420A63D59DD}" dt="2019-01-07T17:44:40.732" v="5935" actId="14100"/>
        <pc:sldMkLst>
          <pc:docMk/>
          <pc:sldMk cId="395024003" sldId="1118"/>
        </pc:sldMkLst>
        <pc:spChg chg="add del mod">
          <ac:chgData name="Ambrozik, Mikael" userId="eae7891e-2738-474a-97e3-def87946d67b" providerId="ADAL" clId="{BD3385E6-1A9A-1944-B4A9-1420A63D59DD}" dt="2019-01-07T16:53:29.920" v="5706" actId="478"/>
          <ac:spMkLst>
            <pc:docMk/>
            <pc:sldMk cId="395024003" sldId="1118"/>
            <ac:spMk id="5" creationId="{9B958308-20F0-0A4B-A9EF-77D64D3DAD9B}"/>
          </ac:spMkLst>
        </pc:spChg>
        <pc:spChg chg="add mod">
          <ac:chgData name="Ambrozik, Mikael" userId="eae7891e-2738-474a-97e3-def87946d67b" providerId="ADAL" clId="{BD3385E6-1A9A-1944-B4A9-1420A63D59DD}" dt="2019-01-05T00:13:05.206" v="4839"/>
          <ac:spMkLst>
            <pc:docMk/>
            <pc:sldMk cId="395024003" sldId="1118"/>
            <ac:spMk id="6" creationId="{860BCC9D-832B-B34F-B10D-1A9E4B17DBDC}"/>
          </ac:spMkLst>
        </pc:spChg>
        <pc:spChg chg="mod">
          <ac:chgData name="Ambrozik, Mikael" userId="eae7891e-2738-474a-97e3-def87946d67b" providerId="ADAL" clId="{BD3385E6-1A9A-1944-B4A9-1420A63D59DD}" dt="2019-01-07T16:29:53.604" v="5218" actId="20577"/>
          <ac:spMkLst>
            <pc:docMk/>
            <pc:sldMk cId="395024003" sldId="1118"/>
            <ac:spMk id="7" creationId="{86ED9D30-1966-4C0C-900D-241CE7339B1B}"/>
          </ac:spMkLst>
        </pc:spChg>
        <pc:spChg chg="add mod">
          <ac:chgData name="Ambrozik, Mikael" userId="eae7891e-2738-474a-97e3-def87946d67b" providerId="ADAL" clId="{BD3385E6-1A9A-1944-B4A9-1420A63D59DD}" dt="2019-01-07T16:53:34.897" v="5708" actId="164"/>
          <ac:spMkLst>
            <pc:docMk/>
            <pc:sldMk cId="395024003" sldId="1118"/>
            <ac:spMk id="14" creationId="{3C30CCE4-7CA0-4242-80AB-1E5B4DB149EF}"/>
          </ac:spMkLst>
        </pc:spChg>
        <pc:spChg chg="add mod">
          <ac:chgData name="Ambrozik, Mikael" userId="eae7891e-2738-474a-97e3-def87946d67b" providerId="ADAL" clId="{BD3385E6-1A9A-1944-B4A9-1420A63D59DD}" dt="2019-01-07T16:53:34.897" v="5708" actId="164"/>
          <ac:spMkLst>
            <pc:docMk/>
            <pc:sldMk cId="395024003" sldId="1118"/>
            <ac:spMk id="15" creationId="{5C1CA25F-AE50-0C48-ADA6-A22AAE6E0995}"/>
          </ac:spMkLst>
        </pc:spChg>
        <pc:spChg chg="add mod">
          <ac:chgData name="Ambrozik, Mikael" userId="eae7891e-2738-474a-97e3-def87946d67b" providerId="ADAL" clId="{BD3385E6-1A9A-1944-B4A9-1420A63D59DD}" dt="2019-01-07T16:53:34.897" v="5708" actId="164"/>
          <ac:spMkLst>
            <pc:docMk/>
            <pc:sldMk cId="395024003" sldId="1118"/>
            <ac:spMk id="16" creationId="{2802E45D-4B0F-834A-A53F-A7350D6CC522}"/>
          </ac:spMkLst>
        </pc:spChg>
        <pc:spChg chg="add mod">
          <ac:chgData name="Ambrozik, Mikael" userId="eae7891e-2738-474a-97e3-def87946d67b" providerId="ADAL" clId="{BD3385E6-1A9A-1944-B4A9-1420A63D59DD}" dt="2019-01-07T16:53:34.897" v="5708" actId="164"/>
          <ac:spMkLst>
            <pc:docMk/>
            <pc:sldMk cId="395024003" sldId="1118"/>
            <ac:spMk id="17" creationId="{28E33293-45F1-024F-ACE4-C98C3AA1C0FF}"/>
          </ac:spMkLst>
        </pc:spChg>
        <pc:spChg chg="add mod">
          <ac:chgData name="Ambrozik, Mikael" userId="eae7891e-2738-474a-97e3-def87946d67b" providerId="ADAL" clId="{BD3385E6-1A9A-1944-B4A9-1420A63D59DD}" dt="2019-01-07T16:53:34.897" v="5708" actId="164"/>
          <ac:spMkLst>
            <pc:docMk/>
            <pc:sldMk cId="395024003" sldId="1118"/>
            <ac:spMk id="18" creationId="{C5C7C24A-0DC2-794D-8EC5-911C08F6C98F}"/>
          </ac:spMkLst>
        </pc:spChg>
        <pc:spChg chg="add mod">
          <ac:chgData name="Ambrozik, Mikael" userId="eae7891e-2738-474a-97e3-def87946d67b" providerId="ADAL" clId="{BD3385E6-1A9A-1944-B4A9-1420A63D59DD}" dt="2019-01-07T16:53:34.897" v="5708" actId="164"/>
          <ac:spMkLst>
            <pc:docMk/>
            <pc:sldMk cId="395024003" sldId="1118"/>
            <ac:spMk id="19" creationId="{C09558FB-0FC5-7544-9C05-6A5E3D30BD09}"/>
          </ac:spMkLst>
        </pc:spChg>
        <pc:spChg chg="mod">
          <ac:chgData name="Ambrozik, Mikael" userId="eae7891e-2738-474a-97e3-def87946d67b" providerId="ADAL" clId="{BD3385E6-1A9A-1944-B4A9-1420A63D59DD}" dt="2019-01-07T16:37:44.797" v="5285" actId="1076"/>
          <ac:spMkLst>
            <pc:docMk/>
            <pc:sldMk cId="395024003" sldId="1118"/>
            <ac:spMk id="23" creationId="{5BCB17A0-CACB-D44E-9755-BDF784592A76}"/>
          </ac:spMkLst>
        </pc:spChg>
        <pc:spChg chg="mod">
          <ac:chgData name="Ambrozik, Mikael" userId="eae7891e-2738-474a-97e3-def87946d67b" providerId="ADAL" clId="{BD3385E6-1A9A-1944-B4A9-1420A63D59DD}" dt="2019-01-07T16:31:48.934" v="5245" actId="14100"/>
          <ac:spMkLst>
            <pc:docMk/>
            <pc:sldMk cId="395024003" sldId="1118"/>
            <ac:spMk id="24" creationId="{0090CE37-5652-9940-8626-ED68AA4C2DB5}"/>
          </ac:spMkLst>
        </pc:spChg>
        <pc:spChg chg="add del mod">
          <ac:chgData name="Ambrozik, Mikael" userId="eae7891e-2738-474a-97e3-def87946d67b" providerId="ADAL" clId="{BD3385E6-1A9A-1944-B4A9-1420A63D59DD}" dt="2019-01-07T16:35:37.930" v="5267"/>
          <ac:spMkLst>
            <pc:docMk/>
            <pc:sldMk cId="395024003" sldId="1118"/>
            <ac:spMk id="26" creationId="{2C91FB86-0E15-E142-A9D8-63DE9B6F83DA}"/>
          </ac:spMkLst>
        </pc:spChg>
        <pc:spChg chg="add mod">
          <ac:chgData name="Ambrozik, Mikael" userId="eae7891e-2738-474a-97e3-def87946d67b" providerId="ADAL" clId="{BD3385E6-1A9A-1944-B4A9-1420A63D59DD}" dt="2019-01-07T16:35:45.585" v="5272" actId="164"/>
          <ac:spMkLst>
            <pc:docMk/>
            <pc:sldMk cId="395024003" sldId="1118"/>
            <ac:spMk id="27" creationId="{C85D6417-84FC-A64E-8A01-904DE7E57CE7}"/>
          </ac:spMkLst>
        </pc:spChg>
        <pc:spChg chg="add mod">
          <ac:chgData name="Ambrozik, Mikael" userId="eae7891e-2738-474a-97e3-def87946d67b" providerId="ADAL" clId="{BD3385E6-1A9A-1944-B4A9-1420A63D59DD}" dt="2019-01-07T16:53:34.897" v="5708" actId="164"/>
          <ac:spMkLst>
            <pc:docMk/>
            <pc:sldMk cId="395024003" sldId="1118"/>
            <ac:spMk id="29" creationId="{332087D2-C093-CE40-9140-BB62AC53BF96}"/>
          </ac:spMkLst>
        </pc:spChg>
        <pc:spChg chg="add mod">
          <ac:chgData name="Ambrozik, Mikael" userId="eae7891e-2738-474a-97e3-def87946d67b" providerId="ADAL" clId="{BD3385E6-1A9A-1944-B4A9-1420A63D59DD}" dt="2019-01-07T16:53:34.897" v="5708" actId="164"/>
          <ac:spMkLst>
            <pc:docMk/>
            <pc:sldMk cId="395024003" sldId="1118"/>
            <ac:spMk id="30" creationId="{7FD3EE80-FC3D-E245-A3E4-8C35B80B132D}"/>
          </ac:spMkLst>
        </pc:spChg>
        <pc:spChg chg="add mod">
          <ac:chgData name="Ambrozik, Mikael" userId="eae7891e-2738-474a-97e3-def87946d67b" providerId="ADAL" clId="{BD3385E6-1A9A-1944-B4A9-1420A63D59DD}" dt="2019-01-07T16:53:34.897" v="5708" actId="164"/>
          <ac:spMkLst>
            <pc:docMk/>
            <pc:sldMk cId="395024003" sldId="1118"/>
            <ac:spMk id="40" creationId="{2F7C1D23-07DD-F343-99C1-2F5C2393F39A}"/>
          </ac:spMkLst>
        </pc:spChg>
        <pc:spChg chg="add mod">
          <ac:chgData name="Ambrozik, Mikael" userId="eae7891e-2738-474a-97e3-def87946d67b" providerId="ADAL" clId="{BD3385E6-1A9A-1944-B4A9-1420A63D59DD}" dt="2019-01-07T16:53:34.897" v="5708" actId="164"/>
          <ac:spMkLst>
            <pc:docMk/>
            <pc:sldMk cId="395024003" sldId="1118"/>
            <ac:spMk id="42" creationId="{6DA2D44A-74A0-3F46-947E-D723FD6F86F8}"/>
          </ac:spMkLst>
        </pc:spChg>
        <pc:spChg chg="add del mod">
          <ac:chgData name="Ambrozik, Mikael" userId="eae7891e-2738-474a-97e3-def87946d67b" providerId="ADAL" clId="{BD3385E6-1A9A-1944-B4A9-1420A63D59DD}" dt="2019-01-07T16:41:33.867" v="5396"/>
          <ac:spMkLst>
            <pc:docMk/>
            <pc:sldMk cId="395024003" sldId="1118"/>
            <ac:spMk id="43" creationId="{3FE9F7CD-BC1C-5547-839A-928C0E1B0A09}"/>
          </ac:spMkLst>
        </pc:spChg>
        <pc:spChg chg="add mod">
          <ac:chgData name="Ambrozik, Mikael" userId="eae7891e-2738-474a-97e3-def87946d67b" providerId="ADAL" clId="{BD3385E6-1A9A-1944-B4A9-1420A63D59DD}" dt="2019-01-07T16:53:34.897" v="5708" actId="164"/>
          <ac:spMkLst>
            <pc:docMk/>
            <pc:sldMk cId="395024003" sldId="1118"/>
            <ac:spMk id="44" creationId="{30AF4F2C-A596-574C-BC81-8D72566926BD}"/>
          </ac:spMkLst>
        </pc:spChg>
        <pc:spChg chg="add mod">
          <ac:chgData name="Ambrozik, Mikael" userId="eae7891e-2738-474a-97e3-def87946d67b" providerId="ADAL" clId="{BD3385E6-1A9A-1944-B4A9-1420A63D59DD}" dt="2019-01-07T16:53:34.897" v="5708" actId="164"/>
          <ac:spMkLst>
            <pc:docMk/>
            <pc:sldMk cId="395024003" sldId="1118"/>
            <ac:spMk id="45" creationId="{860290F9-5638-A942-9B58-0ABA3430C14D}"/>
          </ac:spMkLst>
        </pc:spChg>
        <pc:spChg chg="add mod">
          <ac:chgData name="Ambrozik, Mikael" userId="eae7891e-2738-474a-97e3-def87946d67b" providerId="ADAL" clId="{BD3385E6-1A9A-1944-B4A9-1420A63D59DD}" dt="2019-01-07T16:42:03.805" v="5410" actId="571"/>
          <ac:spMkLst>
            <pc:docMk/>
            <pc:sldMk cId="395024003" sldId="1118"/>
            <ac:spMk id="46" creationId="{91C7C88D-1E29-5244-8EB5-0D725CD5120C}"/>
          </ac:spMkLst>
        </pc:spChg>
        <pc:spChg chg="add mod">
          <ac:chgData name="Ambrozik, Mikael" userId="eae7891e-2738-474a-97e3-def87946d67b" providerId="ADAL" clId="{BD3385E6-1A9A-1944-B4A9-1420A63D59DD}" dt="2019-01-07T16:53:34.897" v="5708" actId="164"/>
          <ac:spMkLst>
            <pc:docMk/>
            <pc:sldMk cId="395024003" sldId="1118"/>
            <ac:spMk id="47" creationId="{CBE5ED05-0AF2-374D-A911-C20653C65DCF}"/>
          </ac:spMkLst>
        </pc:spChg>
        <pc:spChg chg="add mod">
          <ac:chgData name="Ambrozik, Mikael" userId="eae7891e-2738-474a-97e3-def87946d67b" providerId="ADAL" clId="{BD3385E6-1A9A-1944-B4A9-1420A63D59DD}" dt="2019-01-07T16:53:34.897" v="5708" actId="164"/>
          <ac:spMkLst>
            <pc:docMk/>
            <pc:sldMk cId="395024003" sldId="1118"/>
            <ac:spMk id="48" creationId="{CB8C7694-E0F6-7A4C-9E9A-070021FC0D44}"/>
          </ac:spMkLst>
        </pc:spChg>
        <pc:spChg chg="add mod">
          <ac:chgData name="Ambrozik, Mikael" userId="eae7891e-2738-474a-97e3-def87946d67b" providerId="ADAL" clId="{BD3385E6-1A9A-1944-B4A9-1420A63D59DD}" dt="2019-01-07T16:53:34.897" v="5708" actId="164"/>
          <ac:spMkLst>
            <pc:docMk/>
            <pc:sldMk cId="395024003" sldId="1118"/>
            <ac:spMk id="49" creationId="{D19E4D92-4DA7-7C4D-A59F-609D3C6FAB4B}"/>
          </ac:spMkLst>
        </pc:spChg>
        <pc:spChg chg="add mod">
          <ac:chgData name="Ambrozik, Mikael" userId="eae7891e-2738-474a-97e3-def87946d67b" providerId="ADAL" clId="{BD3385E6-1A9A-1944-B4A9-1420A63D59DD}" dt="2019-01-07T16:44:30.730" v="5458" actId="164"/>
          <ac:spMkLst>
            <pc:docMk/>
            <pc:sldMk cId="395024003" sldId="1118"/>
            <ac:spMk id="51" creationId="{8759FFA4-BD00-D947-AA85-24F9BEB71E8B}"/>
          </ac:spMkLst>
        </pc:spChg>
        <pc:spChg chg="add mod">
          <ac:chgData name="Ambrozik, Mikael" userId="eae7891e-2738-474a-97e3-def87946d67b" providerId="ADAL" clId="{BD3385E6-1A9A-1944-B4A9-1420A63D59DD}" dt="2019-01-07T16:44:30.730" v="5458" actId="164"/>
          <ac:spMkLst>
            <pc:docMk/>
            <pc:sldMk cId="395024003" sldId="1118"/>
            <ac:spMk id="52" creationId="{C97C3FD2-42C2-9048-AA2B-39E7D4208B16}"/>
          </ac:spMkLst>
        </pc:spChg>
        <pc:spChg chg="add mod">
          <ac:chgData name="Ambrozik, Mikael" userId="eae7891e-2738-474a-97e3-def87946d67b" providerId="ADAL" clId="{BD3385E6-1A9A-1944-B4A9-1420A63D59DD}" dt="2019-01-07T16:44:30.730" v="5458" actId="164"/>
          <ac:spMkLst>
            <pc:docMk/>
            <pc:sldMk cId="395024003" sldId="1118"/>
            <ac:spMk id="53" creationId="{E134ABB8-0149-4948-BFD7-360C50C759A5}"/>
          </ac:spMkLst>
        </pc:spChg>
        <pc:spChg chg="add mod">
          <ac:chgData name="Ambrozik, Mikael" userId="eae7891e-2738-474a-97e3-def87946d67b" providerId="ADAL" clId="{BD3385E6-1A9A-1944-B4A9-1420A63D59DD}" dt="2019-01-07T16:44:30.730" v="5458" actId="164"/>
          <ac:spMkLst>
            <pc:docMk/>
            <pc:sldMk cId="395024003" sldId="1118"/>
            <ac:spMk id="54" creationId="{6F9E5084-C989-A541-BB1C-483208B27928}"/>
          </ac:spMkLst>
        </pc:spChg>
        <pc:spChg chg="add mod">
          <ac:chgData name="Ambrozik, Mikael" userId="eae7891e-2738-474a-97e3-def87946d67b" providerId="ADAL" clId="{BD3385E6-1A9A-1944-B4A9-1420A63D59DD}" dt="2019-01-07T16:44:30.730" v="5458" actId="164"/>
          <ac:spMkLst>
            <pc:docMk/>
            <pc:sldMk cId="395024003" sldId="1118"/>
            <ac:spMk id="55" creationId="{F87B6819-6CA5-724D-8A13-9E6A01AFDE21}"/>
          </ac:spMkLst>
        </pc:spChg>
        <pc:spChg chg="mod">
          <ac:chgData name="Ambrozik, Mikael" userId="eae7891e-2738-474a-97e3-def87946d67b" providerId="ADAL" clId="{BD3385E6-1A9A-1944-B4A9-1420A63D59DD}" dt="2019-01-07T16:44:45.510" v="5464" actId="17032"/>
          <ac:spMkLst>
            <pc:docMk/>
            <pc:sldMk cId="395024003" sldId="1118"/>
            <ac:spMk id="58" creationId="{E1CB22A0-3270-CE4A-A973-E84518529B0B}"/>
          </ac:spMkLst>
        </pc:spChg>
        <pc:spChg chg="add mod">
          <ac:chgData name="Ambrozik, Mikael" userId="eae7891e-2738-474a-97e3-def87946d67b" providerId="ADAL" clId="{BD3385E6-1A9A-1944-B4A9-1420A63D59DD}" dt="2019-01-07T16:44:47.540" v="5466" actId="571"/>
          <ac:spMkLst>
            <pc:docMk/>
            <pc:sldMk cId="395024003" sldId="1118"/>
            <ac:spMk id="63" creationId="{3A0C0410-0B3B-7F4B-BFDF-79F18DD1B1F5}"/>
          </ac:spMkLst>
        </pc:spChg>
        <pc:spChg chg="add mod">
          <ac:chgData name="Ambrozik, Mikael" userId="eae7891e-2738-474a-97e3-def87946d67b" providerId="ADAL" clId="{BD3385E6-1A9A-1944-B4A9-1420A63D59DD}" dt="2019-01-07T16:53:34.897" v="5708" actId="164"/>
          <ac:spMkLst>
            <pc:docMk/>
            <pc:sldMk cId="395024003" sldId="1118"/>
            <ac:spMk id="78" creationId="{2DF75F51-14E4-F14C-8CA8-4C4D09E18A8C}"/>
          </ac:spMkLst>
        </pc:spChg>
        <pc:spChg chg="add mod">
          <ac:chgData name="Ambrozik, Mikael" userId="eae7891e-2738-474a-97e3-def87946d67b" providerId="ADAL" clId="{BD3385E6-1A9A-1944-B4A9-1420A63D59DD}" dt="2019-01-07T16:53:34.897" v="5708" actId="164"/>
          <ac:spMkLst>
            <pc:docMk/>
            <pc:sldMk cId="395024003" sldId="1118"/>
            <ac:spMk id="104" creationId="{D995CDF8-F0F6-A649-9C00-E4F8D9B6CC72}"/>
          </ac:spMkLst>
        </pc:spChg>
        <pc:spChg chg="add mod">
          <ac:chgData name="Ambrozik, Mikael" userId="eae7891e-2738-474a-97e3-def87946d67b" providerId="ADAL" clId="{BD3385E6-1A9A-1944-B4A9-1420A63D59DD}" dt="2019-01-07T16:53:34.897" v="5708" actId="164"/>
          <ac:spMkLst>
            <pc:docMk/>
            <pc:sldMk cId="395024003" sldId="1118"/>
            <ac:spMk id="105" creationId="{557066C8-CF97-8F49-8171-4368054385A3}"/>
          </ac:spMkLst>
        </pc:spChg>
        <pc:spChg chg="add mod">
          <ac:chgData name="Ambrozik, Mikael" userId="eae7891e-2738-474a-97e3-def87946d67b" providerId="ADAL" clId="{BD3385E6-1A9A-1944-B4A9-1420A63D59DD}" dt="2019-01-07T16:52:16.692" v="5653" actId="571"/>
          <ac:spMkLst>
            <pc:docMk/>
            <pc:sldMk cId="395024003" sldId="1118"/>
            <ac:spMk id="134" creationId="{B085171D-AAC7-F846-82A6-4592F2F6DB70}"/>
          </ac:spMkLst>
        </pc:spChg>
        <pc:spChg chg="add mod">
          <ac:chgData name="Ambrozik, Mikael" userId="eae7891e-2738-474a-97e3-def87946d67b" providerId="ADAL" clId="{BD3385E6-1A9A-1944-B4A9-1420A63D59DD}" dt="2019-01-07T16:53:34.897" v="5708" actId="164"/>
          <ac:spMkLst>
            <pc:docMk/>
            <pc:sldMk cId="395024003" sldId="1118"/>
            <ac:spMk id="135" creationId="{CC8AE65D-FC15-6545-A5EA-976DEA532204}"/>
          </ac:spMkLst>
        </pc:spChg>
        <pc:spChg chg="add mod">
          <ac:chgData name="Ambrozik, Mikael" userId="eae7891e-2738-474a-97e3-def87946d67b" providerId="ADAL" clId="{BD3385E6-1A9A-1944-B4A9-1420A63D59DD}" dt="2019-01-07T16:53:34.897" v="5708" actId="164"/>
          <ac:spMkLst>
            <pc:docMk/>
            <pc:sldMk cId="395024003" sldId="1118"/>
            <ac:spMk id="136" creationId="{F4AC1F85-37BD-FE45-9C62-63F30B11647E}"/>
          </ac:spMkLst>
        </pc:spChg>
        <pc:spChg chg="add mod">
          <ac:chgData name="Ambrozik, Mikael" userId="eae7891e-2738-474a-97e3-def87946d67b" providerId="ADAL" clId="{BD3385E6-1A9A-1944-B4A9-1420A63D59DD}" dt="2019-01-07T17:44:40.732" v="5935" actId="14100"/>
          <ac:spMkLst>
            <pc:docMk/>
            <pc:sldMk cId="395024003" sldId="1118"/>
            <ac:spMk id="138" creationId="{01B90200-4449-5A41-8937-697425BF45F9}"/>
          </ac:spMkLst>
        </pc:spChg>
        <pc:grpChg chg="add mod">
          <ac:chgData name="Ambrozik, Mikael" userId="eae7891e-2738-474a-97e3-def87946d67b" providerId="ADAL" clId="{BD3385E6-1A9A-1944-B4A9-1420A63D59DD}" dt="2019-01-07T16:53:39.775" v="5712" actId="12788"/>
          <ac:grpSpMkLst>
            <pc:docMk/>
            <pc:sldMk cId="395024003" sldId="1118"/>
            <ac:grpSpMk id="20" creationId="{0FD17FF1-C59B-9D43-BD58-7A409FEA7ED9}"/>
          </ac:grpSpMkLst>
        </pc:grpChg>
        <pc:grpChg chg="mod">
          <ac:chgData name="Ambrozik, Mikael" userId="eae7891e-2738-474a-97e3-def87946d67b" providerId="ADAL" clId="{BD3385E6-1A9A-1944-B4A9-1420A63D59DD}" dt="2019-01-07T16:53:39.775" v="5712" actId="12788"/>
          <ac:grpSpMkLst>
            <pc:docMk/>
            <pc:sldMk cId="395024003" sldId="1118"/>
            <ac:grpSpMk id="21" creationId="{E3B8CE9E-AC06-D64B-ACFE-86EBAF766E3B}"/>
          </ac:grpSpMkLst>
        </pc:grpChg>
        <pc:grpChg chg="add mod">
          <ac:chgData name="Ambrozik, Mikael" userId="eae7891e-2738-474a-97e3-def87946d67b" providerId="ADAL" clId="{BD3385E6-1A9A-1944-B4A9-1420A63D59DD}" dt="2019-01-07T16:53:39.775" v="5712" actId="12788"/>
          <ac:grpSpMkLst>
            <pc:docMk/>
            <pc:sldMk cId="395024003" sldId="1118"/>
            <ac:grpSpMk id="28" creationId="{31099693-382E-CB4C-AC5D-DD7FEB4F0447}"/>
          </ac:grpSpMkLst>
        </pc:grpChg>
        <pc:grpChg chg="add del mod">
          <ac:chgData name="Ambrozik, Mikael" userId="eae7891e-2738-474a-97e3-def87946d67b" providerId="ADAL" clId="{BD3385E6-1A9A-1944-B4A9-1420A63D59DD}" dt="2019-01-07T16:45:08.049" v="5472"/>
          <ac:grpSpMkLst>
            <pc:docMk/>
            <pc:sldMk cId="395024003" sldId="1118"/>
            <ac:grpSpMk id="56" creationId="{80F2FB98-40CD-CD47-A432-15A6FC292B5F}"/>
          </ac:grpSpMkLst>
        </pc:grpChg>
        <pc:grpChg chg="add mod">
          <ac:chgData name="Ambrozik, Mikael" userId="eae7891e-2738-474a-97e3-def87946d67b" providerId="ADAL" clId="{BD3385E6-1A9A-1944-B4A9-1420A63D59DD}" dt="2019-01-07T16:45:00.032" v="5470" actId="12789"/>
          <ac:grpSpMkLst>
            <pc:docMk/>
            <pc:sldMk cId="395024003" sldId="1118"/>
            <ac:grpSpMk id="57" creationId="{D09410EE-787F-A843-BB73-23BD295FCA55}"/>
          </ac:grpSpMkLst>
        </pc:grpChg>
        <pc:grpChg chg="add mod">
          <ac:chgData name="Ambrozik, Mikael" userId="eae7891e-2738-474a-97e3-def87946d67b" providerId="ADAL" clId="{BD3385E6-1A9A-1944-B4A9-1420A63D59DD}" dt="2019-01-07T16:45:00.032" v="5470" actId="12789"/>
          <ac:grpSpMkLst>
            <pc:docMk/>
            <pc:sldMk cId="395024003" sldId="1118"/>
            <ac:grpSpMk id="64" creationId="{B2B30F6B-D610-C24E-AD7B-203E9F1BA0E7}"/>
          </ac:grpSpMkLst>
        </pc:grpChg>
        <pc:grpChg chg="add mod">
          <ac:chgData name="Ambrozik, Mikael" userId="eae7891e-2738-474a-97e3-def87946d67b" providerId="ADAL" clId="{BD3385E6-1A9A-1944-B4A9-1420A63D59DD}" dt="2019-01-07T16:45:11.497" v="5474" actId="164"/>
          <ac:grpSpMkLst>
            <pc:docMk/>
            <pc:sldMk cId="395024003" sldId="1118"/>
            <ac:grpSpMk id="70" creationId="{19B71AF6-E953-7C4D-9506-6EDAAE07E450}"/>
          </ac:grpSpMkLst>
        </pc:grpChg>
        <pc:grpChg chg="add mod">
          <ac:chgData name="Ambrozik, Mikael" userId="eae7891e-2738-474a-97e3-def87946d67b" providerId="ADAL" clId="{BD3385E6-1A9A-1944-B4A9-1420A63D59DD}" dt="2019-01-07T16:45:11.497" v="5474" actId="164"/>
          <ac:grpSpMkLst>
            <pc:docMk/>
            <pc:sldMk cId="395024003" sldId="1118"/>
            <ac:grpSpMk id="71" creationId="{2F3582C6-2971-E04F-AA4D-A3585B89A256}"/>
          </ac:grpSpMkLst>
        </pc:grpChg>
        <pc:grpChg chg="add del mod">
          <ac:chgData name="Ambrozik, Mikael" userId="eae7891e-2738-474a-97e3-def87946d67b" providerId="ADAL" clId="{BD3385E6-1A9A-1944-B4A9-1420A63D59DD}" dt="2019-01-07T16:46:17.125" v="5513"/>
          <ac:grpSpMkLst>
            <pc:docMk/>
            <pc:sldMk cId="395024003" sldId="1118"/>
            <ac:grpSpMk id="77" creationId="{96FA98D8-42BE-B846-AB45-10324545D9FE}"/>
          </ac:grpSpMkLst>
        </pc:grpChg>
        <pc:grpChg chg="add mod">
          <ac:chgData name="Ambrozik, Mikael" userId="eae7891e-2738-474a-97e3-def87946d67b" providerId="ADAL" clId="{BD3385E6-1A9A-1944-B4A9-1420A63D59DD}" dt="2019-01-07T16:53:39.775" v="5712" actId="12788"/>
          <ac:grpSpMkLst>
            <pc:docMk/>
            <pc:sldMk cId="395024003" sldId="1118"/>
            <ac:grpSpMk id="79" creationId="{D430AF8D-A9DA-E94F-BD7A-7FEA29AC2DC1}"/>
          </ac:grpSpMkLst>
        </pc:grpChg>
        <pc:grpChg chg="mod">
          <ac:chgData name="Ambrozik, Mikael" userId="eae7891e-2738-474a-97e3-def87946d67b" providerId="ADAL" clId="{BD3385E6-1A9A-1944-B4A9-1420A63D59DD}" dt="2019-01-07T16:53:39.775" v="5712" actId="12788"/>
          <ac:grpSpMkLst>
            <pc:docMk/>
            <pc:sldMk cId="395024003" sldId="1118"/>
            <ac:grpSpMk id="80" creationId="{2CB647E5-4384-344E-9C6F-8DBD82CD37CF}"/>
          </ac:grpSpMkLst>
        </pc:grpChg>
        <pc:grpChg chg="mod">
          <ac:chgData name="Ambrozik, Mikael" userId="eae7891e-2738-474a-97e3-def87946d67b" providerId="ADAL" clId="{BD3385E6-1A9A-1944-B4A9-1420A63D59DD}" dt="2019-01-07T16:53:39.775" v="5712" actId="12788"/>
          <ac:grpSpMkLst>
            <pc:docMk/>
            <pc:sldMk cId="395024003" sldId="1118"/>
            <ac:grpSpMk id="81" creationId="{EACD2CD8-1986-524F-8B45-802302D74D0A}"/>
          </ac:grpSpMkLst>
        </pc:grpChg>
        <pc:grpChg chg="mod">
          <ac:chgData name="Ambrozik, Mikael" userId="eae7891e-2738-474a-97e3-def87946d67b" providerId="ADAL" clId="{BD3385E6-1A9A-1944-B4A9-1420A63D59DD}" dt="2019-01-07T16:53:39.775" v="5712" actId="12788"/>
          <ac:grpSpMkLst>
            <pc:docMk/>
            <pc:sldMk cId="395024003" sldId="1118"/>
            <ac:grpSpMk id="87" creationId="{9DA20952-EC6D-944D-8DCA-E5B935F2D13A}"/>
          </ac:grpSpMkLst>
        </pc:grpChg>
        <pc:grpChg chg="mod">
          <ac:chgData name="Ambrozik, Mikael" userId="eae7891e-2738-474a-97e3-def87946d67b" providerId="ADAL" clId="{BD3385E6-1A9A-1944-B4A9-1420A63D59DD}" dt="2019-01-07T16:53:39.775" v="5712" actId="12788"/>
          <ac:grpSpMkLst>
            <pc:docMk/>
            <pc:sldMk cId="395024003" sldId="1118"/>
            <ac:grpSpMk id="88" creationId="{09540271-A412-BE4A-AE53-45A86FBC432C}"/>
          </ac:grpSpMkLst>
        </pc:grpChg>
        <pc:grpChg chg="add mod">
          <ac:chgData name="Ambrozik, Mikael" userId="eae7891e-2738-474a-97e3-def87946d67b" providerId="ADAL" clId="{BD3385E6-1A9A-1944-B4A9-1420A63D59DD}" dt="2019-01-07T16:53:39.775" v="5712" actId="12788"/>
          <ac:grpSpMkLst>
            <pc:docMk/>
            <pc:sldMk cId="395024003" sldId="1118"/>
            <ac:grpSpMk id="128" creationId="{91ED3D2C-04D0-1F4A-A8C1-9939A65B28FB}"/>
          </ac:grpSpMkLst>
        </pc:grpChg>
        <pc:grpChg chg="add mod">
          <ac:chgData name="Ambrozik, Mikael" userId="eae7891e-2738-474a-97e3-def87946d67b" providerId="ADAL" clId="{BD3385E6-1A9A-1944-B4A9-1420A63D59DD}" dt="2019-01-07T16:53:39.775" v="5712" actId="12788"/>
          <ac:grpSpMkLst>
            <pc:docMk/>
            <pc:sldMk cId="395024003" sldId="1118"/>
            <ac:grpSpMk id="129" creationId="{F814097E-145F-7D4C-AA6D-659190E9A595}"/>
          </ac:grpSpMkLst>
        </pc:grpChg>
        <pc:grpChg chg="add mod">
          <ac:chgData name="Ambrozik, Mikael" userId="eae7891e-2738-474a-97e3-def87946d67b" providerId="ADAL" clId="{BD3385E6-1A9A-1944-B4A9-1420A63D59DD}" dt="2019-01-07T16:53:39.775" v="5712" actId="12788"/>
          <ac:grpSpMkLst>
            <pc:docMk/>
            <pc:sldMk cId="395024003" sldId="1118"/>
            <ac:grpSpMk id="137" creationId="{00D6004A-ED64-254D-AC1B-391DBE059F56}"/>
          </ac:grpSpMkLst>
        </pc:grpChg>
        <pc:picChg chg="del">
          <ac:chgData name="Ambrozik, Mikael" userId="eae7891e-2738-474a-97e3-def87946d67b" providerId="ADAL" clId="{BD3385E6-1A9A-1944-B4A9-1420A63D59DD}" dt="2019-01-07T16:53:31.820" v="5707" actId="478"/>
          <ac:picMkLst>
            <pc:docMk/>
            <pc:sldMk cId="395024003" sldId="1118"/>
            <ac:picMk id="2" creationId="{772845BA-5BE7-4CD2-9FFE-0C6B22FF79B5}"/>
          </ac:picMkLst>
        </pc:picChg>
        <pc:picChg chg="add del mod">
          <ac:chgData name="Ambrozik, Mikael" userId="eae7891e-2738-474a-97e3-def87946d67b" providerId="ADAL" clId="{BD3385E6-1A9A-1944-B4A9-1420A63D59DD}" dt="2019-01-07T16:35:12.501" v="5249"/>
          <ac:picMkLst>
            <pc:docMk/>
            <pc:sldMk cId="395024003" sldId="1118"/>
            <ac:picMk id="9" creationId="{3BFB48F5-91C5-714B-A18E-FDE5685B15DE}"/>
          </ac:picMkLst>
        </pc:picChg>
        <pc:picChg chg="add del mod">
          <ac:chgData name="Ambrozik, Mikael" userId="eae7891e-2738-474a-97e3-def87946d67b" providerId="ADAL" clId="{BD3385E6-1A9A-1944-B4A9-1420A63D59DD}" dt="2019-01-07T16:53:28.351" v="5705" actId="478"/>
          <ac:picMkLst>
            <pc:docMk/>
            <pc:sldMk cId="395024003" sldId="1118"/>
            <ac:picMk id="10" creationId="{E0B13A7E-8544-EB45-A828-FE7BB493DE33}"/>
          </ac:picMkLst>
        </pc:picChg>
        <pc:picChg chg="add del mod">
          <ac:chgData name="Ambrozik, Mikael" userId="eae7891e-2738-474a-97e3-def87946d67b" providerId="ADAL" clId="{BD3385E6-1A9A-1944-B4A9-1420A63D59DD}" dt="2019-01-07T16:40:04.131" v="5329"/>
          <ac:picMkLst>
            <pc:docMk/>
            <pc:sldMk cId="395024003" sldId="1118"/>
            <ac:picMk id="11" creationId="{C09ED24B-5470-B148-BBAE-0E0A6A3320F0}"/>
          </ac:picMkLst>
        </pc:picChg>
        <pc:picChg chg="add del mod">
          <ac:chgData name="Ambrozik, Mikael" userId="eae7891e-2738-474a-97e3-def87946d67b" providerId="ADAL" clId="{BD3385E6-1A9A-1944-B4A9-1420A63D59DD}" dt="2019-01-07T16:37:20.089" v="5279"/>
          <ac:picMkLst>
            <pc:docMk/>
            <pc:sldMk cId="395024003" sldId="1118"/>
            <ac:picMk id="12" creationId="{BC340611-1758-F24A-AED1-C82854BA52D4}"/>
          </ac:picMkLst>
        </pc:picChg>
        <pc:picChg chg="add del mod">
          <ac:chgData name="Ambrozik, Mikael" userId="eae7891e-2738-474a-97e3-def87946d67b" providerId="ADAL" clId="{BD3385E6-1A9A-1944-B4A9-1420A63D59DD}" dt="2019-01-07T16:53:24.609" v="5702" actId="478"/>
          <ac:picMkLst>
            <pc:docMk/>
            <pc:sldMk cId="395024003" sldId="1118"/>
            <ac:picMk id="13" creationId="{A26A8336-7AF2-0C4F-ABAF-BC29C256E616}"/>
          </ac:picMkLst>
        </pc:picChg>
        <pc:picChg chg="mod">
          <ac:chgData name="Ambrozik, Mikael" userId="eae7891e-2738-474a-97e3-def87946d67b" providerId="ADAL" clId="{BD3385E6-1A9A-1944-B4A9-1420A63D59DD}" dt="2019-01-07T16:37:44.797" v="5285" actId="1076"/>
          <ac:picMkLst>
            <pc:docMk/>
            <pc:sldMk cId="395024003" sldId="1118"/>
            <ac:picMk id="22" creationId="{E5CA4789-2173-7A43-A26D-E458C18AF618}"/>
          </ac:picMkLst>
        </pc:picChg>
        <pc:picChg chg="add mod">
          <ac:chgData name="Ambrozik, Mikael" userId="eae7891e-2738-474a-97e3-def87946d67b" providerId="ADAL" clId="{BD3385E6-1A9A-1944-B4A9-1420A63D59DD}" dt="2019-01-07T16:35:45.585" v="5272" actId="164"/>
          <ac:picMkLst>
            <pc:docMk/>
            <pc:sldMk cId="395024003" sldId="1118"/>
            <ac:picMk id="25" creationId="{E7676A73-0752-2E47-AD0D-C50D41A5DA95}"/>
          </ac:picMkLst>
        </pc:picChg>
        <pc:picChg chg="add mod">
          <ac:chgData name="Ambrozik, Mikael" userId="eae7891e-2738-474a-97e3-def87946d67b" providerId="ADAL" clId="{BD3385E6-1A9A-1944-B4A9-1420A63D59DD}" dt="2019-01-07T16:53:34.897" v="5708" actId="164"/>
          <ac:picMkLst>
            <pc:docMk/>
            <pc:sldMk cId="395024003" sldId="1118"/>
            <ac:picMk id="31" creationId="{26EB29DE-E71B-3348-81AA-3FDED779F04B}"/>
          </ac:picMkLst>
        </pc:picChg>
        <pc:picChg chg="add mod">
          <ac:chgData name="Ambrozik, Mikael" userId="eae7891e-2738-474a-97e3-def87946d67b" providerId="ADAL" clId="{BD3385E6-1A9A-1944-B4A9-1420A63D59DD}" dt="2019-01-07T16:53:34.897" v="5708" actId="164"/>
          <ac:picMkLst>
            <pc:docMk/>
            <pc:sldMk cId="395024003" sldId="1118"/>
            <ac:picMk id="41" creationId="{6C257EA4-D55A-5846-BF4C-78150840470C}"/>
          </ac:picMkLst>
        </pc:picChg>
        <pc:picChg chg="add del mod">
          <ac:chgData name="Ambrozik, Mikael" userId="eae7891e-2738-474a-97e3-def87946d67b" providerId="ADAL" clId="{BD3385E6-1A9A-1944-B4A9-1420A63D59DD}" dt="2019-01-07T16:53:26.960" v="5703" actId="478"/>
          <ac:picMkLst>
            <pc:docMk/>
            <pc:sldMk cId="395024003" sldId="1118"/>
            <ac:picMk id="50" creationId="{1DCF7006-99F8-8C4D-BCAB-0D3491C0B8EE}"/>
          </ac:picMkLst>
        </pc:picChg>
        <pc:cxnChg chg="add mod">
          <ac:chgData name="Ambrozik, Mikael" userId="eae7891e-2738-474a-97e3-def87946d67b" providerId="ADAL" clId="{BD3385E6-1A9A-1944-B4A9-1420A63D59DD}" dt="2019-01-07T16:53:34.897" v="5708" actId="164"/>
          <ac:cxnSpMkLst>
            <pc:docMk/>
            <pc:sldMk cId="395024003" sldId="1118"/>
            <ac:cxnSpMk id="33" creationId="{F8B51E43-F381-3344-9693-C820DB6EA57C}"/>
          </ac:cxnSpMkLst>
        </pc:cxnChg>
        <pc:cxnChg chg="add mod">
          <ac:chgData name="Ambrozik, Mikael" userId="eae7891e-2738-474a-97e3-def87946d67b" providerId="ADAL" clId="{BD3385E6-1A9A-1944-B4A9-1420A63D59DD}" dt="2019-01-07T16:53:34.897" v="5708" actId="164"/>
          <ac:cxnSpMkLst>
            <pc:docMk/>
            <pc:sldMk cId="395024003" sldId="1118"/>
            <ac:cxnSpMk id="38" creationId="{D8779A57-8968-8940-A08E-02837A08E7E3}"/>
          </ac:cxnSpMkLst>
        </pc:cxnChg>
        <pc:cxnChg chg="add mod">
          <ac:chgData name="Ambrozik, Mikael" userId="eae7891e-2738-474a-97e3-def87946d67b" providerId="ADAL" clId="{BD3385E6-1A9A-1944-B4A9-1420A63D59DD}" dt="2019-01-07T16:53:34.897" v="5708" actId="164"/>
          <ac:cxnSpMkLst>
            <pc:docMk/>
            <pc:sldMk cId="395024003" sldId="1118"/>
            <ac:cxnSpMk id="99" creationId="{3CCDF16A-368B-4F4A-A13E-A0C435B4D09B}"/>
          </ac:cxnSpMkLst>
        </pc:cxnChg>
        <pc:cxnChg chg="add mod">
          <ac:chgData name="Ambrozik, Mikael" userId="eae7891e-2738-474a-97e3-def87946d67b" providerId="ADAL" clId="{BD3385E6-1A9A-1944-B4A9-1420A63D59DD}" dt="2019-01-07T16:53:34.897" v="5708" actId="164"/>
          <ac:cxnSpMkLst>
            <pc:docMk/>
            <pc:sldMk cId="395024003" sldId="1118"/>
            <ac:cxnSpMk id="103" creationId="{EFBB0C57-E218-844A-B56B-D4FBCF3972A5}"/>
          </ac:cxnSpMkLst>
        </pc:cxnChg>
        <pc:cxnChg chg="add mod">
          <ac:chgData name="Ambrozik, Mikael" userId="eae7891e-2738-474a-97e3-def87946d67b" providerId="ADAL" clId="{BD3385E6-1A9A-1944-B4A9-1420A63D59DD}" dt="2019-01-07T16:50:50.889" v="5606" actId="164"/>
          <ac:cxnSpMkLst>
            <pc:docMk/>
            <pc:sldMk cId="395024003" sldId="1118"/>
            <ac:cxnSpMk id="107" creationId="{A4B06F3C-988D-7543-A138-FB03B004D4B0}"/>
          </ac:cxnSpMkLst>
        </pc:cxnChg>
        <pc:cxnChg chg="add mod">
          <ac:chgData name="Ambrozik, Mikael" userId="eae7891e-2738-474a-97e3-def87946d67b" providerId="ADAL" clId="{BD3385E6-1A9A-1944-B4A9-1420A63D59DD}" dt="2019-01-07T16:50:50.889" v="5606" actId="164"/>
          <ac:cxnSpMkLst>
            <pc:docMk/>
            <pc:sldMk cId="395024003" sldId="1118"/>
            <ac:cxnSpMk id="112" creationId="{0DA8828C-47A6-B046-B390-F492CF9A0251}"/>
          </ac:cxnSpMkLst>
        </pc:cxnChg>
        <pc:cxnChg chg="add mod">
          <ac:chgData name="Ambrozik, Mikael" userId="eae7891e-2738-474a-97e3-def87946d67b" providerId="ADAL" clId="{BD3385E6-1A9A-1944-B4A9-1420A63D59DD}" dt="2019-01-07T16:50:50.889" v="5606" actId="164"/>
          <ac:cxnSpMkLst>
            <pc:docMk/>
            <pc:sldMk cId="395024003" sldId="1118"/>
            <ac:cxnSpMk id="116" creationId="{7F9D851E-6A45-5742-991B-AF850FF67799}"/>
          </ac:cxnSpMkLst>
        </pc:cxnChg>
        <pc:cxnChg chg="add mod">
          <ac:chgData name="Ambrozik, Mikael" userId="eae7891e-2738-474a-97e3-def87946d67b" providerId="ADAL" clId="{BD3385E6-1A9A-1944-B4A9-1420A63D59DD}" dt="2019-01-07T16:50:50.889" v="5606" actId="164"/>
          <ac:cxnSpMkLst>
            <pc:docMk/>
            <pc:sldMk cId="395024003" sldId="1118"/>
            <ac:cxnSpMk id="125" creationId="{3F327698-7277-AE4E-B323-452A62E1485E}"/>
          </ac:cxnSpMkLst>
        </pc:cxnChg>
      </pc:sldChg>
      <pc:sldChg chg="addSp delSp modSp">
        <pc:chgData name="Ambrozik, Mikael" userId="eae7891e-2738-474a-97e3-def87946d67b" providerId="ADAL" clId="{BD3385E6-1A9A-1944-B4A9-1420A63D59DD}" dt="2019-01-07T17:45:02.130" v="5938" actId="478"/>
        <pc:sldMkLst>
          <pc:docMk/>
          <pc:sldMk cId="55512324" sldId="1120"/>
        </pc:sldMkLst>
        <pc:spChg chg="mod">
          <ac:chgData name="Ambrozik, Mikael" userId="eae7891e-2738-474a-97e3-def87946d67b" providerId="ADAL" clId="{BD3385E6-1A9A-1944-B4A9-1420A63D59DD}" dt="2019-01-07T17:44:58.243" v="5937" actId="1076"/>
          <ac:spMkLst>
            <pc:docMk/>
            <pc:sldMk cId="55512324" sldId="1120"/>
            <ac:spMk id="2" creationId="{13E5AFFF-D489-4CE9-9795-E56FB44F6725}"/>
          </ac:spMkLst>
        </pc:spChg>
        <pc:spChg chg="del mod">
          <ac:chgData name="Ambrozik, Mikael" userId="eae7891e-2738-474a-97e3-def87946d67b" providerId="ADAL" clId="{BD3385E6-1A9A-1944-B4A9-1420A63D59DD}" dt="2019-01-07T17:45:02.130" v="5938" actId="478"/>
          <ac:spMkLst>
            <pc:docMk/>
            <pc:sldMk cId="55512324" sldId="1120"/>
            <ac:spMk id="21" creationId="{223D6D0E-1278-4E69-ABE1-E3D65FBC159E}"/>
          </ac:spMkLst>
        </pc:spChg>
        <pc:spChg chg="del mod">
          <ac:chgData name="Ambrozik, Mikael" userId="eae7891e-2738-474a-97e3-def87946d67b" providerId="ADAL" clId="{BD3385E6-1A9A-1944-B4A9-1420A63D59DD}" dt="2019-01-07T17:45:02.130" v="5938" actId="478"/>
          <ac:spMkLst>
            <pc:docMk/>
            <pc:sldMk cId="55512324" sldId="1120"/>
            <ac:spMk id="23" creationId="{6A43BB28-935C-4742-98FE-767E8C309698}"/>
          </ac:spMkLst>
        </pc:spChg>
        <pc:spChg chg="del mod">
          <ac:chgData name="Ambrozik, Mikael" userId="eae7891e-2738-474a-97e3-def87946d67b" providerId="ADAL" clId="{BD3385E6-1A9A-1944-B4A9-1420A63D59DD}" dt="2019-01-07T17:45:02.130" v="5938" actId="478"/>
          <ac:spMkLst>
            <pc:docMk/>
            <pc:sldMk cId="55512324" sldId="1120"/>
            <ac:spMk id="24" creationId="{1089A548-F44E-4D9B-8234-0442B86AEB6D}"/>
          </ac:spMkLst>
        </pc:spChg>
        <pc:spChg chg="mod topLvl">
          <ac:chgData name="Ambrozik, Mikael" userId="eae7891e-2738-474a-97e3-def87946d67b" providerId="ADAL" clId="{BD3385E6-1A9A-1944-B4A9-1420A63D59DD}" dt="2019-01-07T17:38:51.876" v="5834" actId="165"/>
          <ac:spMkLst>
            <pc:docMk/>
            <pc:sldMk cId="55512324" sldId="1120"/>
            <ac:spMk id="88" creationId="{5C840CE1-E77F-6D4B-ADB2-A0A58EE3468C}"/>
          </ac:spMkLst>
        </pc:spChg>
        <pc:spChg chg="mod topLvl">
          <ac:chgData name="Ambrozik, Mikael" userId="eae7891e-2738-474a-97e3-def87946d67b" providerId="ADAL" clId="{BD3385E6-1A9A-1944-B4A9-1420A63D59DD}" dt="2019-01-07T17:41:41.679" v="5885" actId="165"/>
          <ac:spMkLst>
            <pc:docMk/>
            <pc:sldMk cId="55512324" sldId="1120"/>
            <ac:spMk id="89" creationId="{E2EF8270-011C-474A-9167-7399D1094CA3}"/>
          </ac:spMkLst>
        </pc:spChg>
        <pc:spChg chg="mod topLvl">
          <ac:chgData name="Ambrozik, Mikael" userId="eae7891e-2738-474a-97e3-def87946d67b" providerId="ADAL" clId="{BD3385E6-1A9A-1944-B4A9-1420A63D59DD}" dt="2019-01-07T17:41:41.679" v="5885" actId="165"/>
          <ac:spMkLst>
            <pc:docMk/>
            <pc:sldMk cId="55512324" sldId="1120"/>
            <ac:spMk id="90" creationId="{67428135-FB9A-3445-9DFF-4340B4A8E792}"/>
          </ac:spMkLst>
        </pc:spChg>
        <pc:spChg chg="mod topLvl">
          <ac:chgData name="Ambrozik, Mikael" userId="eae7891e-2738-474a-97e3-def87946d67b" providerId="ADAL" clId="{BD3385E6-1A9A-1944-B4A9-1420A63D59DD}" dt="2019-01-07T17:41:46.458" v="5886" actId="14100"/>
          <ac:spMkLst>
            <pc:docMk/>
            <pc:sldMk cId="55512324" sldId="1120"/>
            <ac:spMk id="91" creationId="{B2703961-97C7-BE4C-80F3-C375CBA1EA17}"/>
          </ac:spMkLst>
        </pc:spChg>
        <pc:spChg chg="mod topLvl">
          <ac:chgData name="Ambrozik, Mikael" userId="eae7891e-2738-474a-97e3-def87946d67b" providerId="ADAL" clId="{BD3385E6-1A9A-1944-B4A9-1420A63D59DD}" dt="2019-01-07T17:41:41.679" v="5885" actId="165"/>
          <ac:spMkLst>
            <pc:docMk/>
            <pc:sldMk cId="55512324" sldId="1120"/>
            <ac:spMk id="92" creationId="{A07E5388-990B-6A46-B193-24FD9607442E}"/>
          </ac:spMkLst>
        </pc:spChg>
        <pc:spChg chg="mod topLvl">
          <ac:chgData name="Ambrozik, Mikael" userId="eae7891e-2738-474a-97e3-def87946d67b" providerId="ADAL" clId="{BD3385E6-1A9A-1944-B4A9-1420A63D59DD}" dt="2019-01-07T17:41:41.679" v="5885" actId="165"/>
          <ac:spMkLst>
            <pc:docMk/>
            <pc:sldMk cId="55512324" sldId="1120"/>
            <ac:spMk id="93" creationId="{7C78573B-27A4-AC45-B363-13C1E9B130DD}"/>
          </ac:spMkLst>
        </pc:spChg>
        <pc:spChg chg="mod topLvl">
          <ac:chgData name="Ambrozik, Mikael" userId="eae7891e-2738-474a-97e3-def87946d67b" providerId="ADAL" clId="{BD3385E6-1A9A-1944-B4A9-1420A63D59DD}" dt="2019-01-07T17:41:46.458" v="5886" actId="14100"/>
          <ac:spMkLst>
            <pc:docMk/>
            <pc:sldMk cId="55512324" sldId="1120"/>
            <ac:spMk id="94" creationId="{A230261B-8556-EE47-BCA3-01E2FB72AE03}"/>
          </ac:spMkLst>
        </pc:spChg>
        <pc:spChg chg="mod topLvl">
          <ac:chgData name="Ambrozik, Mikael" userId="eae7891e-2738-474a-97e3-def87946d67b" providerId="ADAL" clId="{BD3385E6-1A9A-1944-B4A9-1420A63D59DD}" dt="2019-01-07T17:41:41.679" v="5885" actId="165"/>
          <ac:spMkLst>
            <pc:docMk/>
            <pc:sldMk cId="55512324" sldId="1120"/>
            <ac:spMk id="96" creationId="{AAD605B4-3D1D-D146-813F-94366C223004}"/>
          </ac:spMkLst>
        </pc:spChg>
        <pc:spChg chg="mod topLvl">
          <ac:chgData name="Ambrozik, Mikael" userId="eae7891e-2738-474a-97e3-def87946d67b" providerId="ADAL" clId="{BD3385E6-1A9A-1944-B4A9-1420A63D59DD}" dt="2019-01-07T17:41:41.679" v="5885" actId="165"/>
          <ac:spMkLst>
            <pc:docMk/>
            <pc:sldMk cId="55512324" sldId="1120"/>
            <ac:spMk id="97" creationId="{BC9DD346-FA51-AD47-BA8B-DABF783D3429}"/>
          </ac:spMkLst>
        </pc:spChg>
        <pc:spChg chg="mod topLvl">
          <ac:chgData name="Ambrozik, Mikael" userId="eae7891e-2738-474a-97e3-def87946d67b" providerId="ADAL" clId="{BD3385E6-1A9A-1944-B4A9-1420A63D59DD}" dt="2019-01-07T17:38:51.876" v="5834" actId="165"/>
          <ac:spMkLst>
            <pc:docMk/>
            <pc:sldMk cId="55512324" sldId="1120"/>
            <ac:spMk id="103" creationId="{AF1133AB-E611-9848-9D3A-B036B8F69879}"/>
          </ac:spMkLst>
        </pc:spChg>
        <pc:spChg chg="mod topLvl">
          <ac:chgData name="Ambrozik, Mikael" userId="eae7891e-2738-474a-97e3-def87946d67b" providerId="ADAL" clId="{BD3385E6-1A9A-1944-B4A9-1420A63D59DD}" dt="2019-01-07T17:38:51.876" v="5834" actId="165"/>
          <ac:spMkLst>
            <pc:docMk/>
            <pc:sldMk cId="55512324" sldId="1120"/>
            <ac:spMk id="104" creationId="{ECB027C0-3C32-EA48-A58C-E725B468992E}"/>
          </ac:spMkLst>
        </pc:spChg>
        <pc:spChg chg="mod topLvl">
          <ac:chgData name="Ambrozik, Mikael" userId="eae7891e-2738-474a-97e3-def87946d67b" providerId="ADAL" clId="{BD3385E6-1A9A-1944-B4A9-1420A63D59DD}" dt="2019-01-07T17:38:51.876" v="5834" actId="165"/>
          <ac:spMkLst>
            <pc:docMk/>
            <pc:sldMk cId="55512324" sldId="1120"/>
            <ac:spMk id="105" creationId="{C94AC61D-90EE-8447-8605-00981A974F3C}"/>
          </ac:spMkLst>
        </pc:spChg>
        <pc:spChg chg="mod topLvl">
          <ac:chgData name="Ambrozik, Mikael" userId="eae7891e-2738-474a-97e3-def87946d67b" providerId="ADAL" clId="{BD3385E6-1A9A-1944-B4A9-1420A63D59DD}" dt="2019-01-07T17:38:51.876" v="5834" actId="165"/>
          <ac:spMkLst>
            <pc:docMk/>
            <pc:sldMk cId="55512324" sldId="1120"/>
            <ac:spMk id="106" creationId="{C68F1B3D-4467-2A4F-8270-43A1B180B822}"/>
          </ac:spMkLst>
        </pc:spChg>
        <pc:spChg chg="mod topLvl">
          <ac:chgData name="Ambrozik, Mikael" userId="eae7891e-2738-474a-97e3-def87946d67b" providerId="ADAL" clId="{BD3385E6-1A9A-1944-B4A9-1420A63D59DD}" dt="2019-01-07T17:38:51.876" v="5834" actId="165"/>
          <ac:spMkLst>
            <pc:docMk/>
            <pc:sldMk cId="55512324" sldId="1120"/>
            <ac:spMk id="107" creationId="{916D0FF2-99E7-804F-94FE-7D08DC9F2050}"/>
          </ac:spMkLst>
        </pc:spChg>
        <pc:spChg chg="mod topLvl">
          <ac:chgData name="Ambrozik, Mikael" userId="eae7891e-2738-474a-97e3-def87946d67b" providerId="ADAL" clId="{BD3385E6-1A9A-1944-B4A9-1420A63D59DD}" dt="2019-01-07T17:38:51.876" v="5834" actId="165"/>
          <ac:spMkLst>
            <pc:docMk/>
            <pc:sldMk cId="55512324" sldId="1120"/>
            <ac:spMk id="108" creationId="{BACEF96E-881F-6441-AE9E-EFE8310B01F4}"/>
          </ac:spMkLst>
        </pc:spChg>
        <pc:spChg chg="mod topLvl">
          <ac:chgData name="Ambrozik, Mikael" userId="eae7891e-2738-474a-97e3-def87946d67b" providerId="ADAL" clId="{BD3385E6-1A9A-1944-B4A9-1420A63D59DD}" dt="2019-01-07T17:38:51.876" v="5834" actId="165"/>
          <ac:spMkLst>
            <pc:docMk/>
            <pc:sldMk cId="55512324" sldId="1120"/>
            <ac:spMk id="109" creationId="{7E90F5CA-A294-784F-8CE6-8A2D0027CF27}"/>
          </ac:spMkLst>
        </pc:spChg>
        <pc:spChg chg="mod topLvl">
          <ac:chgData name="Ambrozik, Mikael" userId="eae7891e-2738-474a-97e3-def87946d67b" providerId="ADAL" clId="{BD3385E6-1A9A-1944-B4A9-1420A63D59DD}" dt="2019-01-07T17:38:51.876" v="5834" actId="165"/>
          <ac:spMkLst>
            <pc:docMk/>
            <pc:sldMk cId="55512324" sldId="1120"/>
            <ac:spMk id="113" creationId="{2C751867-80F8-4041-B4AC-9B3955FC657D}"/>
          </ac:spMkLst>
        </pc:spChg>
        <pc:spChg chg="mod topLvl">
          <ac:chgData name="Ambrozik, Mikael" userId="eae7891e-2738-474a-97e3-def87946d67b" providerId="ADAL" clId="{BD3385E6-1A9A-1944-B4A9-1420A63D59DD}" dt="2019-01-07T17:38:51.876" v="5834" actId="165"/>
          <ac:spMkLst>
            <pc:docMk/>
            <pc:sldMk cId="55512324" sldId="1120"/>
            <ac:spMk id="114" creationId="{3DE88262-B19E-6146-B3E1-31E517E5ED95}"/>
          </ac:spMkLst>
        </pc:spChg>
        <pc:spChg chg="mod topLvl">
          <ac:chgData name="Ambrozik, Mikael" userId="eae7891e-2738-474a-97e3-def87946d67b" providerId="ADAL" clId="{BD3385E6-1A9A-1944-B4A9-1420A63D59DD}" dt="2019-01-07T17:38:51.876" v="5834" actId="165"/>
          <ac:spMkLst>
            <pc:docMk/>
            <pc:sldMk cId="55512324" sldId="1120"/>
            <ac:spMk id="117" creationId="{F337A103-5232-F046-B662-F10598B81687}"/>
          </ac:spMkLst>
        </pc:spChg>
        <pc:spChg chg="mod topLvl">
          <ac:chgData name="Ambrozik, Mikael" userId="eae7891e-2738-474a-97e3-def87946d67b" providerId="ADAL" clId="{BD3385E6-1A9A-1944-B4A9-1420A63D59DD}" dt="2019-01-07T17:38:51.876" v="5834" actId="165"/>
          <ac:spMkLst>
            <pc:docMk/>
            <pc:sldMk cId="55512324" sldId="1120"/>
            <ac:spMk id="118" creationId="{108F1539-85B2-C04D-987C-3FCD29A0EE8C}"/>
          </ac:spMkLst>
        </pc:spChg>
        <pc:spChg chg="mod topLvl">
          <ac:chgData name="Ambrozik, Mikael" userId="eae7891e-2738-474a-97e3-def87946d67b" providerId="ADAL" clId="{BD3385E6-1A9A-1944-B4A9-1420A63D59DD}" dt="2019-01-07T17:42:11.496" v="5889" actId="14100"/>
          <ac:spMkLst>
            <pc:docMk/>
            <pc:sldMk cId="55512324" sldId="1120"/>
            <ac:spMk id="147" creationId="{437D7B40-6252-384A-BC1D-723541B19BB1}"/>
          </ac:spMkLst>
        </pc:spChg>
        <pc:spChg chg="mod">
          <ac:chgData name="Ambrozik, Mikael" userId="eae7891e-2738-474a-97e3-def87946d67b" providerId="ADAL" clId="{BD3385E6-1A9A-1944-B4A9-1420A63D59DD}" dt="2019-01-07T17:38:33.513" v="5831" actId="1035"/>
          <ac:spMkLst>
            <pc:docMk/>
            <pc:sldMk cId="55512324" sldId="1120"/>
            <ac:spMk id="150" creationId="{9F7A5A49-589B-814B-AB8A-E4A4A1066C7E}"/>
          </ac:spMkLst>
        </pc:spChg>
        <pc:spChg chg="mod">
          <ac:chgData name="Ambrozik, Mikael" userId="eae7891e-2738-474a-97e3-def87946d67b" providerId="ADAL" clId="{BD3385E6-1A9A-1944-B4A9-1420A63D59DD}" dt="2019-01-07T17:42:27.359" v="5891" actId="14100"/>
          <ac:spMkLst>
            <pc:docMk/>
            <pc:sldMk cId="55512324" sldId="1120"/>
            <ac:spMk id="151" creationId="{2A95A126-68BD-F24D-951A-3BE193FF0639}"/>
          </ac:spMkLst>
        </pc:spChg>
        <pc:spChg chg="add del">
          <ac:chgData name="Ambrozik, Mikael" userId="eae7891e-2738-474a-97e3-def87946d67b" providerId="ADAL" clId="{BD3385E6-1A9A-1944-B4A9-1420A63D59DD}" dt="2019-01-07T17:40:39.648" v="5870"/>
          <ac:spMkLst>
            <pc:docMk/>
            <pc:sldMk cId="55512324" sldId="1120"/>
            <ac:spMk id="153" creationId="{11CAC86E-59FD-814A-BD83-903D80AF30CC}"/>
          </ac:spMkLst>
        </pc:spChg>
        <pc:spChg chg="add mod">
          <ac:chgData name="Ambrozik, Mikael" userId="eae7891e-2738-474a-97e3-def87946d67b" providerId="ADAL" clId="{BD3385E6-1A9A-1944-B4A9-1420A63D59DD}" dt="2019-01-07T17:40:51.799" v="5872" actId="571"/>
          <ac:spMkLst>
            <pc:docMk/>
            <pc:sldMk cId="55512324" sldId="1120"/>
            <ac:spMk id="154" creationId="{68DE09D6-3AE0-B84C-844B-CF6CA5C622E2}"/>
          </ac:spMkLst>
        </pc:spChg>
        <pc:spChg chg="add mod">
          <ac:chgData name="Ambrozik, Mikael" userId="eae7891e-2738-474a-97e3-def87946d67b" providerId="ADAL" clId="{BD3385E6-1A9A-1944-B4A9-1420A63D59DD}" dt="2019-01-07T17:40:51.799" v="5872" actId="571"/>
          <ac:spMkLst>
            <pc:docMk/>
            <pc:sldMk cId="55512324" sldId="1120"/>
            <ac:spMk id="155" creationId="{0A12CD95-5A43-6341-B120-1696C6FC852E}"/>
          </ac:spMkLst>
        </pc:spChg>
        <pc:spChg chg="add mod">
          <ac:chgData name="Ambrozik, Mikael" userId="eae7891e-2738-474a-97e3-def87946d67b" providerId="ADAL" clId="{BD3385E6-1A9A-1944-B4A9-1420A63D59DD}" dt="2019-01-07T17:40:51.799" v="5872" actId="571"/>
          <ac:spMkLst>
            <pc:docMk/>
            <pc:sldMk cId="55512324" sldId="1120"/>
            <ac:spMk id="156" creationId="{DF2FD809-A950-5346-A78F-AF6A65FD0E15}"/>
          </ac:spMkLst>
        </pc:spChg>
        <pc:spChg chg="add mod">
          <ac:chgData name="Ambrozik, Mikael" userId="eae7891e-2738-474a-97e3-def87946d67b" providerId="ADAL" clId="{BD3385E6-1A9A-1944-B4A9-1420A63D59DD}" dt="2019-01-07T17:40:51.799" v="5872" actId="571"/>
          <ac:spMkLst>
            <pc:docMk/>
            <pc:sldMk cId="55512324" sldId="1120"/>
            <ac:spMk id="157" creationId="{71877F78-F618-7646-967D-C8AD653C5723}"/>
          </ac:spMkLst>
        </pc:spChg>
        <pc:spChg chg="add mod">
          <ac:chgData name="Ambrozik, Mikael" userId="eae7891e-2738-474a-97e3-def87946d67b" providerId="ADAL" clId="{BD3385E6-1A9A-1944-B4A9-1420A63D59DD}" dt="2019-01-07T17:40:51.799" v="5872" actId="571"/>
          <ac:spMkLst>
            <pc:docMk/>
            <pc:sldMk cId="55512324" sldId="1120"/>
            <ac:spMk id="158" creationId="{14071EF3-1064-2848-8D49-938D3D72D63F}"/>
          </ac:spMkLst>
        </pc:spChg>
        <pc:spChg chg="add mod">
          <ac:chgData name="Ambrozik, Mikael" userId="eae7891e-2738-474a-97e3-def87946d67b" providerId="ADAL" clId="{BD3385E6-1A9A-1944-B4A9-1420A63D59DD}" dt="2019-01-07T17:40:51.799" v="5872" actId="571"/>
          <ac:spMkLst>
            <pc:docMk/>
            <pc:sldMk cId="55512324" sldId="1120"/>
            <ac:spMk id="164" creationId="{F50E8FD0-92B4-614D-8E20-3F5B820F4007}"/>
          </ac:spMkLst>
        </pc:spChg>
        <pc:spChg chg="add mod">
          <ac:chgData name="Ambrozik, Mikael" userId="eae7891e-2738-474a-97e3-def87946d67b" providerId="ADAL" clId="{BD3385E6-1A9A-1944-B4A9-1420A63D59DD}" dt="2019-01-07T17:40:51.799" v="5872" actId="571"/>
          <ac:spMkLst>
            <pc:docMk/>
            <pc:sldMk cId="55512324" sldId="1120"/>
            <ac:spMk id="165" creationId="{B1EB64C2-717D-0240-821B-40876CE07750}"/>
          </ac:spMkLst>
        </pc:spChg>
        <pc:spChg chg="mod topLvl">
          <ac:chgData name="Ambrozik, Mikael" userId="eae7891e-2738-474a-97e3-def87946d67b" providerId="ADAL" clId="{BD3385E6-1A9A-1944-B4A9-1420A63D59DD}" dt="2019-01-07T17:41:41.679" v="5885" actId="165"/>
          <ac:spMkLst>
            <pc:docMk/>
            <pc:sldMk cId="55512324" sldId="1120"/>
            <ac:spMk id="175" creationId="{DAA6B071-AEEE-2347-9E61-49EF64462E30}"/>
          </ac:spMkLst>
        </pc:spChg>
        <pc:spChg chg="mod topLvl">
          <ac:chgData name="Ambrozik, Mikael" userId="eae7891e-2738-474a-97e3-def87946d67b" providerId="ADAL" clId="{BD3385E6-1A9A-1944-B4A9-1420A63D59DD}" dt="2019-01-07T17:41:41.679" v="5885" actId="165"/>
          <ac:spMkLst>
            <pc:docMk/>
            <pc:sldMk cId="55512324" sldId="1120"/>
            <ac:spMk id="176" creationId="{747B73F2-4C62-0B4B-B5B6-63AFE31ABB59}"/>
          </ac:spMkLst>
        </pc:spChg>
        <pc:spChg chg="mod topLvl">
          <ac:chgData name="Ambrozik, Mikael" userId="eae7891e-2738-474a-97e3-def87946d67b" providerId="ADAL" clId="{BD3385E6-1A9A-1944-B4A9-1420A63D59DD}" dt="2019-01-07T17:41:46.458" v="5886" actId="14100"/>
          <ac:spMkLst>
            <pc:docMk/>
            <pc:sldMk cId="55512324" sldId="1120"/>
            <ac:spMk id="177" creationId="{2B273EE8-DE18-9941-9964-70AEEED0570F}"/>
          </ac:spMkLst>
        </pc:spChg>
        <pc:spChg chg="mod topLvl">
          <ac:chgData name="Ambrozik, Mikael" userId="eae7891e-2738-474a-97e3-def87946d67b" providerId="ADAL" clId="{BD3385E6-1A9A-1944-B4A9-1420A63D59DD}" dt="2019-01-07T17:41:41.679" v="5885" actId="165"/>
          <ac:spMkLst>
            <pc:docMk/>
            <pc:sldMk cId="55512324" sldId="1120"/>
            <ac:spMk id="178" creationId="{13E5167C-8AE0-A64D-B829-FDECC3B6E08A}"/>
          </ac:spMkLst>
        </pc:spChg>
        <pc:spChg chg="mod topLvl">
          <ac:chgData name="Ambrozik, Mikael" userId="eae7891e-2738-474a-97e3-def87946d67b" providerId="ADAL" clId="{BD3385E6-1A9A-1944-B4A9-1420A63D59DD}" dt="2019-01-07T17:41:41.679" v="5885" actId="165"/>
          <ac:spMkLst>
            <pc:docMk/>
            <pc:sldMk cId="55512324" sldId="1120"/>
            <ac:spMk id="179" creationId="{0060617C-14C1-D445-AAE6-AB2328EFEE01}"/>
          </ac:spMkLst>
        </pc:spChg>
        <pc:spChg chg="mod topLvl">
          <ac:chgData name="Ambrozik, Mikael" userId="eae7891e-2738-474a-97e3-def87946d67b" providerId="ADAL" clId="{BD3385E6-1A9A-1944-B4A9-1420A63D59DD}" dt="2019-01-07T17:41:46.458" v="5886" actId="14100"/>
          <ac:spMkLst>
            <pc:docMk/>
            <pc:sldMk cId="55512324" sldId="1120"/>
            <ac:spMk id="180" creationId="{D0B50C85-4617-C04A-B750-EE095F31F1BA}"/>
          </ac:spMkLst>
        </pc:spChg>
        <pc:spChg chg="mod topLvl">
          <ac:chgData name="Ambrozik, Mikael" userId="eae7891e-2738-474a-97e3-def87946d67b" providerId="ADAL" clId="{BD3385E6-1A9A-1944-B4A9-1420A63D59DD}" dt="2019-01-07T17:41:41.679" v="5885" actId="165"/>
          <ac:spMkLst>
            <pc:docMk/>
            <pc:sldMk cId="55512324" sldId="1120"/>
            <ac:spMk id="182" creationId="{E7C766C7-0B99-C34B-A0D8-6F16CCAB303E}"/>
          </ac:spMkLst>
        </pc:spChg>
        <pc:spChg chg="mod topLvl">
          <ac:chgData name="Ambrozik, Mikael" userId="eae7891e-2738-474a-97e3-def87946d67b" providerId="ADAL" clId="{BD3385E6-1A9A-1944-B4A9-1420A63D59DD}" dt="2019-01-07T17:41:41.679" v="5885" actId="165"/>
          <ac:spMkLst>
            <pc:docMk/>
            <pc:sldMk cId="55512324" sldId="1120"/>
            <ac:spMk id="183" creationId="{D1B40228-75F9-F94B-8D3F-1B9E241BBE41}"/>
          </ac:spMkLst>
        </pc:spChg>
        <pc:spChg chg="mod topLvl">
          <ac:chgData name="Ambrozik, Mikael" userId="eae7891e-2738-474a-97e3-def87946d67b" providerId="ADAL" clId="{BD3385E6-1A9A-1944-B4A9-1420A63D59DD}" dt="2019-01-07T17:42:11.496" v="5889" actId="14100"/>
          <ac:spMkLst>
            <pc:docMk/>
            <pc:sldMk cId="55512324" sldId="1120"/>
            <ac:spMk id="189" creationId="{37CCDA6C-3FC6-2644-935C-13356F263F2A}"/>
          </ac:spMkLst>
        </pc:spChg>
        <pc:spChg chg="mod">
          <ac:chgData name="Ambrozik, Mikael" userId="eae7891e-2738-474a-97e3-def87946d67b" providerId="ADAL" clId="{BD3385E6-1A9A-1944-B4A9-1420A63D59DD}" dt="2019-01-07T17:42:23.489" v="5890" actId="14100"/>
          <ac:spMkLst>
            <pc:docMk/>
            <pc:sldMk cId="55512324" sldId="1120"/>
            <ac:spMk id="193" creationId="{254639EA-7523-B341-B560-A817DAAF81CE}"/>
          </ac:spMkLst>
        </pc:spChg>
        <pc:spChg chg="add mod">
          <ac:chgData name="Ambrozik, Mikael" userId="eae7891e-2738-474a-97e3-def87946d67b" providerId="ADAL" clId="{BD3385E6-1A9A-1944-B4A9-1420A63D59DD}" dt="2019-01-07T17:44:10.357" v="5927" actId="14100"/>
          <ac:spMkLst>
            <pc:docMk/>
            <pc:sldMk cId="55512324" sldId="1120"/>
            <ac:spMk id="207" creationId="{C6D0E89E-3AFD-0043-989D-40B7E28DAC1A}"/>
          </ac:spMkLst>
        </pc:spChg>
        <pc:spChg chg="add mod">
          <ac:chgData name="Ambrozik, Mikael" userId="eae7891e-2738-474a-97e3-def87946d67b" providerId="ADAL" clId="{BD3385E6-1A9A-1944-B4A9-1420A63D59DD}" dt="2019-01-07T17:44:17.905" v="5929" actId="1076"/>
          <ac:spMkLst>
            <pc:docMk/>
            <pc:sldMk cId="55512324" sldId="1120"/>
            <ac:spMk id="208" creationId="{8DB2ACCD-67EA-C241-A462-BF58955BC212}"/>
          </ac:spMkLst>
        </pc:spChg>
        <pc:grpChg chg="add del">
          <ac:chgData name="Ambrozik, Mikael" userId="eae7891e-2738-474a-97e3-def87946d67b" providerId="ADAL" clId="{BD3385E6-1A9A-1944-B4A9-1420A63D59DD}" dt="2019-01-07T17:15:58.692" v="5716"/>
          <ac:grpSpMkLst>
            <pc:docMk/>
            <pc:sldMk cId="55512324" sldId="1120"/>
            <ac:grpSpMk id="16" creationId="{96B41074-FFCE-CD4C-B5D8-355CC0D35AD4}"/>
          </ac:grpSpMkLst>
        </pc:grpChg>
        <pc:grpChg chg="add del">
          <ac:chgData name="Ambrozik, Mikael" userId="eae7891e-2738-474a-97e3-def87946d67b" providerId="ADAL" clId="{BD3385E6-1A9A-1944-B4A9-1420A63D59DD}" dt="2019-01-07T17:38:51.876" v="5834" actId="165"/>
          <ac:grpSpMkLst>
            <pc:docMk/>
            <pc:sldMk cId="55512324" sldId="1120"/>
            <ac:grpSpMk id="87" creationId="{6B548856-2806-E74F-BCC5-AC765C814E52}"/>
          </ac:grpSpMkLst>
        </pc:grpChg>
        <pc:grpChg chg="mod topLvl">
          <ac:chgData name="Ambrozik, Mikael" userId="eae7891e-2738-474a-97e3-def87946d67b" providerId="ADAL" clId="{BD3385E6-1A9A-1944-B4A9-1420A63D59DD}" dt="2019-01-07T17:41:41.679" v="5885" actId="165"/>
          <ac:grpSpMkLst>
            <pc:docMk/>
            <pc:sldMk cId="55512324" sldId="1120"/>
            <ac:grpSpMk id="95" creationId="{F82AF318-6261-104C-823D-856C5972B4AC}"/>
          </ac:grpSpMkLst>
        </pc:grpChg>
        <pc:grpChg chg="del mod topLvl">
          <ac:chgData name="Ambrozik, Mikael" userId="eae7891e-2738-474a-97e3-def87946d67b" providerId="ADAL" clId="{BD3385E6-1A9A-1944-B4A9-1420A63D59DD}" dt="2019-01-07T17:42:02.466" v="5888" actId="165"/>
          <ac:grpSpMkLst>
            <pc:docMk/>
            <pc:sldMk cId="55512324" sldId="1120"/>
            <ac:grpSpMk id="98" creationId="{A4D6F07F-87D9-104B-814E-5E07256864D3}"/>
          </ac:grpSpMkLst>
        </pc:grpChg>
        <pc:grpChg chg="mod topLvl">
          <ac:chgData name="Ambrozik, Mikael" userId="eae7891e-2738-474a-97e3-def87946d67b" providerId="ADAL" clId="{BD3385E6-1A9A-1944-B4A9-1420A63D59DD}" dt="2019-01-07T17:38:51.876" v="5834" actId="165"/>
          <ac:grpSpMkLst>
            <pc:docMk/>
            <pc:sldMk cId="55512324" sldId="1120"/>
            <ac:grpSpMk id="110" creationId="{15BCF71C-DAF1-A64F-8F3D-C30DF36DF91F}"/>
          </ac:grpSpMkLst>
        </pc:grpChg>
        <pc:grpChg chg="mod topLvl">
          <ac:chgData name="Ambrozik, Mikael" userId="eae7891e-2738-474a-97e3-def87946d67b" providerId="ADAL" clId="{BD3385E6-1A9A-1944-B4A9-1420A63D59DD}" dt="2019-01-07T17:38:51.876" v="5834" actId="165"/>
          <ac:grpSpMkLst>
            <pc:docMk/>
            <pc:sldMk cId="55512324" sldId="1120"/>
            <ac:grpSpMk id="115" creationId="{B828D6C7-4FFE-E946-B6BA-C52806E3CC5A}"/>
          </ac:grpSpMkLst>
        </pc:grpChg>
        <pc:grpChg chg="mod topLvl">
          <ac:chgData name="Ambrozik, Mikael" userId="eae7891e-2738-474a-97e3-def87946d67b" providerId="ADAL" clId="{BD3385E6-1A9A-1944-B4A9-1420A63D59DD}" dt="2019-01-07T17:38:51.876" v="5834" actId="165"/>
          <ac:grpSpMkLst>
            <pc:docMk/>
            <pc:sldMk cId="55512324" sldId="1120"/>
            <ac:grpSpMk id="116" creationId="{49549443-D1CF-5341-9DBE-8AFA983D3A41}"/>
          </ac:grpSpMkLst>
        </pc:grpChg>
        <pc:grpChg chg="add mod">
          <ac:chgData name="Ambrozik, Mikael" userId="eae7891e-2738-474a-97e3-def87946d67b" providerId="ADAL" clId="{BD3385E6-1A9A-1944-B4A9-1420A63D59DD}" dt="2019-01-07T17:40:51.799" v="5872" actId="571"/>
          <ac:grpSpMkLst>
            <pc:docMk/>
            <pc:sldMk cId="55512324" sldId="1120"/>
            <ac:grpSpMk id="159" creationId="{9EF0450C-9482-B94C-9A82-A94C9DB0BB44}"/>
          </ac:grpSpMkLst>
        </pc:grpChg>
        <pc:grpChg chg="mod">
          <ac:chgData name="Ambrozik, Mikael" userId="eae7891e-2738-474a-97e3-def87946d67b" providerId="ADAL" clId="{BD3385E6-1A9A-1944-B4A9-1420A63D59DD}" dt="2019-01-07T17:40:51.799" v="5872" actId="571"/>
          <ac:grpSpMkLst>
            <pc:docMk/>
            <pc:sldMk cId="55512324" sldId="1120"/>
            <ac:grpSpMk id="160" creationId="{C3CF8959-F542-1F40-B388-D7D66BB75FA8}"/>
          </ac:grpSpMkLst>
        </pc:grpChg>
        <pc:grpChg chg="add mod">
          <ac:chgData name="Ambrozik, Mikael" userId="eae7891e-2738-474a-97e3-def87946d67b" providerId="ADAL" clId="{BD3385E6-1A9A-1944-B4A9-1420A63D59DD}" dt="2019-01-07T17:40:51.799" v="5872" actId="571"/>
          <ac:grpSpMkLst>
            <pc:docMk/>
            <pc:sldMk cId="55512324" sldId="1120"/>
            <ac:grpSpMk id="166" creationId="{C93F5128-3046-C544-91B2-4DDACB38D83E}"/>
          </ac:grpSpMkLst>
        </pc:grpChg>
        <pc:grpChg chg="add mod">
          <ac:chgData name="Ambrozik, Mikael" userId="eae7891e-2738-474a-97e3-def87946d67b" providerId="ADAL" clId="{BD3385E6-1A9A-1944-B4A9-1420A63D59DD}" dt="2019-01-07T17:41:02.681" v="5876" actId="164"/>
          <ac:grpSpMkLst>
            <pc:docMk/>
            <pc:sldMk cId="55512324" sldId="1120"/>
            <ac:grpSpMk id="172" creationId="{0E806E49-185D-8F46-A72C-342F861C587A}"/>
          </ac:grpSpMkLst>
        </pc:grpChg>
        <pc:grpChg chg="add del mod">
          <ac:chgData name="Ambrozik, Mikael" userId="eae7891e-2738-474a-97e3-def87946d67b" providerId="ADAL" clId="{BD3385E6-1A9A-1944-B4A9-1420A63D59DD}" dt="2019-01-07T17:41:41.679" v="5885" actId="165"/>
          <ac:grpSpMkLst>
            <pc:docMk/>
            <pc:sldMk cId="55512324" sldId="1120"/>
            <ac:grpSpMk id="173" creationId="{80829EC1-2BF2-E24C-915C-2B5BAF25354D}"/>
          </ac:grpSpMkLst>
        </pc:grpChg>
        <pc:grpChg chg="add del mod">
          <ac:chgData name="Ambrozik, Mikael" userId="eae7891e-2738-474a-97e3-def87946d67b" providerId="ADAL" clId="{BD3385E6-1A9A-1944-B4A9-1420A63D59DD}" dt="2019-01-07T17:41:41.679" v="5885" actId="165"/>
          <ac:grpSpMkLst>
            <pc:docMk/>
            <pc:sldMk cId="55512324" sldId="1120"/>
            <ac:grpSpMk id="174" creationId="{FCDF0296-31A9-4A42-8121-661301153660}"/>
          </ac:grpSpMkLst>
        </pc:grpChg>
        <pc:grpChg chg="mod topLvl">
          <ac:chgData name="Ambrozik, Mikael" userId="eae7891e-2738-474a-97e3-def87946d67b" providerId="ADAL" clId="{BD3385E6-1A9A-1944-B4A9-1420A63D59DD}" dt="2019-01-07T17:41:41.679" v="5885" actId="165"/>
          <ac:grpSpMkLst>
            <pc:docMk/>
            <pc:sldMk cId="55512324" sldId="1120"/>
            <ac:grpSpMk id="181" creationId="{B4F7DF66-84CC-2B4B-BF59-AE4872631E29}"/>
          </ac:grpSpMkLst>
        </pc:grpChg>
        <pc:grpChg chg="del mod topLvl">
          <ac:chgData name="Ambrozik, Mikael" userId="eae7891e-2738-474a-97e3-def87946d67b" providerId="ADAL" clId="{BD3385E6-1A9A-1944-B4A9-1420A63D59DD}" dt="2019-01-07T17:41:56.448" v="5887" actId="165"/>
          <ac:grpSpMkLst>
            <pc:docMk/>
            <pc:sldMk cId="55512324" sldId="1120"/>
            <ac:grpSpMk id="184" creationId="{36B15B7B-50A6-BC4B-85CC-DBCA71765B0C}"/>
          </ac:grpSpMkLst>
        </pc:grpChg>
        <pc:grpChg chg="mod">
          <ac:chgData name="Ambrozik, Mikael" userId="eae7891e-2738-474a-97e3-def87946d67b" providerId="ADAL" clId="{BD3385E6-1A9A-1944-B4A9-1420A63D59DD}" dt="2019-01-07T17:41:14.210" v="5879" actId="571"/>
          <ac:grpSpMkLst>
            <pc:docMk/>
            <pc:sldMk cId="55512324" sldId="1120"/>
            <ac:grpSpMk id="190" creationId="{F872D8E7-EEB2-6046-800A-16B1B1F5FE1F}"/>
          </ac:grpSpMkLst>
        </pc:grpChg>
        <pc:grpChg chg="mod">
          <ac:chgData name="Ambrozik, Mikael" userId="eae7891e-2738-474a-97e3-def87946d67b" providerId="ADAL" clId="{BD3385E6-1A9A-1944-B4A9-1420A63D59DD}" dt="2019-01-07T17:43:23.821" v="5906" actId="27803"/>
          <ac:grpSpMkLst>
            <pc:docMk/>
            <pc:sldMk cId="55512324" sldId="1120"/>
            <ac:grpSpMk id="200" creationId="{8AB9EEF0-D339-B94D-8A7B-CBAC69DF59A3}"/>
          </ac:grpSpMkLst>
        </pc:grpChg>
        <pc:picChg chg="add del mod">
          <ac:chgData name="Ambrozik, Mikael" userId="eae7891e-2738-474a-97e3-def87946d67b" providerId="ADAL" clId="{BD3385E6-1A9A-1944-B4A9-1420A63D59DD}" dt="2019-01-07T17:37:35.351" v="5770"/>
          <ac:picMkLst>
            <pc:docMk/>
            <pc:sldMk cId="55512324" sldId="1120"/>
            <ac:picMk id="5" creationId="{F2675692-DDFA-3B48-B5E0-9AF722F2136E}"/>
          </ac:picMkLst>
        </pc:picChg>
        <pc:picChg chg="del mod">
          <ac:chgData name="Ambrozik, Mikael" userId="eae7891e-2738-474a-97e3-def87946d67b" providerId="ADAL" clId="{BD3385E6-1A9A-1944-B4A9-1420A63D59DD}" dt="2019-01-07T17:45:02.130" v="5938" actId="478"/>
          <ac:picMkLst>
            <pc:docMk/>
            <pc:sldMk cId="55512324" sldId="1120"/>
            <ac:picMk id="8" creationId="{AEFBFDD0-BC51-427C-87E9-4E7AA529C0B8}"/>
          </ac:picMkLst>
        </pc:picChg>
        <pc:picChg chg="del mod">
          <ac:chgData name="Ambrozik, Mikael" userId="eae7891e-2738-474a-97e3-def87946d67b" providerId="ADAL" clId="{BD3385E6-1A9A-1944-B4A9-1420A63D59DD}" dt="2019-01-07T17:45:02.130" v="5938" actId="478"/>
          <ac:picMkLst>
            <pc:docMk/>
            <pc:sldMk cId="55512324" sldId="1120"/>
            <ac:picMk id="13" creationId="{95E35202-1640-4749-B08E-24F779DCB976}"/>
          </ac:picMkLst>
        </pc:picChg>
        <pc:picChg chg="mod topLvl">
          <ac:chgData name="Ambrozik, Mikael" userId="eae7891e-2738-474a-97e3-def87946d67b" providerId="ADAL" clId="{BD3385E6-1A9A-1944-B4A9-1420A63D59DD}" dt="2019-01-07T17:41:41.679" v="5885" actId="165"/>
          <ac:picMkLst>
            <pc:docMk/>
            <pc:sldMk cId="55512324" sldId="1120"/>
            <ac:picMk id="99" creationId="{8A45E8BB-10D6-E145-95BB-48B80C467B0A}"/>
          </ac:picMkLst>
        </pc:picChg>
        <pc:picChg chg="mod topLvl">
          <ac:chgData name="Ambrozik, Mikael" userId="eae7891e-2738-474a-97e3-def87946d67b" providerId="ADAL" clId="{BD3385E6-1A9A-1944-B4A9-1420A63D59DD}" dt="2019-01-07T17:38:51.876" v="5834" actId="165"/>
          <ac:picMkLst>
            <pc:docMk/>
            <pc:sldMk cId="55512324" sldId="1120"/>
            <ac:picMk id="102" creationId="{CB2775F6-9F50-BF4E-8A61-CE24499855A1}"/>
          </ac:picMkLst>
        </pc:picChg>
        <pc:picChg chg="mod topLvl">
          <ac:chgData name="Ambrozik, Mikael" userId="eae7891e-2738-474a-97e3-def87946d67b" providerId="ADAL" clId="{BD3385E6-1A9A-1944-B4A9-1420A63D59DD}" dt="2019-01-07T17:42:02.466" v="5888" actId="165"/>
          <ac:picMkLst>
            <pc:docMk/>
            <pc:sldMk cId="55512324" sldId="1120"/>
            <ac:picMk id="146" creationId="{544F7CD1-97E6-1F4A-94A8-5F92BFBC67C1}"/>
          </ac:picMkLst>
        </pc:picChg>
        <pc:picChg chg="mod">
          <ac:chgData name="Ambrozik, Mikael" userId="eae7891e-2738-474a-97e3-def87946d67b" providerId="ADAL" clId="{BD3385E6-1A9A-1944-B4A9-1420A63D59DD}" dt="2019-01-07T17:38:33.513" v="5831" actId="1035"/>
          <ac:picMkLst>
            <pc:docMk/>
            <pc:sldMk cId="55512324" sldId="1120"/>
            <ac:picMk id="149" creationId="{45A4CCCE-25D6-8C40-9072-82AAE2B72CB6}"/>
          </ac:picMkLst>
        </pc:picChg>
        <pc:picChg chg="add mod">
          <ac:chgData name="Ambrozik, Mikael" userId="eae7891e-2738-474a-97e3-def87946d67b" providerId="ADAL" clId="{BD3385E6-1A9A-1944-B4A9-1420A63D59DD}" dt="2019-01-07T17:40:51.799" v="5872" actId="571"/>
          <ac:picMkLst>
            <pc:docMk/>
            <pc:sldMk cId="55512324" sldId="1120"/>
            <ac:picMk id="169" creationId="{A5CD6B37-53CE-E744-9CDE-553294131608}"/>
          </ac:picMkLst>
        </pc:picChg>
        <pc:picChg chg="mod topLvl">
          <ac:chgData name="Ambrozik, Mikael" userId="eae7891e-2738-474a-97e3-def87946d67b" providerId="ADAL" clId="{BD3385E6-1A9A-1944-B4A9-1420A63D59DD}" dt="2019-01-07T17:41:41.679" v="5885" actId="165"/>
          <ac:picMkLst>
            <pc:docMk/>
            <pc:sldMk cId="55512324" sldId="1120"/>
            <ac:picMk id="185" creationId="{8FF10969-7DA1-9746-8D8A-92D8AA8D1430}"/>
          </ac:picMkLst>
        </pc:picChg>
        <pc:picChg chg="mod topLvl">
          <ac:chgData name="Ambrozik, Mikael" userId="eae7891e-2738-474a-97e3-def87946d67b" providerId="ADAL" clId="{BD3385E6-1A9A-1944-B4A9-1420A63D59DD}" dt="2019-01-07T17:41:56.448" v="5887" actId="165"/>
          <ac:picMkLst>
            <pc:docMk/>
            <pc:sldMk cId="55512324" sldId="1120"/>
            <ac:picMk id="188" creationId="{6A78FCE8-7A4A-7B4E-AD55-40B246877894}"/>
          </ac:picMkLst>
        </pc:picChg>
        <pc:picChg chg="add del mod">
          <ac:chgData name="Ambrozik, Mikael" userId="eae7891e-2738-474a-97e3-def87946d67b" providerId="ADAL" clId="{BD3385E6-1A9A-1944-B4A9-1420A63D59DD}" dt="2019-01-07T17:43:23.821" v="5906" actId="27803"/>
          <ac:picMkLst>
            <pc:docMk/>
            <pc:sldMk cId="55512324" sldId="1120"/>
            <ac:picMk id="195" creationId="{8AB9EEF0-D339-B94D-8A7B-CBAC69DF59A3}"/>
          </ac:picMkLst>
        </pc:picChg>
        <pc:cxnChg chg="del mod">
          <ac:chgData name="Ambrozik, Mikael" userId="eae7891e-2738-474a-97e3-def87946d67b" providerId="ADAL" clId="{BD3385E6-1A9A-1944-B4A9-1420A63D59DD}" dt="2019-01-07T17:45:02.130" v="5938" actId="478"/>
          <ac:cxnSpMkLst>
            <pc:docMk/>
            <pc:sldMk cId="55512324" sldId="1120"/>
            <ac:cxnSpMk id="15" creationId="{B236C3F0-9656-433F-86B9-97EC5A49E1BA}"/>
          </ac:cxnSpMkLst>
        </pc:cxnChg>
        <pc:cxnChg chg="del mod">
          <ac:chgData name="Ambrozik, Mikael" userId="eae7891e-2738-474a-97e3-def87946d67b" providerId="ADAL" clId="{BD3385E6-1A9A-1944-B4A9-1420A63D59DD}" dt="2019-01-07T17:45:02.130" v="5938" actId="478"/>
          <ac:cxnSpMkLst>
            <pc:docMk/>
            <pc:sldMk cId="55512324" sldId="1120"/>
            <ac:cxnSpMk id="20" creationId="{7D61E489-4521-4BB8-A99E-11754B10281F}"/>
          </ac:cxnSpMkLst>
        </pc:cxnChg>
        <pc:cxnChg chg="del mod">
          <ac:chgData name="Ambrozik, Mikael" userId="eae7891e-2738-474a-97e3-def87946d67b" providerId="ADAL" clId="{BD3385E6-1A9A-1944-B4A9-1420A63D59DD}" dt="2019-01-07T17:45:02.130" v="5938" actId="478"/>
          <ac:cxnSpMkLst>
            <pc:docMk/>
            <pc:sldMk cId="55512324" sldId="1120"/>
            <ac:cxnSpMk id="26" creationId="{577C00AB-0D28-424E-B6B7-A735B8A83563}"/>
          </ac:cxnSpMkLst>
        </pc:cxnChg>
        <pc:cxnChg chg="del mod">
          <ac:chgData name="Ambrozik, Mikael" userId="eae7891e-2738-474a-97e3-def87946d67b" providerId="ADAL" clId="{BD3385E6-1A9A-1944-B4A9-1420A63D59DD}" dt="2019-01-07T17:45:02.130" v="5938" actId="478"/>
          <ac:cxnSpMkLst>
            <pc:docMk/>
            <pc:sldMk cId="55512324" sldId="1120"/>
            <ac:cxnSpMk id="29" creationId="{013D4BF2-742F-415C-B037-9CFC0A252CB4}"/>
          </ac:cxnSpMkLst>
        </pc:cxnChg>
        <pc:cxnChg chg="mod topLvl">
          <ac:chgData name="Ambrozik, Mikael" userId="eae7891e-2738-474a-97e3-def87946d67b" providerId="ADAL" clId="{BD3385E6-1A9A-1944-B4A9-1420A63D59DD}" dt="2019-01-07T17:41:41.679" v="5885" actId="165"/>
          <ac:cxnSpMkLst>
            <pc:docMk/>
            <pc:sldMk cId="55512324" sldId="1120"/>
            <ac:cxnSpMk id="100" creationId="{64A955CA-AAD2-E541-BFA4-296E853F3258}"/>
          </ac:cxnSpMkLst>
        </pc:cxnChg>
        <pc:cxnChg chg="mod topLvl">
          <ac:chgData name="Ambrozik, Mikael" userId="eae7891e-2738-474a-97e3-def87946d67b" providerId="ADAL" clId="{BD3385E6-1A9A-1944-B4A9-1420A63D59DD}" dt="2019-01-07T17:41:41.679" v="5885" actId="165"/>
          <ac:cxnSpMkLst>
            <pc:docMk/>
            <pc:sldMk cId="55512324" sldId="1120"/>
            <ac:cxnSpMk id="101" creationId="{FD7998D0-AEC1-924D-8CFF-042240A2548D}"/>
          </ac:cxnSpMkLst>
        </pc:cxnChg>
        <pc:cxnChg chg="mod topLvl">
          <ac:chgData name="Ambrozik, Mikael" userId="eae7891e-2738-474a-97e3-def87946d67b" providerId="ADAL" clId="{BD3385E6-1A9A-1944-B4A9-1420A63D59DD}" dt="2019-01-07T17:42:52.681" v="5899" actId="553"/>
          <ac:cxnSpMkLst>
            <pc:docMk/>
            <pc:sldMk cId="55512324" sldId="1120"/>
            <ac:cxnSpMk id="111" creationId="{F1B6044B-490F-FD4F-A19B-0D1D65A0E192}"/>
          </ac:cxnSpMkLst>
        </pc:cxnChg>
        <pc:cxnChg chg="mod topLvl">
          <ac:chgData name="Ambrozik, Mikael" userId="eae7891e-2738-474a-97e3-def87946d67b" providerId="ADAL" clId="{BD3385E6-1A9A-1944-B4A9-1420A63D59DD}" dt="2019-01-07T17:42:52.681" v="5899" actId="553"/>
          <ac:cxnSpMkLst>
            <pc:docMk/>
            <pc:sldMk cId="55512324" sldId="1120"/>
            <ac:cxnSpMk id="112" creationId="{204A51F8-6C38-A64F-9FC7-D88B2B4DA581}"/>
          </ac:cxnSpMkLst>
        </pc:cxnChg>
        <pc:cxnChg chg="add mod">
          <ac:chgData name="Ambrozik, Mikael" userId="eae7891e-2738-474a-97e3-def87946d67b" providerId="ADAL" clId="{BD3385E6-1A9A-1944-B4A9-1420A63D59DD}" dt="2019-01-07T17:40:51.799" v="5872" actId="571"/>
          <ac:cxnSpMkLst>
            <pc:docMk/>
            <pc:sldMk cId="55512324" sldId="1120"/>
            <ac:cxnSpMk id="170" creationId="{E4947928-5ABF-2847-B8FA-0130C216D24F}"/>
          </ac:cxnSpMkLst>
        </pc:cxnChg>
        <pc:cxnChg chg="add mod">
          <ac:chgData name="Ambrozik, Mikael" userId="eae7891e-2738-474a-97e3-def87946d67b" providerId="ADAL" clId="{BD3385E6-1A9A-1944-B4A9-1420A63D59DD}" dt="2019-01-07T17:40:51.799" v="5872" actId="571"/>
          <ac:cxnSpMkLst>
            <pc:docMk/>
            <pc:sldMk cId="55512324" sldId="1120"/>
            <ac:cxnSpMk id="171" creationId="{30C5AD62-B4B1-CE40-8E54-38564689D6FA}"/>
          </ac:cxnSpMkLst>
        </pc:cxnChg>
        <pc:cxnChg chg="mod topLvl">
          <ac:chgData name="Ambrozik, Mikael" userId="eae7891e-2738-474a-97e3-def87946d67b" providerId="ADAL" clId="{BD3385E6-1A9A-1944-B4A9-1420A63D59DD}" dt="2019-01-07T17:41:41.679" v="5885" actId="165"/>
          <ac:cxnSpMkLst>
            <pc:docMk/>
            <pc:sldMk cId="55512324" sldId="1120"/>
            <ac:cxnSpMk id="186" creationId="{DB4D63A0-DB9B-744C-BF06-0F11212EFBA2}"/>
          </ac:cxnSpMkLst>
        </pc:cxnChg>
        <pc:cxnChg chg="mod topLvl">
          <ac:chgData name="Ambrozik, Mikael" userId="eae7891e-2738-474a-97e3-def87946d67b" providerId="ADAL" clId="{BD3385E6-1A9A-1944-B4A9-1420A63D59DD}" dt="2019-01-07T17:41:41.679" v="5885" actId="165"/>
          <ac:cxnSpMkLst>
            <pc:docMk/>
            <pc:sldMk cId="55512324" sldId="1120"/>
            <ac:cxnSpMk id="187" creationId="{A70EAEF3-AADF-E84A-890A-2629C2FCE02A}"/>
          </ac:cxnSpMkLst>
        </pc:cxnChg>
        <pc:cxnChg chg="add mod">
          <ac:chgData name="Ambrozik, Mikael" userId="eae7891e-2738-474a-97e3-def87946d67b" providerId="ADAL" clId="{BD3385E6-1A9A-1944-B4A9-1420A63D59DD}" dt="2019-01-07T17:43:31.254" v="5908" actId="14100"/>
          <ac:cxnSpMkLst>
            <pc:docMk/>
            <pc:sldMk cId="55512324" sldId="1120"/>
            <ac:cxnSpMk id="196" creationId="{1BDB2BF2-0223-FA4E-A210-F1BD11C6278F}"/>
          </ac:cxnSpMkLst>
        </pc:cxnChg>
        <pc:cxnChg chg="add mod">
          <ac:chgData name="Ambrozik, Mikael" userId="eae7891e-2738-474a-97e3-def87946d67b" providerId="ADAL" clId="{BD3385E6-1A9A-1944-B4A9-1420A63D59DD}" dt="2019-01-07T17:43:35.929" v="5910" actId="14100"/>
          <ac:cxnSpMkLst>
            <pc:docMk/>
            <pc:sldMk cId="55512324" sldId="1120"/>
            <ac:cxnSpMk id="197" creationId="{93B7C62D-173A-CF45-BCA2-5408A8AB9C2E}"/>
          </ac:cxnSpMkLst>
        </pc:cxnChg>
      </pc:sldChg>
      <pc:sldChg chg="addSp delSp modSp modTransition">
        <pc:chgData name="Ambrozik, Mikael" userId="eae7891e-2738-474a-97e3-def87946d67b" providerId="ADAL" clId="{BD3385E6-1A9A-1944-B4A9-1420A63D59DD}" dt="2019-01-07T16:24:32.346" v="5204" actId="20577"/>
        <pc:sldMkLst>
          <pc:docMk/>
          <pc:sldMk cId="2111648350" sldId="1764"/>
        </pc:sldMkLst>
        <pc:spChg chg="mod">
          <ac:chgData name="Ambrozik, Mikael" userId="eae7891e-2738-474a-97e3-def87946d67b" providerId="ADAL" clId="{BD3385E6-1A9A-1944-B4A9-1420A63D59DD}" dt="2019-01-07T16:23:43.109" v="5193" actId="6549"/>
          <ac:spMkLst>
            <pc:docMk/>
            <pc:sldMk cId="2111648350" sldId="1764"/>
            <ac:spMk id="2" creationId="{00000000-0000-0000-0000-000000000000}"/>
          </ac:spMkLst>
        </pc:spChg>
        <pc:spChg chg="mod">
          <ac:chgData name="Ambrozik, Mikael" userId="eae7891e-2738-474a-97e3-def87946d67b" providerId="ADAL" clId="{BD3385E6-1A9A-1944-B4A9-1420A63D59DD}" dt="2019-01-07T16:13:52.463" v="4925" actId="14100"/>
          <ac:spMkLst>
            <pc:docMk/>
            <pc:sldMk cId="2111648350" sldId="1764"/>
            <ac:spMk id="3" creationId="{00000000-0000-0000-0000-000000000000}"/>
          </ac:spMkLst>
        </pc:spChg>
        <pc:spChg chg="del">
          <ac:chgData name="Ambrozik, Mikael" userId="eae7891e-2738-474a-97e3-def87946d67b" providerId="ADAL" clId="{BD3385E6-1A9A-1944-B4A9-1420A63D59DD}" dt="2019-01-04T23:41:13.943" v="4511"/>
          <ac:spMkLst>
            <pc:docMk/>
            <pc:sldMk cId="2111648350" sldId="1764"/>
            <ac:spMk id="4" creationId="{00000000-0000-0000-0000-000000000000}"/>
          </ac:spMkLst>
        </pc:spChg>
        <pc:spChg chg="del">
          <ac:chgData name="Ambrozik, Mikael" userId="eae7891e-2738-474a-97e3-def87946d67b" providerId="ADAL" clId="{BD3385E6-1A9A-1944-B4A9-1420A63D59DD}" dt="2019-01-04T23:41:13.943" v="4511"/>
          <ac:spMkLst>
            <pc:docMk/>
            <pc:sldMk cId="2111648350" sldId="1764"/>
            <ac:spMk id="7" creationId="{00000000-0000-0000-0000-000000000000}"/>
          </ac:spMkLst>
        </pc:spChg>
        <pc:spChg chg="add mod">
          <ac:chgData name="Ambrozik, Mikael" userId="eae7891e-2738-474a-97e3-def87946d67b" providerId="ADAL" clId="{BD3385E6-1A9A-1944-B4A9-1420A63D59DD}" dt="2019-01-07T16:23:40.396" v="5192" actId="20577"/>
          <ac:spMkLst>
            <pc:docMk/>
            <pc:sldMk cId="2111648350" sldId="1764"/>
            <ac:spMk id="8" creationId="{170EA937-0A70-2F40-8DD6-DBF50BBF9163}"/>
          </ac:spMkLst>
        </pc:spChg>
        <pc:spChg chg="add mod">
          <ac:chgData name="Ambrozik, Mikael" userId="eae7891e-2738-474a-97e3-def87946d67b" providerId="ADAL" clId="{BD3385E6-1A9A-1944-B4A9-1420A63D59DD}" dt="2019-01-04T23:41:13.943" v="4511"/>
          <ac:spMkLst>
            <pc:docMk/>
            <pc:sldMk cId="2111648350" sldId="1764"/>
            <ac:spMk id="9" creationId="{68E9C570-D8B3-644F-B776-970A26E942B9}"/>
          </ac:spMkLst>
        </pc:spChg>
        <pc:spChg chg="add mod">
          <ac:chgData name="Ambrozik, Mikael" userId="eae7891e-2738-474a-97e3-def87946d67b" providerId="ADAL" clId="{BD3385E6-1A9A-1944-B4A9-1420A63D59DD}" dt="2019-01-07T16:19:10.675" v="5070" actId="164"/>
          <ac:spMkLst>
            <pc:docMk/>
            <pc:sldMk cId="2111648350" sldId="1764"/>
            <ac:spMk id="12" creationId="{3EE22522-7C90-EB4B-8E83-8BE0AF584A89}"/>
          </ac:spMkLst>
        </pc:spChg>
        <pc:spChg chg="add mod">
          <ac:chgData name="Ambrozik, Mikael" userId="eae7891e-2738-474a-97e3-def87946d67b" providerId="ADAL" clId="{BD3385E6-1A9A-1944-B4A9-1420A63D59DD}" dt="2019-01-07T16:23:20.946" v="5167" actId="1037"/>
          <ac:spMkLst>
            <pc:docMk/>
            <pc:sldMk cId="2111648350" sldId="1764"/>
            <ac:spMk id="15" creationId="{BACC7984-26F4-D349-BDB6-DC11A2097953}"/>
          </ac:spMkLst>
        </pc:spChg>
        <pc:spChg chg="mod">
          <ac:chgData name="Ambrozik, Mikael" userId="eae7891e-2738-474a-97e3-def87946d67b" providerId="ADAL" clId="{BD3385E6-1A9A-1944-B4A9-1420A63D59DD}" dt="2019-01-07T16:24:05.116" v="5199" actId="14100"/>
          <ac:spMkLst>
            <pc:docMk/>
            <pc:sldMk cId="2111648350" sldId="1764"/>
            <ac:spMk id="16" creationId="{00000000-0000-0000-0000-000000000000}"/>
          </ac:spMkLst>
        </pc:spChg>
        <pc:spChg chg="add mod">
          <ac:chgData name="Ambrozik, Mikael" userId="eae7891e-2738-474a-97e3-def87946d67b" providerId="ADAL" clId="{BD3385E6-1A9A-1944-B4A9-1420A63D59DD}" dt="2019-01-07T16:23:20.946" v="5167" actId="1037"/>
          <ac:spMkLst>
            <pc:docMk/>
            <pc:sldMk cId="2111648350" sldId="1764"/>
            <ac:spMk id="18" creationId="{DEAEC656-54F0-5246-90D9-1E6AFABA26CC}"/>
          </ac:spMkLst>
        </pc:spChg>
        <pc:spChg chg="add mod">
          <ac:chgData name="Ambrozik, Mikael" userId="eae7891e-2738-474a-97e3-def87946d67b" providerId="ADAL" clId="{BD3385E6-1A9A-1944-B4A9-1420A63D59DD}" dt="2019-01-07T16:23:20.946" v="5167" actId="1037"/>
          <ac:spMkLst>
            <pc:docMk/>
            <pc:sldMk cId="2111648350" sldId="1764"/>
            <ac:spMk id="19" creationId="{BC18F853-F406-DF46-AB92-0C67EFA85401}"/>
          </ac:spMkLst>
        </pc:spChg>
        <pc:spChg chg="mod">
          <ac:chgData name="Ambrozik, Mikael" userId="eae7891e-2738-474a-97e3-def87946d67b" providerId="ADAL" clId="{BD3385E6-1A9A-1944-B4A9-1420A63D59DD}" dt="2019-01-07T16:14:17.439" v="4929" actId="14100"/>
          <ac:spMkLst>
            <pc:docMk/>
            <pc:sldMk cId="2111648350" sldId="1764"/>
            <ac:spMk id="25" creationId="{E9D0D077-FC7E-B642-AA50-26E5F5C1D085}"/>
          </ac:spMkLst>
        </pc:spChg>
        <pc:spChg chg="add mod">
          <ac:chgData name="Ambrozik, Mikael" userId="eae7891e-2738-474a-97e3-def87946d67b" providerId="ADAL" clId="{BD3385E6-1A9A-1944-B4A9-1420A63D59DD}" dt="2019-01-07T16:23:20.946" v="5167" actId="1037"/>
          <ac:spMkLst>
            <pc:docMk/>
            <pc:sldMk cId="2111648350" sldId="1764"/>
            <ac:spMk id="27" creationId="{70112B08-FF88-6445-BE70-AF5077A6089A}"/>
          </ac:spMkLst>
        </pc:spChg>
        <pc:spChg chg="add mod">
          <ac:chgData name="Ambrozik, Mikael" userId="eae7891e-2738-474a-97e3-def87946d67b" providerId="ADAL" clId="{BD3385E6-1A9A-1944-B4A9-1420A63D59DD}" dt="2019-01-07T16:24:30.599" v="5203" actId="20577"/>
          <ac:spMkLst>
            <pc:docMk/>
            <pc:sldMk cId="2111648350" sldId="1764"/>
            <ac:spMk id="29" creationId="{928DF122-4844-5C4F-845B-10404F822367}"/>
          </ac:spMkLst>
        </pc:spChg>
        <pc:spChg chg="add del mod">
          <ac:chgData name="Ambrozik, Mikael" userId="eae7891e-2738-474a-97e3-def87946d67b" providerId="ADAL" clId="{BD3385E6-1A9A-1944-B4A9-1420A63D59DD}" dt="2019-01-07T16:16:59.901" v="5006"/>
          <ac:spMkLst>
            <pc:docMk/>
            <pc:sldMk cId="2111648350" sldId="1764"/>
            <ac:spMk id="30" creationId="{A9B3C091-06A1-9943-9828-0F2BD75DB566}"/>
          </ac:spMkLst>
        </pc:spChg>
        <pc:spChg chg="add mod">
          <ac:chgData name="Ambrozik, Mikael" userId="eae7891e-2738-474a-97e3-def87946d67b" providerId="ADAL" clId="{BD3385E6-1A9A-1944-B4A9-1420A63D59DD}" dt="2019-01-07T16:23:20.946" v="5167" actId="1037"/>
          <ac:spMkLst>
            <pc:docMk/>
            <pc:sldMk cId="2111648350" sldId="1764"/>
            <ac:spMk id="31" creationId="{7FA3F071-B96B-A449-B0BC-065CCA22C83B}"/>
          </ac:spMkLst>
        </pc:spChg>
        <pc:spChg chg="add mod">
          <ac:chgData name="Ambrozik, Mikael" userId="eae7891e-2738-474a-97e3-def87946d67b" providerId="ADAL" clId="{BD3385E6-1A9A-1944-B4A9-1420A63D59DD}" dt="2019-01-07T16:23:20.946" v="5167" actId="1037"/>
          <ac:spMkLst>
            <pc:docMk/>
            <pc:sldMk cId="2111648350" sldId="1764"/>
            <ac:spMk id="32" creationId="{37B23108-194D-EC40-8556-6F7F7149EFE4}"/>
          </ac:spMkLst>
        </pc:spChg>
        <pc:spChg chg="add mod">
          <ac:chgData name="Ambrozik, Mikael" userId="eae7891e-2738-474a-97e3-def87946d67b" providerId="ADAL" clId="{BD3385E6-1A9A-1944-B4A9-1420A63D59DD}" dt="2019-01-07T16:24:27.383" v="5201" actId="20577"/>
          <ac:spMkLst>
            <pc:docMk/>
            <pc:sldMk cId="2111648350" sldId="1764"/>
            <ac:spMk id="34" creationId="{AEC1916B-41F8-EE46-9F4C-52A903C3A9F7}"/>
          </ac:spMkLst>
        </pc:spChg>
        <pc:spChg chg="add mod">
          <ac:chgData name="Ambrozik, Mikael" userId="eae7891e-2738-474a-97e3-def87946d67b" providerId="ADAL" clId="{BD3385E6-1A9A-1944-B4A9-1420A63D59DD}" dt="2019-01-07T16:23:20.946" v="5167" actId="1037"/>
          <ac:spMkLst>
            <pc:docMk/>
            <pc:sldMk cId="2111648350" sldId="1764"/>
            <ac:spMk id="36" creationId="{7B604855-6C51-CB4F-8BF2-C76E7465EE6E}"/>
          </ac:spMkLst>
        </pc:spChg>
        <pc:spChg chg="add mod">
          <ac:chgData name="Ambrozik, Mikael" userId="eae7891e-2738-474a-97e3-def87946d67b" providerId="ADAL" clId="{BD3385E6-1A9A-1944-B4A9-1420A63D59DD}" dt="2019-01-07T16:23:20.946" v="5167" actId="1037"/>
          <ac:spMkLst>
            <pc:docMk/>
            <pc:sldMk cId="2111648350" sldId="1764"/>
            <ac:spMk id="37" creationId="{815ADD31-562F-2B43-AAB8-B4D1E29B24FA}"/>
          </ac:spMkLst>
        </pc:spChg>
        <pc:spChg chg="add mod">
          <ac:chgData name="Ambrozik, Mikael" userId="eae7891e-2738-474a-97e3-def87946d67b" providerId="ADAL" clId="{BD3385E6-1A9A-1944-B4A9-1420A63D59DD}" dt="2019-01-07T16:23:20.946" v="5167" actId="1037"/>
          <ac:spMkLst>
            <pc:docMk/>
            <pc:sldMk cId="2111648350" sldId="1764"/>
            <ac:spMk id="38" creationId="{E897323B-17D9-3144-967E-B35CFBFCDE2E}"/>
          </ac:spMkLst>
        </pc:spChg>
        <pc:spChg chg="add mod">
          <ac:chgData name="Ambrozik, Mikael" userId="eae7891e-2738-474a-97e3-def87946d67b" providerId="ADAL" clId="{BD3385E6-1A9A-1944-B4A9-1420A63D59DD}" dt="2019-01-07T16:24:29.101" v="5202" actId="20577"/>
          <ac:spMkLst>
            <pc:docMk/>
            <pc:sldMk cId="2111648350" sldId="1764"/>
            <ac:spMk id="39" creationId="{234E72A9-8BA4-914F-B423-4FC7BCC928EA}"/>
          </ac:spMkLst>
        </pc:spChg>
        <pc:spChg chg="add mod">
          <ac:chgData name="Ambrozik, Mikael" userId="eae7891e-2738-474a-97e3-def87946d67b" providerId="ADAL" clId="{BD3385E6-1A9A-1944-B4A9-1420A63D59DD}" dt="2019-01-07T16:24:32.346" v="5204" actId="20577"/>
          <ac:spMkLst>
            <pc:docMk/>
            <pc:sldMk cId="2111648350" sldId="1764"/>
            <ac:spMk id="41" creationId="{DBC17A90-4761-C44B-B686-73A1BEFCB033}"/>
          </ac:spMkLst>
        </pc:spChg>
        <pc:spChg chg="add mod">
          <ac:chgData name="Ambrozik, Mikael" userId="eae7891e-2738-474a-97e3-def87946d67b" providerId="ADAL" clId="{BD3385E6-1A9A-1944-B4A9-1420A63D59DD}" dt="2019-01-07T16:23:20.946" v="5167" actId="1037"/>
          <ac:spMkLst>
            <pc:docMk/>
            <pc:sldMk cId="2111648350" sldId="1764"/>
            <ac:spMk id="42" creationId="{95A40C4F-1A58-CB44-9B37-8FF78463D551}"/>
          </ac:spMkLst>
        </pc:spChg>
        <pc:spChg chg="add mod">
          <ac:chgData name="Ambrozik, Mikael" userId="eae7891e-2738-474a-97e3-def87946d67b" providerId="ADAL" clId="{BD3385E6-1A9A-1944-B4A9-1420A63D59DD}" dt="2019-01-07T16:23:20.946" v="5167" actId="1037"/>
          <ac:spMkLst>
            <pc:docMk/>
            <pc:sldMk cId="2111648350" sldId="1764"/>
            <ac:spMk id="47" creationId="{8FBFB838-11FD-2A4F-8634-1BADEA7EF003}"/>
          </ac:spMkLst>
        </pc:spChg>
        <pc:grpChg chg="add del mod">
          <ac:chgData name="Ambrozik, Mikael" userId="eae7891e-2738-474a-97e3-def87946d67b" providerId="ADAL" clId="{BD3385E6-1A9A-1944-B4A9-1420A63D59DD}" dt="2019-01-07T16:22:35.388" v="5129"/>
          <ac:grpSpMkLst>
            <pc:docMk/>
            <pc:sldMk cId="2111648350" sldId="1764"/>
            <ac:grpSpMk id="13" creationId="{51070CDE-BA67-FF46-80E3-662B18C64E23}"/>
          </ac:grpSpMkLst>
        </pc:grpChg>
        <pc:grpChg chg="add del mod">
          <ac:chgData name="Ambrozik, Mikael" userId="eae7891e-2738-474a-97e3-def87946d67b" providerId="ADAL" clId="{BD3385E6-1A9A-1944-B4A9-1420A63D59DD}" dt="2019-01-07T16:23:12.390" v="5138"/>
          <ac:grpSpMkLst>
            <pc:docMk/>
            <pc:sldMk cId="2111648350" sldId="1764"/>
            <ac:grpSpMk id="21" creationId="{C6DF20FD-B4F1-CF43-BF3C-D401B4C38169}"/>
          </ac:grpSpMkLst>
        </pc:grpChg>
        <pc:grpChg chg="add del mod">
          <ac:chgData name="Ambrozik, Mikael" userId="eae7891e-2738-474a-97e3-def87946d67b" providerId="ADAL" clId="{BD3385E6-1A9A-1944-B4A9-1420A63D59DD}" dt="2019-01-07T16:22:35.388" v="5129"/>
          <ac:grpSpMkLst>
            <pc:docMk/>
            <pc:sldMk cId="2111648350" sldId="1764"/>
            <ac:grpSpMk id="44" creationId="{7ACAA91A-3C3B-034C-BDCA-46A249ED4F96}"/>
          </ac:grpSpMkLst>
        </pc:grpChg>
        <pc:grpChg chg="add mod">
          <ac:chgData name="Ambrozik, Mikael" userId="eae7891e-2738-474a-97e3-def87946d67b" providerId="ADAL" clId="{BD3385E6-1A9A-1944-B4A9-1420A63D59DD}" dt="2019-01-07T16:23:20.946" v="5167" actId="1037"/>
          <ac:grpSpMkLst>
            <pc:docMk/>
            <pc:sldMk cId="2111648350" sldId="1764"/>
            <ac:grpSpMk id="59" creationId="{A99EE210-4A1B-324C-9E38-B7B85A9B2EB9}"/>
          </ac:grpSpMkLst>
        </pc:grpChg>
        <pc:grpChg chg="add mod">
          <ac:chgData name="Ambrozik, Mikael" userId="eae7891e-2738-474a-97e3-def87946d67b" providerId="ADAL" clId="{BD3385E6-1A9A-1944-B4A9-1420A63D59DD}" dt="2019-01-07T16:23:20.946" v="5167" actId="1037"/>
          <ac:grpSpMkLst>
            <pc:docMk/>
            <pc:sldMk cId="2111648350" sldId="1764"/>
            <ac:grpSpMk id="63" creationId="{982ED477-02D2-C14F-B626-0477397183A4}"/>
          </ac:grpSpMkLst>
        </pc:grpChg>
        <pc:grpChg chg="add mod">
          <ac:chgData name="Ambrozik, Mikael" userId="eae7891e-2738-474a-97e3-def87946d67b" providerId="ADAL" clId="{BD3385E6-1A9A-1944-B4A9-1420A63D59DD}" dt="2019-01-07T16:23:20.946" v="5167" actId="1037"/>
          <ac:grpSpMkLst>
            <pc:docMk/>
            <pc:sldMk cId="2111648350" sldId="1764"/>
            <ac:grpSpMk id="68" creationId="{C5C2C2DD-A72C-A447-9245-BCC5E86966B7}"/>
          </ac:grpSpMkLst>
        </pc:grpChg>
        <pc:picChg chg="add del mod">
          <ac:chgData name="Ambrozik, Mikael" userId="eae7891e-2738-474a-97e3-def87946d67b" providerId="ADAL" clId="{BD3385E6-1A9A-1944-B4A9-1420A63D59DD}" dt="2019-01-07T16:12:22.104" v="4885"/>
          <ac:picMkLst>
            <pc:docMk/>
            <pc:sldMk cId="2111648350" sldId="1764"/>
            <ac:picMk id="4" creationId="{9CCEFBF7-25D2-1247-B330-57B3C26BAAC2}"/>
          </ac:picMkLst>
        </pc:picChg>
        <pc:picChg chg="add del mod">
          <ac:chgData name="Ambrozik, Mikael" userId="eae7891e-2738-474a-97e3-def87946d67b" providerId="ADAL" clId="{BD3385E6-1A9A-1944-B4A9-1420A63D59DD}" dt="2019-01-07T16:17:59.766" v="5048"/>
          <ac:picMkLst>
            <pc:docMk/>
            <pc:sldMk cId="2111648350" sldId="1764"/>
            <ac:picMk id="7" creationId="{B8544D97-464B-7248-9E56-6F1B9208F379}"/>
          </ac:picMkLst>
        </pc:picChg>
        <pc:picChg chg="add del mod">
          <ac:chgData name="Ambrozik, Mikael" userId="eae7891e-2738-474a-97e3-def87946d67b" providerId="ADAL" clId="{BD3385E6-1A9A-1944-B4A9-1420A63D59DD}" dt="2019-01-07T16:14:49.128" v="4936"/>
          <ac:picMkLst>
            <pc:docMk/>
            <pc:sldMk cId="2111648350" sldId="1764"/>
            <ac:picMk id="10" creationId="{72B9F980-4502-3245-AA60-D792F06C876A}"/>
          </ac:picMkLst>
        </pc:picChg>
        <pc:picChg chg="add del mod">
          <ac:chgData name="Ambrozik, Mikael" userId="eae7891e-2738-474a-97e3-def87946d67b" providerId="ADAL" clId="{BD3385E6-1A9A-1944-B4A9-1420A63D59DD}" dt="2019-01-07T16:16:22.239" v="4999"/>
          <ac:picMkLst>
            <pc:docMk/>
            <pc:sldMk cId="2111648350" sldId="1764"/>
            <ac:picMk id="11" creationId="{DA46C3D4-0F0B-B541-A558-8EFBDD9EFF98}"/>
          </ac:picMkLst>
        </pc:picChg>
        <pc:picChg chg="del">
          <ac:chgData name="Ambrozik, Mikael" userId="eae7891e-2738-474a-97e3-def87946d67b" providerId="ADAL" clId="{BD3385E6-1A9A-1944-B4A9-1420A63D59DD}" dt="2019-01-07T16:24:07.422" v="5200" actId="478"/>
          <ac:picMkLst>
            <pc:docMk/>
            <pc:sldMk cId="2111648350" sldId="1764"/>
            <ac:picMk id="17" creationId="{00000000-0000-0000-0000-000000000000}"/>
          </ac:picMkLst>
        </pc:picChg>
        <pc:picChg chg="add del mod">
          <ac:chgData name="Ambrozik, Mikael" userId="eae7891e-2738-474a-97e3-def87946d67b" providerId="ADAL" clId="{BD3385E6-1A9A-1944-B4A9-1420A63D59DD}" dt="2019-01-07T16:23:06.904" v="5137" actId="478"/>
          <ac:picMkLst>
            <pc:docMk/>
            <pc:sldMk cId="2111648350" sldId="1764"/>
            <ac:picMk id="20" creationId="{67888C7A-158C-D544-81A5-CAE16475E26C}"/>
          </ac:picMkLst>
        </pc:picChg>
        <pc:picChg chg="add mod">
          <ac:chgData name="Ambrozik, Mikael" userId="eae7891e-2738-474a-97e3-def87946d67b" providerId="ADAL" clId="{BD3385E6-1A9A-1944-B4A9-1420A63D59DD}" dt="2019-01-07T16:23:20.946" v="5167" actId="1037"/>
          <ac:picMkLst>
            <pc:docMk/>
            <pc:sldMk cId="2111648350" sldId="1764"/>
            <ac:picMk id="26" creationId="{24AB0D43-711A-3944-A78E-E2DC82C40A9B}"/>
          </ac:picMkLst>
        </pc:picChg>
        <pc:picChg chg="add del mod">
          <ac:chgData name="Ambrozik, Mikael" userId="eae7891e-2738-474a-97e3-def87946d67b" providerId="ADAL" clId="{BD3385E6-1A9A-1944-B4A9-1420A63D59DD}" dt="2019-01-07T16:22:35.388" v="5129"/>
          <ac:picMkLst>
            <pc:docMk/>
            <pc:sldMk cId="2111648350" sldId="1764"/>
            <ac:picMk id="28" creationId="{C3A4D7AE-3214-6D44-AF16-23EB5641643B}"/>
          </ac:picMkLst>
        </pc:picChg>
        <pc:picChg chg="add mod">
          <ac:chgData name="Ambrozik, Mikael" userId="eae7891e-2738-474a-97e3-def87946d67b" providerId="ADAL" clId="{BD3385E6-1A9A-1944-B4A9-1420A63D59DD}" dt="2019-01-07T16:23:20.946" v="5167" actId="1037"/>
          <ac:picMkLst>
            <pc:docMk/>
            <pc:sldMk cId="2111648350" sldId="1764"/>
            <ac:picMk id="33" creationId="{435381AF-F010-0845-9F7E-33DFCB364A08}"/>
          </ac:picMkLst>
        </pc:picChg>
        <pc:picChg chg="add mod">
          <ac:chgData name="Ambrozik, Mikael" userId="eae7891e-2738-474a-97e3-def87946d67b" providerId="ADAL" clId="{BD3385E6-1A9A-1944-B4A9-1420A63D59DD}" dt="2019-01-07T16:19:53.570" v="5080" actId="1035"/>
          <ac:picMkLst>
            <pc:docMk/>
            <pc:sldMk cId="2111648350" sldId="1764"/>
            <ac:picMk id="35" creationId="{51469002-8447-C04B-A509-012682BB2624}"/>
          </ac:picMkLst>
        </pc:picChg>
        <pc:picChg chg="add del mod">
          <ac:chgData name="Ambrozik, Mikael" userId="eae7891e-2738-474a-97e3-def87946d67b" providerId="ADAL" clId="{BD3385E6-1A9A-1944-B4A9-1420A63D59DD}" dt="2019-01-07T16:22:35.388" v="5129"/>
          <ac:picMkLst>
            <pc:docMk/>
            <pc:sldMk cId="2111648350" sldId="1764"/>
            <ac:picMk id="40" creationId="{B267BD5C-006E-384C-93D5-9BE6866DE9AD}"/>
          </ac:picMkLst>
        </pc:picChg>
        <pc:picChg chg="add mod">
          <ac:chgData name="Ambrozik, Mikael" userId="eae7891e-2738-474a-97e3-def87946d67b" providerId="ADAL" clId="{BD3385E6-1A9A-1944-B4A9-1420A63D59DD}" dt="2019-01-07T16:23:20.946" v="5167" actId="1037"/>
          <ac:picMkLst>
            <pc:docMk/>
            <pc:sldMk cId="2111648350" sldId="1764"/>
            <ac:picMk id="43" creationId="{C928C7F3-FABF-DE4F-80BF-AFF1AC71333D}"/>
          </ac:picMkLst>
        </pc:picChg>
        <pc:picChg chg="add mod">
          <ac:chgData name="Ambrozik, Mikael" userId="eae7891e-2738-474a-97e3-def87946d67b" providerId="ADAL" clId="{BD3385E6-1A9A-1944-B4A9-1420A63D59DD}" dt="2019-01-07T16:23:20.946" v="5167" actId="1037"/>
          <ac:picMkLst>
            <pc:docMk/>
            <pc:sldMk cId="2111648350" sldId="1764"/>
            <ac:picMk id="58" creationId="{439CA4A1-1EB5-534D-8721-8C4EF4C00787}"/>
          </ac:picMkLst>
        </pc:picChg>
        <pc:picChg chg="add mod">
          <ac:chgData name="Ambrozik, Mikael" userId="eae7891e-2738-474a-97e3-def87946d67b" providerId="ADAL" clId="{BD3385E6-1A9A-1944-B4A9-1420A63D59DD}" dt="2019-01-07T16:23:20.946" v="5167" actId="1037"/>
          <ac:picMkLst>
            <pc:docMk/>
            <pc:sldMk cId="2111648350" sldId="1764"/>
            <ac:picMk id="62" creationId="{76E0BB78-F362-F147-B53D-F5B20D8EF32B}"/>
          </ac:picMkLst>
        </pc:picChg>
        <pc:picChg chg="add mod">
          <ac:chgData name="Ambrozik, Mikael" userId="eae7891e-2738-474a-97e3-def87946d67b" providerId="ADAL" clId="{BD3385E6-1A9A-1944-B4A9-1420A63D59DD}" dt="2019-01-07T16:23:50.984" v="5194" actId="1076"/>
          <ac:picMkLst>
            <pc:docMk/>
            <pc:sldMk cId="2111648350" sldId="1764"/>
            <ac:picMk id="73" creationId="{CFAECFF3-D5B2-974A-BF63-92910B94B26C}"/>
          </ac:picMkLst>
        </pc:picChg>
        <pc:picChg chg="del">
          <ac:chgData name="Ambrozik, Mikael" userId="eae7891e-2738-474a-97e3-def87946d67b" providerId="ADAL" clId="{BD3385E6-1A9A-1944-B4A9-1420A63D59DD}" dt="2019-01-07T16:23:05.029" v="5136" actId="478"/>
          <ac:picMkLst>
            <pc:docMk/>
            <pc:sldMk cId="2111648350" sldId="1764"/>
            <ac:picMk id="29700" creationId="{00000000-0000-0000-0000-000000000000}"/>
          </ac:picMkLst>
        </pc:picChg>
        <pc:cxnChg chg="add mod">
          <ac:chgData name="Ambrozik, Mikael" userId="eae7891e-2738-474a-97e3-def87946d67b" providerId="ADAL" clId="{BD3385E6-1A9A-1944-B4A9-1420A63D59DD}" dt="2019-01-07T16:23:20.946" v="5167" actId="1037"/>
          <ac:cxnSpMkLst>
            <pc:docMk/>
            <pc:sldMk cId="2111648350" sldId="1764"/>
            <ac:cxnSpMk id="48" creationId="{27995F3B-6223-4644-9DF7-5FB291C731EF}"/>
          </ac:cxnSpMkLst>
        </pc:cxnChg>
        <pc:cxnChg chg="add mod">
          <ac:chgData name="Ambrozik, Mikael" userId="eae7891e-2738-474a-97e3-def87946d67b" providerId="ADAL" clId="{BD3385E6-1A9A-1944-B4A9-1420A63D59DD}" dt="2019-01-07T16:23:20.946" v="5167" actId="1037"/>
          <ac:cxnSpMkLst>
            <pc:docMk/>
            <pc:sldMk cId="2111648350" sldId="1764"/>
            <ac:cxnSpMk id="50" creationId="{C8F289F4-3906-DB4A-9A49-B03F4CE7E0C1}"/>
          </ac:cxnSpMkLst>
        </pc:cxnChg>
        <pc:cxnChg chg="add del mod">
          <ac:chgData name="Ambrozik, Mikael" userId="eae7891e-2738-474a-97e3-def87946d67b" providerId="ADAL" clId="{BD3385E6-1A9A-1944-B4A9-1420A63D59DD}" dt="2019-01-07T16:21:48.035" v="5117" actId="11529"/>
          <ac:cxnSpMkLst>
            <pc:docMk/>
            <pc:sldMk cId="2111648350" sldId="1764"/>
            <ac:cxnSpMk id="52" creationId="{16F1430D-1424-544F-83A0-49C44004BA30}"/>
          </ac:cxnSpMkLst>
        </pc:cxnChg>
        <pc:cxnChg chg="add mod">
          <ac:chgData name="Ambrozik, Mikael" userId="eae7891e-2738-474a-97e3-def87946d67b" providerId="ADAL" clId="{BD3385E6-1A9A-1944-B4A9-1420A63D59DD}" dt="2019-01-07T16:23:20.946" v="5167" actId="1037"/>
          <ac:cxnSpMkLst>
            <pc:docMk/>
            <pc:sldMk cId="2111648350" sldId="1764"/>
            <ac:cxnSpMk id="54" creationId="{A7830FE9-C96B-FE4D-8DF0-B70F202A6CF3}"/>
          </ac:cxnSpMkLst>
        </pc:cxnChg>
        <pc:cxnChg chg="add mod">
          <ac:chgData name="Ambrozik, Mikael" userId="eae7891e-2738-474a-97e3-def87946d67b" providerId="ADAL" clId="{BD3385E6-1A9A-1944-B4A9-1420A63D59DD}" dt="2019-01-07T16:23:20.946" v="5167" actId="1037"/>
          <ac:cxnSpMkLst>
            <pc:docMk/>
            <pc:sldMk cId="2111648350" sldId="1764"/>
            <ac:cxnSpMk id="56" creationId="{C6E2AD3D-A5BF-1842-AAB5-A3682CF3E788}"/>
          </ac:cxnSpMkLst>
        </pc:cxnChg>
        <pc:cxnChg chg="add mod">
          <ac:chgData name="Ambrozik, Mikael" userId="eae7891e-2738-474a-97e3-def87946d67b" providerId="ADAL" clId="{BD3385E6-1A9A-1944-B4A9-1420A63D59DD}" dt="2019-01-07T16:23:20.946" v="5167" actId="1037"/>
          <ac:cxnSpMkLst>
            <pc:docMk/>
            <pc:sldMk cId="2111648350" sldId="1764"/>
            <ac:cxnSpMk id="66" creationId="{86AFF417-3EE3-ED4A-A390-36A3444263E8}"/>
          </ac:cxnSpMkLst>
        </pc:cxnChg>
      </pc:sldChg>
      <pc:sldChg chg="modSp">
        <pc:chgData name="Ambrozik, Mikael" userId="eae7891e-2738-474a-97e3-def87946d67b" providerId="ADAL" clId="{BD3385E6-1A9A-1944-B4A9-1420A63D59DD}" dt="2019-01-04T23:05:02.398" v="3569" actId="20577"/>
        <pc:sldMkLst>
          <pc:docMk/>
          <pc:sldMk cId="3214791991" sldId="1768"/>
        </pc:sldMkLst>
        <pc:spChg chg="mod">
          <ac:chgData name="Ambrozik, Mikael" userId="eae7891e-2738-474a-97e3-def87946d67b" providerId="ADAL" clId="{BD3385E6-1A9A-1944-B4A9-1420A63D59DD}" dt="2019-01-04T23:05:02.398" v="3569" actId="20577"/>
          <ac:spMkLst>
            <pc:docMk/>
            <pc:sldMk cId="3214791991" sldId="1768"/>
            <ac:spMk id="12" creationId="{0C886744-B3CA-4DCC-B128-E9561A2668A4}"/>
          </ac:spMkLst>
        </pc:spChg>
        <pc:picChg chg="mod">
          <ac:chgData name="Ambrozik, Mikael" userId="eae7891e-2738-474a-97e3-def87946d67b" providerId="ADAL" clId="{BD3385E6-1A9A-1944-B4A9-1420A63D59DD}" dt="2019-01-04T23:04:09.699" v="3550" actId="1076"/>
          <ac:picMkLst>
            <pc:docMk/>
            <pc:sldMk cId="3214791991" sldId="1768"/>
            <ac:picMk id="9" creationId="{D5784F41-AB0E-41DD-BF2A-2C9BD270F9DC}"/>
          </ac:picMkLst>
        </pc:picChg>
      </pc:sldChg>
      <pc:sldChg chg="addSp delSp modSp">
        <pc:chgData name="Ambrozik, Mikael" userId="eae7891e-2738-474a-97e3-def87946d67b" providerId="ADAL" clId="{BD3385E6-1A9A-1944-B4A9-1420A63D59DD}" dt="2019-01-04T23:07:41.223" v="3645" actId="242"/>
        <pc:sldMkLst>
          <pc:docMk/>
          <pc:sldMk cId="2544230695" sldId="1769"/>
        </pc:sldMkLst>
        <pc:spChg chg="mod">
          <ac:chgData name="Ambrozik, Mikael" userId="eae7891e-2738-474a-97e3-def87946d67b" providerId="ADAL" clId="{BD3385E6-1A9A-1944-B4A9-1420A63D59DD}" dt="2019-01-04T23:07:41.223" v="3645" actId="242"/>
          <ac:spMkLst>
            <pc:docMk/>
            <pc:sldMk cId="2544230695" sldId="1769"/>
            <ac:spMk id="2" creationId="{D004CDC1-41A8-4444-AC97-7D17EE731E0B}"/>
          </ac:spMkLst>
        </pc:spChg>
        <pc:spChg chg="add mod">
          <ac:chgData name="Ambrozik, Mikael" userId="eae7891e-2738-474a-97e3-def87946d67b" providerId="ADAL" clId="{BD3385E6-1A9A-1944-B4A9-1420A63D59DD}" dt="2019-01-04T23:07:37.154" v="3644"/>
          <ac:spMkLst>
            <pc:docMk/>
            <pc:sldMk cId="2544230695" sldId="1769"/>
            <ac:spMk id="3" creationId="{44F6FD59-E89E-764B-BD4B-8405A4FF7DF3}"/>
          </ac:spMkLst>
        </pc:spChg>
        <pc:spChg chg="del">
          <ac:chgData name="Ambrozik, Mikael" userId="eae7891e-2738-474a-97e3-def87946d67b" providerId="ADAL" clId="{BD3385E6-1A9A-1944-B4A9-1420A63D59DD}" dt="2019-01-04T23:07:37.154" v="3644"/>
          <ac:spMkLst>
            <pc:docMk/>
            <pc:sldMk cId="2544230695" sldId="1769"/>
            <ac:spMk id="7" creationId="{07BE1702-C69F-4DCB-959E-D3CADA998A66}"/>
          </ac:spMkLst>
        </pc:spChg>
      </pc:sldChg>
      <pc:sldChg chg="addSp delSp modSp">
        <pc:chgData name="Ambrozik, Mikael" userId="eae7891e-2738-474a-97e3-def87946d67b" providerId="ADAL" clId="{BD3385E6-1A9A-1944-B4A9-1420A63D59DD}" dt="2019-01-04T23:03:55.208" v="3549" actId="404"/>
        <pc:sldMkLst>
          <pc:docMk/>
          <pc:sldMk cId="3956521012" sldId="1771"/>
        </pc:sldMkLst>
        <pc:spChg chg="mod">
          <ac:chgData name="Ambrozik, Mikael" userId="eae7891e-2738-474a-97e3-def87946d67b" providerId="ADAL" clId="{BD3385E6-1A9A-1944-B4A9-1420A63D59DD}" dt="2019-01-04T23:03:55.208" v="3549" actId="404"/>
          <ac:spMkLst>
            <pc:docMk/>
            <pc:sldMk cId="3956521012" sldId="1771"/>
            <ac:spMk id="3" creationId="{80D7CC4A-3A97-4D6C-967B-F7F7110EC6F1}"/>
          </ac:spMkLst>
        </pc:spChg>
        <pc:spChg chg="del">
          <ac:chgData name="Ambrozik, Mikael" userId="eae7891e-2738-474a-97e3-def87946d67b" providerId="ADAL" clId="{BD3385E6-1A9A-1944-B4A9-1420A63D59DD}" dt="2019-01-04T23:03:41.539" v="3545"/>
          <ac:spMkLst>
            <pc:docMk/>
            <pc:sldMk cId="3956521012" sldId="1771"/>
            <ac:spMk id="4" creationId="{62BA8670-1F1F-44D9-B906-C1F2C314A27B}"/>
          </ac:spMkLst>
        </pc:spChg>
        <pc:spChg chg="del">
          <ac:chgData name="Ambrozik, Mikael" userId="eae7891e-2738-474a-97e3-def87946d67b" providerId="ADAL" clId="{BD3385E6-1A9A-1944-B4A9-1420A63D59DD}" dt="2019-01-04T23:03:41.539" v="3545"/>
          <ac:spMkLst>
            <pc:docMk/>
            <pc:sldMk cId="3956521012" sldId="1771"/>
            <ac:spMk id="6" creationId="{E8470E68-25DD-4AEC-8A5E-9EFD9311BCED}"/>
          </ac:spMkLst>
        </pc:spChg>
        <pc:spChg chg="add mod">
          <ac:chgData name="Ambrozik, Mikael" userId="eae7891e-2738-474a-97e3-def87946d67b" providerId="ADAL" clId="{BD3385E6-1A9A-1944-B4A9-1420A63D59DD}" dt="2019-01-04T23:03:41.539" v="3545"/>
          <ac:spMkLst>
            <pc:docMk/>
            <pc:sldMk cId="3956521012" sldId="1771"/>
            <ac:spMk id="8" creationId="{18575CB4-CAF7-D148-BFEF-76853908C6DD}"/>
          </ac:spMkLst>
        </pc:spChg>
        <pc:spChg chg="add mod">
          <ac:chgData name="Ambrozik, Mikael" userId="eae7891e-2738-474a-97e3-def87946d67b" providerId="ADAL" clId="{BD3385E6-1A9A-1944-B4A9-1420A63D59DD}" dt="2019-01-04T23:03:41.539" v="3545"/>
          <ac:spMkLst>
            <pc:docMk/>
            <pc:sldMk cId="3956521012" sldId="1771"/>
            <ac:spMk id="9" creationId="{5C34A7DB-A7A2-FC42-856C-503E44BB6E01}"/>
          </ac:spMkLst>
        </pc:spChg>
      </pc:sldChg>
      <pc:sldChg chg="addSp delSp modSp">
        <pc:chgData name="Ambrozik, Mikael" userId="eae7891e-2738-474a-97e3-def87946d67b" providerId="ADAL" clId="{BD3385E6-1A9A-1944-B4A9-1420A63D59DD}" dt="2019-01-04T23:09:10.669" v="3672" actId="164"/>
        <pc:sldMkLst>
          <pc:docMk/>
          <pc:sldMk cId="756109938" sldId="1772"/>
        </pc:sldMkLst>
        <pc:spChg chg="mod">
          <ac:chgData name="Ambrozik, Mikael" userId="eae7891e-2738-474a-97e3-def87946d67b" providerId="ADAL" clId="{BD3385E6-1A9A-1944-B4A9-1420A63D59DD}" dt="2019-01-04T23:07:54.912" v="3647" actId="242"/>
          <ac:spMkLst>
            <pc:docMk/>
            <pc:sldMk cId="756109938" sldId="1772"/>
            <ac:spMk id="2" creationId="{D004CDC1-41A8-4444-AC97-7D17EE731E0B}"/>
          </ac:spMkLst>
        </pc:spChg>
        <pc:spChg chg="del mod">
          <ac:chgData name="Ambrozik, Mikael" userId="eae7891e-2738-474a-97e3-def87946d67b" providerId="ADAL" clId="{BD3385E6-1A9A-1944-B4A9-1420A63D59DD}" dt="2019-01-04T23:08:57.399" v="3667"/>
          <ac:spMkLst>
            <pc:docMk/>
            <pc:sldMk cId="756109938" sldId="1772"/>
            <ac:spMk id="3" creationId="{73944C33-C9FB-4154-8612-AB350A5048DE}"/>
          </ac:spMkLst>
        </pc:spChg>
        <pc:spChg chg="del">
          <ac:chgData name="Ambrozik, Mikael" userId="eae7891e-2738-474a-97e3-def87946d67b" providerId="ADAL" clId="{BD3385E6-1A9A-1944-B4A9-1420A63D59DD}" dt="2019-01-04T23:07:50.912" v="3646"/>
          <ac:spMkLst>
            <pc:docMk/>
            <pc:sldMk cId="756109938" sldId="1772"/>
            <ac:spMk id="7" creationId="{07BE1702-C69F-4DCB-959E-D3CADA998A66}"/>
          </ac:spMkLst>
        </pc:spChg>
        <pc:spChg chg="mod">
          <ac:chgData name="Ambrozik, Mikael" userId="eae7891e-2738-474a-97e3-def87946d67b" providerId="ADAL" clId="{BD3385E6-1A9A-1944-B4A9-1420A63D59DD}" dt="2019-01-04T23:08:01.951" v="3649" actId="14100"/>
          <ac:spMkLst>
            <pc:docMk/>
            <pc:sldMk cId="756109938" sldId="1772"/>
            <ac:spMk id="9" creationId="{5FF2A56A-6854-4330-865E-36B4B17BBCCF}"/>
          </ac:spMkLst>
        </pc:spChg>
        <pc:spChg chg="add mod">
          <ac:chgData name="Ambrozik, Mikael" userId="eae7891e-2738-474a-97e3-def87946d67b" providerId="ADAL" clId="{BD3385E6-1A9A-1944-B4A9-1420A63D59DD}" dt="2019-01-04T23:07:50.912" v="3646"/>
          <ac:spMkLst>
            <pc:docMk/>
            <pc:sldMk cId="756109938" sldId="1772"/>
            <ac:spMk id="10" creationId="{639B84ED-29F2-3944-901C-84784CB338A0}"/>
          </ac:spMkLst>
        </pc:spChg>
        <pc:spChg chg="del mod topLvl">
          <ac:chgData name="Ambrozik, Mikael" userId="eae7891e-2738-474a-97e3-def87946d67b" providerId="ADAL" clId="{BD3385E6-1A9A-1944-B4A9-1420A63D59DD}" dt="2019-01-04T23:09:09.014" v="3671"/>
          <ac:spMkLst>
            <pc:docMk/>
            <pc:sldMk cId="756109938" sldId="1772"/>
            <ac:spMk id="12" creationId="{0ABACEB9-3750-5441-B2AB-30098D47F19E}"/>
          </ac:spMkLst>
        </pc:spChg>
        <pc:spChg chg="del mod topLvl">
          <ac:chgData name="Ambrozik, Mikael" userId="eae7891e-2738-474a-97e3-def87946d67b" providerId="ADAL" clId="{BD3385E6-1A9A-1944-B4A9-1420A63D59DD}" dt="2019-01-04T23:09:09.014" v="3671"/>
          <ac:spMkLst>
            <pc:docMk/>
            <pc:sldMk cId="756109938" sldId="1772"/>
            <ac:spMk id="13" creationId="{3462A50C-8FB9-354D-83D0-1AD841270239}"/>
          </ac:spMkLst>
        </pc:spChg>
        <pc:spChg chg="add mod">
          <ac:chgData name="Ambrozik, Mikael" userId="eae7891e-2738-474a-97e3-def87946d67b" providerId="ADAL" clId="{BD3385E6-1A9A-1944-B4A9-1420A63D59DD}" dt="2019-01-04T23:09:10.669" v="3672" actId="164"/>
          <ac:spMkLst>
            <pc:docMk/>
            <pc:sldMk cId="756109938" sldId="1772"/>
            <ac:spMk id="14" creationId="{E466F8BA-457D-704F-9EB1-BBEF10855D7C}"/>
          </ac:spMkLst>
        </pc:spChg>
        <pc:spChg chg="mod">
          <ac:chgData name="Ambrozik, Mikael" userId="eae7891e-2738-474a-97e3-def87946d67b" providerId="ADAL" clId="{BD3385E6-1A9A-1944-B4A9-1420A63D59DD}" dt="2019-01-04T23:09:10.669" v="3672" actId="164"/>
          <ac:spMkLst>
            <pc:docMk/>
            <pc:sldMk cId="756109938" sldId="1772"/>
            <ac:spMk id="15" creationId="{BE465CCC-AF5F-0343-96CF-6E421A5D01F7}"/>
          </ac:spMkLst>
        </pc:spChg>
        <pc:grpChg chg="add del mod">
          <ac:chgData name="Ambrozik, Mikael" userId="eae7891e-2738-474a-97e3-def87946d67b" providerId="ADAL" clId="{BD3385E6-1A9A-1944-B4A9-1420A63D59DD}" dt="2019-01-04T23:09:05.442" v="3670" actId="165"/>
          <ac:grpSpMkLst>
            <pc:docMk/>
            <pc:sldMk cId="756109938" sldId="1772"/>
            <ac:grpSpMk id="11" creationId="{B6DA00FC-347F-BF49-BDD5-FEF9F660EA4E}"/>
          </ac:grpSpMkLst>
        </pc:grpChg>
        <pc:grpChg chg="add mod">
          <ac:chgData name="Ambrozik, Mikael" userId="eae7891e-2738-474a-97e3-def87946d67b" providerId="ADAL" clId="{BD3385E6-1A9A-1944-B4A9-1420A63D59DD}" dt="2019-01-04T23:09:10.669" v="3672" actId="164"/>
          <ac:grpSpMkLst>
            <pc:docMk/>
            <pc:sldMk cId="756109938" sldId="1772"/>
            <ac:grpSpMk id="16" creationId="{26CDAEB9-092E-9E4F-A73B-52E8BBDFE331}"/>
          </ac:grpSpMkLst>
        </pc:grpChg>
      </pc:sldChg>
      <pc:sldChg chg="addSp delSp modSp modAnim">
        <pc:chgData name="Ambrozik, Mikael" userId="eae7891e-2738-474a-97e3-def87946d67b" providerId="ADAL" clId="{BD3385E6-1A9A-1944-B4A9-1420A63D59DD}" dt="2019-01-04T23:07:28.171" v="3643" actId="478"/>
        <pc:sldMkLst>
          <pc:docMk/>
          <pc:sldMk cId="2263012520" sldId="1773"/>
        </pc:sldMkLst>
        <pc:spChg chg="del">
          <ac:chgData name="Ambrozik, Mikael" userId="eae7891e-2738-474a-97e3-def87946d67b" providerId="ADAL" clId="{BD3385E6-1A9A-1944-B4A9-1420A63D59DD}" dt="2019-01-04T23:07:28.171" v="3643" actId="478"/>
          <ac:spMkLst>
            <pc:docMk/>
            <pc:sldMk cId="2263012520" sldId="1773"/>
            <ac:spMk id="4" creationId="{60AD0AB5-1BF0-47BC-AFB8-5B86E25AFF02}"/>
          </ac:spMkLst>
        </pc:spChg>
        <pc:spChg chg="del mod topLvl">
          <ac:chgData name="Ambrozik, Mikael" userId="eae7891e-2738-474a-97e3-def87946d67b" providerId="ADAL" clId="{BD3385E6-1A9A-1944-B4A9-1420A63D59DD}" dt="2019-01-04T23:07:06.720" v="3638"/>
          <ac:spMkLst>
            <pc:docMk/>
            <pc:sldMk cId="2263012520" sldId="1773"/>
            <ac:spMk id="18" creationId="{4119A21D-83D0-484B-850C-625718910115}"/>
          </ac:spMkLst>
        </pc:spChg>
        <pc:spChg chg="del mod topLvl">
          <ac:chgData name="Ambrozik, Mikael" userId="eae7891e-2738-474a-97e3-def87946d67b" providerId="ADAL" clId="{BD3385E6-1A9A-1944-B4A9-1420A63D59DD}" dt="2019-01-04T23:07:06.720" v="3638"/>
          <ac:spMkLst>
            <pc:docMk/>
            <pc:sldMk cId="2263012520" sldId="1773"/>
            <ac:spMk id="19" creationId="{84DDA20B-9B09-5D46-B278-2DDE8D63C72C}"/>
          </ac:spMkLst>
        </pc:spChg>
        <pc:spChg chg="add mod">
          <ac:chgData name="Ambrozik, Mikael" userId="eae7891e-2738-474a-97e3-def87946d67b" providerId="ADAL" clId="{BD3385E6-1A9A-1944-B4A9-1420A63D59DD}" dt="2019-01-04T23:07:09.622" v="3639" actId="164"/>
          <ac:spMkLst>
            <pc:docMk/>
            <pc:sldMk cId="2263012520" sldId="1773"/>
            <ac:spMk id="20" creationId="{F995F72E-C802-1F47-8A77-DF8291340EC8}"/>
          </ac:spMkLst>
        </pc:spChg>
        <pc:spChg chg="mod">
          <ac:chgData name="Ambrozik, Mikael" userId="eae7891e-2738-474a-97e3-def87946d67b" providerId="ADAL" clId="{BD3385E6-1A9A-1944-B4A9-1420A63D59DD}" dt="2019-01-04T23:07:09.622" v="3639" actId="164"/>
          <ac:spMkLst>
            <pc:docMk/>
            <pc:sldMk cId="2263012520" sldId="1773"/>
            <ac:spMk id="22" creationId="{64B611A9-2ABD-334B-99D8-28F1FB7FC082}"/>
          </ac:spMkLst>
        </pc:spChg>
        <pc:grpChg chg="add mod">
          <ac:chgData name="Ambrozik, Mikael" userId="eae7891e-2738-474a-97e3-def87946d67b" providerId="ADAL" clId="{BD3385E6-1A9A-1944-B4A9-1420A63D59DD}" dt="2019-01-04T23:07:09.622" v="3639" actId="164"/>
          <ac:grpSpMkLst>
            <pc:docMk/>
            <pc:sldMk cId="2263012520" sldId="1773"/>
            <ac:grpSpMk id="2" creationId="{29C214A9-6043-D543-895E-0B879DB883F2}"/>
          </ac:grpSpMkLst>
        </pc:grpChg>
        <pc:grpChg chg="add del mod">
          <ac:chgData name="Ambrozik, Mikael" userId="eae7891e-2738-474a-97e3-def87946d67b" providerId="ADAL" clId="{BD3385E6-1A9A-1944-B4A9-1420A63D59DD}" dt="2019-01-04T23:07:01.262" v="3637" actId="165"/>
          <ac:grpSpMkLst>
            <pc:docMk/>
            <pc:sldMk cId="2263012520" sldId="1773"/>
            <ac:grpSpMk id="17" creationId="{C7DAA6BA-64FA-DD4E-8E72-848A5B1F62C3}"/>
          </ac:grpSpMkLst>
        </pc:grpChg>
      </pc:sldChg>
      <pc:sldChg chg="addSp delSp modSp">
        <pc:chgData name="Ambrozik, Mikael" userId="eae7891e-2738-474a-97e3-def87946d67b" providerId="ADAL" clId="{BD3385E6-1A9A-1944-B4A9-1420A63D59DD}" dt="2019-01-04T23:09:25.327" v="3676" actId="120"/>
        <pc:sldMkLst>
          <pc:docMk/>
          <pc:sldMk cId="200575017" sldId="2006"/>
        </pc:sldMkLst>
        <pc:spChg chg="del">
          <ac:chgData name="Ambrozik, Mikael" userId="eae7891e-2738-474a-97e3-def87946d67b" providerId="ADAL" clId="{BD3385E6-1A9A-1944-B4A9-1420A63D59DD}" dt="2019-01-04T23:09:15.721" v="3673"/>
          <ac:spMkLst>
            <pc:docMk/>
            <pc:sldMk cId="200575017" sldId="2006"/>
            <ac:spMk id="2" creationId="{3050A516-3FC0-409F-8C2B-8F3C34DCA382}"/>
          </ac:spMkLst>
        </pc:spChg>
        <pc:spChg chg="add del mod">
          <ac:chgData name="Ambrozik, Mikael" userId="eae7891e-2738-474a-97e3-def87946d67b" providerId="ADAL" clId="{BD3385E6-1A9A-1944-B4A9-1420A63D59DD}" dt="2019-01-04T23:09:20.788" v="3674"/>
          <ac:spMkLst>
            <pc:docMk/>
            <pc:sldMk cId="200575017" sldId="2006"/>
            <ac:spMk id="3" creationId="{5BF82FC5-8A80-6949-8254-57DF32DAF0B3}"/>
          </ac:spMkLst>
        </pc:spChg>
        <pc:spChg chg="add mod">
          <ac:chgData name="Ambrozik, Mikael" userId="eae7891e-2738-474a-97e3-def87946d67b" providerId="ADAL" clId="{BD3385E6-1A9A-1944-B4A9-1420A63D59DD}" dt="2019-01-04T23:09:20.788" v="3674"/>
          <ac:spMkLst>
            <pc:docMk/>
            <pc:sldMk cId="200575017" sldId="2006"/>
            <ac:spMk id="5" creationId="{A1D7CACE-7F44-3446-B9C4-0B237F2DDDA3}"/>
          </ac:spMkLst>
        </pc:spChg>
        <pc:spChg chg="mod">
          <ac:chgData name="Ambrozik, Mikael" userId="eae7891e-2738-474a-97e3-def87946d67b" providerId="ADAL" clId="{BD3385E6-1A9A-1944-B4A9-1420A63D59DD}" dt="2019-01-04T23:09:25.327" v="3676" actId="120"/>
          <ac:spMkLst>
            <pc:docMk/>
            <pc:sldMk cId="200575017" sldId="2006"/>
            <ac:spMk id="7" creationId="{78ECEDBF-2148-466C-A256-432F2E37787F}"/>
          </ac:spMkLst>
        </pc:spChg>
      </pc:sldChg>
    </pc:docChg>
  </pc:docChgLst>
  <pc:docChgLst>
    <pc:chgData name="Sundhar, Banumathy" userId="061a747b-10eb-43b3-8d0c-609492ba1856" providerId="ADAL" clId="{E2678252-21EF-41CA-970A-114F4B44436E}"/>
    <pc:docChg chg="undo modSld">
      <pc:chgData name="Sundhar, Banumathy" userId="061a747b-10eb-43b3-8d0c-609492ba1856" providerId="ADAL" clId="{E2678252-21EF-41CA-970A-114F4B44436E}" dt="2019-01-09T02:23:07.211" v="400"/>
      <pc:docMkLst>
        <pc:docMk/>
      </pc:docMkLst>
      <pc:sldChg chg="modSp modAnim">
        <pc:chgData name="Sundhar, Banumathy" userId="061a747b-10eb-43b3-8d0c-609492ba1856" providerId="ADAL" clId="{E2678252-21EF-41CA-970A-114F4B44436E}" dt="2019-01-09T01:00:38.163" v="310"/>
        <pc:sldMkLst>
          <pc:docMk/>
          <pc:sldMk cId="1194471248" sldId="273"/>
        </pc:sldMkLst>
        <pc:graphicFrameChg chg="modGraphic">
          <ac:chgData name="Sundhar, Banumathy" userId="061a747b-10eb-43b3-8d0c-609492ba1856" providerId="ADAL" clId="{E2678252-21EF-41CA-970A-114F4B44436E}" dt="2019-01-09T00:59:38.876" v="308" actId="20577"/>
          <ac:graphicFrameMkLst>
            <pc:docMk/>
            <pc:sldMk cId="1194471248" sldId="273"/>
            <ac:graphicFrameMk id="144" creationId="{3799EF81-96DD-E044-9C37-5C7713FDAB02}"/>
          </ac:graphicFrameMkLst>
        </pc:graphicFrameChg>
      </pc:sldChg>
      <pc:sldChg chg="addCm modNotesTx">
        <pc:chgData name="Sundhar, Banumathy" userId="061a747b-10eb-43b3-8d0c-609492ba1856" providerId="ADAL" clId="{E2678252-21EF-41CA-970A-114F4B44436E}" dt="2019-01-09T00:48:28.060" v="304"/>
        <pc:sldMkLst>
          <pc:docMk/>
          <pc:sldMk cId="395024003" sldId="1118"/>
        </pc:sldMkLst>
      </pc:sldChg>
      <pc:sldChg chg="modNotesTx">
        <pc:chgData name="Sundhar, Banumathy" userId="061a747b-10eb-43b3-8d0c-609492ba1856" providerId="ADAL" clId="{E2678252-21EF-41CA-970A-114F4B44436E}" dt="2019-01-09T00:44:46.970" v="4" actId="20577"/>
        <pc:sldMkLst>
          <pc:docMk/>
          <pc:sldMk cId="55512324" sldId="1120"/>
        </pc:sldMkLst>
      </pc:sldChg>
    </pc:docChg>
  </pc:docChgLst>
  <pc:docChgLst>
    <pc:chgData name="Nicholl, Richard" userId="6d519e98-1415-4f7a-a1a0-a3c8fc9d9001" providerId="ADAL" clId="{51B2C27C-C486-440A-B4D1-59C0F277F086}"/>
    <pc:docChg chg="addSld delSld modSld modSection">
      <pc:chgData name="Nicholl, Richard" userId="6d519e98-1415-4f7a-a1a0-a3c8fc9d9001" providerId="ADAL" clId="{51B2C27C-C486-440A-B4D1-59C0F277F086}" dt="2019-01-15T22:01:02.133" v="1" actId="2696"/>
      <pc:docMkLst>
        <pc:docMk/>
      </pc:docMkLst>
      <pc:sldChg chg="del">
        <pc:chgData name="Nicholl, Richard" userId="6d519e98-1415-4f7a-a1a0-a3c8fc9d9001" providerId="ADAL" clId="{51B2C27C-C486-440A-B4D1-59C0F277F086}" dt="2019-01-15T22:01:02.133" v="1" actId="2696"/>
        <pc:sldMkLst>
          <pc:docMk/>
          <pc:sldMk cId="1136362879" sldId="2009"/>
        </pc:sldMkLst>
      </pc:sldChg>
      <pc:sldChg chg="add">
        <pc:chgData name="Nicholl, Richard" userId="6d519e98-1415-4f7a-a1a0-a3c8fc9d9001" providerId="ADAL" clId="{51B2C27C-C486-440A-B4D1-59C0F277F086}" dt="2019-01-15T22:00:56.911" v="0"/>
        <pc:sldMkLst>
          <pc:docMk/>
          <pc:sldMk cId="2518406799" sldId="2010"/>
        </pc:sldMkLst>
      </pc:sldChg>
    </pc:docChg>
  </pc:docChgLst>
  <pc:docChgLst>
    <pc:chgData name="Banu Sundhar" userId="061a747b-10eb-43b3-8d0c-609492ba1856" providerId="ADAL" clId="{E2678252-21EF-41CA-970A-114F4B44436E}"/>
    <pc:docChg chg="undo modSld">
      <pc:chgData name="Banu Sundhar" userId="061a747b-10eb-43b3-8d0c-609492ba1856" providerId="ADAL" clId="{E2678252-21EF-41CA-970A-114F4B44436E}" dt="2019-01-09T18:49:45.001" v="1128" actId="20577"/>
      <pc:docMkLst>
        <pc:docMk/>
      </pc:docMkLst>
      <pc:sldChg chg="modSp">
        <pc:chgData name="Banu Sundhar" userId="061a747b-10eb-43b3-8d0c-609492ba1856" providerId="ADAL" clId="{E2678252-21EF-41CA-970A-114F4B44436E}" dt="2019-01-09T18:43:45.135" v="969" actId="14100"/>
        <pc:sldMkLst>
          <pc:docMk/>
          <pc:sldMk cId="1194471248" sldId="273"/>
        </pc:sldMkLst>
        <pc:graphicFrameChg chg="mod modGraphic">
          <ac:chgData name="Banu Sundhar" userId="061a747b-10eb-43b3-8d0c-609492ba1856" providerId="ADAL" clId="{E2678252-21EF-41CA-970A-114F4B44436E}" dt="2019-01-09T18:43:45.135" v="969" actId="14100"/>
          <ac:graphicFrameMkLst>
            <pc:docMk/>
            <pc:sldMk cId="1194471248" sldId="273"/>
            <ac:graphicFrameMk id="147" creationId="{86DF6344-CCA9-3F48-9C63-79DF6509FF61}"/>
          </ac:graphicFrameMkLst>
        </pc:graphicFrameChg>
        <pc:graphicFrameChg chg="mod modGraphic">
          <ac:chgData name="Banu Sundhar" userId="061a747b-10eb-43b3-8d0c-609492ba1856" providerId="ADAL" clId="{E2678252-21EF-41CA-970A-114F4B44436E}" dt="2019-01-09T18:42:54.846" v="966" actId="14100"/>
          <ac:graphicFrameMkLst>
            <pc:docMk/>
            <pc:sldMk cId="1194471248" sldId="273"/>
            <ac:graphicFrameMk id="153" creationId="{7ECE9F33-6F38-E449-B7DE-993233E92A71}"/>
          </ac:graphicFrameMkLst>
        </pc:graphicFrameChg>
        <pc:cxnChg chg="mod">
          <ac:chgData name="Banu Sundhar" userId="061a747b-10eb-43b3-8d0c-609492ba1856" providerId="ADAL" clId="{E2678252-21EF-41CA-970A-114F4B44436E}" dt="2019-01-09T18:42:54.846" v="966" actId="14100"/>
          <ac:cxnSpMkLst>
            <pc:docMk/>
            <pc:sldMk cId="1194471248" sldId="273"/>
            <ac:cxnSpMk id="73" creationId="{FE1C7C01-8158-554F-983E-238B0883EF0C}"/>
          </ac:cxnSpMkLst>
        </pc:cxnChg>
      </pc:sldChg>
      <pc:sldChg chg="modSp modNotesTx">
        <pc:chgData name="Banu Sundhar" userId="061a747b-10eb-43b3-8d0c-609492ba1856" providerId="ADAL" clId="{E2678252-21EF-41CA-970A-114F4B44436E}" dt="2019-01-09T18:49:45.001" v="1128" actId="20577"/>
        <pc:sldMkLst>
          <pc:docMk/>
          <pc:sldMk cId="2921602607" sldId="1071"/>
        </pc:sldMkLst>
        <pc:spChg chg="mod">
          <ac:chgData name="Banu Sundhar" userId="061a747b-10eb-43b3-8d0c-609492ba1856" providerId="ADAL" clId="{E2678252-21EF-41CA-970A-114F4B44436E}" dt="2019-01-09T18:47:51.431" v="971" actId="14100"/>
          <ac:spMkLst>
            <pc:docMk/>
            <pc:sldMk cId="2921602607" sldId="1071"/>
            <ac:spMk id="8" creationId="{35C64700-0E40-4B78-9A19-6A6A9B337B2F}"/>
          </ac:spMkLst>
        </pc:spChg>
      </pc:sldChg>
      <pc:sldChg chg="modSp delCm">
        <pc:chgData name="Banu Sundhar" userId="061a747b-10eb-43b3-8d0c-609492ba1856" providerId="ADAL" clId="{E2678252-21EF-41CA-970A-114F4B44436E}" dt="2019-01-08T15:33:35.726" v="202"/>
        <pc:sldMkLst>
          <pc:docMk/>
          <pc:sldMk cId="1805491415" sldId="1095"/>
        </pc:sldMkLst>
        <pc:spChg chg="mod">
          <ac:chgData name="Banu Sundhar" userId="061a747b-10eb-43b3-8d0c-609492ba1856" providerId="ADAL" clId="{E2678252-21EF-41CA-970A-114F4B44436E}" dt="2019-01-08T15:33:27.489" v="201" actId="20577"/>
          <ac:spMkLst>
            <pc:docMk/>
            <pc:sldMk cId="1805491415" sldId="1095"/>
            <ac:spMk id="9" creationId="{53F5B083-2275-45C0-8CBA-6E256D1F5134}"/>
          </ac:spMkLst>
        </pc:spChg>
      </pc:sldChg>
      <pc:sldChg chg="addSp modSp addCm delCm modCm">
        <pc:chgData name="Banu Sundhar" userId="061a747b-10eb-43b3-8d0c-609492ba1856" providerId="ADAL" clId="{E2678252-21EF-41CA-970A-114F4B44436E}" dt="2019-01-09T18:33:09.963" v="933"/>
        <pc:sldMkLst>
          <pc:docMk/>
          <pc:sldMk cId="3611279353" sldId="1108"/>
        </pc:sldMkLst>
        <pc:spChg chg="mod">
          <ac:chgData name="Banu Sundhar" userId="061a747b-10eb-43b3-8d0c-609492ba1856" providerId="ADAL" clId="{E2678252-21EF-41CA-970A-114F4B44436E}" dt="2019-01-09T18:32:24.539" v="927" actId="1076"/>
          <ac:spMkLst>
            <pc:docMk/>
            <pc:sldMk cId="3611279353" sldId="1108"/>
            <ac:spMk id="40" creationId="{FF4D5548-B790-484E-BED6-BB47FE6DF888}"/>
          </ac:spMkLst>
        </pc:spChg>
        <pc:grpChg chg="mod">
          <ac:chgData name="Banu Sundhar" userId="061a747b-10eb-43b3-8d0c-609492ba1856" providerId="ADAL" clId="{E2678252-21EF-41CA-970A-114F4B44436E}" dt="2019-01-09T18:32:02.740" v="923" actId="1076"/>
          <ac:grpSpMkLst>
            <pc:docMk/>
            <pc:sldMk cId="3611279353" sldId="1108"/>
            <ac:grpSpMk id="55" creationId="{36F9CFB2-97D3-0543-AA28-A96EA4599D59}"/>
          </ac:grpSpMkLst>
        </pc:grpChg>
        <pc:cxnChg chg="add mod">
          <ac:chgData name="Banu Sundhar" userId="061a747b-10eb-43b3-8d0c-609492ba1856" providerId="ADAL" clId="{E2678252-21EF-41CA-970A-114F4B44436E}" dt="2019-01-09T18:32:59.940" v="932" actId="14100"/>
          <ac:cxnSpMkLst>
            <pc:docMk/>
            <pc:sldMk cId="3611279353" sldId="1108"/>
            <ac:cxnSpMk id="96" creationId="{1EC29EA3-E162-4FE4-AEC2-195D6CF0C15F}"/>
          </ac:cxnSpMkLst>
        </pc:cxnChg>
        <pc:cxnChg chg="add mod">
          <ac:chgData name="Banu Sundhar" userId="061a747b-10eb-43b3-8d0c-609492ba1856" providerId="ADAL" clId="{E2678252-21EF-41CA-970A-114F4B44436E}" dt="2019-01-09T18:32:53.522" v="931" actId="14100"/>
          <ac:cxnSpMkLst>
            <pc:docMk/>
            <pc:sldMk cId="3611279353" sldId="1108"/>
            <ac:cxnSpMk id="98" creationId="{A37A445D-74CA-4C33-9C33-34E6A82E0BBC}"/>
          </ac:cxnSpMkLst>
        </pc:cxnChg>
        <pc:cxnChg chg="mod">
          <ac:chgData name="Banu Sundhar" userId="061a747b-10eb-43b3-8d0c-609492ba1856" providerId="ADAL" clId="{E2678252-21EF-41CA-970A-114F4B44436E}" dt="2019-01-09T18:32:02.740" v="923" actId="1076"/>
          <ac:cxnSpMkLst>
            <pc:docMk/>
            <pc:sldMk cId="3611279353" sldId="1108"/>
            <ac:cxnSpMk id="101" creationId="{D34B7884-0B43-164E-8D72-4067F45B06F1}"/>
          </ac:cxnSpMkLst>
        </pc:cxnChg>
        <pc:cxnChg chg="mod">
          <ac:chgData name="Banu Sundhar" userId="061a747b-10eb-43b3-8d0c-609492ba1856" providerId="ADAL" clId="{E2678252-21EF-41CA-970A-114F4B44436E}" dt="2019-01-09T18:32:02.740" v="923" actId="1076"/>
          <ac:cxnSpMkLst>
            <pc:docMk/>
            <pc:sldMk cId="3611279353" sldId="1108"/>
            <ac:cxnSpMk id="103" creationId="{D910288C-A4F0-CF41-AD51-93227284F3C2}"/>
          </ac:cxnSpMkLst>
        </pc:cxnChg>
      </pc:sldChg>
      <pc:sldChg chg="delCm modNotesTx">
        <pc:chgData name="Banu Sundhar" userId="061a747b-10eb-43b3-8d0c-609492ba1856" providerId="ADAL" clId="{E2678252-21EF-41CA-970A-114F4B44436E}" dt="2019-01-09T18:34:41.496" v="945"/>
        <pc:sldMkLst>
          <pc:docMk/>
          <pc:sldMk cId="395024003" sldId="1118"/>
        </pc:sldMkLst>
      </pc:sldChg>
      <pc:sldChg chg="addSp modSp delCm">
        <pc:chgData name="Banu Sundhar" userId="061a747b-10eb-43b3-8d0c-609492ba1856" providerId="ADAL" clId="{E2678252-21EF-41CA-970A-114F4B44436E}" dt="2019-01-09T18:34:22.642" v="944" actId="14100"/>
        <pc:sldMkLst>
          <pc:docMk/>
          <pc:sldMk cId="55512324" sldId="1120"/>
        </pc:sldMkLst>
        <pc:spChg chg="add mod">
          <ac:chgData name="Banu Sundhar" userId="061a747b-10eb-43b3-8d0c-609492ba1856" providerId="ADAL" clId="{E2678252-21EF-41CA-970A-114F4B44436E}" dt="2019-01-09T18:34:22.642" v="944" actId="14100"/>
          <ac:spMkLst>
            <pc:docMk/>
            <pc:sldMk cId="55512324" sldId="1120"/>
            <ac:spMk id="98" creationId="{9AAF73EC-011D-4675-85AD-13AA1A3F34B6}"/>
          </ac:spMkLst>
        </pc:spChg>
      </pc:sldChg>
      <pc:sldChg chg="delCm modNotesTx">
        <pc:chgData name="Banu Sundhar" userId="061a747b-10eb-43b3-8d0c-609492ba1856" providerId="ADAL" clId="{E2678252-21EF-41CA-970A-114F4B44436E}" dt="2019-01-08T15:49:47.001" v="920"/>
        <pc:sldMkLst>
          <pc:docMk/>
          <pc:sldMk cId="615840433" sldId="1766"/>
        </pc:sldMkLst>
      </pc:sldChg>
      <pc:sldChg chg="modSp delCm modNotesTx">
        <pc:chgData name="Banu Sundhar" userId="061a747b-10eb-43b3-8d0c-609492ba1856" providerId="ADAL" clId="{E2678252-21EF-41CA-970A-114F4B44436E}" dt="2019-01-08T15:35:37.562" v="222"/>
        <pc:sldMkLst>
          <pc:docMk/>
          <pc:sldMk cId="3956521012" sldId="1771"/>
        </pc:sldMkLst>
        <pc:spChg chg="mod">
          <ac:chgData name="Banu Sundhar" userId="061a747b-10eb-43b3-8d0c-609492ba1856" providerId="ADAL" clId="{E2678252-21EF-41CA-970A-114F4B44436E}" dt="2019-01-08T15:34:19.511" v="213" actId="20577"/>
          <ac:spMkLst>
            <pc:docMk/>
            <pc:sldMk cId="3956521012" sldId="1771"/>
            <ac:spMk id="3" creationId="{80D7CC4A-3A97-4D6C-967B-F7F7110EC6F1}"/>
          </ac:spMkLst>
        </pc:spChg>
      </pc:sldChg>
      <pc:sldChg chg="delCm modNotesTx">
        <pc:chgData name="Banu Sundhar" userId="061a747b-10eb-43b3-8d0c-609492ba1856" providerId="ADAL" clId="{E2678252-21EF-41CA-970A-114F4B44436E}" dt="2019-01-08T15:41:26.059" v="422"/>
        <pc:sldMkLst>
          <pc:docMk/>
          <pc:sldMk cId="756109938" sldId="1772"/>
        </pc:sldMkLst>
      </pc:sldChg>
      <pc:sldChg chg="modNotesTx">
        <pc:chgData name="Banu Sundhar" userId="061a747b-10eb-43b3-8d0c-609492ba1856" providerId="ADAL" clId="{E2678252-21EF-41CA-970A-114F4B44436E}" dt="2019-01-08T15:47:50.907" v="918" actId="20577"/>
        <pc:sldMkLst>
          <pc:docMk/>
          <pc:sldMk cId="200575017" sldId="2006"/>
        </pc:sldMkLst>
      </pc:sldChg>
    </pc:docChg>
  </pc:docChgLst>
  <pc:docChgLst>
    <pc:chgData name="Banu Sundhar" userId="061a747b-10eb-43b3-8d0c-609492ba1856" providerId="ADAL" clId="{8914E1E5-DD94-4327-B424-A30CB1C3AB05}"/>
    <pc:docChg chg="custSel addSld delSld modSld modSection">
      <pc:chgData name="Banu Sundhar" userId="061a747b-10eb-43b3-8d0c-609492ba1856" providerId="ADAL" clId="{8914E1E5-DD94-4327-B424-A30CB1C3AB05}" dt="2019-01-13T23:07:03.276" v="3" actId="20577"/>
      <pc:docMkLst>
        <pc:docMk/>
      </pc:docMkLst>
      <pc:sldChg chg="add">
        <pc:chgData name="Banu Sundhar" userId="061a747b-10eb-43b3-8d0c-609492ba1856" providerId="ADAL" clId="{8914E1E5-DD94-4327-B424-A30CB1C3AB05}" dt="2019-01-13T22:59:38.781" v="1"/>
        <pc:sldMkLst>
          <pc:docMk/>
          <pc:sldMk cId="3643411438" sldId="274"/>
        </pc:sldMkLst>
      </pc:sldChg>
      <pc:sldChg chg="modNotesTx">
        <pc:chgData name="Banu Sundhar" userId="061a747b-10eb-43b3-8d0c-609492ba1856" providerId="ADAL" clId="{8914E1E5-DD94-4327-B424-A30CB1C3AB05}" dt="2019-01-13T23:07:03.276" v="3" actId="20577"/>
        <pc:sldMkLst>
          <pc:docMk/>
          <pc:sldMk cId="3611279353" sldId="1108"/>
        </pc:sldMkLst>
      </pc:sldChg>
    </pc:docChg>
  </pc:docChgLst>
  <pc:docChgLst>
    <pc:chgData name="Richard Nicholl" userId="6d519e98-1415-4f7a-a1a0-a3c8fc9d9001" providerId="ADAL" clId="{51B2C27C-C486-440A-B4D1-59C0F277F086}"/>
    <pc:docChg chg="undo modSld">
      <pc:chgData name="Richard Nicholl" userId="6d519e98-1415-4f7a-a1a0-a3c8fc9d9001" providerId="ADAL" clId="{51B2C27C-C486-440A-B4D1-59C0F277F086}" dt="2019-01-14T21:13:02.764" v="7" actId="58"/>
      <pc:docMkLst>
        <pc:docMk/>
      </pc:docMkLst>
      <pc:sldChg chg="modSp">
        <pc:chgData name="Richard Nicholl" userId="6d519e98-1415-4f7a-a1a0-a3c8fc9d9001" providerId="ADAL" clId="{51B2C27C-C486-440A-B4D1-59C0F277F086}" dt="2019-01-14T21:13:02.764" v="7" actId="58"/>
        <pc:sldMkLst>
          <pc:docMk/>
          <pc:sldMk cId="1194471248" sldId="273"/>
        </pc:sldMkLst>
        <pc:graphicFrameChg chg="mod modGraphic">
          <ac:chgData name="Richard Nicholl" userId="6d519e98-1415-4f7a-a1a0-a3c8fc9d9001" providerId="ADAL" clId="{51B2C27C-C486-440A-B4D1-59C0F277F086}" dt="2019-01-14T21:13:02.764" v="7" actId="58"/>
          <ac:graphicFrameMkLst>
            <pc:docMk/>
            <pc:sldMk cId="1194471248" sldId="273"/>
            <ac:graphicFrameMk id="153" creationId="{7ECE9F33-6F38-E449-B7DE-993233E92A7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NetApp Logo"/>
          <p:cNvGrpSpPr>
            <a:grpSpLocks noChangeAspect="1"/>
          </p:cNvGrpSpPr>
          <p:nvPr/>
        </p:nvGrpSpPr>
        <p:grpSpPr bwMode="gray">
          <a:xfrm>
            <a:off x="6176473" y="8839201"/>
            <a:ext cx="511222" cy="136854"/>
            <a:chOff x="1841" y="1625"/>
            <a:chExt cx="3997" cy="1070"/>
          </a:xfrm>
        </p:grpSpPr>
        <p:sp>
          <p:nvSpPr>
            <p:cNvPr id="17"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8"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9"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0"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1"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2"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3"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27" name="Footer Placeholder 3"/>
          <p:cNvSpPr>
            <a:spLocks noGrp="1"/>
          </p:cNvSpPr>
          <p:nvPr>
            <p:ph type="ftr" sz="quarter" idx="2"/>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a:t>
            </a:r>
            <a:endParaRPr lang="en-US" dirty="0"/>
          </a:p>
        </p:txBody>
      </p:sp>
      <p:sp>
        <p:nvSpPr>
          <p:cNvPr id="28" name="Slide Number Placeholder 5"/>
          <p:cNvSpPr>
            <a:spLocks noGrp="1"/>
          </p:cNvSpPr>
          <p:nvPr>
            <p:ph type="sldNum" sz="quarter" idx="3"/>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2154327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7838" y="301625"/>
            <a:ext cx="5902325" cy="3319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28600" y="3813048"/>
            <a:ext cx="6400800" cy="495604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rPr>
              <a:t>Click to edit Master text styles</a:t>
            </a:r>
          </a:p>
          <a:p>
            <a:pPr marL="168275" marR="0" lvl="1"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rPr>
              <a:t>Second level</a:t>
            </a:r>
          </a:p>
          <a:p>
            <a:pPr marL="349250" marR="0" lvl="2"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rPr>
              <a:t>Third level</a:t>
            </a:r>
          </a:p>
          <a:p>
            <a:pPr marL="517525" marR="0" lvl="3"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rPr>
              <a:t>Fourth level</a:t>
            </a:r>
          </a:p>
          <a:p>
            <a:pPr marL="685800" marR="0" lvl="4"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rPr>
              <a:t>Fifth level</a:t>
            </a:r>
          </a:p>
        </p:txBody>
      </p:sp>
      <p:grpSp>
        <p:nvGrpSpPr>
          <p:cNvPr id="22" name="NetApp Logo"/>
          <p:cNvGrpSpPr>
            <a:grpSpLocks noChangeAspect="1"/>
          </p:cNvGrpSpPr>
          <p:nvPr/>
        </p:nvGrpSpPr>
        <p:grpSpPr bwMode="gray">
          <a:xfrm>
            <a:off x="6176473" y="8839201"/>
            <a:ext cx="511222" cy="136854"/>
            <a:chOff x="1841" y="1625"/>
            <a:chExt cx="3997" cy="1070"/>
          </a:xfrm>
        </p:grpSpPr>
        <p:sp>
          <p:nvSpPr>
            <p:cNvPr id="23"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7"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8"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9"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0"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1"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2"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18" name="Footer Placeholder 3"/>
          <p:cNvSpPr>
            <a:spLocks noGrp="1"/>
          </p:cNvSpPr>
          <p:nvPr>
            <p:ph type="ftr" sz="quarter" idx="4"/>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a:t>
            </a:r>
            <a:endParaRPr lang="en-US" dirty="0"/>
          </a:p>
        </p:txBody>
      </p:sp>
      <p:sp>
        <p:nvSpPr>
          <p:cNvPr id="33" name="Slide Number Placeholder 5"/>
          <p:cNvSpPr>
            <a:spLocks noGrp="1"/>
          </p:cNvSpPr>
          <p:nvPr>
            <p:ph type="sldNum" sz="quarter" idx="5"/>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466532148"/>
      </p:ext>
    </p:extLst>
  </p:cSld>
  <p:clrMap bg1="lt1" tx1="dk1" bg2="lt2" tx2="dk2" accent1="accent1" accent2="accent2" accent3="accent3" accent4="accent4" accent5="accent5" accent6="accent6" hlink="hlink" folHlink="folHlink"/>
  <p:hf hdr="0"/>
  <p:notesStyle>
    <a:lvl1pPr marL="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1pPr>
    <a:lvl2pPr marL="16827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2pPr>
    <a:lvl3pPr marL="34925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3pPr>
    <a:lvl4pPr marL="51752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4pPr>
    <a:lvl5pPr marL="68580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ocs.aws.amazon.com/AWSEC2/latest/UserGuide/Storage.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ws.amazon.com/AWSCloudFormation/latest/UserGuide/cfn-whatis-concept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ocs.aws.amazon.com/cli/latest/reference/cloudformation" TargetMode="External"/><Relationship Id="rId5" Type="http://schemas.openxmlformats.org/officeDocument/2006/relationships/hyperlink" Target="https://docs.aws.amazon.com/AWSCloudFormation/latest/APIReference/" TargetMode="External"/><Relationship Id="rId4" Type="http://schemas.openxmlformats.org/officeDocument/2006/relationships/hyperlink" Target="https://console.aws.amazon.com/cloudformation/"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aws.amazon.com/AWSCloudFormation/latest/UserGuide/template-anatomy.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301625"/>
            <a:ext cx="5902325" cy="3319463"/>
          </a:xfrm>
        </p:spPr>
      </p:sp>
      <p:sp>
        <p:nvSpPr>
          <p:cNvPr id="3" name="Notes Placeholder 2"/>
          <p:cNvSpPr>
            <a:spLocks noGrp="1"/>
          </p:cNvSpPr>
          <p:nvPr>
            <p:ph type="body" idx="1"/>
          </p:nvPr>
        </p:nvSpPr>
        <p:spPr/>
        <p:txBody>
          <a:bodyPr>
            <a:normAutofit/>
          </a:bodyPr>
          <a:lstStyle/>
          <a:p>
            <a:r>
              <a:rPr lang="en-US" b="1" dirty="0"/>
              <a:t>Instructor Notes</a:t>
            </a:r>
            <a:br>
              <a:rPr lang="en-US" dirty="0"/>
            </a:br>
            <a:endParaRPr lang="en-US" dirty="0"/>
          </a:p>
          <a:p>
            <a:endParaRPr lang="en-US" dirty="0"/>
          </a:p>
          <a:p>
            <a:r>
              <a:rPr lang="en-US" b="1" dirty="0"/>
              <a:t>Student Notes </a:t>
            </a:r>
            <a:br>
              <a:rPr lang="en-US" dirty="0"/>
            </a:br>
            <a:endParaRPr lang="en-US" dirty="0"/>
          </a:p>
          <a:p>
            <a:endParaRPr lang="en-US" dirty="0"/>
          </a:p>
        </p:txBody>
      </p:sp>
      <p:sp>
        <p:nvSpPr>
          <p:cNvPr id="6" name="Footer Placeholder 5">
            <a:extLst>
              <a:ext uri="{FF2B5EF4-FFF2-40B4-BE49-F238E27FC236}">
                <a16:creationId xmlns:a16="http://schemas.microsoft.com/office/drawing/2014/main" id="{86EEF5AF-3878-4404-B5BB-EBC47CE83442}"/>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7473A92F-C3C1-4610-B356-981C840E72CE}"/>
              </a:ext>
            </a:extLst>
          </p:cNvPr>
          <p:cNvSpPr>
            <a:spLocks noGrp="1"/>
          </p:cNvSpPr>
          <p:nvPr>
            <p:ph type="sldNum" sz="quarter" idx="5"/>
          </p:nvPr>
        </p:nvSpPr>
        <p:spPr/>
        <p:txBody>
          <a:bodyPr/>
          <a:lstStyle/>
          <a:p>
            <a:fld id="{16AA2537-0790-4789-A16C-397C663A3332}" type="slidenum">
              <a:rPr lang="en-US" smtClean="0"/>
              <a:pPr/>
              <a:t>1</a:t>
            </a:fld>
            <a:endParaRPr lang="en-US" dirty="0"/>
          </a:p>
        </p:txBody>
      </p:sp>
    </p:spTree>
    <p:extLst>
      <p:ext uri="{BB962C8B-B14F-4D97-AF65-F5344CB8AC3E}">
        <p14:creationId xmlns:p14="http://schemas.microsoft.com/office/powerpoint/2010/main" val="389166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34A60E7B-05A0-4951-93F0-A51862486ED3}"/>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54E22AB4-42D0-4720-A885-3DAC41901929}"/>
              </a:ext>
            </a:extLst>
          </p:cNvPr>
          <p:cNvSpPr>
            <a:spLocks noGrp="1"/>
          </p:cNvSpPr>
          <p:nvPr>
            <p:ph type="sldNum" sz="quarter" idx="5"/>
          </p:nvPr>
        </p:nvSpPr>
        <p:spPr/>
        <p:txBody>
          <a:bodyPr/>
          <a:lstStyle/>
          <a:p>
            <a:fld id="{16AA2537-0790-4789-A16C-397C663A3332}" type="slidenum">
              <a:rPr lang="en-US" smtClean="0"/>
              <a:pPr/>
              <a:t>10</a:t>
            </a:fld>
            <a:endParaRPr lang="en-US" dirty="0"/>
          </a:p>
        </p:txBody>
      </p:sp>
    </p:spTree>
    <p:extLst>
      <p:ext uri="{BB962C8B-B14F-4D97-AF65-F5344CB8AC3E}">
        <p14:creationId xmlns:p14="http://schemas.microsoft.com/office/powerpoint/2010/main" val="1633291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solidFill>
                  <a:srgbClr val="000000"/>
                </a:solidFill>
              </a:rPr>
              <a:t>In this example</a:t>
            </a:r>
            <a:r>
              <a:rPr lang="en-US" dirty="0"/>
              <a:t> </a:t>
            </a:r>
            <a:r>
              <a:rPr lang="en-US" dirty="0">
                <a:solidFill>
                  <a:srgbClr val="000000"/>
                </a:solidFill>
              </a:rPr>
              <a:t>we</a:t>
            </a:r>
            <a:r>
              <a:rPr lang="en-US" dirty="0"/>
              <a:t> start by discussing the security group for the web instances. </a:t>
            </a:r>
            <a:r>
              <a:rPr lang="en-US" dirty="0">
                <a:solidFill>
                  <a:srgbClr val="000000"/>
                </a:solidFill>
              </a:rPr>
              <a:t>In this example</a:t>
            </a:r>
            <a:r>
              <a:rPr lang="en-US" dirty="0"/>
              <a:t> </a:t>
            </a:r>
            <a:r>
              <a:rPr lang="en-US" dirty="0">
                <a:solidFill>
                  <a:srgbClr val="000000"/>
                </a:solidFill>
              </a:rPr>
              <a:t>we</a:t>
            </a:r>
            <a:r>
              <a:rPr lang="en-US" dirty="0"/>
              <a:t> might want connection only from load balancers in the 10.0.1.0/24 subnet and the connection must be made via port 80. Also </a:t>
            </a:r>
            <a:r>
              <a:rPr lang="en-US" dirty="0">
                <a:solidFill>
                  <a:srgbClr val="000000"/>
                </a:solidFill>
              </a:rPr>
              <a:t>we</a:t>
            </a:r>
            <a:r>
              <a:rPr lang="en-US" dirty="0"/>
              <a:t> only want </a:t>
            </a:r>
            <a:r>
              <a:rPr lang="en-US" dirty="0">
                <a:solidFill>
                  <a:srgbClr val="000000"/>
                </a:solidFill>
              </a:rPr>
              <a:t>SSH</a:t>
            </a:r>
            <a:r>
              <a:rPr lang="en-US" dirty="0"/>
              <a:t> access to be </a:t>
            </a:r>
            <a:r>
              <a:rPr lang="en-US" dirty="0">
                <a:solidFill>
                  <a:srgbClr val="000000"/>
                </a:solidFill>
              </a:rPr>
              <a:t>allowed</a:t>
            </a:r>
            <a:r>
              <a:rPr lang="en-US" dirty="0"/>
              <a:t> from bastion jump hosts. </a:t>
            </a:r>
            <a:r>
              <a:rPr lang="en-US" dirty="0">
                <a:solidFill>
                  <a:srgbClr val="000000"/>
                </a:solidFill>
              </a:rPr>
              <a:t>Note that the</a:t>
            </a:r>
            <a:r>
              <a:rPr lang="en-US" dirty="0"/>
              <a:t> bastion host rule is </a:t>
            </a:r>
            <a:r>
              <a:rPr lang="en-US" dirty="0">
                <a:solidFill>
                  <a:srgbClr val="000000"/>
                </a:solidFill>
              </a:rPr>
              <a:t>based upon</a:t>
            </a:r>
            <a:r>
              <a:rPr lang="en-US" dirty="0"/>
              <a:t> the security group of the bastion hosts, </a:t>
            </a:r>
            <a:r>
              <a:rPr lang="en-US" dirty="0">
                <a:solidFill>
                  <a:srgbClr val="000000"/>
                </a:solidFill>
              </a:rPr>
              <a:t>where as</a:t>
            </a:r>
            <a:r>
              <a:rPr lang="en-US" dirty="0"/>
              <a:t> the </a:t>
            </a:r>
            <a:r>
              <a:rPr lang="en-US" dirty="0">
                <a:solidFill>
                  <a:srgbClr val="000000"/>
                </a:solidFill>
              </a:rPr>
              <a:t>http</a:t>
            </a:r>
            <a:r>
              <a:rPr lang="en-US" dirty="0"/>
              <a:t> rule is based on subnet. Both methods are possible.</a:t>
            </a:r>
          </a:p>
          <a:p>
            <a:r>
              <a:rPr lang="en-US" dirty="0">
                <a:solidFill>
                  <a:srgbClr val="000000"/>
                </a:solidFill>
              </a:rPr>
              <a:t>Note</a:t>
            </a:r>
            <a:r>
              <a:rPr lang="en-US" dirty="0"/>
              <a:t> </a:t>
            </a:r>
            <a:r>
              <a:rPr lang="en-US" dirty="0">
                <a:solidFill>
                  <a:srgbClr val="000000"/>
                </a:solidFill>
              </a:rPr>
              <a:t>we</a:t>
            </a:r>
            <a:r>
              <a:rPr lang="en-US" dirty="0"/>
              <a:t> do not show the Bastion Security group rules here in this example, it probably has </a:t>
            </a:r>
            <a:r>
              <a:rPr lang="en-US" dirty="0">
                <a:solidFill>
                  <a:srgbClr val="000000"/>
                </a:solidFill>
              </a:rPr>
              <a:t>it’s</a:t>
            </a:r>
            <a:r>
              <a:rPr lang="en-US" dirty="0"/>
              <a:t> own rules that make sense for it (</a:t>
            </a:r>
            <a:r>
              <a:rPr lang="en-US" dirty="0">
                <a:solidFill>
                  <a:srgbClr val="000000"/>
                </a:solidFill>
              </a:rPr>
              <a:t>e.g.</a:t>
            </a:r>
            <a:r>
              <a:rPr lang="en-US" dirty="0"/>
              <a:t> only </a:t>
            </a:r>
            <a:r>
              <a:rPr lang="en-US" dirty="0">
                <a:solidFill>
                  <a:srgbClr val="000000"/>
                </a:solidFill>
              </a:rPr>
              <a:t>allow</a:t>
            </a:r>
            <a:r>
              <a:rPr lang="en-US" dirty="0"/>
              <a:t> </a:t>
            </a:r>
            <a:r>
              <a:rPr lang="en-US" dirty="0">
                <a:solidFill>
                  <a:srgbClr val="000000"/>
                </a:solidFill>
              </a:rPr>
              <a:t>RDP</a:t>
            </a:r>
            <a:r>
              <a:rPr lang="en-US" dirty="0"/>
              <a:t> from a particular subnet or IP </a:t>
            </a:r>
            <a:r>
              <a:rPr lang="en-US" dirty="0">
                <a:solidFill>
                  <a:srgbClr val="000000"/>
                </a:solidFill>
              </a:rPr>
              <a:t>address</a:t>
            </a:r>
            <a:r>
              <a:rPr lang="en-US" dirty="0"/>
              <a:t>). The key here is that the rule in the web Security Group only </a:t>
            </a:r>
            <a:r>
              <a:rPr lang="en-US" dirty="0">
                <a:solidFill>
                  <a:srgbClr val="000000"/>
                </a:solidFill>
              </a:rPr>
              <a:t>allows</a:t>
            </a:r>
            <a:r>
              <a:rPr lang="en-US" dirty="0"/>
              <a:t> </a:t>
            </a:r>
            <a:r>
              <a:rPr lang="en-US" dirty="0">
                <a:solidFill>
                  <a:srgbClr val="000000"/>
                </a:solidFill>
              </a:rPr>
              <a:t>SSH</a:t>
            </a:r>
            <a:r>
              <a:rPr lang="en-US" dirty="0"/>
              <a:t> from instances that have the bastion host Security Group.</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A5E02E8C-12A1-4C21-81AC-0C869A51DB89}"/>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6CDB0118-D8EB-4ADF-A21A-05A07EBF601B}"/>
              </a:ext>
            </a:extLst>
          </p:cNvPr>
          <p:cNvSpPr>
            <a:spLocks noGrp="1"/>
          </p:cNvSpPr>
          <p:nvPr>
            <p:ph type="sldNum" sz="quarter" idx="5"/>
          </p:nvPr>
        </p:nvSpPr>
        <p:spPr/>
        <p:txBody>
          <a:bodyPr/>
          <a:lstStyle/>
          <a:p>
            <a:fld id="{16AA2537-0790-4789-A16C-397C663A3332}" type="slidenum">
              <a:rPr lang="en-US" smtClean="0"/>
              <a:pPr/>
              <a:t>11</a:t>
            </a:fld>
            <a:endParaRPr lang="en-US" dirty="0"/>
          </a:p>
        </p:txBody>
      </p:sp>
    </p:spTree>
    <p:extLst>
      <p:ext uri="{BB962C8B-B14F-4D97-AF65-F5344CB8AC3E}">
        <p14:creationId xmlns:p14="http://schemas.microsoft.com/office/powerpoint/2010/main" val="56588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In the class exercises, </a:t>
            </a:r>
            <a:r>
              <a:rPr lang="en-US" dirty="0">
                <a:solidFill>
                  <a:srgbClr val="000000"/>
                </a:solidFill>
              </a:rPr>
              <a:t>we</a:t>
            </a:r>
            <a:r>
              <a:rPr lang="en-US" dirty="0"/>
              <a:t> do not modify the </a:t>
            </a:r>
            <a:r>
              <a:rPr lang="en-US" dirty="0">
                <a:solidFill>
                  <a:srgbClr val="000000"/>
                </a:solidFill>
              </a:rPr>
              <a:t>ACLs</a:t>
            </a:r>
            <a:r>
              <a:rPr lang="en-US" dirty="0"/>
              <a:t>. </a:t>
            </a:r>
            <a:r>
              <a:rPr lang="en-US" dirty="0">
                <a:solidFill>
                  <a:srgbClr val="000000"/>
                </a:solidFill>
              </a:rPr>
              <a:t>These</a:t>
            </a:r>
            <a:r>
              <a:rPr lang="en-US" dirty="0"/>
              <a:t> might be used in a real production environment based on a customer’s specific security needs.</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2972BC6C-403E-47FD-B0A8-542202B90AE3}"/>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52DA5672-0EEB-4FB4-9D96-ACCB327136A4}"/>
              </a:ext>
            </a:extLst>
          </p:cNvPr>
          <p:cNvSpPr>
            <a:spLocks noGrp="1"/>
          </p:cNvSpPr>
          <p:nvPr>
            <p:ph type="sldNum" sz="quarter" idx="5"/>
          </p:nvPr>
        </p:nvSpPr>
        <p:spPr/>
        <p:txBody>
          <a:bodyPr/>
          <a:lstStyle/>
          <a:p>
            <a:fld id="{16AA2537-0790-4789-A16C-397C663A3332}" type="slidenum">
              <a:rPr lang="en-US" smtClean="0"/>
              <a:pPr/>
              <a:t>12</a:t>
            </a:fld>
            <a:endParaRPr lang="en-US" dirty="0"/>
          </a:p>
        </p:txBody>
      </p:sp>
    </p:spTree>
    <p:extLst>
      <p:ext uri="{BB962C8B-B14F-4D97-AF65-F5344CB8AC3E}">
        <p14:creationId xmlns:p14="http://schemas.microsoft.com/office/powerpoint/2010/main" val="34539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endParaRPr lang="en-US" dirty="0"/>
          </a:p>
          <a:p>
            <a:r>
              <a:rPr lang="en-US" b="1" dirty="0"/>
              <a:t>Student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this example, </a:t>
            </a:r>
            <a:r>
              <a:rPr lang="en-US" dirty="0">
                <a:solidFill>
                  <a:srgbClr val="000000"/>
                </a:solidFill>
              </a:rPr>
              <a:t>there is</a:t>
            </a:r>
            <a:r>
              <a:rPr lang="en-US" dirty="0"/>
              <a:t> a database subnet that should never be directly accessed from web servers that are in the 10.0.2.0/24 subnet. </a:t>
            </a:r>
            <a:r>
              <a:rPr lang="en-US" dirty="0">
                <a:solidFill>
                  <a:srgbClr val="000000"/>
                </a:solidFill>
              </a:rPr>
              <a:t>You</a:t>
            </a:r>
            <a:r>
              <a:rPr lang="en-US" dirty="0"/>
              <a:t> can add a </a:t>
            </a:r>
            <a:r>
              <a:rPr lang="en-US" dirty="0">
                <a:solidFill>
                  <a:srgbClr val="000000"/>
                </a:solidFill>
              </a:rPr>
              <a:t>DENY</a:t>
            </a:r>
            <a:r>
              <a:rPr lang="en-US" dirty="0"/>
              <a:t> rule to prevent any communication with that subnet (as is shown in this example).</a:t>
            </a:r>
          </a:p>
          <a:p>
            <a:endParaRPr lang="en-US" dirty="0"/>
          </a:p>
        </p:txBody>
      </p:sp>
      <p:sp>
        <p:nvSpPr>
          <p:cNvPr id="6" name="Footer Placeholder 5">
            <a:extLst>
              <a:ext uri="{FF2B5EF4-FFF2-40B4-BE49-F238E27FC236}">
                <a16:creationId xmlns:a16="http://schemas.microsoft.com/office/drawing/2014/main" id="{D00C571D-7B4E-4F50-9502-DCFC60EBD6FD}"/>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0A17D28B-34A9-4088-861C-603B1CB49538}"/>
              </a:ext>
            </a:extLst>
          </p:cNvPr>
          <p:cNvSpPr>
            <a:spLocks noGrp="1"/>
          </p:cNvSpPr>
          <p:nvPr>
            <p:ph type="sldNum" sz="quarter" idx="5"/>
          </p:nvPr>
        </p:nvSpPr>
        <p:spPr/>
        <p:txBody>
          <a:bodyPr/>
          <a:lstStyle/>
          <a:p>
            <a:fld id="{16AA2537-0790-4789-A16C-397C663A3332}" type="slidenum">
              <a:rPr lang="en-US" smtClean="0"/>
              <a:pPr/>
              <a:t>13</a:t>
            </a:fld>
            <a:endParaRPr lang="en-US" dirty="0"/>
          </a:p>
        </p:txBody>
      </p:sp>
    </p:spTree>
    <p:extLst>
      <p:ext uri="{BB962C8B-B14F-4D97-AF65-F5344CB8AC3E}">
        <p14:creationId xmlns:p14="http://schemas.microsoft.com/office/powerpoint/2010/main" val="289069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9EF0FB59-B672-470B-861B-3D2F3A3B45F5}"/>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5A10D76C-BB70-4323-AC86-6DACAC267C38}"/>
              </a:ext>
            </a:extLst>
          </p:cNvPr>
          <p:cNvSpPr>
            <a:spLocks noGrp="1"/>
          </p:cNvSpPr>
          <p:nvPr>
            <p:ph type="sldNum" sz="quarter" idx="5"/>
          </p:nvPr>
        </p:nvSpPr>
        <p:spPr/>
        <p:txBody>
          <a:bodyPr/>
          <a:lstStyle/>
          <a:p>
            <a:fld id="{16AA2537-0790-4789-A16C-397C663A3332}" type="slidenum">
              <a:rPr lang="en-US" smtClean="0"/>
              <a:pPr/>
              <a:t>14</a:t>
            </a:fld>
            <a:endParaRPr lang="en-US" dirty="0"/>
          </a:p>
        </p:txBody>
      </p:sp>
    </p:spTree>
    <p:extLst>
      <p:ext uri="{BB962C8B-B14F-4D97-AF65-F5344CB8AC3E}">
        <p14:creationId xmlns:p14="http://schemas.microsoft.com/office/powerpoint/2010/main" val="619878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r>
              <a:rPr lang="en-US" dirty="0"/>
              <a:t>:</a:t>
            </a:r>
          </a:p>
          <a:p>
            <a:r>
              <a:rPr lang="en-US" dirty="0"/>
              <a:t>There are more storage types and lots of details about </a:t>
            </a:r>
            <a:r>
              <a:rPr lang="en-US" dirty="0">
                <a:solidFill>
                  <a:srgbClr val="000000"/>
                </a:solidFill>
              </a:rPr>
              <a:t>these</a:t>
            </a:r>
            <a:r>
              <a:rPr lang="en-US" dirty="0"/>
              <a:t>. </a:t>
            </a:r>
            <a:r>
              <a:rPr lang="en-US" dirty="0">
                <a:solidFill>
                  <a:srgbClr val="000000"/>
                </a:solidFill>
              </a:rPr>
              <a:t>This</a:t>
            </a:r>
            <a:r>
              <a:rPr lang="en-US" dirty="0"/>
              <a:t> is just for a quick reference and </a:t>
            </a:r>
            <a:r>
              <a:rPr lang="en-US" dirty="0">
                <a:solidFill>
                  <a:srgbClr val="000000"/>
                </a:solidFill>
              </a:rPr>
              <a:t>these</a:t>
            </a:r>
            <a:r>
              <a:rPr lang="en-US" dirty="0"/>
              <a:t> are the types of storage that the students </a:t>
            </a:r>
            <a:r>
              <a:rPr lang="en-US" dirty="0">
                <a:solidFill>
                  <a:srgbClr val="000000"/>
                </a:solidFill>
              </a:rPr>
              <a:t>will</a:t>
            </a:r>
            <a:r>
              <a:rPr lang="en-US" dirty="0"/>
              <a:t> most likely </a:t>
            </a:r>
            <a:r>
              <a:rPr lang="en-US" dirty="0">
                <a:solidFill>
                  <a:srgbClr val="000000"/>
                </a:solidFill>
              </a:rPr>
              <a:t>encounter</a:t>
            </a:r>
            <a:r>
              <a:rPr lang="en-US" dirty="0"/>
              <a:t> during the class.</a:t>
            </a:r>
          </a:p>
          <a:p>
            <a:endParaRPr lang="en-US" dirty="0"/>
          </a:p>
          <a:p>
            <a:r>
              <a:rPr lang="en-US" b="1" dirty="0"/>
              <a:t>Student Notes</a:t>
            </a:r>
            <a:r>
              <a:rPr lang="en-US" dirty="0"/>
              <a:t>:</a:t>
            </a:r>
          </a:p>
          <a:p>
            <a:r>
              <a:rPr lang="en-US" dirty="0"/>
              <a:t>For further details about more </a:t>
            </a:r>
            <a:r>
              <a:rPr lang="en-US" dirty="0">
                <a:solidFill>
                  <a:srgbClr val="000000"/>
                </a:solidFill>
              </a:rPr>
              <a:t>AWS</a:t>
            </a:r>
            <a:r>
              <a:rPr lang="en-US" dirty="0"/>
              <a:t> storage types, see </a:t>
            </a:r>
            <a:r>
              <a:rPr lang="en-US" dirty="0">
                <a:hlinkClick r:id="rId3"/>
              </a:rPr>
              <a:t>http://docs.aws.amazon.com/AWSEC2/latest/UserGuide/Storage.html</a:t>
            </a:r>
            <a:r>
              <a:rPr lang="en-US" dirty="0"/>
              <a:t> </a:t>
            </a:r>
          </a:p>
          <a:p>
            <a:endParaRPr lang="en-US" dirty="0"/>
          </a:p>
        </p:txBody>
      </p:sp>
      <p:sp>
        <p:nvSpPr>
          <p:cNvPr id="6" name="Footer Placeholder 5">
            <a:extLst>
              <a:ext uri="{FF2B5EF4-FFF2-40B4-BE49-F238E27FC236}">
                <a16:creationId xmlns:a16="http://schemas.microsoft.com/office/drawing/2014/main" id="{174B6E82-A3D4-4A41-A194-C71CA52C675B}"/>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9FC0B976-5EBC-45A9-8CFE-C1BCD40C1A63}"/>
              </a:ext>
            </a:extLst>
          </p:cNvPr>
          <p:cNvSpPr>
            <a:spLocks noGrp="1"/>
          </p:cNvSpPr>
          <p:nvPr>
            <p:ph type="sldNum" sz="quarter" idx="5"/>
          </p:nvPr>
        </p:nvSpPr>
        <p:spPr/>
        <p:txBody>
          <a:bodyPr/>
          <a:lstStyle/>
          <a:p>
            <a:fld id="{16AA2537-0790-4789-A16C-397C663A3332}" type="slidenum">
              <a:rPr lang="en-US" smtClean="0"/>
              <a:pPr/>
              <a:t>15</a:t>
            </a:fld>
            <a:endParaRPr lang="en-US" dirty="0"/>
          </a:p>
        </p:txBody>
      </p:sp>
    </p:spTree>
    <p:extLst>
      <p:ext uri="{BB962C8B-B14F-4D97-AF65-F5344CB8AC3E}">
        <p14:creationId xmlns:p14="http://schemas.microsoft.com/office/powerpoint/2010/main" val="2033119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Diagram to show how the storage types relate. This diagram does not show all the storage types. </a:t>
            </a:r>
          </a:p>
          <a:p>
            <a:endParaRPr lang="en-US" dirty="0"/>
          </a:p>
          <a:p>
            <a:r>
              <a:rPr lang="en-US" b="1" dirty="0"/>
              <a:t>Student Notes</a:t>
            </a:r>
          </a:p>
          <a:p>
            <a:r>
              <a:rPr lang="en-US" b="0" dirty="0"/>
              <a:t>When you shut down an </a:t>
            </a:r>
            <a:r>
              <a:rPr lang="en-US" b="0" dirty="0">
                <a:solidFill>
                  <a:srgbClr val="000000"/>
                </a:solidFill>
              </a:rPr>
              <a:t>Amazon EC2</a:t>
            </a:r>
            <a:r>
              <a:rPr lang="en-US" b="0" dirty="0"/>
              <a:t> instance, the ephemeral storage is lost, but if you have EBS storage, it is persistent. </a:t>
            </a:r>
          </a:p>
          <a:p>
            <a:endParaRPr lang="en-US" dirty="0"/>
          </a:p>
        </p:txBody>
      </p:sp>
      <p:sp>
        <p:nvSpPr>
          <p:cNvPr id="6" name="Footer Placeholder 5">
            <a:extLst>
              <a:ext uri="{FF2B5EF4-FFF2-40B4-BE49-F238E27FC236}">
                <a16:creationId xmlns:a16="http://schemas.microsoft.com/office/drawing/2014/main" id="{57D33F4F-4067-46E0-BC67-69B5451A7FA5}"/>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838EEC33-8054-443B-8A42-357C49DCA1EA}"/>
              </a:ext>
            </a:extLst>
          </p:cNvPr>
          <p:cNvSpPr>
            <a:spLocks noGrp="1"/>
          </p:cNvSpPr>
          <p:nvPr>
            <p:ph type="sldNum" sz="quarter" idx="5"/>
          </p:nvPr>
        </p:nvSpPr>
        <p:spPr/>
        <p:txBody>
          <a:bodyPr/>
          <a:lstStyle/>
          <a:p>
            <a:fld id="{16AA2537-0790-4789-A16C-397C663A3332}" type="slidenum">
              <a:rPr lang="en-US" smtClean="0"/>
              <a:pPr/>
              <a:t>16</a:t>
            </a:fld>
            <a:endParaRPr lang="en-US" dirty="0"/>
          </a:p>
        </p:txBody>
      </p:sp>
    </p:spTree>
    <p:extLst>
      <p:ext uri="{BB962C8B-B14F-4D97-AF65-F5344CB8AC3E}">
        <p14:creationId xmlns:p14="http://schemas.microsoft.com/office/powerpoint/2010/main" val="6631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B078454A-AD04-478F-BC60-12CA606C73B5}"/>
              </a:ext>
            </a:extLst>
          </p:cNvPr>
          <p:cNvSpPr>
            <a:spLocks noGrp="1"/>
          </p:cNvSpPr>
          <p:nvPr>
            <p:ph type="ftr" sz="quarter" idx="4"/>
          </p:nvPr>
        </p:nvSpPr>
        <p:spPr/>
        <p:txBody>
          <a:bodyPr/>
          <a:lstStyle/>
          <a:p>
            <a:r>
              <a:rPr lang="en-US"/>
              <a:t>© 2019 NetApp, Inc. All rights reserved.</a:t>
            </a:r>
            <a:endParaRPr lang="en-US" dirty="0"/>
          </a:p>
        </p:txBody>
      </p:sp>
      <p:sp>
        <p:nvSpPr>
          <p:cNvPr id="6" name="Slide Number Placeholder 5">
            <a:extLst>
              <a:ext uri="{FF2B5EF4-FFF2-40B4-BE49-F238E27FC236}">
                <a16:creationId xmlns:a16="http://schemas.microsoft.com/office/drawing/2014/main" id="{C06C60B1-0FEC-4068-B95A-86BB82C03AB7}"/>
              </a:ext>
            </a:extLst>
          </p:cNvPr>
          <p:cNvSpPr>
            <a:spLocks noGrp="1"/>
          </p:cNvSpPr>
          <p:nvPr>
            <p:ph type="sldNum" sz="quarter" idx="5"/>
          </p:nvPr>
        </p:nvSpPr>
        <p:spPr/>
        <p:txBody>
          <a:bodyPr/>
          <a:lstStyle/>
          <a:p>
            <a:fld id="{16AA2537-0790-4789-A16C-397C663A3332}" type="slidenum">
              <a:rPr lang="en-US" smtClean="0"/>
              <a:pPr/>
              <a:t>17</a:t>
            </a:fld>
            <a:endParaRPr lang="en-US" dirty="0"/>
          </a:p>
        </p:txBody>
      </p:sp>
    </p:spTree>
    <p:extLst>
      <p:ext uri="{BB962C8B-B14F-4D97-AF65-F5344CB8AC3E}">
        <p14:creationId xmlns:p14="http://schemas.microsoft.com/office/powerpoint/2010/main" val="564967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b="1" dirty="0"/>
          </a:p>
          <a:p>
            <a:r>
              <a:rPr lang="en-US" b="1" dirty="0"/>
              <a:t>Instructors can </a:t>
            </a:r>
            <a:r>
              <a:rPr lang="en-US" b="1" dirty="0">
                <a:solidFill>
                  <a:srgbClr val="000000"/>
                </a:solidFill>
              </a:rPr>
              <a:t>choose</a:t>
            </a:r>
            <a:r>
              <a:rPr lang="en-US" b="1" dirty="0"/>
              <a:t> to talk about this slide either before the students go to do the </a:t>
            </a:r>
            <a:r>
              <a:rPr lang="en-US" b="1" dirty="0">
                <a:solidFill>
                  <a:srgbClr val="000000"/>
                </a:solidFill>
              </a:rPr>
              <a:t>lab</a:t>
            </a:r>
            <a:r>
              <a:rPr lang="en-US" b="1" dirty="0"/>
              <a:t> or after they finish the </a:t>
            </a:r>
            <a:r>
              <a:rPr lang="en-US" b="1" dirty="0">
                <a:solidFill>
                  <a:srgbClr val="000000"/>
                </a:solidFill>
              </a:rPr>
              <a:t>lab</a:t>
            </a:r>
            <a:r>
              <a:rPr lang="en-US" b="1" dirty="0"/>
              <a:t> as a review.</a:t>
            </a:r>
          </a:p>
          <a:p>
            <a:endParaRPr lang="en-US" b="1" dirty="0"/>
          </a:p>
          <a:p>
            <a:r>
              <a:rPr lang="en-US" b="0" dirty="0">
                <a:solidFill>
                  <a:srgbClr val="000000"/>
                </a:solidFill>
              </a:rPr>
              <a:t>This</a:t>
            </a:r>
            <a:r>
              <a:rPr lang="en-US" b="0" dirty="0"/>
              <a:t> is what the </a:t>
            </a:r>
            <a:r>
              <a:rPr lang="en-US" b="0" dirty="0">
                <a:solidFill>
                  <a:srgbClr val="000000"/>
                </a:solidFill>
              </a:rPr>
              <a:t>CloudFormation</a:t>
            </a:r>
            <a:r>
              <a:rPr lang="en-US" b="0" dirty="0"/>
              <a:t> template does:</a:t>
            </a:r>
          </a:p>
          <a:p>
            <a:endParaRPr lang="en-US" dirty="0"/>
          </a:p>
          <a:p>
            <a:r>
              <a:rPr lang="en-US" dirty="0">
                <a:solidFill>
                  <a:srgbClr val="000000"/>
                </a:solidFill>
              </a:rPr>
              <a:t>We</a:t>
            </a:r>
            <a:r>
              <a:rPr lang="en-US" dirty="0"/>
              <a:t> </a:t>
            </a:r>
            <a:r>
              <a:rPr lang="en-US" dirty="0">
                <a:solidFill>
                  <a:srgbClr val="000000"/>
                </a:solidFill>
              </a:rPr>
              <a:t>will begin</a:t>
            </a:r>
            <a:r>
              <a:rPr lang="en-US" dirty="0"/>
              <a:t> by creating a </a:t>
            </a:r>
            <a:r>
              <a:rPr lang="en-US" dirty="0">
                <a:solidFill>
                  <a:srgbClr val="000000"/>
                </a:solidFill>
              </a:rPr>
              <a:t>VPC</a:t>
            </a:r>
            <a:r>
              <a:rPr lang="en-US" dirty="0"/>
              <a:t> in the N. Virginia Region with the 10.221.0.0/16 address range. This private address range is </a:t>
            </a:r>
            <a:r>
              <a:rPr lang="en-US" dirty="0">
                <a:solidFill>
                  <a:srgbClr val="000000"/>
                </a:solidFill>
              </a:rPr>
              <a:t>chosen</a:t>
            </a:r>
            <a:r>
              <a:rPr lang="en-US" dirty="0"/>
              <a:t> so that there is no collision with our on-prem data center addressing.</a:t>
            </a:r>
          </a:p>
          <a:p>
            <a:r>
              <a:rPr lang="en-US" dirty="0">
                <a:solidFill>
                  <a:srgbClr val="000000"/>
                </a:solidFill>
              </a:rPr>
              <a:t>We</a:t>
            </a:r>
            <a:r>
              <a:rPr lang="en-US" dirty="0"/>
              <a:t> </a:t>
            </a:r>
            <a:r>
              <a:rPr lang="en-US" dirty="0">
                <a:solidFill>
                  <a:srgbClr val="000000"/>
                </a:solidFill>
              </a:rPr>
              <a:t>will create</a:t>
            </a:r>
            <a:r>
              <a:rPr lang="en-US" dirty="0"/>
              <a:t> a public and a private subnet within this </a:t>
            </a:r>
            <a:r>
              <a:rPr lang="en-US" dirty="0">
                <a:solidFill>
                  <a:srgbClr val="000000"/>
                </a:solidFill>
              </a:rPr>
              <a:t>VPC</a:t>
            </a:r>
            <a:r>
              <a:rPr lang="en-US" dirty="0"/>
              <a:t> in the Availability Zone us-east-1a and 1-b respectively. </a:t>
            </a:r>
          </a:p>
          <a:p>
            <a:r>
              <a:rPr lang="en-US" b="1" dirty="0"/>
              <a:t>NOTE: 1a and 1b is not hardcoded in the script. It picks the first </a:t>
            </a:r>
            <a:r>
              <a:rPr lang="en-US" b="1" dirty="0">
                <a:solidFill>
                  <a:srgbClr val="000000"/>
                </a:solidFill>
              </a:rPr>
              <a:t>2</a:t>
            </a:r>
            <a:r>
              <a:rPr lang="en-US" b="1" dirty="0"/>
              <a:t> </a:t>
            </a:r>
            <a:r>
              <a:rPr lang="en-US" b="1" dirty="0">
                <a:solidFill>
                  <a:srgbClr val="000000"/>
                </a:solidFill>
              </a:rPr>
              <a:t>zones that is</a:t>
            </a:r>
            <a:r>
              <a:rPr lang="en-US" b="1" dirty="0"/>
              <a:t> available for the account. </a:t>
            </a:r>
          </a:p>
          <a:p>
            <a:endParaRPr lang="en-US" dirty="0"/>
          </a:p>
          <a:p>
            <a:r>
              <a:rPr lang="en-US" dirty="0">
                <a:solidFill>
                  <a:srgbClr val="000000"/>
                </a:solidFill>
              </a:rPr>
              <a:t>The</a:t>
            </a:r>
            <a:r>
              <a:rPr lang="en-US" dirty="0"/>
              <a:t> route entries in the main route table of the </a:t>
            </a:r>
            <a:r>
              <a:rPr lang="en-US" dirty="0">
                <a:solidFill>
                  <a:srgbClr val="000000"/>
                </a:solidFill>
              </a:rPr>
              <a:t>VPC</a:t>
            </a:r>
            <a:r>
              <a:rPr lang="en-US" dirty="0"/>
              <a:t> that get created automatically, only provides routes for internal traffic and so </a:t>
            </a:r>
            <a:r>
              <a:rPr lang="en-US" dirty="0">
                <a:solidFill>
                  <a:srgbClr val="000000"/>
                </a:solidFill>
              </a:rPr>
              <a:t>we</a:t>
            </a:r>
            <a:r>
              <a:rPr lang="en-US" dirty="0"/>
              <a:t> cannot reach the internet from either of these </a:t>
            </a:r>
            <a:r>
              <a:rPr lang="en-US" dirty="0">
                <a:solidFill>
                  <a:srgbClr val="000000"/>
                </a:solidFill>
              </a:rPr>
              <a:t>subnets</a:t>
            </a:r>
            <a:r>
              <a:rPr lang="en-US" dirty="0"/>
              <a:t>. Therefore by default they are private subnets until </a:t>
            </a:r>
            <a:r>
              <a:rPr lang="en-US" dirty="0">
                <a:solidFill>
                  <a:srgbClr val="000000"/>
                </a:solidFill>
              </a:rPr>
              <a:t>we</a:t>
            </a:r>
            <a:r>
              <a:rPr lang="en-US" dirty="0"/>
              <a:t> update the route tables.  </a:t>
            </a:r>
          </a:p>
          <a:p>
            <a:r>
              <a:rPr lang="en-US" dirty="0"/>
              <a:t>In addition, a default security group is also created automatically for this </a:t>
            </a:r>
            <a:r>
              <a:rPr lang="en-US" dirty="0">
                <a:solidFill>
                  <a:srgbClr val="000000"/>
                </a:solidFill>
              </a:rPr>
              <a:t>VPC</a:t>
            </a:r>
            <a:r>
              <a:rPr lang="en-US" dirty="0"/>
              <a:t>.</a:t>
            </a:r>
          </a:p>
          <a:p>
            <a:r>
              <a:rPr lang="en-US" dirty="0"/>
              <a:t>The template creates a Public Route Table and Private Route Table and updates them with appropriate routes.</a:t>
            </a:r>
          </a:p>
          <a:p>
            <a:r>
              <a:rPr lang="en-US" dirty="0"/>
              <a:t>A windows 2k16 </a:t>
            </a:r>
            <a:r>
              <a:rPr lang="en-US" dirty="0">
                <a:solidFill>
                  <a:srgbClr val="000000"/>
                </a:solidFill>
              </a:rPr>
              <a:t>ec2</a:t>
            </a:r>
            <a:r>
              <a:rPr lang="en-US" dirty="0"/>
              <a:t> instance is created in the public subnet. A new SG is created and is associate with </a:t>
            </a:r>
            <a:r>
              <a:rPr lang="en-US" dirty="0">
                <a:solidFill>
                  <a:srgbClr val="000000"/>
                </a:solidFill>
              </a:rPr>
              <a:t>this</a:t>
            </a:r>
            <a:r>
              <a:rPr lang="en-US" dirty="0"/>
              <a:t>.</a:t>
            </a:r>
          </a:p>
          <a:p>
            <a:r>
              <a:rPr lang="en-US" dirty="0">
                <a:solidFill>
                  <a:srgbClr val="000000"/>
                </a:solidFill>
              </a:rPr>
              <a:t>A RHEL</a:t>
            </a:r>
            <a:r>
              <a:rPr lang="en-US" dirty="0"/>
              <a:t> instance is created in the private subnet. </a:t>
            </a:r>
            <a:r>
              <a:rPr lang="en-US" dirty="0">
                <a:solidFill>
                  <a:srgbClr val="000000"/>
                </a:solidFill>
              </a:rPr>
              <a:t>An new</a:t>
            </a:r>
            <a:r>
              <a:rPr lang="en-US" dirty="0"/>
              <a:t> SG is created and associated with this instance.</a:t>
            </a:r>
          </a:p>
        </p:txBody>
      </p:sp>
      <p:sp>
        <p:nvSpPr>
          <p:cNvPr id="6" name="Footer Placeholder 5">
            <a:extLst>
              <a:ext uri="{FF2B5EF4-FFF2-40B4-BE49-F238E27FC236}">
                <a16:creationId xmlns:a16="http://schemas.microsoft.com/office/drawing/2014/main" id="{64C330BA-7D11-49ED-8878-8B166E42CD84}"/>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038AC676-B5BE-4008-A6A8-7B26A60A6DB2}"/>
              </a:ext>
            </a:extLst>
          </p:cNvPr>
          <p:cNvSpPr>
            <a:spLocks noGrp="1"/>
          </p:cNvSpPr>
          <p:nvPr>
            <p:ph type="sldNum" sz="quarter" idx="5"/>
          </p:nvPr>
        </p:nvSpPr>
        <p:spPr/>
        <p:txBody>
          <a:bodyPr/>
          <a:lstStyle/>
          <a:p>
            <a:fld id="{16AA2537-0790-4789-A16C-397C663A3332}" type="slidenum">
              <a:rPr lang="en-US" smtClean="0"/>
              <a:pPr/>
              <a:t>18</a:t>
            </a:fld>
            <a:endParaRPr lang="en-US" dirty="0"/>
          </a:p>
        </p:txBody>
      </p:sp>
    </p:spTree>
    <p:extLst>
      <p:ext uri="{BB962C8B-B14F-4D97-AF65-F5344CB8AC3E}">
        <p14:creationId xmlns:p14="http://schemas.microsoft.com/office/powerpoint/2010/main" val="2346047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solidFill>
                  <a:srgbClr val="000000"/>
                </a:solidFill>
              </a:rPr>
              <a:t>Question 1: Subnets.</a:t>
            </a:r>
          </a:p>
          <a:p>
            <a:r>
              <a:rPr lang="en-US" dirty="0">
                <a:solidFill>
                  <a:srgbClr val="000000"/>
                </a:solidFill>
              </a:rPr>
              <a:t>Question 2: They should be talking about creating a NAT Gateway in the Public Subnet, and updating their route table in the private subnet to use that NAT Gateway as the destination for outbound traffic.</a:t>
            </a:r>
          </a:p>
          <a:p>
            <a:r>
              <a:rPr lang="en-US" dirty="0">
                <a:solidFill>
                  <a:srgbClr val="000000"/>
                </a:solidFill>
              </a:rPr>
              <a:t>Question 3: EC2 instances. This question leads in to the next slide about Security Groups vs network ACLs.</a:t>
            </a:r>
            <a:endParaRPr lang="en-US" dirty="0"/>
          </a:p>
          <a:p>
            <a:endParaRPr lang="en-US" b="1" dirty="0"/>
          </a:p>
          <a:p>
            <a:r>
              <a:rPr lang="en-US" b="1" dirty="0"/>
              <a:t>Student Notes</a:t>
            </a:r>
          </a:p>
          <a:p>
            <a:r>
              <a:rPr lang="en-US" dirty="0"/>
              <a:t>If you encounter an issue, notify your instructor immediately so that it can be resolved</a:t>
            </a:r>
            <a:r>
              <a:rPr lang="en-US" baseline="0" dirty="0"/>
              <a:t> promptly</a:t>
            </a:r>
            <a:r>
              <a:rPr lang="en-US" dirty="0"/>
              <a:t>.</a:t>
            </a:r>
            <a:endParaRPr lang="en-US" b="1" dirty="0"/>
          </a:p>
          <a:p>
            <a:endParaRPr lang="en-US" dirty="0"/>
          </a:p>
        </p:txBody>
      </p:sp>
      <p:sp>
        <p:nvSpPr>
          <p:cNvPr id="6" name="Footer Placeholder 5">
            <a:extLst>
              <a:ext uri="{FF2B5EF4-FFF2-40B4-BE49-F238E27FC236}">
                <a16:creationId xmlns:a16="http://schemas.microsoft.com/office/drawing/2014/main" id="{DA27223D-A775-488A-A193-ED40EF5981E7}"/>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7C20C2F0-5B7B-44C0-AA28-96FDFA6A4CF3}"/>
              </a:ext>
            </a:extLst>
          </p:cNvPr>
          <p:cNvSpPr>
            <a:spLocks noGrp="1"/>
          </p:cNvSpPr>
          <p:nvPr>
            <p:ph type="sldNum" sz="quarter" idx="5"/>
          </p:nvPr>
        </p:nvSpPr>
        <p:spPr/>
        <p:txBody>
          <a:bodyPr/>
          <a:lstStyle/>
          <a:p>
            <a:fld id="{16AA2537-0790-4789-A16C-397C663A3332}" type="slidenum">
              <a:rPr lang="en-US" smtClean="0"/>
              <a:pPr/>
              <a:t>19</a:t>
            </a:fld>
            <a:endParaRPr lang="en-US" dirty="0"/>
          </a:p>
        </p:txBody>
      </p:sp>
    </p:spTree>
    <p:extLst>
      <p:ext uri="{BB962C8B-B14F-4D97-AF65-F5344CB8AC3E}">
        <p14:creationId xmlns:p14="http://schemas.microsoft.com/office/powerpoint/2010/main" val="1144059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301625"/>
            <a:ext cx="5902325" cy="3319463"/>
          </a:xfrm>
        </p:spPr>
      </p:sp>
      <p:sp>
        <p:nvSpPr>
          <p:cNvPr id="3" name="Notes Placeholder 2"/>
          <p:cNvSpPr>
            <a:spLocks noGrp="1"/>
          </p:cNvSpPr>
          <p:nvPr>
            <p:ph type="body" idx="1"/>
          </p:nvPr>
        </p:nvSpPr>
        <p:spPr/>
        <p:txBody>
          <a:bodyPr/>
          <a:lstStyle/>
          <a:p>
            <a:r>
              <a:rPr lang="en-US" b="1" dirty="0"/>
              <a:t>Instructor Notes</a:t>
            </a:r>
            <a:endParaRPr lang="en-US" dirty="0"/>
          </a:p>
          <a:p>
            <a:endParaRPr lang="en-US" dirty="0"/>
          </a:p>
          <a:p>
            <a:endParaRPr lang="en-US" dirty="0"/>
          </a:p>
          <a:p>
            <a:r>
              <a:rPr lang="en-US" b="1" dirty="0"/>
              <a:t>Student Notes </a:t>
            </a:r>
            <a:br>
              <a:rPr lang="en-US" dirty="0"/>
            </a:br>
            <a:endParaRPr lang="en-US" dirty="0"/>
          </a:p>
          <a:p>
            <a:endParaRPr lang="en-US" i="0" baseline="0" dirty="0"/>
          </a:p>
        </p:txBody>
      </p:sp>
      <p:sp>
        <p:nvSpPr>
          <p:cNvPr id="6" name="Footer Placeholder 5">
            <a:extLst>
              <a:ext uri="{FF2B5EF4-FFF2-40B4-BE49-F238E27FC236}">
                <a16:creationId xmlns:a16="http://schemas.microsoft.com/office/drawing/2014/main" id="{7FB8211A-7B0A-4A29-9A47-AD26DA489DC6}"/>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F455EABB-C0A8-46A6-87D7-46137FB54E4C}"/>
              </a:ext>
            </a:extLst>
          </p:cNvPr>
          <p:cNvSpPr>
            <a:spLocks noGrp="1"/>
          </p:cNvSpPr>
          <p:nvPr>
            <p:ph type="sldNum" sz="quarter" idx="5"/>
          </p:nvPr>
        </p:nvSpPr>
        <p:spPr/>
        <p:txBody>
          <a:bodyPr/>
          <a:lstStyle/>
          <a:p>
            <a:fld id="{16AA2537-0790-4789-A16C-397C663A3332}" type="slidenum">
              <a:rPr lang="en-US" smtClean="0"/>
              <a:pPr/>
              <a:t>2</a:t>
            </a:fld>
            <a:endParaRPr lang="en-US" dirty="0"/>
          </a:p>
        </p:txBody>
      </p:sp>
    </p:spTree>
    <p:extLst>
      <p:ext uri="{BB962C8B-B14F-4D97-AF65-F5344CB8AC3E}">
        <p14:creationId xmlns:p14="http://schemas.microsoft.com/office/powerpoint/2010/main" val="30863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b="1" dirty="0"/>
              <a:t>In the </a:t>
            </a:r>
            <a:r>
              <a:rPr lang="en-US" b="1" dirty="0">
                <a:solidFill>
                  <a:srgbClr val="000000"/>
                </a:solidFill>
              </a:rPr>
              <a:t>labs</a:t>
            </a:r>
            <a:r>
              <a:rPr lang="en-US" b="1" dirty="0"/>
              <a:t>, the students use the </a:t>
            </a:r>
            <a:r>
              <a:rPr lang="en-US" b="1" dirty="0">
                <a:solidFill>
                  <a:srgbClr val="000000"/>
                </a:solidFill>
              </a:rPr>
              <a:t>CloudFormation</a:t>
            </a:r>
            <a:r>
              <a:rPr lang="en-US" b="1" dirty="0"/>
              <a:t> template to create the </a:t>
            </a:r>
            <a:r>
              <a:rPr lang="en-US" b="1" dirty="0">
                <a:solidFill>
                  <a:srgbClr val="000000"/>
                </a:solidFill>
              </a:rPr>
              <a:t>VPC</a:t>
            </a:r>
            <a:r>
              <a:rPr lang="en-US" b="1" dirty="0"/>
              <a:t> resources. The template also creates </a:t>
            </a:r>
            <a:r>
              <a:rPr lang="en-US" b="1" dirty="0">
                <a:solidFill>
                  <a:srgbClr val="000000"/>
                </a:solidFill>
              </a:rPr>
              <a:t>EC2</a:t>
            </a:r>
            <a:r>
              <a:rPr lang="en-US" b="1" dirty="0"/>
              <a:t> instances – a windows instance in the public subnet and </a:t>
            </a:r>
            <a:r>
              <a:rPr lang="en-US" b="1" dirty="0">
                <a:solidFill>
                  <a:srgbClr val="000000"/>
                </a:solidFill>
              </a:rPr>
              <a:t>a RHEL</a:t>
            </a:r>
            <a:r>
              <a:rPr lang="en-US" b="1" dirty="0"/>
              <a:t> instance in the private subnet. An instance Key Pair is required to be associated with these instances when they are deployed. This Key Pair is used to generate the passwords for the instances. They cannot be created from the template. So as a first step they </a:t>
            </a:r>
            <a:r>
              <a:rPr lang="en-US" b="1" dirty="0">
                <a:solidFill>
                  <a:srgbClr val="000000"/>
                </a:solidFill>
              </a:rPr>
              <a:t>will use</a:t>
            </a:r>
            <a:r>
              <a:rPr lang="en-US" b="1" dirty="0"/>
              <a:t> the console to create the Key pair and pass it as a parameter to the template.</a:t>
            </a:r>
          </a:p>
          <a:p>
            <a:endParaRPr lang="en-US" b="1" dirty="0"/>
          </a:p>
          <a:p>
            <a:r>
              <a:rPr lang="en-US" b="1" dirty="0"/>
              <a:t>Compare </a:t>
            </a:r>
            <a:r>
              <a:rPr lang="en-US" b="1" dirty="0">
                <a:solidFill>
                  <a:srgbClr val="000000"/>
                </a:solidFill>
              </a:rPr>
              <a:t>this</a:t>
            </a:r>
            <a:r>
              <a:rPr lang="en-US" b="1" dirty="0"/>
              <a:t> to the User Access key that they generated for an IAM user in Module 1.</a:t>
            </a:r>
          </a:p>
          <a:p>
            <a:endParaRPr lang="en-US" dirty="0"/>
          </a:p>
          <a:p>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About User Access Keys</a:t>
            </a:r>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chemeClr val="tx1"/>
                </a:solidFill>
                <a:effectLst/>
                <a:latin typeface="Arial" panose="020B0604020202020204" pitchFamily="34" charset="0"/>
                <a:ea typeface="+mn-ea"/>
                <a:cs typeface="Arial" panose="020B0604020202020204" pitchFamily="34" charset="0"/>
              </a:rPr>
              <a:t>To successfully send requests to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APIs, you need to have a valid set of security credentials called access keys. These access keys have two parts:</a:t>
            </a:r>
          </a:p>
          <a:p>
            <a:pPr marL="171450" indent="-17145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Access key ID example: AKIAIOSFODNN7EXAMPLE</a:t>
            </a:r>
          </a:p>
          <a:p>
            <a:pPr marL="171450" indent="-17145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Secret access key example: wJalrXUtnFEMI/K7MDENG/bPxRfiCYEXAMPLEKEY</a:t>
            </a:r>
          </a:p>
          <a:p>
            <a:r>
              <a:rPr lang="en-US" sz="1000" b="0" i="0" kern="1200" dirty="0">
                <a:solidFill>
                  <a:schemeClr val="tx1"/>
                </a:solidFill>
                <a:effectLst/>
                <a:latin typeface="Arial" panose="020B0604020202020204" pitchFamily="34" charset="0"/>
                <a:ea typeface="+mn-ea"/>
                <a:cs typeface="Arial" panose="020B0604020202020204" pitchFamily="34" charset="0"/>
              </a:rPr>
              <a:t>Access keys are primarily used by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for two purposes:</a:t>
            </a:r>
          </a:p>
          <a:p>
            <a:pPr marL="171450" indent="-17145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Check who sent the API request.</a:t>
            </a:r>
          </a:p>
          <a:p>
            <a:pPr marL="171450" indent="-17145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Determine if that user is </a:t>
            </a:r>
            <a:r>
              <a:rPr lang="en-US" sz="1000" b="0" i="0" kern="1200" dirty="0">
                <a:solidFill>
                  <a:srgbClr val="000000"/>
                </a:solidFill>
                <a:effectLst/>
                <a:latin typeface="Arial" panose="020B0604020202020204" pitchFamily="34" charset="0"/>
                <a:ea typeface="+mn-ea"/>
                <a:cs typeface="Arial" panose="020B0604020202020204" pitchFamily="34" charset="0"/>
              </a:rPr>
              <a:t>allowed</a:t>
            </a:r>
            <a:r>
              <a:rPr lang="en-US" sz="1000" b="0" i="0" kern="1200" dirty="0">
                <a:solidFill>
                  <a:schemeClr val="tx1"/>
                </a:solidFill>
                <a:effectLst/>
                <a:latin typeface="Arial" panose="020B0604020202020204" pitchFamily="34" charset="0"/>
                <a:ea typeface="+mn-ea"/>
                <a:cs typeface="Arial" panose="020B0604020202020204" pitchFamily="34" charset="0"/>
              </a:rPr>
              <a:t> to do what they're asking to do.</a:t>
            </a:r>
          </a:p>
          <a:p>
            <a:r>
              <a:rPr lang="en-US" dirty="0"/>
              <a:t>What they are </a:t>
            </a:r>
            <a:r>
              <a:rPr lang="en-US" dirty="0">
                <a:solidFill>
                  <a:srgbClr val="000000"/>
                </a:solidFill>
              </a:rPr>
              <a:t>allowed</a:t>
            </a:r>
            <a:r>
              <a:rPr lang="en-US" dirty="0"/>
              <a:t> to do is </a:t>
            </a:r>
            <a:r>
              <a:rPr lang="en-US" dirty="0">
                <a:solidFill>
                  <a:srgbClr val="000000"/>
                </a:solidFill>
              </a:rPr>
              <a:t>based upon</a:t>
            </a:r>
            <a:r>
              <a:rPr lang="en-US" dirty="0"/>
              <a:t> the access policies you gave the user in IAM when it was being created.</a:t>
            </a:r>
          </a:p>
          <a:p>
            <a:endParaRPr lang="en-US" dirty="0"/>
          </a:p>
          <a:p>
            <a:r>
              <a:rPr lang="en-US" sz="1000" b="0" i="0" kern="1200" dirty="0">
                <a:solidFill>
                  <a:srgbClr val="000000"/>
                </a:solidFill>
                <a:effectLst/>
                <a:latin typeface="Arial" panose="020B0604020202020204" pitchFamily="34" charset="0"/>
                <a:ea typeface="+mn-ea"/>
                <a:cs typeface="Arial" panose="020B0604020202020204" pitchFamily="34" charset="0"/>
              </a:rPr>
              <a:t>Amazon EC2</a:t>
            </a:r>
            <a:r>
              <a:rPr lang="en-US" sz="1000" b="0" i="0" kern="1200" dirty="0">
                <a:solidFill>
                  <a:schemeClr val="tx1"/>
                </a:solidFill>
                <a:effectLst/>
                <a:latin typeface="Arial" panose="020B0604020202020204" pitchFamily="34" charset="0"/>
                <a:ea typeface="+mn-ea"/>
                <a:cs typeface="Arial" panose="020B0604020202020204" pitchFamily="34" charset="0"/>
              </a:rPr>
              <a:t> uses public–key cryptography to encrypt and decrypt login information. Public–key cryptography uses a public key to encrypt a piece of data, such as a password, then the recipient uses the private key to decrypt the data. The public and private keys are known as a </a:t>
            </a:r>
            <a:r>
              <a:rPr lang="en-US" sz="1000" b="0" i="1" kern="1200" dirty="0">
                <a:solidFill>
                  <a:schemeClr val="tx1"/>
                </a:solidFill>
                <a:effectLst/>
                <a:latin typeface="Arial" panose="020B0604020202020204" pitchFamily="34" charset="0"/>
                <a:ea typeface="+mn-ea"/>
                <a:cs typeface="Arial" panose="020B0604020202020204" pitchFamily="34" charset="0"/>
              </a:rPr>
              <a:t>key pair</a:t>
            </a:r>
            <a:r>
              <a:rPr lang="en-US" sz="1000" b="0" i="0" kern="1200" dirty="0">
                <a:solidFill>
                  <a:schemeClr val="tx1"/>
                </a:solidFill>
                <a:effectLst/>
                <a:latin typeface="Arial" panose="020B0604020202020204" pitchFamily="34" charset="0"/>
                <a:ea typeface="+mn-ea"/>
                <a:cs typeface="Arial" panose="020B0604020202020204" pitchFamily="34" charset="0"/>
              </a:rPr>
              <a:t>.</a:t>
            </a:r>
          </a:p>
          <a:p>
            <a:r>
              <a:rPr lang="en-US" sz="1000" b="0" i="0" kern="1200" dirty="0">
                <a:solidFill>
                  <a:srgbClr val="000000"/>
                </a:solidFill>
                <a:effectLst/>
                <a:latin typeface="Arial" panose="020B0604020202020204" pitchFamily="34" charset="0"/>
                <a:ea typeface="+mn-ea"/>
                <a:cs typeface="Arial" panose="020B0604020202020204" pitchFamily="34" charset="0"/>
              </a:rPr>
              <a:t>To</a:t>
            </a:r>
            <a:r>
              <a:rPr lang="en-US" sz="1000" b="0" i="0" kern="1200" dirty="0">
                <a:solidFill>
                  <a:schemeClr val="tx1"/>
                </a:solidFill>
                <a:effectLst/>
                <a:latin typeface="Arial" panose="020B0604020202020204" pitchFamily="34" charset="0"/>
                <a:ea typeface="+mn-ea"/>
                <a:cs typeface="Arial" panose="020B0604020202020204" pitchFamily="34" charset="0"/>
              </a:rPr>
              <a:t> log in to your instance, you must create a key pair, specify the name of the key pair when you launch the instance, and provide the private key when you connect to the </a:t>
            </a:r>
            <a:r>
              <a:rPr lang="en-US" sz="1000" b="0" i="0" kern="1200" dirty="0">
                <a:solidFill>
                  <a:srgbClr val="000000"/>
                </a:solidFill>
                <a:effectLst/>
                <a:latin typeface="Arial" panose="020B0604020202020204" pitchFamily="34" charset="0"/>
                <a:ea typeface="+mn-ea"/>
                <a:cs typeface="Arial" panose="020B0604020202020204" pitchFamily="34" charset="0"/>
              </a:rPr>
              <a:t>instance</a:t>
            </a:r>
            <a:r>
              <a:rPr lang="en-US" sz="1000" b="0" i="0" kern="1200" dirty="0">
                <a:solidFill>
                  <a:schemeClr val="tx1"/>
                </a:solidFill>
                <a:effectLst/>
                <a:latin typeface="Arial" panose="020B0604020202020204" pitchFamily="34" charset="0"/>
                <a:ea typeface="+mn-ea"/>
                <a:cs typeface="Arial" panose="020B0604020202020204" pitchFamily="34" charset="0"/>
              </a:rPr>
              <a:t>. Linux instances have no password, and you use a key pair to log in using </a:t>
            </a:r>
            <a:r>
              <a:rPr lang="en-US" sz="1000" b="0" i="0" kern="1200" dirty="0">
                <a:solidFill>
                  <a:srgbClr val="000000"/>
                </a:solidFill>
                <a:effectLst/>
                <a:latin typeface="Arial" panose="020B0604020202020204" pitchFamily="34" charset="0"/>
                <a:ea typeface="+mn-ea"/>
                <a:cs typeface="Arial" panose="020B0604020202020204" pitchFamily="34" charset="0"/>
              </a:rPr>
              <a:t>SSH</a:t>
            </a:r>
            <a:r>
              <a:rPr lang="en-US" sz="1000" b="0" i="0" kern="1200" dirty="0">
                <a:solidFill>
                  <a:schemeClr val="tx1"/>
                </a:solidFill>
                <a:effectLst/>
                <a:latin typeface="Arial" panose="020B0604020202020204" pitchFamily="34" charset="0"/>
                <a:ea typeface="+mn-ea"/>
                <a:cs typeface="Arial" panose="020B0604020202020204" pitchFamily="34" charset="0"/>
              </a:rPr>
              <a:t>. With Windows instances, you use a key pair to obtain the administrator password and then log in using </a:t>
            </a:r>
            <a:r>
              <a:rPr lang="en-US" sz="1000" b="0" i="0" kern="1200" dirty="0">
                <a:solidFill>
                  <a:srgbClr val="000000"/>
                </a:solidFill>
                <a:effectLst/>
                <a:latin typeface="Arial" panose="020B0604020202020204" pitchFamily="34" charset="0"/>
                <a:ea typeface="+mn-ea"/>
                <a:cs typeface="Arial" panose="020B0604020202020204" pitchFamily="34" charset="0"/>
              </a:rPr>
              <a:t>RDP</a:t>
            </a:r>
            <a:r>
              <a:rPr lang="en-US" sz="1000" b="0" i="0" kern="1200" dirty="0">
                <a:solidFill>
                  <a:schemeClr val="tx1"/>
                </a:solidFill>
                <a:effectLst/>
                <a:latin typeface="Arial" panose="020B0604020202020204" pitchFamily="34" charset="0"/>
                <a:ea typeface="+mn-ea"/>
                <a:cs typeface="Arial" panose="020B0604020202020204" pitchFamily="34" charset="0"/>
              </a:rPr>
              <a:t>.</a:t>
            </a:r>
          </a:p>
          <a:p>
            <a:endParaRPr lang="en-US" dirty="0"/>
          </a:p>
          <a:p>
            <a:r>
              <a:rPr lang="en-US" b="1" dirty="0"/>
              <a:t>Student Notes </a:t>
            </a:r>
            <a:br>
              <a:rPr lang="en-US" dirty="0"/>
            </a:br>
            <a:endParaRPr lang="en-US" dirty="0"/>
          </a:p>
        </p:txBody>
      </p:sp>
      <p:sp>
        <p:nvSpPr>
          <p:cNvPr id="6" name="Footer Placeholder 5">
            <a:extLst>
              <a:ext uri="{FF2B5EF4-FFF2-40B4-BE49-F238E27FC236}">
                <a16:creationId xmlns:a16="http://schemas.microsoft.com/office/drawing/2014/main" id="{E496BA66-7D09-4F82-9329-4ECFB8F843ED}"/>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1FD43F88-9A0D-4E7E-86B1-2D04F8FA67F5}"/>
              </a:ext>
            </a:extLst>
          </p:cNvPr>
          <p:cNvSpPr>
            <a:spLocks noGrp="1"/>
          </p:cNvSpPr>
          <p:nvPr>
            <p:ph type="sldNum" sz="quarter" idx="5"/>
          </p:nvPr>
        </p:nvSpPr>
        <p:spPr/>
        <p:txBody>
          <a:bodyPr/>
          <a:lstStyle/>
          <a:p>
            <a:fld id="{16AA2537-0790-4789-A16C-397C663A3332}" type="slidenum">
              <a:rPr lang="en-US" smtClean="0"/>
              <a:pPr/>
              <a:t>20</a:t>
            </a:fld>
            <a:endParaRPr lang="en-US" dirty="0"/>
          </a:p>
        </p:txBody>
      </p:sp>
    </p:spTree>
    <p:extLst>
      <p:ext uri="{BB962C8B-B14F-4D97-AF65-F5344CB8AC3E}">
        <p14:creationId xmlns:p14="http://schemas.microsoft.com/office/powerpoint/2010/main" val="3037470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b="1" dirty="0"/>
          </a:p>
          <a:p>
            <a:r>
              <a:rPr lang="en-US" b="1" dirty="0"/>
              <a:t>Student Notes</a:t>
            </a:r>
          </a:p>
          <a:p>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is a service that helps you to model and set up your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resources so that you can spend less time managing those resources and more time focusing on your applications that run 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You create a template that describes all the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resources that you want (like </a:t>
            </a:r>
            <a:r>
              <a:rPr lang="en-US" sz="1000" b="0" i="0" kern="1200" dirty="0">
                <a:solidFill>
                  <a:srgbClr val="000000"/>
                </a:solidFill>
                <a:effectLst/>
                <a:latin typeface="Arial" panose="020B0604020202020204" pitchFamily="34" charset="0"/>
                <a:ea typeface="+mn-ea"/>
                <a:cs typeface="Arial" panose="020B0604020202020204" pitchFamily="34" charset="0"/>
              </a:rPr>
              <a:t>Amazon EC2</a:t>
            </a:r>
            <a:r>
              <a:rPr lang="en-US" sz="1000" b="0" i="0" kern="1200" dirty="0">
                <a:solidFill>
                  <a:schemeClr val="tx1"/>
                </a:solidFill>
                <a:effectLst/>
                <a:latin typeface="Arial" panose="020B0604020202020204" pitchFamily="34" charset="0"/>
                <a:ea typeface="+mn-ea"/>
                <a:cs typeface="Arial" panose="020B0604020202020204" pitchFamily="34" charset="0"/>
              </a:rPr>
              <a:t> instances or </a:t>
            </a:r>
            <a:r>
              <a:rPr lang="en-US" dirty="0"/>
              <a:t>Amazon Relational Database Service [Amazon RDS] database </a:t>
            </a:r>
            <a:r>
              <a:rPr lang="en-US" sz="1000" b="0" i="0" kern="1200" dirty="0">
                <a:solidFill>
                  <a:schemeClr val="tx1"/>
                </a:solidFill>
                <a:effectLst/>
                <a:latin typeface="Arial" panose="020B0604020202020204" pitchFamily="34" charset="0"/>
                <a:ea typeface="+mn-ea"/>
                <a:cs typeface="Arial" panose="020B0604020202020204" pitchFamily="34" charset="0"/>
              </a:rPr>
              <a:t>instances).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takes care of provisioning and configuring those resources for you. You do not need to individually create and configure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resources and figure out what </a:t>
            </a:r>
            <a:r>
              <a:rPr lang="en-US" sz="1000" b="0" i="0" kern="1200" dirty="0">
                <a:solidFill>
                  <a:srgbClr val="000000"/>
                </a:solidFill>
                <a:effectLst/>
                <a:latin typeface="Arial" panose="020B0604020202020204" pitchFamily="34" charset="0"/>
                <a:ea typeface="+mn-ea"/>
                <a:cs typeface="Arial" panose="020B0604020202020204" pitchFamily="34" charset="0"/>
              </a:rPr>
              <a:t>depends</a:t>
            </a:r>
            <a:r>
              <a:rPr lang="en-US" sz="1000" b="0" i="0" kern="1200" dirty="0">
                <a:solidFill>
                  <a:schemeClr val="tx1"/>
                </a:solidFill>
                <a:effectLst/>
                <a:latin typeface="Arial" panose="020B0604020202020204" pitchFamily="34" charset="0"/>
                <a:ea typeface="+mn-ea"/>
                <a:cs typeface="Arial" panose="020B0604020202020204" pitchFamily="34" charset="0"/>
              </a:rPr>
              <a:t> on what.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manages everything. </a:t>
            </a:r>
            <a:endParaRPr lang="en-US" dirty="0"/>
          </a:p>
        </p:txBody>
      </p:sp>
      <p:sp>
        <p:nvSpPr>
          <p:cNvPr id="6" name="Footer Placeholder 5">
            <a:extLst>
              <a:ext uri="{FF2B5EF4-FFF2-40B4-BE49-F238E27FC236}">
                <a16:creationId xmlns:a16="http://schemas.microsoft.com/office/drawing/2014/main" id="{34F12D96-E2A7-4860-B682-34277D0C1327}"/>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861EBEB4-1434-43CB-873D-1708CD7AB37D}"/>
              </a:ext>
            </a:extLst>
          </p:cNvPr>
          <p:cNvSpPr>
            <a:spLocks noGrp="1"/>
          </p:cNvSpPr>
          <p:nvPr>
            <p:ph type="sldNum" sz="quarter" idx="5"/>
          </p:nvPr>
        </p:nvSpPr>
        <p:spPr/>
        <p:txBody>
          <a:bodyPr/>
          <a:lstStyle/>
          <a:p>
            <a:fld id="{16AA2537-0790-4789-A16C-397C663A3332}" type="slidenum">
              <a:rPr lang="en-US" smtClean="0"/>
              <a:pPr/>
              <a:t>21</a:t>
            </a:fld>
            <a:endParaRPr lang="en-US" dirty="0"/>
          </a:p>
        </p:txBody>
      </p:sp>
    </p:spTree>
    <p:extLst>
      <p:ext uri="{BB962C8B-B14F-4D97-AF65-F5344CB8AC3E}">
        <p14:creationId xmlns:p14="http://schemas.microsoft.com/office/powerpoint/2010/main" val="361935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b="1" dirty="0"/>
          </a:p>
          <a:p>
            <a:r>
              <a:rPr lang="en-US" b="1" dirty="0"/>
              <a:t>Student Notes</a:t>
            </a:r>
          </a:p>
          <a:p>
            <a:endParaRPr lang="en-US" dirty="0"/>
          </a:p>
          <a:p>
            <a:r>
              <a:rPr lang="en-US" dirty="0"/>
              <a:t>Templates:</a:t>
            </a:r>
          </a:p>
          <a:p>
            <a:r>
              <a:rPr lang="en-US" sz="1000" b="0" i="0" kern="1200" dirty="0">
                <a:solidFill>
                  <a:schemeClr val="tx1"/>
                </a:solidFill>
                <a:effectLst/>
                <a:latin typeface="Arial" panose="020B0604020202020204" pitchFamily="34" charset="0"/>
                <a:ea typeface="+mn-ea"/>
                <a:cs typeface="Arial" panose="020B0604020202020204" pitchFamily="34" charset="0"/>
              </a:rPr>
              <a:t>An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template is a JSON or YAML formatted text </a:t>
            </a:r>
            <a:r>
              <a:rPr lang="en-US" sz="1000" b="0" u="sng" kern="1200" dirty="0">
                <a:solidFill>
                  <a:schemeClr val="tx1"/>
                </a:solidFill>
                <a:effectLst/>
                <a:latin typeface="Arial" panose="020B0604020202020204" pitchFamily="34" charset="0"/>
                <a:ea typeface="+mn-ea"/>
                <a:cs typeface="Arial" panose="020B0604020202020204" pitchFamily="34" charset="0"/>
                <a:hlinkClick r:id="rId3"/>
              </a:rPr>
              <a:t>file</a:t>
            </a:r>
            <a:r>
              <a:rPr lang="en-US" sz="1000" b="0" i="0" kern="1200" dirty="0">
                <a:solidFill>
                  <a:schemeClr val="tx1"/>
                </a:solidFill>
                <a:effectLst/>
                <a:latin typeface="Arial" panose="020B0604020202020204" pitchFamily="34" charset="0"/>
                <a:ea typeface="+mn-ea"/>
                <a:cs typeface="Arial" panose="020B0604020202020204" pitchFamily="34" charset="0"/>
              </a:rPr>
              <a:t>. You can save these files with any </a:t>
            </a:r>
            <a:r>
              <a:rPr lang="en-US" sz="1000" b="0" u="sng" kern="1200" dirty="0">
                <a:solidFill>
                  <a:schemeClr val="tx1"/>
                </a:solidFill>
                <a:effectLst/>
                <a:latin typeface="Arial" panose="020B0604020202020204" pitchFamily="34" charset="0"/>
                <a:ea typeface="+mn-ea"/>
                <a:cs typeface="Arial" panose="020B0604020202020204" pitchFamily="34" charset="0"/>
                <a:hlinkClick r:id="rId3"/>
              </a:rPr>
              <a:t>extension</a:t>
            </a:r>
            <a:r>
              <a:rPr lang="en-US" sz="1000" b="0" i="0" kern="1200" dirty="0">
                <a:solidFill>
                  <a:schemeClr val="tx1"/>
                </a:solidFill>
                <a:effectLst/>
                <a:latin typeface="Arial" panose="020B0604020202020204" pitchFamily="34" charset="0"/>
                <a:ea typeface="+mn-ea"/>
                <a:cs typeface="Arial" panose="020B0604020202020204" pitchFamily="34" charset="0"/>
              </a:rPr>
              <a:t>, such as </a:t>
            </a:r>
            <a:r>
              <a:rPr lang="en-US" dirty="0"/>
              <a:t>.json</a:t>
            </a:r>
            <a:r>
              <a:rPr lang="en-US" sz="1000" b="0" i="0" kern="1200" dirty="0">
                <a:solidFill>
                  <a:srgbClr val="000000"/>
                </a:solidFill>
                <a:effectLst/>
                <a:latin typeface="Arial" panose="020B0604020202020204" pitchFamily="34" charset="0"/>
                <a:ea typeface="+mn-ea"/>
                <a:cs typeface="Arial" panose="020B0604020202020204" pitchFamily="34" charset="0"/>
              </a:rPr>
              <a:t>, </a:t>
            </a:r>
            <a:r>
              <a:rPr lang="en-US" dirty="0">
                <a:solidFill>
                  <a:srgbClr val="000000"/>
                </a:solidFill>
              </a:rPr>
              <a:t>.yaml</a:t>
            </a:r>
            <a:r>
              <a:rPr lang="en-US" sz="1000" b="0" i="0" kern="1200" dirty="0">
                <a:solidFill>
                  <a:srgbClr val="000000"/>
                </a:solidFill>
                <a:effectLst/>
                <a:latin typeface="Arial" panose="020B0604020202020204" pitchFamily="34" charset="0"/>
                <a:ea typeface="+mn-ea"/>
                <a:cs typeface="Arial" panose="020B0604020202020204" pitchFamily="34" charset="0"/>
              </a:rPr>
              <a:t>, </a:t>
            </a:r>
            <a:r>
              <a:rPr lang="en-US" dirty="0">
                <a:solidFill>
                  <a:srgbClr val="000000"/>
                </a:solidFill>
              </a:rPr>
              <a:t>.template</a:t>
            </a:r>
            <a:r>
              <a:rPr lang="en-US" sz="1000" b="0" i="0" kern="1200" dirty="0">
                <a:solidFill>
                  <a:schemeClr val="tx1"/>
                </a:solidFill>
                <a:effectLst/>
                <a:latin typeface="Arial" panose="020B0604020202020204" pitchFamily="34" charset="0"/>
                <a:ea typeface="+mn-ea"/>
                <a:cs typeface="Arial" panose="020B0604020202020204" pitchFamily="34" charset="0"/>
              </a:rPr>
              <a:t>, or </a:t>
            </a:r>
            <a:r>
              <a:rPr lang="en-US" dirty="0"/>
              <a:t>.txt</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uses these templates as blueprints for building your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resources. For example, in a template, you can describe an </a:t>
            </a:r>
            <a:r>
              <a:rPr lang="en-US" sz="1000" b="0" i="0" kern="1200" dirty="0">
                <a:solidFill>
                  <a:srgbClr val="000000"/>
                </a:solidFill>
                <a:effectLst/>
                <a:latin typeface="Arial" panose="020B0604020202020204" pitchFamily="34" charset="0"/>
                <a:ea typeface="+mn-ea"/>
                <a:cs typeface="Arial" panose="020B0604020202020204" pitchFamily="34" charset="0"/>
              </a:rPr>
              <a:t>Amazon EC2</a:t>
            </a:r>
            <a:r>
              <a:rPr lang="en-US" sz="1000" b="0" i="0" kern="1200" dirty="0">
                <a:solidFill>
                  <a:schemeClr val="tx1"/>
                </a:solidFill>
                <a:effectLst/>
                <a:latin typeface="Arial" panose="020B0604020202020204" pitchFamily="34" charset="0"/>
                <a:ea typeface="+mn-ea"/>
                <a:cs typeface="Arial" panose="020B0604020202020204" pitchFamily="34" charset="0"/>
              </a:rPr>
              <a:t> instance, such as the instance type, the AMI ID, block device mappings, and its </a:t>
            </a:r>
            <a:r>
              <a:rPr lang="en-US" sz="1000" b="0" i="0" kern="1200" dirty="0">
                <a:solidFill>
                  <a:srgbClr val="000000"/>
                </a:solidFill>
                <a:effectLst/>
                <a:latin typeface="Arial" panose="020B0604020202020204" pitchFamily="34" charset="0"/>
                <a:ea typeface="+mn-ea"/>
                <a:cs typeface="Arial" panose="020B0604020202020204" pitchFamily="34" charset="0"/>
              </a:rPr>
              <a:t>Amazon EC2</a:t>
            </a:r>
            <a:r>
              <a:rPr lang="en-US" sz="1000" b="0" i="0" kern="1200" dirty="0">
                <a:solidFill>
                  <a:schemeClr val="tx1"/>
                </a:solidFill>
                <a:effectLst/>
                <a:latin typeface="Arial" panose="020B0604020202020204" pitchFamily="34" charset="0"/>
                <a:ea typeface="+mn-ea"/>
                <a:cs typeface="Arial" panose="020B0604020202020204" pitchFamily="34" charset="0"/>
              </a:rPr>
              <a:t> key pair name.</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chemeClr val="tx1"/>
                </a:solidFill>
                <a:effectLst/>
                <a:latin typeface="Arial" panose="020B0604020202020204" pitchFamily="34" charset="0"/>
                <a:ea typeface="+mn-ea"/>
                <a:cs typeface="Arial" panose="020B0604020202020204" pitchFamily="34" charset="0"/>
              </a:rPr>
              <a:t>Stacks:</a:t>
            </a:r>
          </a:p>
          <a:p>
            <a:r>
              <a:rPr lang="en-US" sz="1000" b="0" i="0" kern="1200" dirty="0">
                <a:solidFill>
                  <a:schemeClr val="tx1"/>
                </a:solidFill>
                <a:effectLst/>
                <a:latin typeface="Arial" panose="020B0604020202020204" pitchFamily="34" charset="0"/>
                <a:ea typeface="+mn-ea"/>
                <a:cs typeface="Arial" panose="020B0604020202020204" pitchFamily="34" charset="0"/>
              </a:rPr>
              <a:t>When you use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you manage related resources as a single unit called a stack. You create, update, and delete a collection of resources by creating, updating, and deleting stacks. All the resources in a stack </a:t>
            </a:r>
            <a:r>
              <a:rPr lang="en-US" sz="1000" b="0" i="0" kern="1200" dirty="0">
                <a:solidFill>
                  <a:srgbClr val="000000"/>
                </a:solidFill>
                <a:effectLst/>
                <a:latin typeface="Arial" panose="020B0604020202020204" pitchFamily="34" charset="0"/>
                <a:ea typeface="+mn-ea"/>
                <a:cs typeface="Arial" panose="020B0604020202020204" pitchFamily="34" charset="0"/>
              </a:rPr>
              <a:t>are defined by</a:t>
            </a:r>
            <a:r>
              <a:rPr lang="en-US" sz="1000" b="0" i="0" kern="1200" dirty="0">
                <a:solidFill>
                  <a:schemeClr val="tx1"/>
                </a:solidFill>
                <a:effectLst/>
                <a:latin typeface="Arial" panose="020B0604020202020204" pitchFamily="34" charset="0"/>
                <a:ea typeface="+mn-ea"/>
                <a:cs typeface="Arial" panose="020B0604020202020204" pitchFamily="34" charset="0"/>
              </a:rPr>
              <a:t> the stack's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template. </a:t>
            </a:r>
            <a:r>
              <a:rPr lang="en-US" sz="1000" b="0" i="0" kern="1200" dirty="0">
                <a:solidFill>
                  <a:srgbClr val="000000"/>
                </a:solidFill>
                <a:effectLst/>
                <a:latin typeface="Arial" panose="020B0604020202020204" pitchFamily="34" charset="0"/>
                <a:ea typeface="+mn-ea"/>
                <a:cs typeface="Arial" panose="020B0604020202020204" pitchFamily="34" charset="0"/>
              </a:rPr>
              <a:t>Suppose that you created</a:t>
            </a:r>
            <a:r>
              <a:rPr lang="en-US" sz="1000" b="0" i="0" kern="1200" dirty="0">
                <a:solidFill>
                  <a:schemeClr val="tx1"/>
                </a:solidFill>
                <a:effectLst/>
                <a:latin typeface="Arial" panose="020B0604020202020204" pitchFamily="34" charset="0"/>
                <a:ea typeface="+mn-ea"/>
                <a:cs typeface="Arial" panose="020B0604020202020204" pitchFamily="34" charset="0"/>
              </a:rPr>
              <a:t> a template that includes an Auto Scaling group, Elastic Load Balancing load balancer, and an Amazon RDS database instance. To create those resources, you create a stack by submitting the template that you created, and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provisions all those resources for you. You can work with stacks by using the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hlinkClick r:id="rId4"/>
              </a:rPr>
              <a:t>console</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hlinkClick r:id="rId5"/>
              </a:rPr>
              <a:t>API</a:t>
            </a:r>
            <a:r>
              <a:rPr lang="en-US" sz="1000" b="0" i="0" kern="1200" dirty="0">
                <a:solidFill>
                  <a:schemeClr val="tx1"/>
                </a:solidFill>
                <a:effectLst/>
                <a:latin typeface="Arial" panose="020B0604020202020204" pitchFamily="34" charset="0"/>
                <a:ea typeface="+mn-ea"/>
                <a:cs typeface="Arial" panose="020B0604020202020204" pitchFamily="34" charset="0"/>
              </a:rPr>
              <a:t>, or </a:t>
            </a:r>
            <a:r>
              <a:rPr lang="en-US" sz="1000" b="0" i="0" strike="noStrike" kern="1200" dirty="0">
                <a:solidFill>
                  <a:srgbClr val="000000"/>
                </a:solidFill>
                <a:effectLst/>
                <a:latin typeface="Arial" panose="020B06040202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AWS</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 CLI</a:t>
            </a:r>
            <a:r>
              <a:rPr lang="en-US" sz="1000" b="0" i="0" kern="1200" dirty="0">
                <a:solidFill>
                  <a:schemeClr val="tx1"/>
                </a:solidFill>
                <a:effectLst/>
                <a:latin typeface="Arial" panose="020B0604020202020204" pitchFamily="34" charset="0"/>
                <a:ea typeface="+mn-ea"/>
                <a:cs typeface="Arial" panose="020B0604020202020204" pitchFamily="34" charset="0"/>
              </a:rPr>
              <a:t>.</a:t>
            </a:r>
            <a:endParaRPr lang="en-US" dirty="0"/>
          </a:p>
        </p:txBody>
      </p:sp>
      <p:sp>
        <p:nvSpPr>
          <p:cNvPr id="6" name="Footer Placeholder 5">
            <a:extLst>
              <a:ext uri="{FF2B5EF4-FFF2-40B4-BE49-F238E27FC236}">
                <a16:creationId xmlns:a16="http://schemas.microsoft.com/office/drawing/2014/main" id="{353AE394-7F4D-4731-9977-010CD1759EB7}"/>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5D877CB8-CAA9-4AC0-849B-3F4DF6A6174E}"/>
              </a:ext>
            </a:extLst>
          </p:cNvPr>
          <p:cNvSpPr>
            <a:spLocks noGrp="1"/>
          </p:cNvSpPr>
          <p:nvPr>
            <p:ph type="sldNum" sz="quarter" idx="5"/>
          </p:nvPr>
        </p:nvSpPr>
        <p:spPr/>
        <p:txBody>
          <a:bodyPr/>
          <a:lstStyle/>
          <a:p>
            <a:fld id="{16AA2537-0790-4789-A16C-397C663A3332}" type="slidenum">
              <a:rPr lang="en-US" smtClean="0"/>
              <a:pPr/>
              <a:t>22</a:t>
            </a:fld>
            <a:endParaRPr lang="en-US" dirty="0"/>
          </a:p>
        </p:txBody>
      </p:sp>
    </p:spTree>
    <p:extLst>
      <p:ext uri="{BB962C8B-B14F-4D97-AF65-F5344CB8AC3E}">
        <p14:creationId xmlns:p14="http://schemas.microsoft.com/office/powerpoint/2010/main" val="3247192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sz="1000" b="0" i="0" kern="1200" dirty="0">
                <a:solidFill>
                  <a:schemeClr val="tx1"/>
                </a:solidFill>
                <a:effectLst/>
                <a:latin typeface="Arial" panose="020B0604020202020204" pitchFamily="34" charset="0"/>
                <a:ea typeface="+mn-ea"/>
                <a:cs typeface="Arial" panose="020B0604020202020204" pitchFamily="34" charset="0"/>
              </a:rPr>
              <a:t>Templates include several major sections. The </a:t>
            </a:r>
            <a:r>
              <a:rPr lang="en-US" dirty="0"/>
              <a:t>Resources</a:t>
            </a:r>
            <a:r>
              <a:rPr lang="en-US" sz="1000" b="0" i="0" kern="1200" dirty="0">
                <a:solidFill>
                  <a:schemeClr val="tx1"/>
                </a:solidFill>
                <a:effectLst/>
                <a:latin typeface="Arial" panose="020B0604020202020204" pitchFamily="34" charset="0"/>
                <a:ea typeface="+mn-ea"/>
                <a:cs typeface="Arial" panose="020B0604020202020204" pitchFamily="34" charset="0"/>
              </a:rPr>
              <a:t> section is the only required section. Some sections in a template can be in any order. </a:t>
            </a:r>
            <a:r>
              <a:rPr lang="en-US" sz="1000" b="0" i="0" kern="1200" dirty="0">
                <a:solidFill>
                  <a:srgbClr val="000000"/>
                </a:solidFill>
                <a:effectLst/>
                <a:latin typeface="Arial" panose="020B0604020202020204" pitchFamily="34" charset="0"/>
                <a:ea typeface="+mn-ea"/>
                <a:cs typeface="Arial" panose="020B0604020202020204" pitchFamily="34" charset="0"/>
              </a:rPr>
              <a:t>However</a:t>
            </a:r>
            <a:r>
              <a:rPr lang="en-US" sz="1000" b="0" i="0" kern="1200" dirty="0">
                <a:solidFill>
                  <a:schemeClr val="tx1"/>
                </a:solidFill>
                <a:effectLst/>
                <a:latin typeface="Arial" panose="020B0604020202020204" pitchFamily="34" charset="0"/>
                <a:ea typeface="+mn-ea"/>
                <a:cs typeface="Arial" panose="020B0604020202020204" pitchFamily="34" charset="0"/>
              </a:rPr>
              <a:t>, as you build your template, it can be helpful to use the logical order shown in the following list because values in one section might </a:t>
            </a:r>
            <a:r>
              <a:rPr lang="en-US" sz="1000" b="0" i="0" kern="1200" dirty="0">
                <a:solidFill>
                  <a:srgbClr val="000000"/>
                </a:solidFill>
                <a:effectLst/>
                <a:latin typeface="Arial" panose="020B0604020202020204" pitchFamily="34" charset="0"/>
                <a:ea typeface="+mn-ea"/>
                <a:cs typeface="Arial" panose="020B0604020202020204" pitchFamily="34" charset="0"/>
              </a:rPr>
              <a:t>refer to</a:t>
            </a:r>
            <a:r>
              <a:rPr lang="en-US" sz="1000" b="0" i="0" kern="1200" dirty="0">
                <a:solidFill>
                  <a:schemeClr val="tx1"/>
                </a:solidFill>
                <a:effectLst/>
                <a:latin typeface="Arial" panose="020B0604020202020204" pitchFamily="34" charset="0"/>
                <a:ea typeface="+mn-ea"/>
                <a:cs typeface="Arial" panose="020B0604020202020204" pitchFamily="34" charset="0"/>
              </a:rPr>
              <a:t> values from a previous </a:t>
            </a:r>
            <a:r>
              <a:rPr lang="en-US" sz="1000" b="0" i="0" kern="1200" dirty="0">
                <a:solidFill>
                  <a:srgbClr val="000000"/>
                </a:solidFill>
                <a:effectLst/>
                <a:latin typeface="Arial" panose="020B0604020202020204" pitchFamily="34" charset="0"/>
                <a:ea typeface="+mn-ea"/>
                <a:cs typeface="Arial" panose="020B0604020202020204" pitchFamily="34" charset="0"/>
              </a:rPr>
              <a:t>section</a:t>
            </a:r>
            <a:r>
              <a:rPr lang="en-US" sz="1000" b="0" i="0" kern="1200" dirty="0">
                <a:solidFill>
                  <a:schemeClr val="tx1"/>
                </a:solidFill>
                <a:effectLst/>
                <a:latin typeface="Arial" panose="020B0604020202020204" pitchFamily="34" charset="0"/>
                <a:ea typeface="+mn-ea"/>
                <a:cs typeface="Arial" panose="020B0604020202020204" pitchFamily="34" charset="0"/>
              </a:rPr>
              <a:t>.</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b="0" u="none" strike="noStrike" kern="1200" dirty="0">
                <a:solidFill>
                  <a:schemeClr val="tx1"/>
                </a:solidFill>
                <a:effectLst/>
                <a:latin typeface="Arial" panose="020B0604020202020204" pitchFamily="34" charset="0"/>
                <a:ea typeface="+mn-ea"/>
                <a:cs typeface="Arial" panose="020B0604020202020204" pitchFamily="34" charset="0"/>
              </a:rPr>
              <a:t>Resources (required)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anose="020B0604020202020204" pitchFamily="34" charset="0"/>
                <a:ea typeface="+mn-ea"/>
                <a:cs typeface="Arial" panose="020B0604020202020204" pitchFamily="34" charset="0"/>
              </a:rPr>
              <a:t>Specifies the stack resources and their properties, such as an Amazon Elastic Compute Cloud instance or an Amazon Simple Storage Service bucket. You can </a:t>
            </a:r>
            <a:r>
              <a:rPr lang="en-US" sz="1000" kern="1200" dirty="0">
                <a:solidFill>
                  <a:srgbClr val="000000"/>
                </a:solidFill>
                <a:effectLst/>
                <a:latin typeface="Arial" panose="020B0604020202020204" pitchFamily="34" charset="0"/>
                <a:ea typeface="+mn-ea"/>
                <a:cs typeface="Arial" panose="020B0604020202020204" pitchFamily="34" charset="0"/>
              </a:rPr>
              <a:t>refer to</a:t>
            </a:r>
            <a:r>
              <a:rPr lang="en-US" sz="1000" kern="1200" dirty="0">
                <a:solidFill>
                  <a:schemeClr val="tx1"/>
                </a:solidFill>
                <a:effectLst/>
                <a:latin typeface="Arial" panose="020B0604020202020204" pitchFamily="34" charset="0"/>
                <a:ea typeface="+mn-ea"/>
                <a:cs typeface="Arial" panose="020B0604020202020204" pitchFamily="34" charset="0"/>
              </a:rPr>
              <a:t> resources in the Resources and Outputs sections of the template.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anose="020B0604020202020204" pitchFamily="34" charset="0"/>
                <a:ea typeface="+mn-ea"/>
                <a:cs typeface="Arial" panose="020B0604020202020204" pitchFamily="34" charset="0"/>
              </a:rPr>
              <a:t>For more information: </a:t>
            </a:r>
            <a:r>
              <a:rPr lang="en-US" sz="1000" kern="1200" dirty="0">
                <a:solidFill>
                  <a:srgbClr val="000000"/>
                </a:solidFill>
                <a:effectLst/>
                <a:latin typeface="Arial" panose="020B0604020202020204" pitchFamily="34" charset="0"/>
                <a:ea typeface="+mn-ea"/>
                <a:cs typeface="Arial" panose="020B0604020202020204" pitchFamily="34" charset="0"/>
              </a:rPr>
              <a:t>see</a:t>
            </a:r>
            <a:r>
              <a:rPr lang="en-US" sz="1000" kern="1200" dirty="0">
                <a:solidFill>
                  <a:schemeClr val="tx1"/>
                </a:solidFill>
                <a:effectLst/>
                <a:latin typeface="Arial" panose="020B0604020202020204" pitchFamily="34" charset="0"/>
                <a:ea typeface="+mn-ea"/>
                <a:cs typeface="Arial" panose="020B0604020202020204" pitchFamily="34" charset="0"/>
              </a:rPr>
              <a:t> </a:t>
            </a:r>
            <a:r>
              <a:rPr lang="en-US" sz="1000" kern="1200" dirty="0">
                <a:solidFill>
                  <a:schemeClr val="tx1"/>
                </a:solidFill>
                <a:effectLst/>
                <a:latin typeface="Arial" panose="020B0604020202020204" pitchFamily="34" charset="0"/>
                <a:ea typeface="+mn-ea"/>
                <a:cs typeface="Arial" panose="020B0604020202020204" pitchFamily="34" charset="0"/>
                <a:hlinkClick r:id="rId3"/>
              </a:rPr>
              <a:t>https://docs.aws.amazon.com/AWSCloudFormation/latest/UserGuide/template-anatomy.html</a:t>
            </a:r>
            <a:r>
              <a:rPr lang="en-US" sz="1000" kern="1200" dirty="0">
                <a:solidFill>
                  <a:schemeClr val="tx1"/>
                </a:solidFill>
                <a:effectLst/>
                <a:latin typeface="Arial" panose="020B0604020202020204" pitchFamily="34" charset="0"/>
                <a:ea typeface="+mn-ea"/>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000" kern="1200" dirty="0">
              <a:solidFill>
                <a:schemeClr val="tx1"/>
              </a:solidFill>
              <a:effectLst/>
              <a:latin typeface="Arial" panose="020B0604020202020204" pitchFamily="34" charset="0"/>
              <a:ea typeface="+mn-ea"/>
              <a:cs typeface="Arial" panose="020B0604020202020204" pitchFamily="34" charset="0"/>
            </a:endParaRPr>
          </a:p>
          <a:p>
            <a:endParaRPr lang="en-US" b="1" dirty="0"/>
          </a:p>
        </p:txBody>
      </p:sp>
      <p:sp>
        <p:nvSpPr>
          <p:cNvPr id="6" name="Footer Placeholder 5">
            <a:extLst>
              <a:ext uri="{FF2B5EF4-FFF2-40B4-BE49-F238E27FC236}">
                <a16:creationId xmlns:a16="http://schemas.microsoft.com/office/drawing/2014/main" id="{9B395078-ED55-433C-AA19-F17533340B7C}"/>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C9B304B7-2E8A-4835-84BF-387938DA2E6A}"/>
              </a:ext>
            </a:extLst>
          </p:cNvPr>
          <p:cNvSpPr>
            <a:spLocks noGrp="1"/>
          </p:cNvSpPr>
          <p:nvPr>
            <p:ph type="sldNum" sz="quarter" idx="5"/>
          </p:nvPr>
        </p:nvSpPr>
        <p:spPr/>
        <p:txBody>
          <a:bodyPr/>
          <a:lstStyle/>
          <a:p>
            <a:fld id="{16AA2537-0790-4789-A16C-397C663A3332}" type="slidenum">
              <a:rPr lang="en-US" smtClean="0"/>
              <a:pPr/>
              <a:t>23</a:t>
            </a:fld>
            <a:endParaRPr lang="en-US" dirty="0"/>
          </a:p>
        </p:txBody>
      </p:sp>
    </p:spTree>
    <p:extLst>
      <p:ext uri="{BB962C8B-B14F-4D97-AF65-F5344CB8AC3E}">
        <p14:creationId xmlns:p14="http://schemas.microsoft.com/office/powerpoint/2010/main" val="19954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b="0" dirty="0"/>
              <a:t>A template can be written using either in YAML or JSON Syntax. Shown here </a:t>
            </a:r>
            <a:r>
              <a:rPr lang="en-US" b="0" dirty="0">
                <a:solidFill>
                  <a:srgbClr val="000000"/>
                </a:solidFill>
              </a:rPr>
              <a:t>is  a</a:t>
            </a:r>
            <a:r>
              <a:rPr lang="en-US" b="0" dirty="0"/>
              <a:t> stripped down </a:t>
            </a:r>
            <a:r>
              <a:rPr lang="en-US" b="0" dirty="0">
                <a:solidFill>
                  <a:srgbClr val="000000"/>
                </a:solidFill>
              </a:rPr>
              <a:t>version</a:t>
            </a:r>
            <a:r>
              <a:rPr lang="en-US" b="0" dirty="0"/>
              <a:t> of a template file in JSON format. (A sample taken from the actual template used for tasks in Mod </a:t>
            </a:r>
            <a:r>
              <a:rPr lang="en-US" b="0" dirty="0">
                <a:solidFill>
                  <a:srgbClr val="000000"/>
                </a:solidFill>
              </a:rPr>
              <a:t>2</a:t>
            </a:r>
            <a:r>
              <a:rPr lang="en-US" b="0" dirty="0"/>
              <a:t> </a:t>
            </a:r>
            <a:r>
              <a:rPr lang="en-US" b="0" dirty="0">
                <a:solidFill>
                  <a:srgbClr val="000000"/>
                </a:solidFill>
              </a:rPr>
              <a:t>lab exercise</a:t>
            </a:r>
            <a:r>
              <a:rPr lang="en-US" b="0" dirty="0"/>
              <a:t>)</a:t>
            </a:r>
          </a:p>
          <a:p>
            <a:r>
              <a:rPr lang="en-US" b="0" dirty="0"/>
              <a:t>Just a note: </a:t>
            </a:r>
            <a:r>
              <a:rPr lang="en-US" b="0" dirty="0">
                <a:solidFill>
                  <a:srgbClr val="000000"/>
                </a:solidFill>
              </a:rPr>
              <a:t>we</a:t>
            </a:r>
            <a:r>
              <a:rPr lang="en-US" b="0" dirty="0"/>
              <a:t> are not doing a tutorial of writing templates. The student can </a:t>
            </a:r>
            <a:r>
              <a:rPr lang="en-US" b="0" dirty="0">
                <a:solidFill>
                  <a:srgbClr val="000000"/>
                </a:solidFill>
              </a:rPr>
              <a:t>refer to</a:t>
            </a:r>
            <a:r>
              <a:rPr lang="en-US" b="0" dirty="0"/>
              <a:t> https://docs.aws.amazon.com/AWSCloudFormation/latest/UserGuide/aws-template-resource-type-ref.html for the available </a:t>
            </a:r>
            <a:r>
              <a:rPr lang="en-US" b="0" dirty="0">
                <a:solidFill>
                  <a:srgbClr val="000000"/>
                </a:solidFill>
              </a:rPr>
              <a:t>AWS</a:t>
            </a:r>
            <a:r>
              <a:rPr lang="en-US" b="0" dirty="0"/>
              <a:t> resources and property Types.</a:t>
            </a:r>
          </a:p>
          <a:p>
            <a:endParaRPr lang="en-US" b="1" dirty="0"/>
          </a:p>
          <a:p>
            <a:r>
              <a:rPr lang="en-US" b="1" dirty="0"/>
              <a:t>Student Notes</a:t>
            </a:r>
          </a:p>
          <a:p>
            <a:r>
              <a:rPr lang="en-US" dirty="0"/>
              <a:t>You can design an </a:t>
            </a:r>
            <a:r>
              <a:rPr lang="en-US" dirty="0">
                <a:solidFill>
                  <a:srgbClr val="000000"/>
                </a:solidFill>
              </a:rPr>
              <a:t>AWS</a:t>
            </a:r>
            <a:r>
              <a:rPr lang="en-US" dirty="0"/>
              <a:t> </a:t>
            </a:r>
            <a:r>
              <a:rPr lang="en-US" dirty="0">
                <a:solidFill>
                  <a:srgbClr val="000000"/>
                </a:solidFill>
              </a:rPr>
              <a:t>CloudFormation</a:t>
            </a:r>
            <a:r>
              <a:rPr lang="en-US" dirty="0"/>
              <a:t> template (a JSON-formatted or YAML-formatted document) in </a:t>
            </a:r>
            <a:r>
              <a:rPr lang="en-US" dirty="0">
                <a:solidFill>
                  <a:srgbClr val="000000"/>
                </a:solidFill>
              </a:rPr>
              <a:t>AWS</a:t>
            </a:r>
            <a:r>
              <a:rPr lang="en-US" dirty="0"/>
              <a:t> </a:t>
            </a:r>
            <a:r>
              <a:rPr lang="en-US" dirty="0">
                <a:solidFill>
                  <a:srgbClr val="000000"/>
                </a:solidFill>
              </a:rPr>
              <a:t>CloudFormation</a:t>
            </a:r>
            <a:r>
              <a:rPr lang="en-US" dirty="0"/>
              <a:t> Designer or write one in a text editor. You can also </a:t>
            </a:r>
            <a:r>
              <a:rPr lang="en-US" dirty="0">
                <a:solidFill>
                  <a:srgbClr val="000000"/>
                </a:solidFill>
              </a:rPr>
              <a:t>choose</a:t>
            </a:r>
            <a:r>
              <a:rPr lang="en-US" dirty="0"/>
              <a:t> to use a provided template. The template describes the resources that you want and their settings. For example, </a:t>
            </a:r>
            <a:r>
              <a:rPr lang="en-US" dirty="0">
                <a:solidFill>
                  <a:srgbClr val="000000"/>
                </a:solidFill>
              </a:rPr>
              <a:t>suppose that you want</a:t>
            </a:r>
            <a:r>
              <a:rPr lang="en-US" dirty="0"/>
              <a:t> to create an </a:t>
            </a:r>
            <a:r>
              <a:rPr lang="en-US" dirty="0">
                <a:solidFill>
                  <a:srgbClr val="000000"/>
                </a:solidFill>
              </a:rPr>
              <a:t>Amazon EC2</a:t>
            </a:r>
            <a:r>
              <a:rPr lang="en-US" dirty="0"/>
              <a:t> instance. Your template can declare an </a:t>
            </a:r>
            <a:r>
              <a:rPr lang="en-US" dirty="0">
                <a:solidFill>
                  <a:srgbClr val="000000"/>
                </a:solidFill>
              </a:rPr>
              <a:t>Amazon EC2</a:t>
            </a:r>
            <a:r>
              <a:rPr lang="en-US" dirty="0"/>
              <a:t> instance and describe its properties, as shown in the example on the slide.</a:t>
            </a:r>
          </a:p>
          <a:p>
            <a:endParaRPr lang="en-US" dirty="0"/>
          </a:p>
          <a:p>
            <a:r>
              <a:rPr lang="en-US" sz="1000" b="0" i="0" kern="1200" dirty="0">
                <a:solidFill>
                  <a:schemeClr val="tx1"/>
                </a:solidFill>
                <a:effectLst/>
                <a:latin typeface="Arial" panose="020B0604020202020204" pitchFamily="34" charset="0"/>
                <a:ea typeface="+mn-ea"/>
                <a:cs typeface="Arial" panose="020B0604020202020204" pitchFamily="34" charset="0"/>
              </a:rPr>
              <a:t>Create an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CloudFormation</a:t>
            </a:r>
            <a:r>
              <a:rPr lang="en-US" sz="1000" b="0" i="0" kern="1200" dirty="0">
                <a:solidFill>
                  <a:schemeClr val="tx1"/>
                </a:solidFill>
                <a:effectLst/>
                <a:latin typeface="Arial" panose="020B0604020202020204" pitchFamily="34" charset="0"/>
                <a:ea typeface="+mn-ea"/>
                <a:cs typeface="Arial" panose="020B0604020202020204" pitchFamily="34" charset="0"/>
              </a:rPr>
              <a:t> stack by specifying the location of your template file, such as a path on your </a:t>
            </a:r>
            <a:r>
              <a:rPr lang="en-US" sz="1000" b="0" i="0" kern="1200" dirty="0">
                <a:solidFill>
                  <a:srgbClr val="000000"/>
                </a:solidFill>
                <a:effectLst/>
                <a:latin typeface="Arial" panose="020B0604020202020204" pitchFamily="34" charset="0"/>
                <a:ea typeface="+mn-ea"/>
                <a:cs typeface="Arial" panose="020B0604020202020204" pitchFamily="34" charset="0"/>
              </a:rPr>
              <a:t>local computer</a:t>
            </a:r>
            <a:r>
              <a:rPr lang="en-US" sz="1000" b="0" i="0" kern="1200" dirty="0">
                <a:solidFill>
                  <a:schemeClr val="tx1"/>
                </a:solidFill>
                <a:effectLst/>
                <a:latin typeface="Arial" panose="020B0604020202020204" pitchFamily="34" charset="0"/>
                <a:ea typeface="+mn-ea"/>
                <a:cs typeface="Arial" panose="020B0604020202020204" pitchFamily="34" charset="0"/>
              </a:rPr>
              <a:t> or an </a:t>
            </a:r>
            <a:r>
              <a:rPr lang="en-US" sz="1000" b="0" i="0" kern="1200" dirty="0">
                <a:solidFill>
                  <a:srgbClr val="000000"/>
                </a:solidFill>
                <a:effectLst/>
                <a:latin typeface="Arial" panose="020B0604020202020204" pitchFamily="34" charset="0"/>
                <a:ea typeface="+mn-ea"/>
                <a:cs typeface="Arial" panose="020B0604020202020204" pitchFamily="34" charset="0"/>
              </a:rPr>
              <a:t>Amazon S3</a:t>
            </a:r>
            <a:r>
              <a:rPr lang="en-US" sz="1000" b="0" i="0" kern="1200" dirty="0">
                <a:solidFill>
                  <a:schemeClr val="tx1"/>
                </a:solidFill>
                <a:effectLst/>
                <a:latin typeface="Arial" panose="020B0604020202020204" pitchFamily="34" charset="0"/>
                <a:ea typeface="+mn-ea"/>
                <a:cs typeface="Arial" panose="020B0604020202020204" pitchFamily="34" charset="0"/>
              </a:rPr>
              <a:t> URL. If the template contains parameters, you can specify input values when you create the stack. Parameters enable you to pass in values to your template so that you can customize your resources each time that you create a stack.</a:t>
            </a:r>
            <a:endParaRPr lang="en-US" dirty="0"/>
          </a:p>
        </p:txBody>
      </p:sp>
      <p:sp>
        <p:nvSpPr>
          <p:cNvPr id="6" name="Footer Placeholder 5">
            <a:extLst>
              <a:ext uri="{FF2B5EF4-FFF2-40B4-BE49-F238E27FC236}">
                <a16:creationId xmlns:a16="http://schemas.microsoft.com/office/drawing/2014/main" id="{D40F7F20-C4AA-41CE-AC5B-9F1F7ECD1F4B}"/>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884A6F5F-FEC8-4D81-8A88-F3D1F131721C}"/>
              </a:ext>
            </a:extLst>
          </p:cNvPr>
          <p:cNvSpPr>
            <a:spLocks noGrp="1"/>
          </p:cNvSpPr>
          <p:nvPr>
            <p:ph type="sldNum" sz="quarter" idx="5"/>
          </p:nvPr>
        </p:nvSpPr>
        <p:spPr/>
        <p:txBody>
          <a:bodyPr/>
          <a:lstStyle/>
          <a:p>
            <a:fld id="{16AA2537-0790-4789-A16C-397C663A3332}" type="slidenum">
              <a:rPr lang="en-US" smtClean="0"/>
              <a:pPr/>
              <a:t>24</a:t>
            </a:fld>
            <a:endParaRPr lang="en-US" dirty="0"/>
          </a:p>
        </p:txBody>
      </p:sp>
    </p:spTree>
    <p:extLst>
      <p:ext uri="{BB962C8B-B14F-4D97-AF65-F5344CB8AC3E}">
        <p14:creationId xmlns:p14="http://schemas.microsoft.com/office/powerpoint/2010/main" val="147330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b="0" dirty="0"/>
              <a:t>Shown here </a:t>
            </a:r>
            <a:r>
              <a:rPr lang="en-US" b="0" dirty="0">
                <a:solidFill>
                  <a:srgbClr val="000000"/>
                </a:solidFill>
              </a:rPr>
              <a:t>is  a</a:t>
            </a:r>
            <a:r>
              <a:rPr lang="en-US" b="0" dirty="0"/>
              <a:t> snippet of a template file that is used to create an EC2 Instance with the provided </a:t>
            </a:r>
            <a:r>
              <a:rPr lang="en-US" b="0" dirty="0" err="1"/>
              <a:t>ami</a:t>
            </a:r>
            <a:r>
              <a:rPr lang="en-US" b="0" dirty="0"/>
              <a:t> Id in a previously created subnet and associated with a previously created security Group.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(Again, this sample is taken from the actual template used for tasks in Mod </a:t>
            </a:r>
            <a:r>
              <a:rPr lang="en-US" b="0" dirty="0">
                <a:solidFill>
                  <a:srgbClr val="000000"/>
                </a:solidFill>
              </a:rPr>
              <a:t>2</a:t>
            </a:r>
            <a:r>
              <a:rPr lang="en-US" b="0" dirty="0"/>
              <a:t> </a:t>
            </a:r>
            <a:r>
              <a:rPr lang="en-US" b="0" dirty="0">
                <a:solidFill>
                  <a:srgbClr val="000000"/>
                </a:solidFill>
              </a:rPr>
              <a:t>lab exercise</a:t>
            </a:r>
            <a:r>
              <a:rPr lang="en-US" b="0" dirty="0"/>
              <a:t>)</a:t>
            </a:r>
          </a:p>
          <a:p>
            <a:r>
              <a:rPr lang="en-US" b="0" dirty="0"/>
              <a:t> </a:t>
            </a:r>
            <a:endParaRPr lang="en-US" b="1" dirty="0"/>
          </a:p>
        </p:txBody>
      </p:sp>
      <p:sp>
        <p:nvSpPr>
          <p:cNvPr id="6" name="Footer Placeholder 5">
            <a:extLst>
              <a:ext uri="{FF2B5EF4-FFF2-40B4-BE49-F238E27FC236}">
                <a16:creationId xmlns:a16="http://schemas.microsoft.com/office/drawing/2014/main" id="{630F9CB5-109C-43D8-85F8-768590E09E96}"/>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D014C3D6-553B-41C2-971F-E6B108991EAB}"/>
              </a:ext>
            </a:extLst>
          </p:cNvPr>
          <p:cNvSpPr>
            <a:spLocks noGrp="1"/>
          </p:cNvSpPr>
          <p:nvPr>
            <p:ph type="sldNum" sz="quarter" idx="5"/>
          </p:nvPr>
        </p:nvSpPr>
        <p:spPr/>
        <p:txBody>
          <a:bodyPr/>
          <a:lstStyle/>
          <a:p>
            <a:fld id="{16AA2537-0790-4789-A16C-397C663A3332}" type="slidenum">
              <a:rPr lang="en-US" smtClean="0"/>
              <a:pPr/>
              <a:t>25</a:t>
            </a:fld>
            <a:endParaRPr lang="en-US" dirty="0"/>
          </a:p>
        </p:txBody>
      </p:sp>
    </p:spTree>
    <p:extLst>
      <p:ext uri="{BB962C8B-B14F-4D97-AF65-F5344CB8AC3E}">
        <p14:creationId xmlns:p14="http://schemas.microsoft.com/office/powerpoint/2010/main" val="2206383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t>The two slides that follows show the 2 options for VPC connectivity with other networks:</a:t>
            </a:r>
          </a:p>
          <a:p>
            <a:pPr marL="171450" indent="-171450">
              <a:buFont typeface="Wingdings" panose="05000000000000000000" pitchFamily="2" charset="2"/>
              <a:buChar char="§"/>
            </a:pPr>
            <a:r>
              <a:rPr lang="en-US" dirty="0"/>
              <a:t>VPN </a:t>
            </a:r>
          </a:p>
          <a:p>
            <a:pPr marL="171450" indent="-171450">
              <a:buFont typeface="Wingdings" panose="05000000000000000000" pitchFamily="2" charset="2"/>
              <a:buChar char="§"/>
            </a:pPr>
            <a:r>
              <a:rPr lang="en-US" dirty="0"/>
              <a:t>Direct Connect</a:t>
            </a:r>
          </a:p>
          <a:p>
            <a:endParaRPr lang="en-US" dirty="0"/>
          </a:p>
          <a:p>
            <a:r>
              <a:rPr lang="en-US" dirty="0"/>
              <a:t>The next 2 slides shows </a:t>
            </a:r>
          </a:p>
          <a:p>
            <a:r>
              <a:rPr lang="en-US" dirty="0"/>
              <a:t>NPS uses Direct Connect.</a:t>
            </a:r>
          </a:p>
          <a:p>
            <a:r>
              <a:rPr lang="en-US" dirty="0"/>
              <a:t>Cloud Volumes Service for AWS that uses NPS as the backend infrastructure also uses Direct Connect. In addition, to support multiple VPC connectivity, it can also use Direct connect gateway.</a:t>
            </a:r>
          </a:p>
          <a:p>
            <a:endParaRPr lang="en-US" dirty="0"/>
          </a:p>
          <a:p>
            <a:endParaRPr lang="en-US" dirty="0"/>
          </a:p>
        </p:txBody>
      </p:sp>
      <p:sp>
        <p:nvSpPr>
          <p:cNvPr id="6" name="Footer Placeholder 5">
            <a:extLst>
              <a:ext uri="{FF2B5EF4-FFF2-40B4-BE49-F238E27FC236}">
                <a16:creationId xmlns:a16="http://schemas.microsoft.com/office/drawing/2014/main" id="{98907A03-6E7B-4034-8686-D44637E4E5BF}"/>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F1187803-61BB-43D7-9E3E-FB8950A8AE4F}"/>
              </a:ext>
            </a:extLst>
          </p:cNvPr>
          <p:cNvSpPr>
            <a:spLocks noGrp="1"/>
          </p:cNvSpPr>
          <p:nvPr>
            <p:ph type="sldNum" sz="quarter" idx="5"/>
          </p:nvPr>
        </p:nvSpPr>
        <p:spPr/>
        <p:txBody>
          <a:bodyPr/>
          <a:lstStyle/>
          <a:p>
            <a:fld id="{16AA2537-0790-4789-A16C-397C663A3332}" type="slidenum">
              <a:rPr lang="en-US" smtClean="0"/>
              <a:pPr/>
              <a:t>26</a:t>
            </a:fld>
            <a:endParaRPr lang="en-US" dirty="0"/>
          </a:p>
        </p:txBody>
      </p:sp>
    </p:spTree>
    <p:extLst>
      <p:ext uri="{BB962C8B-B14F-4D97-AF65-F5344CB8AC3E}">
        <p14:creationId xmlns:p14="http://schemas.microsoft.com/office/powerpoint/2010/main" val="4177927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t>Remind students </a:t>
            </a:r>
            <a:r>
              <a:rPr lang="en-US" dirty="0">
                <a:solidFill>
                  <a:srgbClr val="000000"/>
                </a:solidFill>
              </a:rPr>
              <a:t>that this is</a:t>
            </a:r>
            <a:r>
              <a:rPr lang="en-US" dirty="0"/>
              <a:t> the type of connectivity that will be performed in the next exercise. But </a:t>
            </a:r>
            <a:r>
              <a:rPr lang="en-US" dirty="0">
                <a:solidFill>
                  <a:srgbClr val="000000"/>
                </a:solidFill>
              </a:rPr>
              <a:t>highlight</a:t>
            </a:r>
            <a:r>
              <a:rPr lang="en-US" dirty="0"/>
              <a:t> that for an </a:t>
            </a:r>
            <a:r>
              <a:rPr lang="en-US" dirty="0">
                <a:solidFill>
                  <a:srgbClr val="000000"/>
                </a:solidFill>
              </a:rPr>
              <a:t>NPS</a:t>
            </a:r>
            <a:r>
              <a:rPr lang="en-US" dirty="0"/>
              <a:t> solution, </a:t>
            </a:r>
            <a:r>
              <a:rPr lang="en-US" dirty="0">
                <a:solidFill>
                  <a:srgbClr val="000000"/>
                </a:solidFill>
              </a:rPr>
              <a:t>AWS</a:t>
            </a:r>
            <a:r>
              <a:rPr lang="en-US" dirty="0"/>
              <a:t> Direct Connect is the methodology used.</a:t>
            </a:r>
          </a:p>
          <a:p>
            <a:endParaRPr lang="en-US" dirty="0"/>
          </a:p>
          <a:p>
            <a:r>
              <a:rPr lang="en-US" b="1" dirty="0"/>
              <a:t>Student Notes</a:t>
            </a:r>
            <a:endParaRPr lang="en-US" dirty="0"/>
          </a:p>
          <a:p>
            <a:r>
              <a:rPr lang="en-US" dirty="0">
                <a:solidFill>
                  <a:srgbClr val="000000"/>
                </a:solidFill>
              </a:rPr>
              <a:t>This diagram</a:t>
            </a:r>
            <a:r>
              <a:rPr lang="en-US" dirty="0"/>
              <a:t> illustrates a single VPN connection. The </a:t>
            </a:r>
            <a:r>
              <a:rPr lang="en-US" dirty="0">
                <a:solidFill>
                  <a:srgbClr val="000000"/>
                </a:solidFill>
              </a:rPr>
              <a:t>VPC</a:t>
            </a:r>
            <a:r>
              <a:rPr lang="en-US" dirty="0"/>
              <a:t> has an attached virtual private gateway, and your network includes a customer gateway, which you must configure to enable the VPN connection. You set up the routing so that any traffic from the </a:t>
            </a:r>
            <a:r>
              <a:rPr lang="en-US" dirty="0">
                <a:solidFill>
                  <a:srgbClr val="000000"/>
                </a:solidFill>
              </a:rPr>
              <a:t>VPC</a:t>
            </a:r>
            <a:r>
              <a:rPr lang="en-US" dirty="0"/>
              <a:t> that is bound for the customer network is routed to the virtual private gateway.</a:t>
            </a:r>
          </a:p>
          <a:p>
            <a:endParaRPr lang="en-US" dirty="0"/>
          </a:p>
        </p:txBody>
      </p:sp>
      <p:sp>
        <p:nvSpPr>
          <p:cNvPr id="6" name="Footer Placeholder 5">
            <a:extLst>
              <a:ext uri="{FF2B5EF4-FFF2-40B4-BE49-F238E27FC236}">
                <a16:creationId xmlns:a16="http://schemas.microsoft.com/office/drawing/2014/main" id="{3373D6FC-C79D-4DB2-8730-C9D5E3ED203D}"/>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3EA54B8B-60B0-43A4-AAA1-966DB5C9CF9B}"/>
              </a:ext>
            </a:extLst>
          </p:cNvPr>
          <p:cNvSpPr>
            <a:spLocks noGrp="1"/>
          </p:cNvSpPr>
          <p:nvPr>
            <p:ph type="sldNum" sz="quarter" idx="5"/>
          </p:nvPr>
        </p:nvSpPr>
        <p:spPr/>
        <p:txBody>
          <a:bodyPr/>
          <a:lstStyle/>
          <a:p>
            <a:fld id="{16AA2537-0790-4789-A16C-397C663A3332}" type="slidenum">
              <a:rPr lang="en-US" smtClean="0"/>
              <a:pPr/>
              <a:t>27</a:t>
            </a:fld>
            <a:endParaRPr lang="en-US" dirty="0"/>
          </a:p>
        </p:txBody>
      </p:sp>
    </p:spTree>
    <p:extLst>
      <p:ext uri="{BB962C8B-B14F-4D97-AF65-F5344CB8AC3E}">
        <p14:creationId xmlns:p14="http://schemas.microsoft.com/office/powerpoint/2010/main" val="3520868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Direct Connect provides LAN-like bandwidth and latency between an </a:t>
            </a:r>
            <a:r>
              <a:rPr lang="en-US" dirty="0">
                <a:solidFill>
                  <a:srgbClr val="000000"/>
                </a:solidFill>
              </a:rPr>
              <a:t>AWS</a:t>
            </a:r>
            <a:r>
              <a:rPr lang="en-US" dirty="0"/>
              <a:t> Region and certain </a:t>
            </a:r>
            <a:r>
              <a:rPr lang="en-US" dirty="0">
                <a:solidFill>
                  <a:srgbClr val="000000"/>
                </a:solidFill>
              </a:rPr>
              <a:t>AWS</a:t>
            </a:r>
            <a:r>
              <a:rPr lang="en-US" dirty="0"/>
              <a:t> peering locations </a:t>
            </a:r>
          </a:p>
          <a:p>
            <a:endParaRPr lang="en-US" dirty="0"/>
          </a:p>
          <a:p>
            <a:r>
              <a:rPr lang="en-US" dirty="0"/>
              <a:t>Just a reminder of the connections they </a:t>
            </a:r>
            <a:r>
              <a:rPr lang="en-US" dirty="0">
                <a:solidFill>
                  <a:srgbClr val="000000"/>
                </a:solidFill>
              </a:rPr>
              <a:t>will see</a:t>
            </a:r>
            <a:r>
              <a:rPr lang="en-US" dirty="0"/>
              <a:t> in the </a:t>
            </a:r>
            <a:r>
              <a:rPr lang="en-US" dirty="0">
                <a:solidFill>
                  <a:srgbClr val="000000"/>
                </a:solidFill>
              </a:rPr>
              <a:t>Demo</a:t>
            </a:r>
            <a:r>
              <a:rPr lang="en-US" dirty="0"/>
              <a:t>. </a:t>
            </a:r>
            <a:r>
              <a:rPr lang="en-US" dirty="0">
                <a:solidFill>
                  <a:srgbClr val="000000"/>
                </a:solidFill>
              </a:rPr>
              <a:t>Note this conceptual image only shows</a:t>
            </a:r>
            <a:r>
              <a:rPr lang="en-US" dirty="0"/>
              <a:t> one router but as they </a:t>
            </a:r>
            <a:r>
              <a:rPr lang="en-US" dirty="0">
                <a:solidFill>
                  <a:srgbClr val="000000"/>
                </a:solidFill>
              </a:rPr>
              <a:t>will see</a:t>
            </a:r>
            <a:r>
              <a:rPr lang="en-US" dirty="0"/>
              <a:t> in the </a:t>
            </a:r>
            <a:r>
              <a:rPr lang="en-US" dirty="0">
                <a:solidFill>
                  <a:srgbClr val="000000"/>
                </a:solidFill>
              </a:rPr>
              <a:t>demo</a:t>
            </a:r>
            <a:r>
              <a:rPr lang="en-US" dirty="0"/>
              <a:t> it is best practice to set up two routers</a:t>
            </a:r>
            <a:r>
              <a:rPr lang="en-US"/>
              <a:t>. </a:t>
            </a:r>
          </a:p>
          <a:p>
            <a:endParaRPr lang="en-US" dirty="0"/>
          </a:p>
          <a:p>
            <a:r>
              <a:rPr lang="en-US" b="1" dirty="0"/>
              <a:t>Student Notes</a:t>
            </a:r>
            <a:endParaRPr lang="en-US" dirty="0"/>
          </a:p>
          <a:p>
            <a:r>
              <a:rPr lang="en-US" dirty="0">
                <a:solidFill>
                  <a:srgbClr val="000000"/>
                </a:solidFill>
              </a:rPr>
              <a:t>This diagram shows</a:t>
            </a:r>
            <a:r>
              <a:rPr lang="en-US" dirty="0"/>
              <a:t> the options used for NetApp Private Storage (NPS). </a:t>
            </a:r>
            <a:r>
              <a:rPr lang="en-US" dirty="0">
                <a:solidFill>
                  <a:srgbClr val="000000"/>
                </a:solidFill>
              </a:rPr>
              <a:t>One</a:t>
            </a:r>
            <a:r>
              <a:rPr lang="en-US" dirty="0"/>
              <a:t> of the frequently used </a:t>
            </a:r>
            <a:r>
              <a:rPr lang="en-US" dirty="0">
                <a:solidFill>
                  <a:srgbClr val="000000"/>
                </a:solidFill>
              </a:rPr>
              <a:t>AWS</a:t>
            </a:r>
            <a:r>
              <a:rPr lang="en-US" dirty="0"/>
              <a:t> </a:t>
            </a:r>
            <a:r>
              <a:rPr lang="en-US" dirty="0">
                <a:solidFill>
                  <a:srgbClr val="000000"/>
                </a:solidFill>
              </a:rPr>
              <a:t>Direct</a:t>
            </a:r>
            <a:r>
              <a:rPr lang="en-US" dirty="0"/>
              <a:t> Connect locations is Equinix.</a:t>
            </a:r>
          </a:p>
        </p:txBody>
      </p:sp>
      <p:sp>
        <p:nvSpPr>
          <p:cNvPr id="6" name="Footer Placeholder 5">
            <a:extLst>
              <a:ext uri="{FF2B5EF4-FFF2-40B4-BE49-F238E27FC236}">
                <a16:creationId xmlns:a16="http://schemas.microsoft.com/office/drawing/2014/main" id="{3C93B2FA-ABDA-4C35-A2A3-B5C80C4932F0}"/>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B5F18FAB-82BC-43D2-BEFA-8FF6B59EC26B}"/>
              </a:ext>
            </a:extLst>
          </p:cNvPr>
          <p:cNvSpPr>
            <a:spLocks noGrp="1"/>
          </p:cNvSpPr>
          <p:nvPr>
            <p:ph type="sldNum" sz="quarter" idx="5"/>
          </p:nvPr>
        </p:nvSpPr>
        <p:spPr/>
        <p:txBody>
          <a:bodyPr/>
          <a:lstStyle/>
          <a:p>
            <a:fld id="{16AA2537-0790-4789-A16C-397C663A3332}" type="slidenum">
              <a:rPr lang="en-US" smtClean="0"/>
              <a:pPr/>
              <a:t>28</a:t>
            </a:fld>
            <a:endParaRPr lang="en-US" dirty="0"/>
          </a:p>
        </p:txBody>
      </p:sp>
    </p:spTree>
    <p:extLst>
      <p:ext uri="{BB962C8B-B14F-4D97-AF65-F5344CB8AC3E}">
        <p14:creationId xmlns:p14="http://schemas.microsoft.com/office/powerpoint/2010/main" val="1941204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Instructor Notes</a:t>
            </a:r>
          </a:p>
          <a:p>
            <a:pPr lvl="0"/>
            <a:endParaRPr lang="en-US" b="1" dirty="0"/>
          </a:p>
          <a:p>
            <a:pPr lvl="0"/>
            <a:r>
              <a:rPr lang="en-US" b="1" dirty="0"/>
              <a:t>Student Notes</a:t>
            </a:r>
            <a:endParaRPr lang="en-US" dirty="0"/>
          </a:p>
          <a:p>
            <a:r>
              <a:rPr lang="en-US" dirty="0"/>
              <a:t>NetApp Private Storage (NPS) uses </a:t>
            </a:r>
            <a:r>
              <a:rPr lang="en-US" dirty="0">
                <a:solidFill>
                  <a:srgbClr val="000000"/>
                </a:solidFill>
              </a:rPr>
              <a:t>AWS</a:t>
            </a:r>
            <a:r>
              <a:rPr lang="en-US" dirty="0"/>
              <a:t> Direct Connect.</a:t>
            </a:r>
          </a:p>
          <a:p>
            <a:r>
              <a:rPr lang="en-US" dirty="0"/>
              <a:t>Workloads that read heavily from </a:t>
            </a:r>
            <a:r>
              <a:rPr lang="en-US" dirty="0">
                <a:solidFill>
                  <a:srgbClr val="000000"/>
                </a:solidFill>
              </a:rPr>
              <a:t>NPS</a:t>
            </a:r>
            <a:r>
              <a:rPr lang="en-US" dirty="0"/>
              <a:t> but write minimally are less expensive than workloads that write large amounts of data to </a:t>
            </a:r>
            <a:r>
              <a:rPr lang="en-US" dirty="0">
                <a:solidFill>
                  <a:srgbClr val="000000"/>
                </a:solidFill>
              </a:rPr>
              <a:t>NPS</a:t>
            </a:r>
            <a:r>
              <a:rPr lang="en-US" dirty="0"/>
              <a:t> from inside </a:t>
            </a:r>
            <a:r>
              <a:rPr lang="en-US" dirty="0">
                <a:solidFill>
                  <a:srgbClr val="000000"/>
                </a:solidFill>
              </a:rPr>
              <a:t>AWS</a:t>
            </a:r>
            <a:r>
              <a:rPr lang="en-US" dirty="0"/>
              <a:t>. </a:t>
            </a:r>
          </a:p>
          <a:p>
            <a:endParaRPr lang="en-US" dirty="0"/>
          </a:p>
          <a:p>
            <a:pPr lvl="0"/>
            <a:r>
              <a:rPr lang="en-US" dirty="0">
                <a:solidFill>
                  <a:srgbClr val="000000"/>
                </a:solidFill>
              </a:rPr>
              <a:t>AWS</a:t>
            </a:r>
            <a:r>
              <a:rPr lang="en-US" dirty="0"/>
              <a:t> Direct Connect is a private connection into a customer’s </a:t>
            </a:r>
            <a:r>
              <a:rPr lang="en-US" dirty="0">
                <a:solidFill>
                  <a:srgbClr val="000000"/>
                </a:solidFill>
              </a:rPr>
              <a:t>VPC</a:t>
            </a:r>
            <a:r>
              <a:rPr lang="en-US" dirty="0"/>
              <a:t> context inside </a:t>
            </a:r>
            <a:r>
              <a:rPr lang="en-US" dirty="0">
                <a:solidFill>
                  <a:srgbClr val="000000"/>
                </a:solidFill>
              </a:rPr>
              <a:t>AWS</a:t>
            </a:r>
            <a:r>
              <a:rPr lang="en-US" dirty="0"/>
              <a:t>.</a:t>
            </a:r>
          </a:p>
          <a:p>
            <a:pPr lvl="0"/>
            <a:r>
              <a:rPr lang="en-US" dirty="0"/>
              <a:t>1Gbps and 10Gbps are standard speeds, but fractional speeds are also available.</a:t>
            </a:r>
          </a:p>
          <a:p>
            <a:pPr lvl="0"/>
            <a:r>
              <a:rPr lang="en-US" dirty="0"/>
              <a:t>Customers are charged a per-hour fee for the circuit itself.</a:t>
            </a:r>
          </a:p>
          <a:p>
            <a:pPr lvl="0"/>
            <a:r>
              <a:rPr lang="en-US" dirty="0">
                <a:solidFill>
                  <a:srgbClr val="000000"/>
                </a:solidFill>
              </a:rPr>
              <a:t>AWS</a:t>
            </a:r>
            <a:r>
              <a:rPr lang="en-US" dirty="0"/>
              <a:t> does not currently charge ingress fees. </a:t>
            </a:r>
          </a:p>
          <a:p>
            <a:pPr lvl="0"/>
            <a:r>
              <a:rPr lang="en-US" dirty="0">
                <a:solidFill>
                  <a:srgbClr val="000000"/>
                </a:solidFill>
              </a:rPr>
              <a:t>AWS</a:t>
            </a:r>
            <a:r>
              <a:rPr lang="en-US" dirty="0"/>
              <a:t> data egress fees are lower than fees for VPN or the public internet.</a:t>
            </a:r>
          </a:p>
          <a:p>
            <a:pPr lvl="0"/>
            <a:endParaRPr lang="en-US" dirty="0"/>
          </a:p>
          <a:p>
            <a:pPr lvl="0"/>
            <a:endParaRPr lang="en-US" dirty="0"/>
          </a:p>
          <a:p>
            <a:pPr lvl="0"/>
            <a:endParaRPr lang="en-US" dirty="0"/>
          </a:p>
          <a:p>
            <a:endParaRPr lang="en-US" dirty="0"/>
          </a:p>
        </p:txBody>
      </p:sp>
      <p:sp>
        <p:nvSpPr>
          <p:cNvPr id="6" name="Footer Placeholder 5">
            <a:extLst>
              <a:ext uri="{FF2B5EF4-FFF2-40B4-BE49-F238E27FC236}">
                <a16:creationId xmlns:a16="http://schemas.microsoft.com/office/drawing/2014/main" id="{E2D146B4-3F39-40CB-B798-2533B3439232}"/>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731F168D-D855-4BF7-8DDD-DEE72EF51E0A}"/>
              </a:ext>
            </a:extLst>
          </p:cNvPr>
          <p:cNvSpPr>
            <a:spLocks noGrp="1"/>
          </p:cNvSpPr>
          <p:nvPr>
            <p:ph type="sldNum" sz="quarter" idx="5"/>
          </p:nvPr>
        </p:nvSpPr>
        <p:spPr/>
        <p:txBody>
          <a:bodyPr/>
          <a:lstStyle/>
          <a:p>
            <a:fld id="{16AA2537-0790-4789-A16C-397C663A3332}" type="slidenum">
              <a:rPr lang="en-US" smtClean="0"/>
              <a:pPr/>
              <a:t>29</a:t>
            </a:fld>
            <a:endParaRPr lang="en-US" dirty="0"/>
          </a:p>
        </p:txBody>
      </p:sp>
    </p:spTree>
    <p:extLst>
      <p:ext uri="{BB962C8B-B14F-4D97-AF65-F5344CB8AC3E}">
        <p14:creationId xmlns:p14="http://schemas.microsoft.com/office/powerpoint/2010/main" val="248123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solidFill>
                  <a:srgbClr val="000000"/>
                </a:solidFill>
              </a:rPr>
              <a:t>Since</a:t>
            </a:r>
            <a:r>
              <a:rPr lang="en-US" dirty="0"/>
              <a:t> the on-premises </a:t>
            </a:r>
            <a:r>
              <a:rPr lang="en-US" dirty="0">
                <a:solidFill>
                  <a:srgbClr val="000000"/>
                </a:solidFill>
              </a:rPr>
              <a:t>labs</a:t>
            </a:r>
            <a:r>
              <a:rPr lang="en-US" dirty="0"/>
              <a:t> are in Sunnyvale, to keep latency low students should be using the Northern California Region.</a:t>
            </a:r>
          </a:p>
          <a:p>
            <a:endParaRPr lang="en-US" dirty="0"/>
          </a:p>
          <a:p>
            <a:r>
              <a:rPr lang="en-US" b="1" dirty="0"/>
              <a:t>Student Notes</a:t>
            </a:r>
            <a:endParaRPr lang="en-US" dirty="0"/>
          </a:p>
          <a:p>
            <a:r>
              <a:rPr lang="en-US" b="1" dirty="0"/>
              <a:t>Regions</a:t>
            </a:r>
          </a:p>
          <a:p>
            <a:r>
              <a:rPr lang="en-US" dirty="0"/>
              <a:t>Each </a:t>
            </a:r>
            <a:r>
              <a:rPr lang="en-US" dirty="0">
                <a:solidFill>
                  <a:srgbClr val="000000"/>
                </a:solidFill>
              </a:rPr>
              <a:t>Amazon EC2</a:t>
            </a:r>
            <a:r>
              <a:rPr lang="en-US" dirty="0"/>
              <a:t> region </a:t>
            </a:r>
            <a:r>
              <a:rPr lang="en-US" dirty="0">
                <a:solidFill>
                  <a:srgbClr val="000000"/>
                </a:solidFill>
              </a:rPr>
              <a:t>is</a:t>
            </a:r>
            <a:r>
              <a:rPr lang="en-US" dirty="0"/>
              <a:t> </a:t>
            </a:r>
            <a:r>
              <a:rPr lang="en-US" dirty="0">
                <a:solidFill>
                  <a:srgbClr val="000000"/>
                </a:solidFill>
              </a:rPr>
              <a:t>isolated</a:t>
            </a:r>
            <a:r>
              <a:rPr lang="en-US" dirty="0"/>
              <a:t> from the other </a:t>
            </a:r>
            <a:r>
              <a:rPr lang="en-US" dirty="0">
                <a:solidFill>
                  <a:srgbClr val="000000"/>
                </a:solidFill>
              </a:rPr>
              <a:t>Amazon EC2</a:t>
            </a:r>
            <a:r>
              <a:rPr lang="en-US" dirty="0"/>
              <a:t> regions. </a:t>
            </a:r>
            <a:r>
              <a:rPr lang="en-US" dirty="0">
                <a:solidFill>
                  <a:srgbClr val="000000"/>
                </a:solidFill>
              </a:rPr>
              <a:t>This</a:t>
            </a:r>
            <a:r>
              <a:rPr lang="en-US" dirty="0"/>
              <a:t> isolation achieves the greatest possible fault tolerance and stability. When you view your resources, </a:t>
            </a:r>
            <a:r>
              <a:rPr lang="en-US" dirty="0">
                <a:solidFill>
                  <a:srgbClr val="000000"/>
                </a:solidFill>
              </a:rPr>
              <a:t>you</a:t>
            </a:r>
            <a:r>
              <a:rPr lang="en-US" dirty="0"/>
              <a:t> </a:t>
            </a:r>
            <a:r>
              <a:rPr lang="en-US" dirty="0">
                <a:solidFill>
                  <a:srgbClr val="000000"/>
                </a:solidFill>
              </a:rPr>
              <a:t>see </a:t>
            </a:r>
            <a:r>
              <a:rPr lang="en-US" dirty="0"/>
              <a:t>only the resources that are tied to the region that you specified. </a:t>
            </a:r>
            <a:r>
              <a:rPr lang="en-US" dirty="0">
                <a:solidFill>
                  <a:srgbClr val="000000"/>
                </a:solidFill>
              </a:rPr>
              <a:t>R</a:t>
            </a:r>
            <a:r>
              <a:rPr lang="en-US" dirty="0"/>
              <a:t>egions are isolated from each other, and resources do not </a:t>
            </a:r>
            <a:r>
              <a:rPr lang="en-US" dirty="0">
                <a:solidFill>
                  <a:srgbClr val="000000"/>
                </a:solidFill>
              </a:rPr>
              <a:t>replicate</a:t>
            </a:r>
            <a:r>
              <a:rPr lang="en-US" dirty="0"/>
              <a:t> across regions automatically.</a:t>
            </a:r>
          </a:p>
          <a:p>
            <a:endParaRPr lang="en-US" dirty="0"/>
          </a:p>
          <a:p>
            <a:r>
              <a:rPr lang="en-US" sz="1000" b="0" i="0" kern="1200" dirty="0">
                <a:solidFill>
                  <a:schemeClr val="tx1"/>
                </a:solidFill>
                <a:effectLst/>
                <a:latin typeface="Arial" panose="020B0604020202020204" pitchFamily="34" charset="0"/>
                <a:ea typeface="+mn-ea"/>
                <a:cs typeface="Arial" panose="020B0604020202020204" pitchFamily="34" charset="0"/>
              </a:rPr>
              <a:t>If you distribute your instances across multiple Availability Zones and one instance fails, you can design your application so that an instance in another Availability Zone can </a:t>
            </a:r>
            <a:r>
              <a:rPr lang="en-US" sz="1000" b="0" i="0" kern="1200" dirty="0">
                <a:solidFill>
                  <a:srgbClr val="000000"/>
                </a:solidFill>
                <a:effectLst/>
                <a:latin typeface="Arial" panose="020B0604020202020204" pitchFamily="34" charset="0"/>
                <a:ea typeface="+mn-ea"/>
                <a:cs typeface="Arial" panose="020B0604020202020204" pitchFamily="34" charset="0"/>
              </a:rPr>
              <a:t>manage</a:t>
            </a:r>
            <a:r>
              <a:rPr lang="en-US" sz="1000" b="0" i="0" kern="1200" dirty="0">
                <a:solidFill>
                  <a:schemeClr val="tx1"/>
                </a:solidFill>
                <a:effectLst/>
                <a:latin typeface="Arial" panose="020B0604020202020204" pitchFamily="34" charset="0"/>
                <a:ea typeface="+mn-ea"/>
                <a:cs typeface="Arial" panose="020B0604020202020204" pitchFamily="34" charset="0"/>
              </a:rPr>
              <a:t> requests.</a:t>
            </a:r>
            <a:endParaRPr lang="en-US" dirty="0"/>
          </a:p>
        </p:txBody>
      </p:sp>
      <p:sp>
        <p:nvSpPr>
          <p:cNvPr id="6" name="Footer Placeholder 5">
            <a:extLst>
              <a:ext uri="{FF2B5EF4-FFF2-40B4-BE49-F238E27FC236}">
                <a16:creationId xmlns:a16="http://schemas.microsoft.com/office/drawing/2014/main" id="{93F6E6DA-58CF-40D1-8B71-6BDF3F044BE9}"/>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738A1BC5-B4BF-4CFA-B12F-708DBA6A2267}"/>
              </a:ext>
            </a:extLst>
          </p:cNvPr>
          <p:cNvSpPr>
            <a:spLocks noGrp="1"/>
          </p:cNvSpPr>
          <p:nvPr>
            <p:ph type="sldNum" sz="quarter" idx="5"/>
          </p:nvPr>
        </p:nvSpPr>
        <p:spPr/>
        <p:txBody>
          <a:bodyPr/>
          <a:lstStyle/>
          <a:p>
            <a:fld id="{16AA2537-0790-4789-A16C-397C663A3332}" type="slidenum">
              <a:rPr lang="en-US" smtClean="0"/>
              <a:pPr/>
              <a:t>3</a:t>
            </a:fld>
            <a:endParaRPr lang="en-US" dirty="0"/>
          </a:p>
        </p:txBody>
      </p:sp>
    </p:spTree>
    <p:extLst>
      <p:ext uri="{BB962C8B-B14F-4D97-AF65-F5344CB8AC3E}">
        <p14:creationId xmlns:p14="http://schemas.microsoft.com/office/powerpoint/2010/main" val="3189801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NetApp Cloud Volumes Service for AWS uses NPS as the backend infrastructure.</a:t>
            </a:r>
          </a:p>
          <a:p>
            <a:r>
              <a:rPr lang="en-US" dirty="0"/>
              <a:t>In this diagram you see the VPC connectivity to the NPS using AWS Direct Connect. In the next slide, you see multiple </a:t>
            </a:r>
            <a:r>
              <a:rPr lang="en-US" dirty="0" err="1"/>
              <a:t>VPCs</a:t>
            </a:r>
            <a:r>
              <a:rPr lang="en-US" dirty="0"/>
              <a:t> connecting to the NPS using AWS Direct Connect Gateway.</a:t>
            </a:r>
          </a:p>
          <a:p>
            <a:endParaRPr lang="en-US" dirty="0"/>
          </a:p>
        </p:txBody>
      </p:sp>
      <p:sp>
        <p:nvSpPr>
          <p:cNvPr id="6" name="Footer Placeholder 5">
            <a:extLst>
              <a:ext uri="{FF2B5EF4-FFF2-40B4-BE49-F238E27FC236}">
                <a16:creationId xmlns:a16="http://schemas.microsoft.com/office/drawing/2014/main" id="{82D958DB-BC25-476B-98B2-C52EDEF00932}"/>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E7989C81-9064-445C-BF8F-8DBC7EE811CD}"/>
              </a:ext>
            </a:extLst>
          </p:cNvPr>
          <p:cNvSpPr>
            <a:spLocks noGrp="1"/>
          </p:cNvSpPr>
          <p:nvPr>
            <p:ph type="sldNum" sz="quarter" idx="5"/>
          </p:nvPr>
        </p:nvSpPr>
        <p:spPr/>
        <p:txBody>
          <a:bodyPr/>
          <a:lstStyle/>
          <a:p>
            <a:fld id="{16AA2537-0790-4789-A16C-397C663A3332}" type="slidenum">
              <a:rPr lang="en-US" smtClean="0"/>
              <a:pPr/>
              <a:t>30</a:t>
            </a:fld>
            <a:endParaRPr lang="en-US" dirty="0"/>
          </a:p>
        </p:txBody>
      </p:sp>
    </p:spTree>
    <p:extLst>
      <p:ext uri="{BB962C8B-B14F-4D97-AF65-F5344CB8AC3E}">
        <p14:creationId xmlns:p14="http://schemas.microsoft.com/office/powerpoint/2010/main" val="2098843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anose="020B0604020202020204" pitchFamily="34" charset="0"/>
                <a:ea typeface="+mn-ea"/>
                <a:cs typeface="Arial" panose="020B0604020202020204" pitchFamily="34" charset="0"/>
              </a:rPr>
              <a:t>Instructor Notes</a:t>
            </a:r>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rgbClr val="000000"/>
                </a:solidFill>
                <a:effectLst/>
                <a:latin typeface="Arial" panose="020B0604020202020204" pitchFamily="34" charset="0"/>
                <a:ea typeface="+mn-ea"/>
                <a:cs typeface="Arial" panose="020B0604020202020204" pitchFamily="34" charset="0"/>
              </a:rPr>
              <a:t>You</a:t>
            </a:r>
            <a:r>
              <a:rPr lang="en-US" sz="1000" b="0" i="0" kern="1200" dirty="0">
                <a:solidFill>
                  <a:schemeClr val="tx1"/>
                </a:solidFill>
                <a:effectLst/>
                <a:latin typeface="Arial" panose="020B0604020202020204" pitchFamily="34" charset="0"/>
                <a:ea typeface="+mn-ea"/>
                <a:cs typeface="Arial" panose="020B0604020202020204" pitchFamily="34" charset="0"/>
              </a:rPr>
              <a:t> can use an </a:t>
            </a:r>
            <a:r>
              <a:rPr lang="en-US" sz="1000" b="0" i="1" kern="1200" dirty="0">
                <a:solidFill>
                  <a:srgbClr val="000000"/>
                </a:solidFill>
                <a:effectLst/>
                <a:latin typeface="Arial" panose="020B0604020202020204" pitchFamily="34" charset="0"/>
                <a:ea typeface="+mn-ea"/>
                <a:cs typeface="Arial" panose="020B0604020202020204" pitchFamily="34" charset="0"/>
              </a:rPr>
              <a:t>AWS</a:t>
            </a:r>
            <a:r>
              <a:rPr lang="en-US" sz="1000" b="0" i="1" kern="1200" dirty="0">
                <a:solidFill>
                  <a:schemeClr val="tx1"/>
                </a:solidFill>
                <a:effectLst/>
                <a:latin typeface="Arial" panose="020B0604020202020204" pitchFamily="34" charset="0"/>
                <a:ea typeface="+mn-ea"/>
                <a:cs typeface="Arial" panose="020B0604020202020204" pitchFamily="34" charset="0"/>
              </a:rPr>
              <a:t> Direct Connect gateway</a:t>
            </a:r>
            <a:r>
              <a:rPr lang="en-US" sz="1000" b="0" i="0" kern="1200" dirty="0">
                <a:solidFill>
                  <a:schemeClr val="tx1"/>
                </a:solidFill>
                <a:effectLst/>
                <a:latin typeface="Arial" panose="020B0604020202020204" pitchFamily="34" charset="0"/>
                <a:ea typeface="+mn-ea"/>
                <a:cs typeface="Arial" panose="020B0604020202020204" pitchFamily="34" charset="0"/>
              </a:rPr>
              <a:t> to connect your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Direct Connect connection over a private virtual interface to one or more VPCs in your account that are located in the same or different </a:t>
            </a:r>
            <a:r>
              <a:rPr lang="en-US" sz="1000" b="0" i="0" kern="1200" dirty="0">
                <a:solidFill>
                  <a:srgbClr val="000000"/>
                </a:solidFill>
                <a:effectLst/>
                <a:latin typeface="Arial" panose="020B0604020202020204" pitchFamily="34" charset="0"/>
                <a:ea typeface="+mn-ea"/>
                <a:cs typeface="Arial" panose="020B0604020202020204" pitchFamily="34" charset="0"/>
              </a:rPr>
              <a:t>regions</a:t>
            </a:r>
            <a:r>
              <a:rPr lang="en-US" sz="1000" b="0" i="0" kern="1200" dirty="0">
                <a:solidFill>
                  <a:schemeClr val="tx1"/>
                </a:solidFill>
                <a:effectLst/>
                <a:latin typeface="Arial" panose="020B0604020202020204" pitchFamily="34" charset="0"/>
                <a:ea typeface="+mn-ea"/>
                <a:cs typeface="Arial" panose="020B0604020202020204" pitchFamily="34" charset="0"/>
              </a:rPr>
              <a:t>. You associate a Direct Connect gateway with the virtual private gateway for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and then create a private virtual interface for your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Direct Connect connection to the Direct Connect gateway. You can attach multiple private virtual interfaces to your Direct Connect gateway.</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chemeClr val="tx1"/>
                </a:solidFill>
                <a:effectLst/>
                <a:latin typeface="Arial" panose="020B0604020202020204" pitchFamily="34" charset="0"/>
                <a:ea typeface="+mn-ea"/>
                <a:cs typeface="Arial" panose="020B0604020202020204" pitchFamily="34" charset="0"/>
              </a:rPr>
              <a:t>A Direct Connect gateway is a globally available resource. You can create the Direct Connect gateway in any public region and access it from all other public regions.</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chemeClr val="tx1"/>
                </a:solidFill>
                <a:effectLst/>
                <a:latin typeface="Arial" panose="020B0604020202020204" pitchFamily="34" charset="0"/>
                <a:ea typeface="+mn-ea"/>
                <a:cs typeface="Arial" panose="020B0604020202020204" pitchFamily="34" charset="0"/>
              </a:rPr>
              <a:t>In the above diagram, the Direct Connect gateway enables you to use your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Direct Connect connection in the US East (N. Virginia) region to access VPCs in your account in both the US East (N. Virginia) and US West (N. California) regions.</a:t>
            </a:r>
          </a:p>
          <a:p>
            <a:endParaRPr lang="en-US" dirty="0"/>
          </a:p>
        </p:txBody>
      </p:sp>
      <p:sp>
        <p:nvSpPr>
          <p:cNvPr id="6" name="Footer Placeholder 5">
            <a:extLst>
              <a:ext uri="{FF2B5EF4-FFF2-40B4-BE49-F238E27FC236}">
                <a16:creationId xmlns:a16="http://schemas.microsoft.com/office/drawing/2014/main" id="{EBF7F0C2-1DEC-47BE-A40F-025FAF400392}"/>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E872D8C5-C660-4604-9516-33DFF314947C}"/>
              </a:ext>
            </a:extLst>
          </p:cNvPr>
          <p:cNvSpPr>
            <a:spLocks noGrp="1"/>
          </p:cNvSpPr>
          <p:nvPr>
            <p:ph type="sldNum" sz="quarter" idx="5"/>
          </p:nvPr>
        </p:nvSpPr>
        <p:spPr/>
        <p:txBody>
          <a:bodyPr/>
          <a:lstStyle/>
          <a:p>
            <a:fld id="{16AA2537-0790-4789-A16C-397C663A3332}" type="slidenum">
              <a:rPr lang="en-US" smtClean="0"/>
              <a:pPr/>
              <a:t>31</a:t>
            </a:fld>
            <a:endParaRPr lang="en-US" dirty="0"/>
          </a:p>
        </p:txBody>
      </p:sp>
    </p:spTree>
    <p:extLst>
      <p:ext uri="{BB962C8B-B14F-4D97-AF65-F5344CB8AC3E}">
        <p14:creationId xmlns:p14="http://schemas.microsoft.com/office/powerpoint/2010/main" val="1876070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Now you are ready to set up VPN connectivity from AWS VPC to the private network housing the on-premises Data Center. .</a:t>
            </a:r>
          </a:p>
        </p:txBody>
      </p:sp>
      <p:sp>
        <p:nvSpPr>
          <p:cNvPr id="5" name="Footer Placeholder 4">
            <a:extLst>
              <a:ext uri="{FF2B5EF4-FFF2-40B4-BE49-F238E27FC236}">
                <a16:creationId xmlns:a16="http://schemas.microsoft.com/office/drawing/2014/main" id="{E67E8729-3756-4B2A-88BE-A5AD61BB840E}"/>
              </a:ext>
            </a:extLst>
          </p:cNvPr>
          <p:cNvSpPr>
            <a:spLocks noGrp="1"/>
          </p:cNvSpPr>
          <p:nvPr>
            <p:ph type="ftr" sz="quarter" idx="4"/>
          </p:nvPr>
        </p:nvSpPr>
        <p:spPr/>
        <p:txBody>
          <a:bodyPr/>
          <a:lstStyle/>
          <a:p>
            <a:r>
              <a:rPr lang="en-US"/>
              <a:t>© 2019 NetApp, Inc. All rights reserved.</a:t>
            </a:r>
            <a:endParaRPr lang="en-US" dirty="0"/>
          </a:p>
        </p:txBody>
      </p:sp>
      <p:sp>
        <p:nvSpPr>
          <p:cNvPr id="6" name="Slide Number Placeholder 5">
            <a:extLst>
              <a:ext uri="{FF2B5EF4-FFF2-40B4-BE49-F238E27FC236}">
                <a16:creationId xmlns:a16="http://schemas.microsoft.com/office/drawing/2014/main" id="{002D1B91-12CD-4FB4-B5DD-24656A00E253}"/>
              </a:ext>
            </a:extLst>
          </p:cNvPr>
          <p:cNvSpPr>
            <a:spLocks noGrp="1"/>
          </p:cNvSpPr>
          <p:nvPr>
            <p:ph type="sldNum" sz="quarter" idx="5"/>
          </p:nvPr>
        </p:nvSpPr>
        <p:spPr/>
        <p:txBody>
          <a:bodyPr/>
          <a:lstStyle/>
          <a:p>
            <a:fld id="{16AA2537-0790-4789-A16C-397C663A3332}" type="slidenum">
              <a:rPr lang="en-US" smtClean="0"/>
              <a:pPr/>
              <a:t>32</a:t>
            </a:fld>
            <a:endParaRPr lang="en-US" dirty="0"/>
          </a:p>
        </p:txBody>
      </p:sp>
    </p:spTree>
    <p:extLst>
      <p:ext uri="{BB962C8B-B14F-4D97-AF65-F5344CB8AC3E}">
        <p14:creationId xmlns:p14="http://schemas.microsoft.com/office/powerpoint/2010/main" val="423245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Instructors can </a:t>
            </a:r>
            <a:r>
              <a:rPr lang="en-US" b="1" dirty="0">
                <a:solidFill>
                  <a:srgbClr val="000000"/>
                </a:solidFill>
              </a:rPr>
              <a:t>choose</a:t>
            </a:r>
            <a:r>
              <a:rPr lang="en-US" b="1" dirty="0"/>
              <a:t> to talk about this slide and the next one either before the students go to do the </a:t>
            </a:r>
            <a:r>
              <a:rPr lang="en-US" b="1" dirty="0">
                <a:solidFill>
                  <a:srgbClr val="000000"/>
                </a:solidFill>
              </a:rPr>
              <a:t>lab</a:t>
            </a:r>
            <a:r>
              <a:rPr lang="en-US" b="1" dirty="0"/>
              <a:t> or after they finish the </a:t>
            </a:r>
            <a:r>
              <a:rPr lang="en-US" b="1" dirty="0">
                <a:solidFill>
                  <a:srgbClr val="000000"/>
                </a:solidFill>
              </a:rPr>
              <a:t>lab</a:t>
            </a:r>
            <a:r>
              <a:rPr lang="en-US" b="1" dirty="0"/>
              <a:t> as a review.</a:t>
            </a:r>
          </a:p>
          <a:p>
            <a:endParaRPr lang="en-US" dirty="0"/>
          </a:p>
          <a:p>
            <a:r>
              <a:rPr lang="en-US" dirty="0"/>
              <a:t>Students create VGW (Virtual Private Gateway and VPN connection by creating a Customer Gateway representation in </a:t>
            </a:r>
            <a:r>
              <a:rPr lang="en-US" dirty="0">
                <a:solidFill>
                  <a:srgbClr val="000000"/>
                </a:solidFill>
              </a:rPr>
              <a:t>AWS</a:t>
            </a:r>
            <a:r>
              <a:rPr lang="en-US" dirty="0"/>
              <a:t>. They then download the configuration for </a:t>
            </a:r>
            <a:r>
              <a:rPr lang="en-US" dirty="0">
                <a:solidFill>
                  <a:srgbClr val="000000"/>
                </a:solidFill>
              </a:rPr>
              <a:t>pfsense</a:t>
            </a:r>
            <a:r>
              <a:rPr lang="en-US" dirty="0"/>
              <a:t> from </a:t>
            </a:r>
            <a:r>
              <a:rPr lang="en-US" dirty="0">
                <a:solidFill>
                  <a:srgbClr val="000000"/>
                </a:solidFill>
              </a:rPr>
              <a:t>AWS</a:t>
            </a:r>
            <a:r>
              <a:rPr lang="en-US" dirty="0"/>
              <a:t> and configure the </a:t>
            </a:r>
            <a:r>
              <a:rPr lang="en-US" dirty="0">
                <a:solidFill>
                  <a:srgbClr val="000000"/>
                </a:solidFill>
              </a:rPr>
              <a:t>pfsense</a:t>
            </a:r>
            <a:r>
              <a:rPr lang="en-US" dirty="0"/>
              <a:t> </a:t>
            </a:r>
            <a:r>
              <a:rPr lang="en-US" dirty="0">
                <a:solidFill>
                  <a:srgbClr val="000000"/>
                </a:solidFill>
              </a:rPr>
              <a:t>VM</a:t>
            </a:r>
            <a:r>
              <a:rPr lang="en-US" dirty="0"/>
              <a:t>. They can then establish the VPN connection and connect one of the </a:t>
            </a:r>
            <a:r>
              <a:rPr lang="en-US" dirty="0">
                <a:solidFill>
                  <a:srgbClr val="000000"/>
                </a:solidFill>
              </a:rPr>
              <a:t>2</a:t>
            </a:r>
            <a:r>
              <a:rPr lang="en-US" dirty="0"/>
              <a:t> tunnels. In production, both tunnels </a:t>
            </a:r>
            <a:r>
              <a:rPr lang="en-US" dirty="0">
                <a:solidFill>
                  <a:srgbClr val="000000"/>
                </a:solidFill>
              </a:rPr>
              <a:t>will have</a:t>
            </a:r>
            <a:r>
              <a:rPr lang="en-US" dirty="0"/>
              <a:t> to be established so </a:t>
            </a:r>
            <a:r>
              <a:rPr lang="en-US" dirty="0">
                <a:solidFill>
                  <a:srgbClr val="000000"/>
                </a:solidFill>
              </a:rPr>
              <a:t>we</a:t>
            </a:r>
            <a:r>
              <a:rPr lang="en-US" dirty="0"/>
              <a:t> avoid a single failure point.</a:t>
            </a:r>
          </a:p>
          <a:p>
            <a:endParaRPr lang="en-US" dirty="0"/>
          </a:p>
          <a:p>
            <a:endParaRPr lang="en-US" dirty="0"/>
          </a:p>
        </p:txBody>
      </p:sp>
      <p:sp>
        <p:nvSpPr>
          <p:cNvPr id="6" name="Footer Placeholder 5">
            <a:extLst>
              <a:ext uri="{FF2B5EF4-FFF2-40B4-BE49-F238E27FC236}">
                <a16:creationId xmlns:a16="http://schemas.microsoft.com/office/drawing/2014/main" id="{8DDF6405-9369-4069-BB0E-59B70379F7DA}"/>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2D0E7C69-314C-4329-96AD-0EE7BF060EA9}"/>
              </a:ext>
            </a:extLst>
          </p:cNvPr>
          <p:cNvSpPr>
            <a:spLocks noGrp="1"/>
          </p:cNvSpPr>
          <p:nvPr>
            <p:ph type="sldNum" sz="quarter" idx="5"/>
          </p:nvPr>
        </p:nvSpPr>
        <p:spPr/>
        <p:txBody>
          <a:bodyPr/>
          <a:lstStyle/>
          <a:p>
            <a:fld id="{16AA2537-0790-4789-A16C-397C663A3332}" type="slidenum">
              <a:rPr lang="en-US" smtClean="0"/>
              <a:pPr/>
              <a:t>33</a:t>
            </a:fld>
            <a:endParaRPr lang="en-US" dirty="0"/>
          </a:p>
        </p:txBody>
      </p:sp>
    </p:spTree>
    <p:extLst>
      <p:ext uri="{BB962C8B-B14F-4D97-AF65-F5344CB8AC3E}">
        <p14:creationId xmlns:p14="http://schemas.microsoft.com/office/powerpoint/2010/main" val="4135549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Students create a Customer Gateway and a VPN connection in AWS. </a:t>
            </a:r>
            <a:r>
              <a:rPr lang="en-US" dirty="0"/>
              <a:t>They then download the configuration for </a:t>
            </a:r>
            <a:r>
              <a:rPr lang="en-US" dirty="0" err="1">
                <a:solidFill>
                  <a:srgbClr val="000000"/>
                </a:solidFill>
              </a:rPr>
              <a:t>pfsense</a:t>
            </a:r>
            <a:r>
              <a:rPr lang="en-US" dirty="0"/>
              <a:t> from </a:t>
            </a:r>
            <a:r>
              <a:rPr lang="en-US" dirty="0">
                <a:solidFill>
                  <a:srgbClr val="000000"/>
                </a:solidFill>
              </a:rPr>
              <a:t>AWS</a:t>
            </a:r>
            <a:r>
              <a:rPr lang="en-US" dirty="0"/>
              <a:t> and configure the </a:t>
            </a:r>
            <a:r>
              <a:rPr lang="en-US" dirty="0" err="1">
                <a:solidFill>
                  <a:srgbClr val="000000"/>
                </a:solidFill>
              </a:rPr>
              <a:t>pfsense</a:t>
            </a:r>
            <a:r>
              <a:rPr lang="en-US" dirty="0"/>
              <a:t> </a:t>
            </a:r>
            <a:r>
              <a:rPr lang="en-US" dirty="0">
                <a:solidFill>
                  <a:srgbClr val="000000"/>
                </a:solidFill>
              </a:rPr>
              <a:t>VM in the on-premises </a:t>
            </a:r>
            <a:r>
              <a:rPr lang="en-US">
                <a:solidFill>
                  <a:srgbClr val="000000"/>
                </a:solidFill>
              </a:rPr>
              <a:t>data center</a:t>
            </a:r>
            <a:r>
              <a:rPr lang="en-US"/>
              <a:t>. </a:t>
            </a:r>
            <a:r>
              <a:rPr lang="en-US" dirty="0"/>
              <a:t>They can then establish the VPN connection and connect one of the </a:t>
            </a:r>
            <a:r>
              <a:rPr lang="en-US" dirty="0">
                <a:solidFill>
                  <a:srgbClr val="000000"/>
                </a:solidFill>
              </a:rPr>
              <a:t>2</a:t>
            </a:r>
            <a:r>
              <a:rPr lang="en-US" dirty="0"/>
              <a:t> tunnels. In production, both tunnels </a:t>
            </a:r>
            <a:r>
              <a:rPr lang="en-US" dirty="0">
                <a:solidFill>
                  <a:srgbClr val="000000"/>
                </a:solidFill>
              </a:rPr>
              <a:t>will have</a:t>
            </a:r>
            <a:r>
              <a:rPr lang="en-US" dirty="0"/>
              <a:t> to be established so </a:t>
            </a:r>
            <a:r>
              <a:rPr lang="en-US" dirty="0">
                <a:solidFill>
                  <a:srgbClr val="000000"/>
                </a:solidFill>
              </a:rPr>
              <a:t>we</a:t>
            </a:r>
            <a:r>
              <a:rPr lang="en-US" dirty="0"/>
              <a:t> avoid a single failure point.</a:t>
            </a:r>
          </a:p>
          <a:p>
            <a:endParaRPr lang="en-US" b="1" dirty="0"/>
          </a:p>
        </p:txBody>
      </p:sp>
      <p:sp>
        <p:nvSpPr>
          <p:cNvPr id="6" name="Footer Placeholder 5">
            <a:extLst>
              <a:ext uri="{FF2B5EF4-FFF2-40B4-BE49-F238E27FC236}">
                <a16:creationId xmlns:a16="http://schemas.microsoft.com/office/drawing/2014/main" id="{2F1D9BFC-C276-4CC9-97F7-8541BB93E3AC}"/>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C26DCD7F-5476-4949-B8F8-6D570DB158F1}"/>
              </a:ext>
            </a:extLst>
          </p:cNvPr>
          <p:cNvSpPr>
            <a:spLocks noGrp="1"/>
          </p:cNvSpPr>
          <p:nvPr>
            <p:ph type="sldNum" sz="quarter" idx="5"/>
          </p:nvPr>
        </p:nvSpPr>
        <p:spPr/>
        <p:txBody>
          <a:bodyPr/>
          <a:lstStyle/>
          <a:p>
            <a:fld id="{16AA2537-0790-4789-A16C-397C663A3332}" type="slidenum">
              <a:rPr lang="en-US" smtClean="0"/>
              <a:pPr/>
              <a:t>34</a:t>
            </a:fld>
            <a:endParaRPr lang="en-US" dirty="0"/>
          </a:p>
        </p:txBody>
      </p:sp>
    </p:spTree>
    <p:extLst>
      <p:ext uri="{BB962C8B-B14F-4D97-AF65-F5344CB8AC3E}">
        <p14:creationId xmlns:p14="http://schemas.microsoft.com/office/powerpoint/2010/main" val="1826817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solidFill>
                  <a:srgbClr val="000000"/>
                </a:solidFill>
              </a:rPr>
              <a:t>Question 1: The second tunnel provides redundancy for one of the tunnels going down on the AWS side, but it does not solve the issue of needing multiple switches on the on-premises or NPS side. In the student lab environment we don’t have any physical redundancy because the router is just the single pfSense virtual machine. AWS recommends setting up multiple tunnels because sometimes one of the tunnels can go down during a maintenance window.</a:t>
            </a:r>
          </a:p>
          <a:p>
            <a:r>
              <a:rPr lang="en-US" dirty="0">
                <a:solidFill>
                  <a:srgbClr val="000000"/>
                </a:solidFill>
              </a:rPr>
              <a:t>Question 2: Join the on-premises Active Directory domain.</a:t>
            </a:r>
          </a:p>
          <a:p>
            <a:r>
              <a:rPr lang="en-US" dirty="0"/>
              <a:t>Note </a:t>
            </a:r>
            <a:r>
              <a:rPr lang="en-US" dirty="0">
                <a:solidFill>
                  <a:srgbClr val="000000"/>
                </a:solidFill>
              </a:rPr>
              <a:t>since</a:t>
            </a:r>
            <a:r>
              <a:rPr lang="en-US" dirty="0"/>
              <a:t> </a:t>
            </a:r>
            <a:r>
              <a:rPr lang="en-US" dirty="0">
                <a:solidFill>
                  <a:srgbClr val="000000"/>
                </a:solidFill>
              </a:rPr>
              <a:t>we</a:t>
            </a:r>
            <a:r>
              <a:rPr lang="en-US" dirty="0"/>
              <a:t> have done </a:t>
            </a:r>
            <a:r>
              <a:rPr lang="en-US" dirty="0">
                <a:solidFill>
                  <a:srgbClr val="000000"/>
                </a:solidFill>
              </a:rPr>
              <a:t>this</a:t>
            </a:r>
            <a:r>
              <a:rPr lang="en-US" dirty="0"/>
              <a:t> now, when </a:t>
            </a:r>
            <a:r>
              <a:rPr lang="en-US" dirty="0">
                <a:solidFill>
                  <a:srgbClr val="000000"/>
                </a:solidFill>
              </a:rPr>
              <a:t>we</a:t>
            </a:r>
            <a:r>
              <a:rPr lang="en-US" dirty="0"/>
              <a:t> launch </a:t>
            </a:r>
            <a:r>
              <a:rPr lang="en-US" dirty="0">
                <a:solidFill>
                  <a:srgbClr val="000000"/>
                </a:solidFill>
              </a:rPr>
              <a:t>ONTAP Cloud</a:t>
            </a:r>
            <a:r>
              <a:rPr lang="en-US" dirty="0"/>
              <a:t> </a:t>
            </a:r>
            <a:r>
              <a:rPr lang="en-US" dirty="0">
                <a:solidFill>
                  <a:srgbClr val="000000"/>
                </a:solidFill>
              </a:rPr>
              <a:t>we</a:t>
            </a:r>
            <a:r>
              <a:rPr lang="en-US" dirty="0"/>
              <a:t> </a:t>
            </a:r>
            <a:r>
              <a:rPr lang="en-US" dirty="0">
                <a:solidFill>
                  <a:srgbClr val="000000"/>
                </a:solidFill>
              </a:rPr>
              <a:t>can</a:t>
            </a:r>
            <a:r>
              <a:rPr lang="en-US" dirty="0"/>
              <a:t> </a:t>
            </a:r>
            <a:r>
              <a:rPr lang="en-US" dirty="0">
                <a:solidFill>
                  <a:srgbClr val="000000"/>
                </a:solidFill>
              </a:rPr>
              <a:t>setup</a:t>
            </a:r>
            <a:r>
              <a:rPr lang="en-US" dirty="0"/>
              <a:t> CIFS Servers that use the learn.netapp.local domain in the on-premises system. </a:t>
            </a:r>
          </a:p>
          <a:p>
            <a:endParaRPr lang="en-US" b="1" dirty="0"/>
          </a:p>
          <a:p>
            <a:r>
              <a:rPr lang="en-US" b="1" dirty="0"/>
              <a:t>Student Notes</a:t>
            </a:r>
          </a:p>
          <a:p>
            <a:r>
              <a:rPr lang="en-US" dirty="0"/>
              <a:t>If you encounter an issue, notify your instructor immediately so that it can be resolved</a:t>
            </a:r>
            <a:r>
              <a:rPr lang="en-US" baseline="0" dirty="0"/>
              <a:t> promptly</a:t>
            </a:r>
            <a:r>
              <a:rPr lang="en-US" dirty="0"/>
              <a:t>.</a:t>
            </a:r>
            <a:endParaRPr lang="en-US" b="1" dirty="0"/>
          </a:p>
          <a:p>
            <a:endParaRPr lang="en-US" dirty="0"/>
          </a:p>
        </p:txBody>
      </p:sp>
      <p:sp>
        <p:nvSpPr>
          <p:cNvPr id="6" name="Footer Placeholder 5">
            <a:extLst>
              <a:ext uri="{FF2B5EF4-FFF2-40B4-BE49-F238E27FC236}">
                <a16:creationId xmlns:a16="http://schemas.microsoft.com/office/drawing/2014/main" id="{23A0FA46-BD2B-4828-9A5D-8BFFBA12F065}"/>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9D475E21-64BA-4AA6-BBC4-861A90F6B6B9}"/>
              </a:ext>
            </a:extLst>
          </p:cNvPr>
          <p:cNvSpPr>
            <a:spLocks noGrp="1"/>
          </p:cNvSpPr>
          <p:nvPr>
            <p:ph type="sldNum" sz="quarter" idx="5"/>
          </p:nvPr>
        </p:nvSpPr>
        <p:spPr/>
        <p:txBody>
          <a:bodyPr/>
          <a:lstStyle/>
          <a:p>
            <a:fld id="{16AA2537-0790-4789-A16C-397C663A3332}" type="slidenum">
              <a:rPr lang="en-US" smtClean="0"/>
              <a:pPr/>
              <a:t>35</a:t>
            </a:fld>
            <a:endParaRPr lang="en-US" dirty="0"/>
          </a:p>
        </p:txBody>
      </p:sp>
    </p:spTree>
    <p:extLst>
      <p:ext uri="{BB962C8B-B14F-4D97-AF65-F5344CB8AC3E}">
        <p14:creationId xmlns:p14="http://schemas.microsoft.com/office/powerpoint/2010/main" val="1455212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br>
              <a:rPr lang="en-US" dirty="0"/>
            </a:br>
            <a:endParaRPr lang="en-US" dirty="0"/>
          </a:p>
          <a:p>
            <a:endParaRPr lang="en-US" dirty="0"/>
          </a:p>
          <a:p>
            <a:r>
              <a:rPr lang="en-US" b="1" dirty="0"/>
              <a:t>Student Notes </a:t>
            </a:r>
            <a:br>
              <a:rPr lang="en-US" dirty="0"/>
            </a:br>
            <a:endParaRPr lang="en-US" dirty="0"/>
          </a:p>
          <a:p>
            <a:endParaRPr lang="en-US" dirty="0"/>
          </a:p>
        </p:txBody>
      </p:sp>
      <p:sp>
        <p:nvSpPr>
          <p:cNvPr id="6" name="Footer Placeholder 5">
            <a:extLst>
              <a:ext uri="{FF2B5EF4-FFF2-40B4-BE49-F238E27FC236}">
                <a16:creationId xmlns:a16="http://schemas.microsoft.com/office/drawing/2014/main" id="{FB4271DD-5F0A-4B5A-AE5E-CF42C7EDEDFB}"/>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87B67F43-D3D0-491B-B471-6767EB1D12EB}"/>
              </a:ext>
            </a:extLst>
          </p:cNvPr>
          <p:cNvSpPr>
            <a:spLocks noGrp="1"/>
          </p:cNvSpPr>
          <p:nvPr>
            <p:ph type="sldNum" sz="quarter" idx="5"/>
          </p:nvPr>
        </p:nvSpPr>
        <p:spPr/>
        <p:txBody>
          <a:bodyPr/>
          <a:lstStyle/>
          <a:p>
            <a:fld id="{16AA2537-0790-4789-A16C-397C663A3332}" type="slidenum">
              <a:rPr lang="en-US" smtClean="0"/>
              <a:pPr/>
              <a:t>36</a:t>
            </a:fld>
            <a:endParaRPr lang="en-US" dirty="0"/>
          </a:p>
        </p:txBody>
      </p:sp>
    </p:spTree>
    <p:extLst>
      <p:ext uri="{BB962C8B-B14F-4D97-AF65-F5344CB8AC3E}">
        <p14:creationId xmlns:p14="http://schemas.microsoft.com/office/powerpoint/2010/main" val="215038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b="1" dirty="0"/>
              <a:t>Student Notes</a:t>
            </a: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a:t>
            </a:r>
            <a:r>
              <a:rPr lang="en-US" dirty="0">
                <a:solidFill>
                  <a:srgbClr val="000000"/>
                </a:solidFill>
              </a:rPr>
              <a:t>VPC</a:t>
            </a:r>
            <a:r>
              <a:rPr lang="en-US" dirty="0"/>
              <a:t> is a virtual network dedicated to your </a:t>
            </a:r>
            <a:r>
              <a:rPr lang="en-US" dirty="0">
                <a:solidFill>
                  <a:srgbClr val="000000"/>
                </a:solidFill>
              </a:rPr>
              <a:t>AWS</a:t>
            </a:r>
            <a:r>
              <a:rPr lang="en-US" dirty="0"/>
              <a:t> account. It is logically isolated from other virtual networks in the </a:t>
            </a:r>
            <a:r>
              <a:rPr lang="en-US" dirty="0">
                <a:solidFill>
                  <a:srgbClr val="000000"/>
                </a:solidFill>
              </a:rPr>
              <a:t>AWS</a:t>
            </a:r>
            <a:r>
              <a:rPr lang="en-US" dirty="0"/>
              <a:t> cloud. You can launch your </a:t>
            </a:r>
            <a:r>
              <a:rPr lang="en-US" dirty="0">
                <a:solidFill>
                  <a:srgbClr val="000000"/>
                </a:solidFill>
              </a:rPr>
              <a:t>AWS</a:t>
            </a:r>
            <a:r>
              <a:rPr lang="en-US" dirty="0"/>
              <a:t> resources, such as </a:t>
            </a:r>
            <a:r>
              <a:rPr lang="en-US" dirty="0">
                <a:solidFill>
                  <a:srgbClr val="000000"/>
                </a:solidFill>
              </a:rPr>
              <a:t>Amazon EC2</a:t>
            </a:r>
            <a:r>
              <a:rPr lang="en-US" dirty="0"/>
              <a:t> instances, into your </a:t>
            </a:r>
            <a:r>
              <a:rPr lang="en-US" dirty="0">
                <a:solidFill>
                  <a:srgbClr val="000000"/>
                </a:solidFill>
              </a:rPr>
              <a:t>VPC</a:t>
            </a:r>
            <a:r>
              <a:rPr lang="en-US" dirty="0"/>
              <a:t>. You can configure your </a:t>
            </a:r>
            <a:r>
              <a:rPr lang="en-US" dirty="0">
                <a:solidFill>
                  <a:srgbClr val="000000"/>
                </a:solidFill>
              </a:rPr>
              <a:t>VPC</a:t>
            </a:r>
            <a:r>
              <a:rPr lang="en-US" dirty="0"/>
              <a:t>. You can select its IP address range, create subnets, and configure route tables, network gateways, and security settings.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When you create a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you must specify a range of IPv4 addresses for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in the form of a Classless Inter-Domain Routing (CIDR) block, for example, </a:t>
            </a:r>
            <a:r>
              <a:rPr lang="en-US" dirty="0"/>
              <a:t>10.0.0.0/16</a:t>
            </a:r>
            <a:r>
              <a:rPr lang="en-US" sz="1000" b="0" i="0" kern="1200" dirty="0">
                <a:solidFill>
                  <a:schemeClr val="tx1"/>
                </a:solidFill>
                <a:effectLst/>
                <a:latin typeface="Arial" panose="020B0604020202020204" pitchFamily="34" charset="0"/>
                <a:ea typeface="+mn-ea"/>
                <a:cs typeface="Arial" panose="020B0604020202020204" pitchFamily="34" charset="0"/>
              </a:rPr>
              <a:t>. This block is the primary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block for your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a:t>
            </a:r>
            <a:endParaRPr lang="en-US" dirty="0"/>
          </a:p>
        </p:txBody>
      </p:sp>
      <p:sp>
        <p:nvSpPr>
          <p:cNvPr id="6" name="Footer Placeholder 5">
            <a:extLst>
              <a:ext uri="{FF2B5EF4-FFF2-40B4-BE49-F238E27FC236}">
                <a16:creationId xmlns:a16="http://schemas.microsoft.com/office/drawing/2014/main" id="{BF6AEA9D-2145-41B3-A554-EB353367E402}"/>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B048522D-4A60-454E-A8EB-450586298EA5}"/>
              </a:ext>
            </a:extLst>
          </p:cNvPr>
          <p:cNvSpPr>
            <a:spLocks noGrp="1"/>
          </p:cNvSpPr>
          <p:nvPr>
            <p:ph type="sldNum" sz="quarter" idx="5"/>
          </p:nvPr>
        </p:nvSpPr>
        <p:spPr/>
        <p:txBody>
          <a:bodyPr/>
          <a:lstStyle/>
          <a:p>
            <a:fld id="{16AA2537-0790-4789-A16C-397C663A3332}" type="slidenum">
              <a:rPr lang="en-US" smtClean="0"/>
              <a:pPr/>
              <a:t>4</a:t>
            </a:fld>
            <a:endParaRPr lang="en-US" dirty="0"/>
          </a:p>
        </p:txBody>
      </p:sp>
    </p:spTree>
    <p:extLst>
      <p:ext uri="{BB962C8B-B14F-4D97-AF65-F5344CB8AC3E}">
        <p14:creationId xmlns:p14="http://schemas.microsoft.com/office/powerpoint/2010/main" val="304043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Ask students if they think this example route table is probably for a public or private subnet? IGW is an internet gateway.</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D7A9444A-3662-4645-8C58-619A7BD51B98}"/>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9153D7F2-9AE8-4110-B60F-7A047ED6C7A3}"/>
              </a:ext>
            </a:extLst>
          </p:cNvPr>
          <p:cNvSpPr>
            <a:spLocks noGrp="1"/>
          </p:cNvSpPr>
          <p:nvPr>
            <p:ph type="sldNum" sz="quarter" idx="5"/>
          </p:nvPr>
        </p:nvSpPr>
        <p:spPr/>
        <p:txBody>
          <a:bodyPr/>
          <a:lstStyle/>
          <a:p>
            <a:fld id="{16AA2537-0790-4789-A16C-397C663A3332}" type="slidenum">
              <a:rPr lang="en-US" smtClean="0"/>
              <a:pPr/>
              <a:t>5</a:t>
            </a:fld>
            <a:endParaRPr lang="en-US" dirty="0"/>
          </a:p>
        </p:txBody>
      </p:sp>
    </p:spTree>
    <p:extLst>
      <p:ext uri="{BB962C8B-B14F-4D97-AF65-F5344CB8AC3E}">
        <p14:creationId xmlns:p14="http://schemas.microsoft.com/office/powerpoint/2010/main" val="190985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Remind students </a:t>
            </a:r>
            <a:r>
              <a:rPr lang="en-US" dirty="0">
                <a:solidFill>
                  <a:srgbClr val="000000"/>
                </a:solidFill>
              </a:rPr>
              <a:t>that this is</a:t>
            </a:r>
            <a:r>
              <a:rPr lang="en-US" dirty="0"/>
              <a:t> what they launched their </a:t>
            </a:r>
            <a:r>
              <a:rPr lang="en-US" dirty="0">
                <a:solidFill>
                  <a:srgbClr val="000000"/>
                </a:solidFill>
              </a:rPr>
              <a:t>EC2</a:t>
            </a:r>
            <a:r>
              <a:rPr lang="en-US" dirty="0"/>
              <a:t> instances (</a:t>
            </a:r>
            <a:r>
              <a:rPr lang="en-US" dirty="0">
                <a:solidFill>
                  <a:srgbClr val="000000"/>
                </a:solidFill>
              </a:rPr>
              <a:t>VMs</a:t>
            </a:r>
            <a:r>
              <a:rPr lang="en-US" dirty="0"/>
              <a:t>) in, in the Module 1 exercise.</a:t>
            </a:r>
          </a:p>
          <a:p>
            <a:r>
              <a:rPr lang="en-US" dirty="0"/>
              <a:t>Each region is </a:t>
            </a:r>
            <a:r>
              <a:rPr lang="en-US" dirty="0">
                <a:solidFill>
                  <a:srgbClr val="000000"/>
                </a:solidFill>
              </a:rPr>
              <a:t>completely independent</a:t>
            </a:r>
            <a:r>
              <a:rPr lang="en-US" dirty="0"/>
              <a:t>. Each Availability Zone is isolated, but the Availability Zones in a region are connected through low-latency links.</a:t>
            </a:r>
          </a:p>
          <a:p>
            <a:r>
              <a:rPr lang="en-US" dirty="0">
                <a:solidFill>
                  <a:srgbClr val="000000"/>
                </a:solidFill>
              </a:rPr>
              <a:t>Note that</a:t>
            </a:r>
            <a:r>
              <a:rPr lang="en-US" dirty="0"/>
              <a:t> </a:t>
            </a:r>
            <a:r>
              <a:rPr lang="en-US" dirty="0">
                <a:solidFill>
                  <a:srgbClr val="000000"/>
                </a:solidFill>
              </a:rPr>
              <a:t>AWS</a:t>
            </a:r>
            <a:r>
              <a:rPr lang="en-US" dirty="0"/>
              <a:t> has a special </a:t>
            </a:r>
            <a:r>
              <a:rPr lang="en-US" dirty="0">
                <a:solidFill>
                  <a:srgbClr val="000000"/>
                </a:solidFill>
              </a:rPr>
              <a:t>CIDR</a:t>
            </a:r>
            <a:r>
              <a:rPr lang="en-US" dirty="0"/>
              <a:t> for the default </a:t>
            </a:r>
            <a:r>
              <a:rPr lang="en-US" dirty="0">
                <a:solidFill>
                  <a:srgbClr val="000000"/>
                </a:solidFill>
              </a:rPr>
              <a:t>VPC</a:t>
            </a:r>
            <a:r>
              <a:rPr lang="en-US" dirty="0"/>
              <a:t>, it is 172.31.0.0/16</a:t>
            </a:r>
            <a:r>
              <a:rPr lang="en-US" dirty="0">
                <a:solidFill>
                  <a:srgbClr val="000000"/>
                </a:solidFill>
              </a:rPr>
              <a:t>.</a:t>
            </a:r>
            <a:r>
              <a:rPr lang="en-US" dirty="0"/>
              <a:t>  The </a:t>
            </a:r>
            <a:r>
              <a:rPr lang="en-US" dirty="0">
                <a:solidFill>
                  <a:srgbClr val="000000"/>
                </a:solidFill>
              </a:rPr>
              <a:t>CIDR</a:t>
            </a:r>
            <a:r>
              <a:rPr lang="en-US" dirty="0"/>
              <a:t> value cannot be changed, if you need a different </a:t>
            </a:r>
            <a:r>
              <a:rPr lang="en-US" dirty="0">
                <a:solidFill>
                  <a:srgbClr val="000000"/>
                </a:solidFill>
              </a:rPr>
              <a:t>CIDR</a:t>
            </a:r>
            <a:r>
              <a:rPr lang="en-US" dirty="0"/>
              <a:t> then you need to create your own non-default </a:t>
            </a:r>
            <a:r>
              <a:rPr lang="en-US" dirty="0">
                <a:solidFill>
                  <a:srgbClr val="000000"/>
                </a:solidFill>
              </a:rPr>
              <a:t>VPC</a:t>
            </a:r>
            <a:r>
              <a:rPr lang="en-US" dirty="0"/>
              <a:t>.</a:t>
            </a:r>
          </a:p>
          <a:p>
            <a:r>
              <a:rPr lang="en-US" dirty="0"/>
              <a:t>What makes these subnets default subnets is that they are in the default </a:t>
            </a:r>
            <a:r>
              <a:rPr lang="en-US" dirty="0">
                <a:solidFill>
                  <a:srgbClr val="000000"/>
                </a:solidFill>
              </a:rPr>
              <a:t>VPC</a:t>
            </a:r>
            <a:r>
              <a:rPr lang="en-US" dirty="0"/>
              <a:t> and reference the main route table.</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2CA9B62D-81F4-4EB4-B580-A20DB2A90F15}"/>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46F232FD-E485-415A-9559-BA186F7BFC31}"/>
              </a:ext>
            </a:extLst>
          </p:cNvPr>
          <p:cNvSpPr>
            <a:spLocks noGrp="1"/>
          </p:cNvSpPr>
          <p:nvPr>
            <p:ph type="sldNum" sz="quarter" idx="5"/>
          </p:nvPr>
        </p:nvSpPr>
        <p:spPr/>
        <p:txBody>
          <a:bodyPr/>
          <a:lstStyle/>
          <a:p>
            <a:fld id="{16AA2537-0790-4789-A16C-397C663A3332}" type="slidenum">
              <a:rPr lang="en-US" smtClean="0"/>
              <a:pPr/>
              <a:t>6</a:t>
            </a:fld>
            <a:endParaRPr lang="en-US" dirty="0"/>
          </a:p>
        </p:txBody>
      </p:sp>
    </p:spTree>
    <p:extLst>
      <p:ext uri="{BB962C8B-B14F-4D97-AF65-F5344CB8AC3E}">
        <p14:creationId xmlns:p14="http://schemas.microsoft.com/office/powerpoint/2010/main" val="59398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b="1" dirty="0"/>
              <a:t>Student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you create any subnets other than the one that is in the default </a:t>
            </a:r>
            <a:r>
              <a:rPr lang="en-US" dirty="0">
                <a:solidFill>
                  <a:srgbClr val="000000"/>
                </a:solidFill>
              </a:rPr>
              <a:t>VPC</a:t>
            </a:r>
            <a:r>
              <a:rPr lang="en-US" dirty="0"/>
              <a:t>, it is private unless you specifically add an internet gateway to it.</a:t>
            </a:r>
          </a:p>
          <a:p>
            <a:endParaRPr lang="en-US" dirty="0"/>
          </a:p>
        </p:txBody>
      </p:sp>
      <p:sp>
        <p:nvSpPr>
          <p:cNvPr id="6" name="Footer Placeholder 5">
            <a:extLst>
              <a:ext uri="{FF2B5EF4-FFF2-40B4-BE49-F238E27FC236}">
                <a16:creationId xmlns:a16="http://schemas.microsoft.com/office/drawing/2014/main" id="{121F2210-D89F-4443-B82E-3D022B7F5A8C}"/>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E3CC8433-95D6-4D03-83F8-D497B69A71F9}"/>
              </a:ext>
            </a:extLst>
          </p:cNvPr>
          <p:cNvSpPr>
            <a:spLocks noGrp="1"/>
          </p:cNvSpPr>
          <p:nvPr>
            <p:ph type="sldNum" sz="quarter" idx="5"/>
          </p:nvPr>
        </p:nvSpPr>
        <p:spPr/>
        <p:txBody>
          <a:bodyPr/>
          <a:lstStyle/>
          <a:p>
            <a:fld id="{16AA2537-0790-4789-A16C-397C663A3332}" type="slidenum">
              <a:rPr lang="en-US" smtClean="0"/>
              <a:pPr/>
              <a:t>7</a:t>
            </a:fld>
            <a:endParaRPr lang="en-US" dirty="0"/>
          </a:p>
        </p:txBody>
      </p:sp>
    </p:spTree>
    <p:extLst>
      <p:ext uri="{BB962C8B-B14F-4D97-AF65-F5344CB8AC3E}">
        <p14:creationId xmlns:p14="http://schemas.microsoft.com/office/powerpoint/2010/main" val="84020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b="1" dirty="0"/>
          </a:p>
          <a:p>
            <a:r>
              <a:rPr lang="en-US" b="1" dirty="0"/>
              <a:t>Student Notes</a:t>
            </a:r>
          </a:p>
          <a:p>
            <a:r>
              <a:rPr lang="en-US" dirty="0">
                <a:solidFill>
                  <a:srgbClr val="000000"/>
                </a:solidFill>
              </a:rPr>
              <a:t>The</a:t>
            </a:r>
            <a:r>
              <a:rPr lang="en-US" dirty="0"/>
              <a:t> </a:t>
            </a:r>
            <a:r>
              <a:rPr lang="en-US" dirty="0">
                <a:solidFill>
                  <a:srgbClr val="000000"/>
                </a:solidFill>
              </a:rPr>
              <a:t>NAT</a:t>
            </a:r>
            <a:r>
              <a:rPr lang="en-US" dirty="0"/>
              <a:t> device sits in the public subnet, and the private subnet route table has an outbound route destination to the </a:t>
            </a:r>
            <a:r>
              <a:rPr lang="en-US" dirty="0">
                <a:solidFill>
                  <a:srgbClr val="000000"/>
                </a:solidFill>
              </a:rPr>
              <a:t>NAT</a:t>
            </a:r>
            <a:r>
              <a:rPr lang="en-US" dirty="0"/>
              <a:t> device.</a:t>
            </a:r>
          </a:p>
          <a:p>
            <a:endParaRPr lang="en-US" dirty="0"/>
          </a:p>
        </p:txBody>
      </p:sp>
      <p:sp>
        <p:nvSpPr>
          <p:cNvPr id="6" name="Footer Placeholder 5">
            <a:extLst>
              <a:ext uri="{FF2B5EF4-FFF2-40B4-BE49-F238E27FC236}">
                <a16:creationId xmlns:a16="http://schemas.microsoft.com/office/drawing/2014/main" id="{62A6715B-EFA6-4482-BB13-D8A94B3B3A5E}"/>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7F9B7221-EDDF-4E19-B529-4880F83FA351}"/>
              </a:ext>
            </a:extLst>
          </p:cNvPr>
          <p:cNvSpPr>
            <a:spLocks noGrp="1"/>
          </p:cNvSpPr>
          <p:nvPr>
            <p:ph type="sldNum" sz="quarter" idx="5"/>
          </p:nvPr>
        </p:nvSpPr>
        <p:spPr/>
        <p:txBody>
          <a:bodyPr/>
          <a:lstStyle/>
          <a:p>
            <a:fld id="{16AA2537-0790-4789-A16C-397C663A3332}" type="slidenum">
              <a:rPr lang="en-US" smtClean="0"/>
              <a:pPr/>
              <a:t>8</a:t>
            </a:fld>
            <a:endParaRPr lang="en-US" dirty="0"/>
          </a:p>
        </p:txBody>
      </p:sp>
    </p:spTree>
    <p:extLst>
      <p:ext uri="{BB962C8B-B14F-4D97-AF65-F5344CB8AC3E}">
        <p14:creationId xmlns:p14="http://schemas.microsoft.com/office/powerpoint/2010/main" val="168396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b="1" dirty="0"/>
              <a:t>Student Notes</a:t>
            </a:r>
          </a:p>
          <a:p>
            <a:endParaRPr lang="en-US" dirty="0"/>
          </a:p>
        </p:txBody>
      </p:sp>
      <p:sp>
        <p:nvSpPr>
          <p:cNvPr id="6" name="Footer Placeholder 5">
            <a:extLst>
              <a:ext uri="{FF2B5EF4-FFF2-40B4-BE49-F238E27FC236}">
                <a16:creationId xmlns:a16="http://schemas.microsoft.com/office/drawing/2014/main" id="{DD53DB11-1B8D-4925-A190-1052BA0AC81B}"/>
              </a:ext>
            </a:extLst>
          </p:cNvPr>
          <p:cNvSpPr>
            <a:spLocks noGrp="1"/>
          </p:cNvSpPr>
          <p:nvPr>
            <p:ph type="ftr" sz="quarter" idx="4"/>
          </p:nvPr>
        </p:nvSpPr>
        <p:spPr/>
        <p:txBody>
          <a:bodyPr/>
          <a:lstStyle/>
          <a:p>
            <a:r>
              <a:rPr lang="en-US"/>
              <a:t>© 2019 NetApp, Inc. All rights reserved.</a:t>
            </a:r>
            <a:endParaRPr lang="en-US" dirty="0"/>
          </a:p>
        </p:txBody>
      </p:sp>
      <p:sp>
        <p:nvSpPr>
          <p:cNvPr id="7" name="Slide Number Placeholder 6">
            <a:extLst>
              <a:ext uri="{FF2B5EF4-FFF2-40B4-BE49-F238E27FC236}">
                <a16:creationId xmlns:a16="http://schemas.microsoft.com/office/drawing/2014/main" id="{BB6E2035-9089-4F89-9E4F-7A013D0A4B4B}"/>
              </a:ext>
            </a:extLst>
          </p:cNvPr>
          <p:cNvSpPr>
            <a:spLocks noGrp="1"/>
          </p:cNvSpPr>
          <p:nvPr>
            <p:ph type="sldNum" sz="quarter" idx="5"/>
          </p:nvPr>
        </p:nvSpPr>
        <p:spPr/>
        <p:txBody>
          <a:bodyPr/>
          <a:lstStyle/>
          <a:p>
            <a:fld id="{16AA2537-0790-4789-A16C-397C663A3332}" type="slidenum">
              <a:rPr lang="en-US" smtClean="0"/>
              <a:pPr/>
              <a:t>9</a:t>
            </a:fld>
            <a:endParaRPr lang="en-US" dirty="0"/>
          </a:p>
        </p:txBody>
      </p:sp>
    </p:spTree>
    <p:extLst>
      <p:ext uri="{BB962C8B-B14F-4D97-AF65-F5344CB8AC3E}">
        <p14:creationId xmlns:p14="http://schemas.microsoft.com/office/powerpoint/2010/main" val="4256700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5.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Master" Target="../slideMasters/slideMaster1.xml"/><Relationship Id="rId4" Type="http://schemas.openxmlformats.org/officeDocument/2006/relationships/image" Target="../media/image28.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Master" Target="../slideMasters/slideMaster1.xml"/><Relationship Id="rId4" Type="http://schemas.openxmlformats.org/officeDocument/2006/relationships/image" Target="../media/image3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20.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p:cSld name="Title/Thank you">
    <p:spTree>
      <p:nvGrpSpPr>
        <p:cNvPr id="1" name=""/>
        <p:cNvGrpSpPr/>
        <p:nvPr/>
      </p:nvGrpSpPr>
      <p:grpSpPr>
        <a:xfrm>
          <a:off x="0" y="0"/>
          <a:ext cx="0" cy="0"/>
          <a:chOff x="0" y="0"/>
          <a:chExt cx="0" cy="0"/>
        </a:xfrm>
      </p:grpSpPr>
      <p:sp>
        <p:nvSpPr>
          <p:cNvPr id="5" name="Rectangle 4"/>
          <p:cNvSpPr/>
          <p:nvPr/>
        </p:nvSpPr>
        <p:spPr bwMode="gray">
          <a:xfrm>
            <a:off x="0" y="0"/>
            <a:ext cx="9756775" cy="5491163"/>
          </a:xfrm>
          <a:prstGeom prst="rect">
            <a:avLst/>
          </a:prstGeom>
          <a:solidFill>
            <a:schemeClr val="accent1">
              <a:lumMod val="75000"/>
            </a:schemeClr>
          </a:solidFill>
          <a:ln>
            <a:noFill/>
          </a:ln>
          <a:extLst/>
        </p:spPr>
        <p:txBody>
          <a:bodyPr lIns="73244" tIns="36623" rIns="73244" bIns="36623"/>
          <a:lstStyle/>
          <a:p>
            <a:pPr>
              <a:defRPr/>
            </a:pPr>
            <a:endParaRPr lang="en-US" sz="1600" kern="0" dirty="0">
              <a:solidFill>
                <a:srgbClr val="000000"/>
              </a:solidFill>
              <a:cs typeface="Arial" charset="0"/>
            </a:endParaRPr>
          </a:p>
        </p:txBody>
      </p:sp>
      <p:sp>
        <p:nvSpPr>
          <p:cNvPr id="4" name="Rectangle 3"/>
          <p:cNvSpPr/>
          <p:nvPr userDrawn="1"/>
        </p:nvSpPr>
        <p:spPr>
          <a:xfrm>
            <a:off x="5600119" y="0"/>
            <a:ext cx="4156656"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6" name="Picture 5" descr="photo-sq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850694" y="0"/>
            <a:ext cx="17494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098094"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2098094" y="1976724"/>
            <a:ext cx="7445956" cy="1176020"/>
          </a:xfrm>
          <a:prstGeom prst="rect">
            <a:avLst/>
          </a:prstGeom>
        </p:spPr>
        <p:txBody>
          <a:bodyPr>
            <a:noAutofit/>
          </a:bodyPr>
          <a:lstStyle>
            <a:lvl1pPr algn="l">
              <a:lnSpc>
                <a:spcPct val="90000"/>
              </a:lnSpc>
              <a:defRPr sz="2800" b="0">
                <a:solidFill>
                  <a:schemeClr val="bg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2098094" y="3303937"/>
            <a:ext cx="7445956" cy="1712563"/>
          </a:xfrm>
          <a:prstGeom prst="rect">
            <a:avLst/>
          </a:prstGeom>
        </p:spPr>
        <p:txBody>
          <a:bodyPr>
            <a:noAutofit/>
          </a:bodyPr>
          <a:lstStyle>
            <a:lvl1pPr marL="0" indent="0">
              <a:lnSpc>
                <a:spcPct val="100000"/>
              </a:lnSpc>
              <a:spcBef>
                <a:spcPts val="0"/>
              </a:spcBef>
              <a:spcAft>
                <a:spcPts val="0"/>
              </a:spcAft>
              <a:buFont typeface="Wingdings" charset="2"/>
              <a:buNone/>
              <a:defRPr sz="1800" b="0">
                <a:solidFill>
                  <a:schemeClr val="bg1"/>
                </a:solidFill>
              </a:defRPr>
            </a:lvl1pPr>
            <a:lvl2pPr marL="0" indent="0">
              <a:lnSpc>
                <a:spcPct val="100000"/>
              </a:lnSpc>
              <a:buFont typeface="Wingdings" charset="2"/>
              <a:buNone/>
              <a:defRPr sz="1400" b="0">
                <a:solidFill>
                  <a:schemeClr val="bg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p:txBody>
      </p:sp>
      <p:sp>
        <p:nvSpPr>
          <p:cNvPr id="9" name="Footer Placeholder 4"/>
          <p:cNvSpPr>
            <a:spLocks noGrp="1"/>
          </p:cNvSpPr>
          <p:nvPr>
            <p:ph type="ftr" sz="quarter" idx="11"/>
          </p:nvPr>
        </p:nvSpPr>
        <p:spPr>
          <a:xfrm>
            <a:off x="2098094" y="5165725"/>
            <a:ext cx="5014912" cy="200025"/>
          </a:xfrm>
        </p:spPr>
        <p:txBody>
          <a:bodyPr/>
          <a:lstStyle>
            <a:lvl1pPr>
              <a:defRPr lang="en-US" sz="800">
                <a:solidFill>
                  <a:schemeClr val="bg1">
                    <a:lumMod val="75000"/>
                  </a:schemeClr>
                </a:solidFill>
                <a:cs typeface="Arial" charset="0"/>
              </a:defRPr>
            </a:lvl1pPr>
          </a:lstStyle>
          <a:p>
            <a:pPr>
              <a:defRPr/>
            </a:pPr>
            <a:r>
              <a:rPr lang="en-US"/>
              <a:t>© 2019 NetApp, Inc. All rights reserved. </a:t>
            </a:r>
            <a:endParaRPr dirty="0"/>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bg1"/>
                </a:solidFill>
              </a:defRPr>
            </a:lvl1pPr>
          </a:lstStyle>
          <a:p>
            <a:fld id="{92978B7E-5EBE-134C-B481-E4E8CA36F800}" type="slidenum">
              <a:rPr lang="en-US" smtClean="0"/>
              <a:pPr/>
              <a:t>‹#›</a:t>
            </a:fld>
            <a:endParaRPr lang="en-US" dirty="0"/>
          </a:p>
        </p:txBody>
      </p:sp>
      <p:pic>
        <p:nvPicPr>
          <p:cNvPr id="3" name="Picture 2" descr="large-netapp-logo-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0"/>
            <a:ext cx="2098094" cy="1752600"/>
          </a:xfrm>
          <a:prstGeom prst="rect">
            <a:avLst/>
          </a:prstGeom>
        </p:spPr>
      </p:pic>
      <p:pic>
        <p:nvPicPr>
          <p:cNvPr id="13" name="Picture 12" descr="na_logo_hrz_1c-rev_cmyk.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38139" y="5165725"/>
            <a:ext cx="1185784" cy="210806"/>
          </a:xfrm>
          <a:prstGeom prst="rect">
            <a:avLst/>
          </a:prstGeom>
        </p:spPr>
      </p:pic>
    </p:spTree>
    <p:extLst>
      <p:ext uri="{BB962C8B-B14F-4D97-AF65-F5344CB8AC3E}">
        <p14:creationId xmlns:p14="http://schemas.microsoft.com/office/powerpoint/2010/main" val="29828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Intermission">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2" name="Picture 11" descr="20150213_001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479800" cy="1752600"/>
          </a:xfrm>
          <a:prstGeom prst="rect">
            <a:avLst/>
          </a:prstGeom>
        </p:spPr>
      </p:pic>
      <p:pic>
        <p:nvPicPr>
          <p:cNvPr id="13" name="Picture 12" descr="20150209_00207.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466433" y="0"/>
            <a:ext cx="1760351" cy="1752600"/>
          </a:xfrm>
          <a:prstGeom prst="rect">
            <a:avLst/>
          </a:prstGeom>
        </p:spPr>
      </p:pic>
      <p:sp>
        <p:nvSpPr>
          <p:cNvPr id="1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32750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cussion/Closing Thoughts">
    <p:spTree>
      <p:nvGrpSpPr>
        <p:cNvPr id="1" name=""/>
        <p:cNvGrpSpPr/>
        <p:nvPr/>
      </p:nvGrpSpPr>
      <p:grpSpPr>
        <a:xfrm>
          <a:off x="0" y="0"/>
          <a:ext cx="0" cy="0"/>
          <a:chOff x="0" y="0"/>
          <a:chExt cx="0" cy="0"/>
        </a:xfrm>
      </p:grpSpPr>
      <p:sp>
        <p:nvSpPr>
          <p:cNvPr id="5" name="Rectangle 4"/>
          <p:cNvSpPr/>
          <p:nvPr userDrawn="1"/>
        </p:nvSpPr>
        <p:spPr>
          <a:xfrm>
            <a:off x="0" y="0"/>
            <a:ext cx="9756775" cy="1751372"/>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3" name="Picture 12" descr="20150211_035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1173" cy="1751372"/>
          </a:xfrm>
          <a:prstGeom prst="rect">
            <a:avLst/>
          </a:prstGeom>
        </p:spPr>
      </p:pic>
      <p:pic>
        <p:nvPicPr>
          <p:cNvPr id="14" name="Picture 13" descr="20150212_005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0" y="0"/>
            <a:ext cx="1751173" cy="1751372"/>
          </a:xfrm>
          <a:prstGeom prst="rect">
            <a:avLst/>
          </a:prstGeom>
        </p:spPr>
      </p:pic>
      <p:pic>
        <p:nvPicPr>
          <p:cNvPr id="15" name="Picture 14" descr="20150209_00811.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90703" y="1228"/>
            <a:ext cx="1751174" cy="1751372"/>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996855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 &amp; A/Appendix">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8"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9"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2" name="Picture 11" descr="shutterstock_169493465_lg.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756411" cy="1756411"/>
          </a:xfrm>
          <a:prstGeom prst="rect">
            <a:avLst/>
          </a:prstGeom>
        </p:spPr>
      </p:pic>
      <p:pic>
        <p:nvPicPr>
          <p:cNvPr id="13" name="Picture 12" descr="20150211_02369.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1" y="0"/>
            <a:ext cx="1740270" cy="1752600"/>
          </a:xfrm>
          <a:prstGeom prst="rect">
            <a:avLst/>
          </a:prstGeom>
        </p:spPr>
      </p:pic>
      <p:pic>
        <p:nvPicPr>
          <p:cNvPr id="14" name="Picture 13" descr="20150213_01533.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79801" y="0"/>
            <a:ext cx="1746983" cy="1752600"/>
          </a:xfrm>
          <a:prstGeom prst="rect">
            <a:avLst/>
          </a:prstGeom>
        </p:spPr>
      </p:pic>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96629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urse Survey">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1" name="Picture 10" descr="20150209_00811.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752898" y="0"/>
            <a:ext cx="1751174" cy="1751372"/>
          </a:xfrm>
          <a:prstGeom prst="rect">
            <a:avLst/>
          </a:prstGeom>
        </p:spPr>
      </p:pic>
      <p:pic>
        <p:nvPicPr>
          <p:cNvPr id="12" name="Picture 11" descr="20150213_0117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04072" y="-1228"/>
            <a:ext cx="1751174" cy="1752600"/>
          </a:xfrm>
          <a:prstGeom prst="rect">
            <a:avLst/>
          </a:prstGeom>
        </p:spPr>
      </p:pic>
      <p:pic>
        <p:nvPicPr>
          <p:cNvPr id="13" name="Picture 12" descr="20150209_00685.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50" y="0"/>
            <a:ext cx="1751174" cy="1752601"/>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88663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11"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2" name="Content Placeholder 3"/>
          <p:cNvSpPr>
            <a:spLocks noGrp="1"/>
          </p:cNvSpPr>
          <p:nvPr>
            <p:ph sz="quarter" idx="14"/>
          </p:nvPr>
        </p:nvSpPr>
        <p:spPr>
          <a:xfrm>
            <a:off x="210494" y="1288916"/>
            <a:ext cx="9329399" cy="3867284"/>
          </a:xfrm>
        </p:spPr>
        <p:txBody>
          <a:bodyPr>
            <a:noAutofit/>
          </a:bodyPr>
          <a:lstStyle>
            <a:lvl1pPr>
              <a:lnSpc>
                <a:spcPct val="100000"/>
              </a:lnSpc>
              <a:spcBef>
                <a:spcPts val="1000"/>
              </a:spcBef>
              <a:spcAft>
                <a:spcPts val="200"/>
              </a:spcAft>
              <a:defRPr sz="2000"/>
            </a:lvl1pPr>
            <a:lvl2pPr marL="365760" indent="-182880">
              <a:lnSpc>
                <a:spcPct val="100000"/>
              </a:lnSpc>
              <a:spcBef>
                <a:spcPts val="0"/>
              </a:spcBef>
              <a:spcAft>
                <a:spcPts val="200"/>
              </a:spcAft>
              <a:defRPr sz="16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70682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wo Content">
    <p:spTree>
      <p:nvGrpSpPr>
        <p:cNvPr id="1" name=""/>
        <p:cNvGrpSpPr/>
        <p:nvPr/>
      </p:nvGrpSpPr>
      <p:grpSpPr>
        <a:xfrm>
          <a:off x="0" y="0"/>
          <a:ext cx="0" cy="0"/>
          <a:chOff x="0" y="0"/>
          <a:chExt cx="0" cy="0"/>
        </a:xfrm>
      </p:grpSpPr>
      <p:sp>
        <p:nvSpPr>
          <p:cNvPr id="7" name="Rectangle 6"/>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4" y="1286918"/>
            <a:ext cx="4458291"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3" name="Content Placeholder 3"/>
          <p:cNvSpPr>
            <a:spLocks noGrp="1"/>
          </p:cNvSpPr>
          <p:nvPr>
            <p:ph sz="quarter" idx="14"/>
          </p:nvPr>
        </p:nvSpPr>
        <p:spPr>
          <a:xfrm>
            <a:off x="4995435" y="1287021"/>
            <a:ext cx="4459025" cy="3583940"/>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1"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0"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697053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hree Content">
    <p:spTree>
      <p:nvGrpSpPr>
        <p:cNvPr id="1" name=""/>
        <p:cNvGrpSpPr/>
        <p:nvPr/>
      </p:nvGrpSpPr>
      <p:grpSpPr>
        <a:xfrm>
          <a:off x="0" y="0"/>
          <a:ext cx="0" cy="0"/>
          <a:chOff x="0" y="0"/>
          <a:chExt cx="0" cy="0"/>
        </a:xfrm>
      </p:grpSpPr>
      <p:sp>
        <p:nvSpPr>
          <p:cNvPr id="8" name="Rectangle 7"/>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2" y="1295677"/>
            <a:ext cx="3024600"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39"/>
          <p:cNvSpPr>
            <a:spLocks noGrp="1"/>
          </p:cNvSpPr>
          <p:nvPr>
            <p:ph sz="quarter" idx="17"/>
          </p:nvPr>
        </p:nvSpPr>
        <p:spPr bwMode="gray">
          <a:xfrm>
            <a:off x="3272581" y="1295677"/>
            <a:ext cx="3024600"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9"/>
          <p:cNvSpPr>
            <a:spLocks noGrp="1"/>
          </p:cNvSpPr>
          <p:nvPr>
            <p:ph sz="quarter" idx="18"/>
          </p:nvPr>
        </p:nvSpPr>
        <p:spPr bwMode="gray">
          <a:xfrm>
            <a:off x="6334671" y="1295677"/>
            <a:ext cx="3024600"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2"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481260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Content Quad">
    <p:spTree>
      <p:nvGrpSpPr>
        <p:cNvPr id="1" name=""/>
        <p:cNvGrpSpPr/>
        <p:nvPr/>
      </p:nvGrpSpPr>
      <p:grpSpPr>
        <a:xfrm>
          <a:off x="0" y="0"/>
          <a:ext cx="0" cy="0"/>
          <a:chOff x="0" y="0"/>
          <a:chExt cx="0" cy="0"/>
        </a:xfrm>
      </p:grpSpPr>
      <p:sp>
        <p:nvSpPr>
          <p:cNvPr id="9" name="Rectangle 8"/>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9" name="Content Placeholder 39"/>
          <p:cNvSpPr>
            <a:spLocks noGrp="1"/>
          </p:cNvSpPr>
          <p:nvPr>
            <p:ph sz="quarter" idx="15"/>
          </p:nvPr>
        </p:nvSpPr>
        <p:spPr bwMode="gray">
          <a:xfrm>
            <a:off x="210494" y="1295679"/>
            <a:ext cx="4458291" cy="1673412"/>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0" name="Content Placeholder 3"/>
          <p:cNvSpPr>
            <a:spLocks noGrp="1"/>
          </p:cNvSpPr>
          <p:nvPr>
            <p:ph sz="quarter" idx="14"/>
          </p:nvPr>
        </p:nvSpPr>
        <p:spPr>
          <a:xfrm>
            <a:off x="4995438" y="1295781"/>
            <a:ext cx="4459022" cy="1673363"/>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 name="Content Placeholder 39"/>
          <p:cNvSpPr>
            <a:spLocks noGrp="1"/>
          </p:cNvSpPr>
          <p:nvPr>
            <p:ph sz="quarter" idx="20"/>
          </p:nvPr>
        </p:nvSpPr>
        <p:spPr bwMode="gray">
          <a:xfrm>
            <a:off x="210494" y="3270632"/>
            <a:ext cx="4458291" cy="1673412"/>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2" name="Content Placeholder 3"/>
          <p:cNvSpPr>
            <a:spLocks noGrp="1"/>
          </p:cNvSpPr>
          <p:nvPr>
            <p:ph sz="quarter" idx="21"/>
          </p:nvPr>
        </p:nvSpPr>
        <p:spPr>
          <a:xfrm>
            <a:off x="4995438" y="3270735"/>
            <a:ext cx="4459022" cy="1673363"/>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2"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1"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5"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427837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9"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169333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50" y="319853"/>
            <a:ext cx="7998240" cy="723836"/>
          </a:xfrm>
        </p:spPr>
        <p:txBody>
          <a:bodyPr>
            <a:noAutofit/>
          </a:bodyPr>
          <a:lstStyle/>
          <a:p>
            <a:r>
              <a:rPr lang="en-US" dirty="0"/>
              <a:t>Click to edit Master title style</a:t>
            </a:r>
          </a:p>
        </p:txBody>
      </p:sp>
      <p:sp>
        <p:nvSpPr>
          <p:cNvPr id="7" name="Content Placeholder 3"/>
          <p:cNvSpPr>
            <a:spLocks noGrp="1"/>
          </p:cNvSpPr>
          <p:nvPr>
            <p:ph sz="quarter" idx="14"/>
          </p:nvPr>
        </p:nvSpPr>
        <p:spPr>
          <a:xfrm>
            <a:off x="210494" y="1288916"/>
            <a:ext cx="9329399" cy="3867284"/>
          </a:xfrm>
        </p:spPr>
        <p:txBody>
          <a:bodyPr>
            <a:noAutofit/>
          </a:bodyPr>
          <a:lstStyle>
            <a:lvl1pPr marL="338138" indent="-338138">
              <a:lnSpc>
                <a:spcPct val="100000"/>
              </a:lnSpc>
              <a:spcBef>
                <a:spcPts val="1000"/>
              </a:spcBef>
              <a:spcAft>
                <a:spcPts val="200"/>
              </a:spcAft>
              <a:buFont typeface="+mj-lt"/>
              <a:buAutoNum type="arabicPeriod"/>
              <a:defRPr sz="2000"/>
            </a:lvl1pPr>
            <a:lvl2pPr marL="681037" indent="-342900">
              <a:lnSpc>
                <a:spcPct val="100000"/>
              </a:lnSpc>
              <a:spcBef>
                <a:spcPts val="1000"/>
              </a:spcBef>
              <a:spcAft>
                <a:spcPts val="200"/>
              </a:spcAft>
              <a:buFont typeface="+mj-lt"/>
              <a:buAutoNum type="alphaLcPeriod"/>
              <a:defRPr sz="18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dirty="0"/>
              <a:t>Click to edit Master text styles</a:t>
            </a:r>
          </a:p>
          <a:p>
            <a:pPr lvl="1"/>
            <a:r>
              <a:rPr lang="en-US" dirty="0"/>
              <a:t>Second level</a:t>
            </a:r>
          </a:p>
        </p:txBody>
      </p:sp>
      <p:sp>
        <p:nvSpPr>
          <p:cNvPr id="9" name="Slide Number Placeholder 1"/>
          <p:cNvSpPr txBox="1">
            <a:spLocks/>
          </p:cNvSpPr>
          <p:nvPr userDrawn="1"/>
        </p:nvSpPr>
        <p:spPr>
          <a:xfrm>
            <a:off x="8889543" y="5218128"/>
            <a:ext cx="671050" cy="17101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78B7E-5EBE-134C-B481-E4E8CA36F800}" type="slidenum">
              <a:rPr lang="en-US" smtClean="0"/>
              <a:pPr/>
              <a:t>‹#›</a:t>
            </a:fld>
            <a:endParaRPr lang="en-US" dirty="0"/>
          </a:p>
        </p:txBody>
      </p:sp>
      <p:sp>
        <p:nvSpPr>
          <p:cNvPr id="11" name="Footer Placeholder 4"/>
          <p:cNvSpPr txBox="1">
            <a:spLocks/>
          </p:cNvSpPr>
          <p:nvPr userDrawn="1"/>
        </p:nvSpPr>
        <p:spPr>
          <a:xfrm>
            <a:off x="211138" y="5202487"/>
            <a:ext cx="3037220" cy="200025"/>
          </a:xfrm>
          <a:prstGeom prst="rect">
            <a:avLst/>
          </a:prstGeom>
        </p:spPr>
        <p:txBody>
          <a:bodyPr vert="horz" wrap="square" lIns="73244" tIns="36623" rIns="73244" bIns="36623" rtlCol="0" anchor="b">
            <a:noAutofit/>
          </a:bodyPr>
          <a:lstStyle>
            <a:defPPr>
              <a:defRPr lang="en-US"/>
            </a:defPPr>
            <a:lvl1pPr marL="0" algn="l" defTabSz="914400" rtl="0" eaLnBrk="1" latinLnBrk="0" hangingPunct="1">
              <a:defRPr lang="en-US" sz="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 2016 NetApp, Inc. All rights reserved. </a:t>
            </a:r>
          </a:p>
        </p:txBody>
      </p:sp>
      <p:grpSp>
        <p:nvGrpSpPr>
          <p:cNvPr id="12" name="Group 11"/>
          <p:cNvGrpSpPr/>
          <p:nvPr userDrawn="1"/>
        </p:nvGrpSpPr>
        <p:grpSpPr>
          <a:xfrm>
            <a:off x="8310249" y="377396"/>
            <a:ext cx="1041399" cy="1041399"/>
            <a:chOff x="8310249" y="377396"/>
            <a:chExt cx="1041399" cy="1041399"/>
          </a:xfrm>
        </p:grpSpPr>
        <p:sp>
          <p:nvSpPr>
            <p:cNvPr id="13" name="Oval 12"/>
            <p:cNvSpPr/>
            <p:nvPr/>
          </p:nvSpPr>
          <p:spPr>
            <a:xfrm>
              <a:off x="8310249" y="377396"/>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4" name="Picture 13"/>
            <p:cNvPicPr>
              <a:picLocks noChangeAspect="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375644" y="448278"/>
              <a:ext cx="914400" cy="914400"/>
            </a:xfrm>
            <a:prstGeom prst="rect">
              <a:avLst/>
            </a:prstGeom>
          </p:spPr>
        </p:pic>
      </p:grpSp>
    </p:spTree>
    <p:extLst>
      <p:ext uri="{BB962C8B-B14F-4D97-AF65-F5344CB8AC3E}">
        <p14:creationId xmlns:p14="http://schemas.microsoft.com/office/powerpoint/2010/main" val="286336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Welcome">
    <p:spTree>
      <p:nvGrpSpPr>
        <p:cNvPr id="1" name=""/>
        <p:cNvGrpSpPr/>
        <p:nvPr/>
      </p:nvGrpSpPr>
      <p:grpSpPr>
        <a:xfrm>
          <a:off x="0" y="0"/>
          <a:ext cx="0" cy="0"/>
          <a:chOff x="0" y="0"/>
          <a:chExt cx="0" cy="0"/>
        </a:xfrm>
      </p:grpSpPr>
      <p:sp>
        <p:nvSpPr>
          <p:cNvPr id="3" name="Rectangle 2"/>
          <p:cNvSpPr/>
          <p:nvPr userDrawn="1"/>
        </p:nvSpPr>
        <p:spPr>
          <a:xfrm rot="5400000">
            <a:off x="-1866901" y="1858963"/>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4" name="Picture 3" descr="photo-sq3.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37465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hutterstock_247522573.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userDrawn="1"/>
        </p:nvSpPr>
        <p:spPr bwMode="gray">
          <a:xfrm>
            <a:off x="48127" y="2822575"/>
            <a:ext cx="1625600"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400" spc="10" dirty="0"/>
              <a:t>Welcome</a:t>
            </a:r>
          </a:p>
        </p:txBody>
      </p:sp>
      <p:sp>
        <p:nvSpPr>
          <p:cNvPr id="8"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Footer Placeholder 4"/>
          <p:cNvSpPr>
            <a:spLocks noGrp="1"/>
          </p:cNvSpPr>
          <p:nvPr>
            <p:ph type="ftr" sz="quarter" idx="3"/>
          </p:nvPr>
        </p:nvSpPr>
        <p:spPr>
          <a:xfrm>
            <a:off x="20907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9"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dirty="0"/>
              <a:t>Click to edit Master title style</a:t>
            </a:r>
          </a:p>
        </p:txBody>
      </p:sp>
      <p:sp>
        <p:nvSpPr>
          <p:cNvPr id="11" name="Content Placeholder 2"/>
          <p:cNvSpPr>
            <a:spLocks noGrp="1"/>
          </p:cNvSpPr>
          <p:nvPr>
            <p:ph sz="quarter" idx="10"/>
          </p:nvPr>
        </p:nvSpPr>
        <p:spPr>
          <a:xfrm>
            <a:off x="2099798" y="1093899"/>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561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ction: Interactivity Slide">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6"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grpSp>
        <p:nvGrpSpPr>
          <p:cNvPr id="13" name="Group 12"/>
          <p:cNvGrpSpPr/>
          <p:nvPr userDrawn="1"/>
        </p:nvGrpSpPr>
        <p:grpSpPr>
          <a:xfrm>
            <a:off x="8255000" y="-38100"/>
            <a:ext cx="1381793" cy="1381799"/>
            <a:chOff x="6673595" y="1805937"/>
            <a:chExt cx="1280158" cy="1280163"/>
          </a:xfrm>
        </p:grpSpPr>
        <p:sp>
          <p:nvSpPr>
            <p:cNvPr id="12" name="Oval 11"/>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01.png" descr="Exclamation-Circle-Solid_256.png"/>
            <p:cNvPicPr/>
            <p:nvPr userDrawn="1"/>
          </p:nvPicPr>
          <p:blipFill>
            <a:blip r:embed="rId2"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4"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7012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tion: Poll Question">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1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16" name="Rectangle 15"/>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17"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dirty="0"/>
              <a:t>Click to edit Master title style</a:t>
            </a:r>
          </a:p>
        </p:txBody>
      </p:sp>
      <p:sp>
        <p:nvSpPr>
          <p:cNvPr id="18"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sp>
        <p:nvSpPr>
          <p:cNvPr id="19" name="Oval 18"/>
          <p:cNvSpPr/>
          <p:nvPr userDrawn="1"/>
        </p:nvSpPr>
        <p:spPr>
          <a:xfrm>
            <a:off x="8432800" y="132318"/>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0" name="Picture 19"/>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498195" y="203200"/>
            <a:ext cx="914400" cy="914400"/>
          </a:xfrm>
          <a:prstGeom prst="rect">
            <a:avLst/>
          </a:prstGeom>
        </p:spPr>
      </p:pic>
      <p:sp>
        <p:nvSpPr>
          <p:cNvPr id="21" name="Content Placeholder 3"/>
          <p:cNvSpPr>
            <a:spLocks noGrp="1"/>
          </p:cNvSpPr>
          <p:nvPr>
            <p:ph sz="quarter" idx="14"/>
          </p:nvPr>
        </p:nvSpPr>
        <p:spPr>
          <a:xfrm>
            <a:off x="210494" y="1524000"/>
            <a:ext cx="9329399" cy="3632200"/>
          </a:xfrm>
        </p:spPr>
        <p:txBody>
          <a:bodyPr>
            <a:noAutofit/>
          </a:bodyPr>
          <a:lstStyle>
            <a:lvl1pPr marL="292100" indent="-292100">
              <a:lnSpc>
                <a:spcPct val="100000"/>
              </a:lnSpc>
              <a:spcBef>
                <a:spcPts val="1000"/>
              </a:spcBef>
              <a:spcAft>
                <a:spcPts val="200"/>
              </a:spcAft>
              <a:buClrTx/>
              <a:buFont typeface="+mj-lt"/>
              <a:buAutoNum type="arabicPeriod"/>
              <a:defRPr sz="2000"/>
            </a:lvl1pPr>
            <a:lvl2pPr marL="800100" indent="-228600">
              <a:lnSpc>
                <a:spcPct val="100000"/>
              </a:lnSpc>
              <a:spcBef>
                <a:spcPts val="1000"/>
              </a:spcBef>
              <a:spcAft>
                <a:spcPts val="200"/>
              </a:spcAft>
              <a:buClr>
                <a:schemeClr val="tx1">
                  <a:lumMod val="50000"/>
                  <a:lumOff val="50000"/>
                </a:schemeClr>
              </a:buClr>
              <a:buFont typeface="+mj-lt"/>
              <a:buAutoNum type="alphaLcPeriod"/>
              <a:defRPr sz="18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40502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ON: Course Survey">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6"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dirty="0"/>
              <a:t>Click to edit Master title style</a:t>
            </a:r>
          </a:p>
        </p:txBody>
      </p:sp>
      <p:sp>
        <p:nvSpPr>
          <p:cNvPr id="7"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8"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9"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grpSp>
        <p:nvGrpSpPr>
          <p:cNvPr id="17" name="Group 16"/>
          <p:cNvGrpSpPr/>
          <p:nvPr userDrawn="1"/>
        </p:nvGrpSpPr>
        <p:grpSpPr>
          <a:xfrm>
            <a:off x="8253926" y="-57720"/>
            <a:ext cx="1368079" cy="1368079"/>
            <a:chOff x="8253926" y="-57720"/>
            <a:chExt cx="1368079" cy="1368079"/>
          </a:xfrm>
        </p:grpSpPr>
        <p:sp>
          <p:nvSpPr>
            <p:cNvPr id="16" name="Oval 15"/>
            <p:cNvSpPr/>
            <p:nvPr userDrawn="1"/>
          </p:nvSpPr>
          <p:spPr>
            <a:xfrm>
              <a:off x="8485405" y="150078"/>
              <a:ext cx="923539" cy="923539"/>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5" name="image30.png" descr="Check-Mark-Circle-Solid_256.png"/>
            <p:cNvPicPr>
              <a:picLocks noChangeAspect="1"/>
            </p:cNvPicPr>
            <p:nvPr userDrawn="1"/>
          </p:nvPicPr>
          <p:blipFill>
            <a:blip r:embed="rId2" cstate="print">
              <a:duotone>
                <a:schemeClr val="accent1">
                  <a:shade val="45000"/>
                  <a:satMod val="135000"/>
                </a:schemeClr>
                <a:prstClr val="white"/>
              </a:duotone>
              <a:extLst/>
            </a:blip>
            <a:stretch>
              <a:fillRect/>
            </a:stretch>
          </p:blipFill>
          <p:spPr>
            <a:xfrm>
              <a:off x="8253926" y="-57720"/>
              <a:ext cx="1368079" cy="1368079"/>
            </a:xfrm>
            <a:prstGeom prst="rect">
              <a:avLst/>
            </a:prstGeom>
            <a:ln w="12700">
              <a:miter lim="400000"/>
            </a:ln>
          </p:spPr>
        </p:pic>
      </p:grpSp>
      <p:sp>
        <p:nvSpPr>
          <p:cNvPr id="11"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54457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3493562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Blank Content Layout">
    <p:spTree>
      <p:nvGrpSpPr>
        <p:cNvPr id="1" name=""/>
        <p:cNvGrpSpPr/>
        <p:nvPr/>
      </p:nvGrpSpPr>
      <p:grpSpPr>
        <a:xfrm>
          <a:off x="0" y="0"/>
          <a:ext cx="0" cy="0"/>
          <a:chOff x="0" y="0"/>
          <a:chExt cx="0" cy="0"/>
        </a:xfrm>
      </p:grpSpPr>
      <p:sp>
        <p:nvSpPr>
          <p:cNvPr id="2" name="Rectangle 1"/>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4"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6"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7"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28126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Video">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28" name="Media Placeholder 2"/>
          <p:cNvSpPr>
            <a:spLocks noGrp="1"/>
          </p:cNvSpPr>
          <p:nvPr>
            <p:ph type="media" sz="quarter" idx="19"/>
          </p:nvPr>
        </p:nvSpPr>
        <p:spPr>
          <a:xfrm>
            <a:off x="1298702" y="453391"/>
            <a:ext cx="7159374" cy="4024630"/>
          </a:xfrm>
          <a:prstGeom prst="rect">
            <a:avLst/>
          </a:prstGeom>
        </p:spPr>
        <p:txBody>
          <a:bodyPr rtlCol="0" anchor="ctr">
            <a:noAutofit/>
          </a:bodyPr>
          <a:lstStyle>
            <a:lvl1pPr marL="0" indent="0" algn="ctr">
              <a:buNone/>
              <a:defRPr sz="1800" baseline="0"/>
            </a:lvl1pPr>
          </a:lstStyle>
          <a:p>
            <a:pPr lvl="0"/>
            <a:r>
              <a:rPr lang="en-US" noProof="0" dirty="0"/>
              <a:t>Click icon to add media</a:t>
            </a:r>
          </a:p>
        </p:txBody>
      </p:sp>
      <p:sp>
        <p:nvSpPr>
          <p:cNvPr id="5"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220042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5"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6"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48991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99499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494" y="192264"/>
            <a:ext cx="9332346" cy="723836"/>
          </a:xfrm>
        </p:spPr>
        <p:txBody>
          <a:bodyPr wrap="square" lIns="91521">
            <a:noAutofit/>
          </a:bodyPr>
          <a:lstStyle>
            <a:lvl1pPr>
              <a:defRPr sz="2400"/>
            </a:lvl1pPr>
          </a:lstStyle>
          <a:p>
            <a:r>
              <a:rPr lang="en-US" dirty="0"/>
              <a:t>Click to edit Master title style</a:t>
            </a:r>
          </a:p>
        </p:txBody>
      </p:sp>
      <p:sp>
        <p:nvSpPr>
          <p:cNvPr id="48" name="Content Placeholder 3"/>
          <p:cNvSpPr>
            <a:spLocks noGrp="1"/>
          </p:cNvSpPr>
          <p:nvPr>
            <p:ph sz="quarter" idx="14"/>
          </p:nvPr>
        </p:nvSpPr>
        <p:spPr>
          <a:xfrm>
            <a:off x="210494" y="1386841"/>
            <a:ext cx="9332346" cy="3583940"/>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20709" y="885135"/>
            <a:ext cx="9325027" cy="320087"/>
          </a:xfrm>
        </p:spPr>
        <p:txBody>
          <a:bodyPr lIns="91521" tIns="45761" rIns="91521" bIns="45761" anchor="t">
            <a:noAutofit/>
          </a:bodyPr>
          <a:lstStyle>
            <a:lvl1pPr marL="0" indent="0">
              <a:spcBef>
                <a:spcPts val="0"/>
              </a:spcBef>
              <a:spcAft>
                <a:spcPts val="0"/>
              </a:spcAft>
              <a:buNone/>
              <a:defRPr sz="1440" b="0">
                <a:solidFill>
                  <a:schemeClr val="accent1"/>
                </a:solidFill>
              </a:defRPr>
            </a:lvl1pPr>
            <a:lvl2pPr marL="366086" indent="0">
              <a:buNone/>
              <a:defRPr sz="1600" b="1"/>
            </a:lvl2pPr>
            <a:lvl3pPr marL="732173" indent="0">
              <a:buNone/>
              <a:defRPr sz="1520" b="1"/>
            </a:lvl3pPr>
            <a:lvl4pPr marL="1098258" indent="0">
              <a:buNone/>
              <a:defRPr sz="1280" b="1"/>
            </a:lvl4pPr>
            <a:lvl5pPr marL="1464344" indent="0">
              <a:buNone/>
              <a:defRPr sz="1280" b="1"/>
            </a:lvl5pPr>
            <a:lvl6pPr marL="1830430" indent="0">
              <a:buNone/>
              <a:defRPr sz="1280" b="1"/>
            </a:lvl6pPr>
            <a:lvl7pPr marL="2196517" indent="0">
              <a:buNone/>
              <a:defRPr sz="1280" b="1"/>
            </a:lvl7pPr>
            <a:lvl8pPr marL="2562602" indent="0">
              <a:buNone/>
              <a:defRPr sz="1280" b="1"/>
            </a:lvl8pPr>
            <a:lvl9pPr marL="2928689" indent="0">
              <a:buNone/>
              <a:defRPr sz="1280" b="1"/>
            </a:lvl9pPr>
          </a:lstStyle>
          <a:p>
            <a:pPr lvl="0"/>
            <a:r>
              <a:rPr lang="en-US" dirty="0"/>
              <a:t>Click to edit master text styles</a:t>
            </a:r>
          </a:p>
        </p:txBody>
      </p:sp>
      <p:sp>
        <p:nvSpPr>
          <p:cNvPr id="10" name="Footer Placeholder 4"/>
          <p:cNvSpPr>
            <a:spLocks noGrp="1"/>
          </p:cNvSpPr>
          <p:nvPr>
            <p:ph type="ftr" sz="quarter" idx="3"/>
          </p:nvPr>
        </p:nvSpPr>
        <p:spPr>
          <a:xfrm>
            <a:off x="711759" y="5178187"/>
            <a:ext cx="5234075" cy="192391"/>
          </a:xfrm>
          <a:prstGeom prst="rect">
            <a:avLst/>
          </a:prstGeom>
        </p:spPr>
        <p:txBody>
          <a:bodyPr vert="horz" wrap="square" lIns="91521" tIns="45761" rIns="91521" bIns="45761" rtlCol="0" anchor="b">
            <a:noAutofit/>
          </a:bodyPr>
          <a:lstStyle>
            <a:lvl1pPr>
              <a:defRPr lang="en-US" sz="640" smtClean="0">
                <a:solidFill>
                  <a:schemeClr val="bg2"/>
                </a:solidFill>
              </a:defRPr>
            </a:lvl1pPr>
          </a:lstStyle>
          <a:p>
            <a:r>
              <a:rPr lang="en-US"/>
              <a:t>© 2019 NetApp, Inc. All rights reserved. </a:t>
            </a:r>
            <a:endParaRPr lang="en-US" dirty="0"/>
          </a:p>
        </p:txBody>
      </p:sp>
      <p:sp>
        <p:nvSpPr>
          <p:cNvPr id="11" name="Slide Number Placeholder 5"/>
          <p:cNvSpPr>
            <a:spLocks noGrp="1"/>
          </p:cNvSpPr>
          <p:nvPr>
            <p:ph type="sldNum" sz="quarter" idx="4"/>
          </p:nvPr>
        </p:nvSpPr>
        <p:spPr>
          <a:xfrm>
            <a:off x="235669" y="5170059"/>
            <a:ext cx="359040" cy="208647"/>
          </a:xfrm>
          <a:prstGeom prst="rect">
            <a:avLst/>
          </a:prstGeom>
        </p:spPr>
        <p:txBody>
          <a:bodyPr vert="horz" wrap="square" lIns="91521" tIns="45761" rIns="91521" bIns="45761" rtlCol="0" anchor="b">
            <a:noAutofit/>
          </a:bodyPr>
          <a:lstStyle>
            <a:lvl1pPr>
              <a:defRPr lang="en-US" sz="840" b="1" smtClean="0">
                <a:solidFill>
                  <a:schemeClr val="bg2">
                    <a:lumMod val="50000"/>
                  </a:schemeClr>
                </a:solidFill>
              </a:defRPr>
            </a:lvl1pPr>
          </a:lstStyle>
          <a:p>
            <a:fld id="{B071A5F3-A4FF-4CEE-8215-C08835B585C1}" type="slidenum">
              <a:rPr lang="en-US" smtClean="0"/>
              <a:pPr/>
              <a:t>‹#›</a:t>
            </a:fld>
            <a:endParaRPr lang="en-US" dirty="0"/>
          </a:p>
        </p:txBody>
      </p:sp>
      <p:sp>
        <p:nvSpPr>
          <p:cNvPr id="13" name="Text Placeholder 6"/>
          <p:cNvSpPr>
            <a:spLocks noGrp="1"/>
          </p:cNvSpPr>
          <p:nvPr>
            <p:ph type="body" sz="quarter" idx="16" hasCustomPrompt="1"/>
          </p:nvPr>
        </p:nvSpPr>
        <p:spPr>
          <a:xfrm>
            <a:off x="235669" y="4990918"/>
            <a:ext cx="8304861" cy="172355"/>
          </a:xfrm>
        </p:spPr>
        <p:txBody>
          <a:bodyPr lIns="91521" tIns="45761" rIns="91521" bIns="45761" anchor="ctr">
            <a:noAutofit/>
          </a:bodyPr>
          <a:lstStyle>
            <a:lvl1pPr marL="0" indent="0">
              <a:lnSpc>
                <a:spcPct val="100000"/>
              </a:lnSpc>
              <a:spcBef>
                <a:spcPts val="0"/>
              </a:spcBef>
              <a:spcAft>
                <a:spcPts val="0"/>
              </a:spcAft>
              <a:buFontTx/>
              <a:buNone/>
              <a:defRPr sz="640" baseline="0">
                <a:solidFill>
                  <a:schemeClr val="bg2"/>
                </a:solidFill>
              </a:defRPr>
            </a:lvl1pPr>
            <a:lvl2pPr marL="183043" indent="0">
              <a:buFontTx/>
              <a:buNone/>
              <a:defRPr sz="640">
                <a:solidFill>
                  <a:schemeClr val="bg2"/>
                </a:solidFill>
              </a:defRPr>
            </a:lvl2pPr>
            <a:lvl3pPr marL="366086" indent="0">
              <a:buFontTx/>
              <a:buNone/>
              <a:defRPr sz="640">
                <a:solidFill>
                  <a:schemeClr val="bg2"/>
                </a:solidFill>
              </a:defRPr>
            </a:lvl3pPr>
            <a:lvl4pPr marL="549130" indent="0">
              <a:buFontTx/>
              <a:buNone/>
              <a:defRPr sz="640">
                <a:solidFill>
                  <a:schemeClr val="bg2"/>
                </a:solidFill>
              </a:defRPr>
            </a:lvl4pPr>
            <a:lvl5pPr>
              <a:buFontTx/>
              <a:buNone/>
              <a:defRPr sz="640">
                <a:solidFill>
                  <a:schemeClr val="bg2"/>
                </a:solidFill>
              </a:defRPr>
            </a:lvl5pPr>
          </a:lstStyle>
          <a:p>
            <a:pPr lvl="0"/>
            <a:r>
              <a:rPr lang="en-US" dirty="0"/>
              <a:t>Click to insert source information</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1989" y="5196143"/>
            <a:ext cx="835827" cy="152387"/>
          </a:xfrm>
          <a:prstGeom prst="rect">
            <a:avLst/>
          </a:prstGeom>
        </p:spPr>
      </p:pic>
    </p:spTree>
    <p:extLst>
      <p:ext uri="{BB962C8B-B14F-4D97-AF65-F5344CB8AC3E}">
        <p14:creationId xmlns:p14="http://schemas.microsoft.com/office/powerpoint/2010/main" val="3606330102"/>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E9ED-D2BE-4038-9B51-252C0CD2B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E8D12-B248-4EF2-93DC-A69F51744221}"/>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C5347B9-FA7F-438B-8650-8454AF78FE42}"/>
              </a:ext>
            </a:extLst>
          </p:cNvPr>
          <p:cNvSpPr>
            <a:spLocks noGrp="1"/>
          </p:cNvSpPr>
          <p:nvPr>
            <p:ph type="ftr" sz="quarter" idx="11"/>
          </p:nvPr>
        </p:nvSpPr>
        <p:spPr/>
        <p:txBody>
          <a:bodyPr/>
          <a:lstStyle/>
          <a:p>
            <a:r>
              <a:rPr lang="en-US"/>
              <a:t>© 2019 NetApp, Inc. All rights reserved. </a:t>
            </a:r>
            <a:endParaRPr lang="en-US" dirty="0"/>
          </a:p>
        </p:txBody>
      </p:sp>
      <p:sp>
        <p:nvSpPr>
          <p:cNvPr id="5" name="Slide Number Placeholder 4">
            <a:extLst>
              <a:ext uri="{FF2B5EF4-FFF2-40B4-BE49-F238E27FC236}">
                <a16:creationId xmlns:a16="http://schemas.microsoft.com/office/drawing/2014/main" id="{177B0D0D-120F-4196-88C2-3B01ED2E62E8}"/>
              </a:ext>
            </a:extLst>
          </p:cNvPr>
          <p:cNvSpPr>
            <a:spLocks noGrp="1"/>
          </p:cNvSpPr>
          <p:nvPr>
            <p:ph type="sldNum" sz="quarter" idx="12"/>
          </p:nvPr>
        </p:nvSpPr>
        <p:spPr/>
        <p:txBody>
          <a:bodyPr/>
          <a:lstStyle/>
          <a:p>
            <a:fld id="{6F10247C-3AAF-4608-9A09-508215DF928F}" type="slidenum">
              <a:rPr lang="en-US" smtClean="0"/>
              <a:t>‹#›</a:t>
            </a:fld>
            <a:endParaRPr lang="en-US" dirty="0"/>
          </a:p>
        </p:txBody>
      </p:sp>
    </p:spTree>
    <p:extLst>
      <p:ext uri="{BB962C8B-B14F-4D97-AF65-F5344CB8AC3E}">
        <p14:creationId xmlns:p14="http://schemas.microsoft.com/office/powerpoint/2010/main" val="117969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ntroductions">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1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hutterstock_152475515_lg.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724275"/>
            <a:ext cx="175418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userDrawn="1"/>
        </p:nvSpPr>
        <p:spPr bwMode="gray">
          <a:xfrm>
            <a:off x="0" y="2617357"/>
            <a:ext cx="1752600" cy="998538"/>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200" dirty="0"/>
              <a:t>Introductions</a:t>
            </a:r>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8438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3" name="Content Placeholder 2"/>
          <p:cNvSpPr>
            <a:spLocks noGrp="1"/>
          </p:cNvSpPr>
          <p:nvPr>
            <p:ph sz="quarter" idx="10"/>
          </p:nvPr>
        </p:nvSpPr>
        <p:spPr>
          <a:xfrm>
            <a:off x="2095933" y="650874"/>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059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About this Course">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5" name="Title 1"/>
          <p:cNvSpPr txBox="1">
            <a:spLocks/>
          </p:cNvSpPr>
          <p:nvPr userDrawn="1"/>
        </p:nvSpPr>
        <p:spPr bwMode="gray">
          <a:xfrm>
            <a:off x="82549" y="2822575"/>
            <a:ext cx="1380756"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defRPr/>
            </a:pPr>
            <a:r>
              <a:rPr lang="en-US" sz="2200" dirty="0"/>
              <a:t>About This</a:t>
            </a:r>
            <a:r>
              <a:rPr lang="en-US" sz="2200" baseline="0" dirty="0"/>
              <a:t> Course</a:t>
            </a:r>
            <a:endParaRPr lang="en-US" sz="2200" dirty="0"/>
          </a:p>
        </p:txBody>
      </p:sp>
      <p:pic>
        <p:nvPicPr>
          <p:cNvPr id="6" name="Picture 5" descr="20150209_00676.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150213_0606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525" y="3729038"/>
            <a:ext cx="17621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1" name="Content Placeholder 2"/>
          <p:cNvSpPr>
            <a:spLocks noGrp="1"/>
          </p:cNvSpPr>
          <p:nvPr>
            <p:ph sz="quarter" idx="10"/>
          </p:nvPr>
        </p:nvSpPr>
        <p:spPr>
          <a:xfrm>
            <a:off x="2095933" y="650874"/>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76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 Agenda-no titl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6"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7" name="Picture 6"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8" name="Picture 7"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Footer Placeholder 4"/>
          <p:cNvSpPr>
            <a:spLocks noGrp="1"/>
          </p:cNvSpPr>
          <p:nvPr>
            <p:ph type="ftr" sz="quarter" idx="3"/>
          </p:nvPr>
        </p:nvSpPr>
        <p:spPr>
          <a:xfrm>
            <a:off x="2100766"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100766" y="650874"/>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893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 Agenda with titl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7"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8" name="Picture 7"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9" name="Picture 8"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dirty="0"/>
              <a:t>Click to edit Master title style</a:t>
            </a:r>
          </a:p>
        </p:txBody>
      </p:sp>
      <p:sp>
        <p:nvSpPr>
          <p:cNvPr id="11"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2" name="Content Placeholder 2"/>
          <p:cNvSpPr>
            <a:spLocks noGrp="1"/>
          </p:cNvSpPr>
          <p:nvPr>
            <p:ph sz="quarter" idx="10"/>
          </p:nvPr>
        </p:nvSpPr>
        <p:spPr>
          <a:xfrm>
            <a:off x="2099798" y="1093899"/>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95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Intro slid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dirty="0"/>
              <a:t>Click to edit Master title style</a:t>
            </a:r>
          </a:p>
        </p:txBody>
      </p:sp>
      <p:sp>
        <p:nvSpPr>
          <p:cNvPr id="10"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099798" y="1093899"/>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descr="20150213_01479.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4806" cy="1754724"/>
          </a:xfrm>
          <a:prstGeom prst="rect">
            <a:avLst/>
          </a:prstGeom>
        </p:spPr>
      </p:pic>
      <p:pic>
        <p:nvPicPr>
          <p:cNvPr id="3" name="Picture 2" descr="20150210_00582.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 y="3731888"/>
            <a:ext cx="1751889" cy="1754512"/>
          </a:xfrm>
          <a:prstGeom prst="rect">
            <a:avLst/>
          </a:prstGeom>
        </p:spPr>
      </p:pic>
    </p:spTree>
    <p:extLst>
      <p:ext uri="{BB962C8B-B14F-4D97-AF65-F5344CB8AC3E}">
        <p14:creationId xmlns:p14="http://schemas.microsoft.com/office/powerpoint/2010/main" val="231837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Module/Knowledge Ck">
    <p:spTree>
      <p:nvGrpSpPr>
        <p:cNvPr id="1" name=""/>
        <p:cNvGrpSpPr/>
        <p:nvPr/>
      </p:nvGrpSpPr>
      <p:grpSpPr>
        <a:xfrm>
          <a:off x="0" y="0"/>
          <a:ext cx="0" cy="0"/>
          <a:chOff x="0" y="0"/>
          <a:chExt cx="0" cy="0"/>
        </a:xfrm>
      </p:grpSpPr>
      <p:sp>
        <p:nvSpPr>
          <p:cNvPr id="4" name="Rectangle 3"/>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8.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hoto-sq6.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7399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13.jpg"/>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4798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4"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15"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3477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sson #">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8" name="Picture 7" descr="photo-sq13.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347345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2" name="Picture 11" descr="20150212_00538.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1750465" cy="1752600"/>
          </a:xfrm>
          <a:prstGeom prst="rect">
            <a:avLst/>
          </a:prstGeom>
        </p:spPr>
      </p:pic>
      <p:pic>
        <p:nvPicPr>
          <p:cNvPr id="13" name="Picture 12" descr="ff-1428391-is-rgb.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728666" y="0"/>
            <a:ext cx="1751134" cy="1752600"/>
          </a:xfrm>
          <a:prstGeom prst="rect">
            <a:avLst/>
          </a:prstGeom>
        </p:spPr>
      </p:pic>
      <p:sp>
        <p:nvSpPr>
          <p:cNvPr id="15"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147969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313" y="319088"/>
            <a:ext cx="93329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1138" y="1295400"/>
            <a:ext cx="9332912"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2"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478353049"/>
      </p:ext>
    </p:extLst>
  </p:cSld>
  <p:clrMap bg1="lt1" tx1="dk1" bg2="lt2" tx2="dk2" accent1="accent1" accent2="accent2" accent3="accent3" accent4="accent4" accent5="accent5" accent6="accent6" hlink="hlink" folHlink="folHlink"/>
  <p:sldLayoutIdLst>
    <p:sldLayoutId id="2147483865" r:id="rId1"/>
    <p:sldLayoutId id="2147483867" r:id="rId2"/>
    <p:sldLayoutId id="2147483866" r:id="rId3"/>
    <p:sldLayoutId id="2147483868" r:id="rId4"/>
    <p:sldLayoutId id="2147483878" r:id="rId5"/>
    <p:sldLayoutId id="2147483888" r:id="rId6"/>
    <p:sldLayoutId id="2147483879" r:id="rId7"/>
    <p:sldLayoutId id="2147483869" r:id="rId8"/>
    <p:sldLayoutId id="2147483880" r:id="rId9"/>
    <p:sldLayoutId id="2147483881" r:id="rId10"/>
    <p:sldLayoutId id="2147483883" r:id="rId11"/>
    <p:sldLayoutId id="2147483882" r:id="rId12"/>
    <p:sldLayoutId id="2147483884" r:id="rId13"/>
    <p:sldLayoutId id="2147483870" r:id="rId14"/>
    <p:sldLayoutId id="2147483871" r:id="rId15"/>
    <p:sldLayoutId id="2147483872" r:id="rId16"/>
    <p:sldLayoutId id="2147483873" r:id="rId17"/>
    <p:sldLayoutId id="2147483874" r:id="rId18"/>
    <p:sldLayoutId id="2147483892" r:id="rId19"/>
    <p:sldLayoutId id="2147483885" r:id="rId20"/>
    <p:sldLayoutId id="2147483886" r:id="rId21"/>
    <p:sldLayoutId id="2147483890" r:id="rId22"/>
    <p:sldLayoutId id="2147483889" r:id="rId23"/>
    <p:sldLayoutId id="2147483875" r:id="rId24"/>
    <p:sldLayoutId id="2147483876" r:id="rId25"/>
    <p:sldLayoutId id="2147483877" r:id="rId26"/>
    <p:sldLayoutId id="2147483894" r:id="rId27"/>
    <p:sldLayoutId id="2147483895" r:id="rId28"/>
    <p:sldLayoutId id="2147483896" r:id="rId29"/>
  </p:sldLayoutIdLst>
  <p:hf hdr="0" dt="0"/>
  <p:txStyles>
    <p:title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p:titleStyle>
    <p:body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32447" rtl="0" eaLnBrk="1" latinLnBrk="0" hangingPunct="1">
        <a:defRPr sz="1500" kern="1200">
          <a:solidFill>
            <a:schemeClr val="tx1"/>
          </a:solidFill>
          <a:latin typeface="+mn-lt"/>
          <a:ea typeface="+mn-ea"/>
          <a:cs typeface="+mn-cs"/>
        </a:defRPr>
      </a:lvl1pPr>
      <a:lvl2pPr marL="366224" algn="l" defTabSz="732447" rtl="0" eaLnBrk="1" latinLnBrk="0" hangingPunct="1">
        <a:defRPr sz="1500" kern="1200">
          <a:solidFill>
            <a:schemeClr val="tx1"/>
          </a:solidFill>
          <a:latin typeface="+mn-lt"/>
          <a:ea typeface="+mn-ea"/>
          <a:cs typeface="+mn-cs"/>
        </a:defRPr>
      </a:lvl2pPr>
      <a:lvl3pPr marL="732447" algn="l" defTabSz="732447" rtl="0" eaLnBrk="1" latinLnBrk="0" hangingPunct="1">
        <a:defRPr sz="1500" kern="1200">
          <a:solidFill>
            <a:schemeClr val="tx1"/>
          </a:solidFill>
          <a:latin typeface="+mn-lt"/>
          <a:ea typeface="+mn-ea"/>
          <a:cs typeface="+mn-cs"/>
        </a:defRPr>
      </a:lvl3pPr>
      <a:lvl4pPr marL="1098669" algn="l" defTabSz="732447" rtl="0" eaLnBrk="1" latinLnBrk="0" hangingPunct="1">
        <a:defRPr sz="1500" kern="1200">
          <a:solidFill>
            <a:schemeClr val="tx1"/>
          </a:solidFill>
          <a:latin typeface="+mn-lt"/>
          <a:ea typeface="+mn-ea"/>
          <a:cs typeface="+mn-cs"/>
        </a:defRPr>
      </a:lvl4pPr>
      <a:lvl5pPr marL="1464893" algn="l" defTabSz="732447" rtl="0" eaLnBrk="1" latinLnBrk="0" hangingPunct="1">
        <a:defRPr sz="1500" kern="1200">
          <a:solidFill>
            <a:schemeClr val="tx1"/>
          </a:solidFill>
          <a:latin typeface="+mn-lt"/>
          <a:ea typeface="+mn-ea"/>
          <a:cs typeface="+mn-cs"/>
        </a:defRPr>
      </a:lvl5pPr>
      <a:lvl6pPr marL="1831117" algn="l" defTabSz="732447" rtl="0" eaLnBrk="1" latinLnBrk="0" hangingPunct="1">
        <a:defRPr sz="1500" kern="1200">
          <a:solidFill>
            <a:schemeClr val="tx1"/>
          </a:solidFill>
          <a:latin typeface="+mn-lt"/>
          <a:ea typeface="+mn-ea"/>
          <a:cs typeface="+mn-cs"/>
        </a:defRPr>
      </a:lvl6pPr>
      <a:lvl7pPr marL="2197340" algn="l" defTabSz="732447" rtl="0" eaLnBrk="1" latinLnBrk="0" hangingPunct="1">
        <a:defRPr sz="1500" kern="1200">
          <a:solidFill>
            <a:schemeClr val="tx1"/>
          </a:solidFill>
          <a:latin typeface="+mn-lt"/>
          <a:ea typeface="+mn-ea"/>
          <a:cs typeface="+mn-cs"/>
        </a:defRPr>
      </a:lvl7pPr>
      <a:lvl8pPr marL="2563563" algn="l" defTabSz="732447" rtl="0" eaLnBrk="1" latinLnBrk="0" hangingPunct="1">
        <a:defRPr sz="1500" kern="1200">
          <a:solidFill>
            <a:schemeClr val="tx1"/>
          </a:solidFill>
          <a:latin typeface="+mn-lt"/>
          <a:ea typeface="+mn-ea"/>
          <a:cs typeface="+mn-cs"/>
        </a:defRPr>
      </a:lvl8pPr>
      <a:lvl9pPr marL="2929787" algn="l" defTabSz="73244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5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ws.amazon.com/AWSCloudFormation/latest/UserGuide/aws-template-resource-type-ref.html"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47.emf"/><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32.xml"/><Relationship Id="rId1" Type="http://schemas.openxmlformats.org/officeDocument/2006/relationships/slideLayout" Target="../slideLayouts/slideLayout27.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530" y="2201826"/>
            <a:ext cx="7611734" cy="1559640"/>
          </a:xfrm>
        </p:spPr>
        <p:txBody>
          <a:bodyPr/>
          <a:lstStyle/>
          <a:p>
            <a:r>
              <a:rPr lang="en-US" dirty="0"/>
              <a:t>Module 2 </a:t>
            </a:r>
            <a:br>
              <a:rPr lang="en-US" dirty="0"/>
            </a:br>
            <a:r>
              <a:rPr lang="en-US" dirty="0"/>
              <a:t>Amazon Web Services </a:t>
            </a:r>
            <a:r>
              <a:rPr lang="en-US" dirty="0">
                <a:solidFill>
                  <a:srgbClr val="0067C5"/>
                </a:solidFill>
              </a:rPr>
              <a:t>Virtual Private Cloud</a:t>
            </a:r>
            <a:r>
              <a:rPr lang="en-US" dirty="0"/>
              <a:t> and Connectivity to Other Networks</a:t>
            </a:r>
          </a:p>
        </p:txBody>
      </p:sp>
      <p:sp>
        <p:nvSpPr>
          <p:cNvPr id="5" name="Footer Placeholder 6"/>
          <p:cNvSpPr>
            <a:spLocks noGrp="1"/>
          </p:cNvSpPr>
          <p:nvPr>
            <p:ph type="ftr" sz="quarter" idx="3"/>
          </p:nvPr>
        </p:nvSpPr>
        <p:spPr>
          <a:xfrm>
            <a:off x="211138" y="5202487"/>
            <a:ext cx="3037220" cy="200025"/>
          </a:xfrm>
        </p:spPr>
        <p:txBody>
          <a:bodyPr/>
          <a:lstStyle/>
          <a:p>
            <a:pPr>
              <a:defRPr/>
            </a:pPr>
            <a:r>
              <a:rPr lang="en-US"/>
              <a:t>© 2019 NetApp, Inc. All rights reserved. </a:t>
            </a:r>
            <a:endParaRPr lang="en-US" dirty="0"/>
          </a:p>
        </p:txBody>
      </p:sp>
      <p:sp>
        <p:nvSpPr>
          <p:cNvPr id="7" name="Slide Number Placeholder 6">
            <a:extLst>
              <a:ext uri="{FF2B5EF4-FFF2-40B4-BE49-F238E27FC236}">
                <a16:creationId xmlns:a16="http://schemas.microsoft.com/office/drawing/2014/main" id="{775A1119-4431-449B-9575-6F0EE34B35D1}"/>
              </a:ext>
            </a:extLst>
          </p:cNvPr>
          <p:cNvSpPr>
            <a:spLocks noGrp="1"/>
          </p:cNvSpPr>
          <p:nvPr>
            <p:ph type="sldNum" sz="quarter" idx="4"/>
          </p:nvPr>
        </p:nvSpPr>
        <p:spPr>
          <a:xfrm>
            <a:off x="8889543" y="5218128"/>
            <a:ext cx="671050" cy="171015"/>
          </a:xfrm>
        </p:spPr>
        <p:txBody>
          <a:bodyPr/>
          <a:lstStyle/>
          <a:p>
            <a:fld id="{16AA2537-0790-4789-A16C-397C663A3332}" type="slidenum">
              <a:rPr lang="en-US" smtClean="0"/>
              <a:pPr/>
              <a:t>1</a:t>
            </a:fld>
            <a:endParaRPr lang="en-US" dirty="0"/>
          </a:p>
        </p:txBody>
      </p:sp>
    </p:spTree>
    <p:extLst>
      <p:ext uri="{BB962C8B-B14F-4D97-AF65-F5344CB8AC3E}">
        <p14:creationId xmlns:p14="http://schemas.microsoft.com/office/powerpoint/2010/main" val="173818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DBF509-5C3D-47BB-AE75-8B8616C823C7}"/>
              </a:ext>
            </a:extLst>
          </p:cNvPr>
          <p:cNvSpPr>
            <a:spLocks noGrp="1"/>
          </p:cNvSpPr>
          <p:nvPr>
            <p:ph type="title"/>
          </p:nvPr>
        </p:nvSpPr>
        <p:spPr/>
        <p:txBody>
          <a:bodyPr/>
          <a:lstStyle/>
          <a:p>
            <a:r>
              <a:rPr lang="en-US" dirty="0"/>
              <a:t>Security Groups</a:t>
            </a:r>
          </a:p>
        </p:txBody>
      </p:sp>
      <p:sp>
        <p:nvSpPr>
          <p:cNvPr id="9" name="Content Placeholder 8">
            <a:extLst>
              <a:ext uri="{FF2B5EF4-FFF2-40B4-BE49-F238E27FC236}">
                <a16:creationId xmlns:a16="http://schemas.microsoft.com/office/drawing/2014/main" id="{B23BABED-16ED-44B7-8C16-18A67791B9BD}"/>
              </a:ext>
            </a:extLst>
          </p:cNvPr>
          <p:cNvSpPr>
            <a:spLocks noGrp="1"/>
          </p:cNvSpPr>
          <p:nvPr>
            <p:ph sz="quarter" idx="14"/>
          </p:nvPr>
        </p:nvSpPr>
        <p:spPr>
          <a:xfrm>
            <a:off x="210495" y="1288916"/>
            <a:ext cx="5852376" cy="3867284"/>
          </a:xfrm>
        </p:spPr>
        <p:txBody>
          <a:bodyPr anchor="ctr"/>
          <a:lstStyle/>
          <a:p>
            <a:r>
              <a:rPr lang="en-US" dirty="0"/>
              <a:t>Security groups </a:t>
            </a:r>
            <a:r>
              <a:rPr lang="en-US" dirty="0">
                <a:solidFill>
                  <a:srgbClr val="000000"/>
                </a:solidFill>
              </a:rPr>
              <a:t>form</a:t>
            </a:r>
            <a:r>
              <a:rPr lang="en-US" dirty="0"/>
              <a:t> a virtual firewall that controls traffic for instances (</a:t>
            </a:r>
            <a:r>
              <a:rPr lang="en-US" dirty="0">
                <a:solidFill>
                  <a:srgbClr val="000000"/>
                </a:solidFill>
              </a:rPr>
              <a:t>Amazon EC2</a:t>
            </a:r>
            <a:r>
              <a:rPr lang="en-US" dirty="0"/>
              <a:t>).</a:t>
            </a:r>
            <a:br>
              <a:rPr lang="en-US" dirty="0"/>
            </a:br>
            <a:r>
              <a:rPr lang="en-US" dirty="0"/>
              <a:t>(These groups are applied at the instance level.)</a:t>
            </a:r>
          </a:p>
          <a:p>
            <a:r>
              <a:rPr lang="en-US" dirty="0"/>
              <a:t>You add rules to </a:t>
            </a:r>
            <a:r>
              <a:rPr lang="en-US" dirty="0">
                <a:solidFill>
                  <a:srgbClr val="000000"/>
                </a:solidFill>
              </a:rPr>
              <a:t>enable</a:t>
            </a:r>
            <a:r>
              <a:rPr lang="en-US" dirty="0"/>
              <a:t> traffic.</a:t>
            </a:r>
          </a:p>
          <a:p>
            <a:r>
              <a:rPr lang="en-US" dirty="0"/>
              <a:t>They support inbound and outbound rules.</a:t>
            </a:r>
          </a:p>
          <a:p>
            <a:r>
              <a:rPr lang="en-US" dirty="0"/>
              <a:t>By default, outbound rules </a:t>
            </a:r>
            <a:r>
              <a:rPr lang="en-US" dirty="0">
                <a:solidFill>
                  <a:srgbClr val="000000"/>
                </a:solidFill>
              </a:rPr>
              <a:t>enable</a:t>
            </a:r>
            <a:r>
              <a:rPr lang="en-US" dirty="0"/>
              <a:t> all traffic.</a:t>
            </a:r>
          </a:p>
          <a:p>
            <a:r>
              <a:rPr lang="en-US" dirty="0"/>
              <a:t>Rules are permissive and state what you </a:t>
            </a:r>
            <a:r>
              <a:rPr lang="en-US" dirty="0">
                <a:solidFill>
                  <a:srgbClr val="000000"/>
                </a:solidFill>
              </a:rPr>
              <a:t>enable</a:t>
            </a:r>
            <a:r>
              <a:rPr lang="en-US" dirty="0"/>
              <a:t>.</a:t>
            </a:r>
            <a:br>
              <a:rPr lang="en-US" dirty="0"/>
            </a:br>
            <a:r>
              <a:rPr lang="en-US" dirty="0"/>
              <a:t>There are no deny rules.</a:t>
            </a:r>
          </a:p>
        </p:txBody>
      </p:sp>
      <p:sp>
        <p:nvSpPr>
          <p:cNvPr id="2" name="Text Placeholder 1">
            <a:extLst>
              <a:ext uri="{FF2B5EF4-FFF2-40B4-BE49-F238E27FC236}">
                <a16:creationId xmlns:a16="http://schemas.microsoft.com/office/drawing/2014/main" id="{32188FDC-D5D1-B248-9A98-3F067DB11A91}"/>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246DB101-33AD-46DB-A991-617C1E5967C5}"/>
              </a:ext>
            </a:extLst>
          </p:cNvPr>
          <p:cNvSpPr>
            <a:spLocks noGrp="1"/>
          </p:cNvSpPr>
          <p:nvPr>
            <p:ph type="sldNum" sz="quarter" idx="4"/>
          </p:nvPr>
        </p:nvSpPr>
        <p:spPr/>
        <p:txBody>
          <a:bodyPr/>
          <a:lstStyle/>
          <a:p>
            <a:fld id="{92978B7E-5EBE-134C-B481-E4E8CA36F800}" type="slidenum">
              <a:rPr lang="en-US" smtClean="0"/>
              <a:pPr/>
              <a:t>10</a:t>
            </a:fld>
            <a:endParaRPr lang="en-US" dirty="0"/>
          </a:p>
        </p:txBody>
      </p:sp>
      <p:sp>
        <p:nvSpPr>
          <p:cNvPr id="5" name="Text Placeholder 4">
            <a:extLst>
              <a:ext uri="{FF2B5EF4-FFF2-40B4-BE49-F238E27FC236}">
                <a16:creationId xmlns:a16="http://schemas.microsoft.com/office/drawing/2014/main" id="{A3D1B4F5-D314-0344-92D4-20A2A2F7F568}"/>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9D73B880-3F6B-4532-A759-5856B8374B1B}"/>
              </a:ext>
            </a:extLst>
          </p:cNvPr>
          <p:cNvSpPr>
            <a:spLocks noGrp="1"/>
          </p:cNvSpPr>
          <p:nvPr>
            <p:ph type="ftr" sz="quarter" idx="3"/>
          </p:nvPr>
        </p:nvSpPr>
        <p:spPr/>
        <p:txBody>
          <a:bodyPr/>
          <a:lstStyle/>
          <a:p>
            <a:pPr>
              <a:defRPr/>
            </a:pPr>
            <a:r>
              <a:rPr lang="en-US"/>
              <a:t>© 2019 NetApp, Inc. All rights reserved. </a:t>
            </a:r>
            <a:endParaRPr lang="en-US" dirty="0"/>
          </a:p>
        </p:txBody>
      </p:sp>
      <p:grpSp>
        <p:nvGrpSpPr>
          <p:cNvPr id="11" name="Group 21">
            <a:extLst>
              <a:ext uri="{FF2B5EF4-FFF2-40B4-BE49-F238E27FC236}">
                <a16:creationId xmlns:a16="http://schemas.microsoft.com/office/drawing/2014/main" id="{5BC7B44D-8FF6-4F05-AA77-570EABE405F1}"/>
              </a:ext>
            </a:extLst>
          </p:cNvPr>
          <p:cNvGrpSpPr>
            <a:grpSpLocks/>
          </p:cNvGrpSpPr>
          <p:nvPr/>
        </p:nvGrpSpPr>
        <p:grpSpPr bwMode="auto">
          <a:xfrm>
            <a:off x="6449429" y="2088547"/>
            <a:ext cx="2083634" cy="2323932"/>
            <a:chOff x="545458" y="4783771"/>
            <a:chExt cx="2293787" cy="1733798"/>
          </a:xfrm>
        </p:grpSpPr>
        <p:sp>
          <p:nvSpPr>
            <p:cNvPr id="12" name="Rounded Rectangle 14">
              <a:extLst>
                <a:ext uri="{FF2B5EF4-FFF2-40B4-BE49-F238E27FC236}">
                  <a16:creationId xmlns:a16="http://schemas.microsoft.com/office/drawing/2014/main" id="{1AAEBA15-0087-4CE0-B750-43643C13A03E}"/>
                </a:ext>
              </a:extLst>
            </p:cNvPr>
            <p:cNvSpPr/>
            <p:nvPr/>
          </p:nvSpPr>
          <p:spPr>
            <a:xfrm>
              <a:off x="545458" y="4783771"/>
              <a:ext cx="2293787" cy="1733798"/>
            </a:xfrm>
            <a:prstGeom prst="roundRect">
              <a:avLst>
                <a:gd name="adj" fmla="val 0"/>
              </a:avLst>
            </a:prstGeom>
            <a:no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3" name="Rounded Rectangle 15">
              <a:extLst>
                <a:ext uri="{FF2B5EF4-FFF2-40B4-BE49-F238E27FC236}">
                  <a16:creationId xmlns:a16="http://schemas.microsoft.com/office/drawing/2014/main" id="{92A3851A-1155-40E9-84BD-C6231B2AC74F}"/>
                </a:ext>
              </a:extLst>
            </p:cNvPr>
            <p:cNvSpPr/>
            <p:nvPr/>
          </p:nvSpPr>
          <p:spPr>
            <a:xfrm>
              <a:off x="545458" y="4783771"/>
              <a:ext cx="2293787" cy="1733798"/>
            </a:xfrm>
            <a:prstGeom prst="roundRect">
              <a:avLst>
                <a:gd name="adj" fmla="val 0"/>
              </a:avLst>
            </a:prstGeom>
            <a:noFill/>
            <a:ln w="28575">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aphicFrame>
        <p:nvGraphicFramePr>
          <p:cNvPr id="14" name="Table 13">
            <a:extLst>
              <a:ext uri="{FF2B5EF4-FFF2-40B4-BE49-F238E27FC236}">
                <a16:creationId xmlns:a16="http://schemas.microsoft.com/office/drawing/2014/main" id="{E234F42E-9829-4F94-9825-9B2E201FF2D0}"/>
              </a:ext>
            </a:extLst>
          </p:cNvPr>
          <p:cNvGraphicFramePr>
            <a:graphicFrameLocks noGrp="1"/>
          </p:cNvGraphicFramePr>
          <p:nvPr>
            <p:extLst>
              <p:ext uri="{D42A27DB-BD31-4B8C-83A1-F6EECF244321}">
                <p14:modId xmlns:p14="http://schemas.microsoft.com/office/powerpoint/2010/main" val="2834548614"/>
              </p:ext>
            </p:extLst>
          </p:nvPr>
        </p:nvGraphicFramePr>
        <p:xfrm>
          <a:off x="6636559" y="2194603"/>
          <a:ext cx="1716622" cy="1055910"/>
        </p:xfrm>
        <a:graphic>
          <a:graphicData uri="http://schemas.openxmlformats.org/drawingml/2006/table">
            <a:tbl>
              <a:tblPr firstRow="1" bandRow="1">
                <a:tableStyleId>{5C22544A-7EE6-4342-B048-85BDC9FD1C3A}</a:tableStyleId>
              </a:tblPr>
              <a:tblGrid>
                <a:gridCol w="1716622">
                  <a:extLst>
                    <a:ext uri="{9D8B030D-6E8A-4147-A177-3AD203B41FA5}">
                      <a16:colId xmlns:a16="http://schemas.microsoft.com/office/drawing/2014/main" val="3632413603"/>
                    </a:ext>
                  </a:extLst>
                </a:gridCol>
              </a:tblGrid>
              <a:tr h="415830">
                <a:tc>
                  <a:txBody>
                    <a:bodyPr/>
                    <a:lstStyle/>
                    <a:p>
                      <a:r>
                        <a:rPr lang="en-US" dirty="0"/>
                        <a:t>Inbound Rules</a:t>
                      </a:r>
                    </a:p>
                  </a:txBody>
                  <a:tcPr anchor="ctr"/>
                </a:tc>
                <a:extLst>
                  <a:ext uri="{0D108BD9-81ED-4DB2-BD59-A6C34878D82A}">
                    <a16:rowId xmlns:a16="http://schemas.microsoft.com/office/drawing/2014/main" val="1935527151"/>
                  </a:ext>
                </a:extLst>
              </a:tr>
              <a:tr h="315620">
                <a:tc>
                  <a:txBody>
                    <a:bodyPr/>
                    <a:lstStyle/>
                    <a:p>
                      <a:r>
                        <a:rPr lang="en-US" dirty="0"/>
                        <a:t>Rule 1</a:t>
                      </a:r>
                    </a:p>
                  </a:txBody>
                  <a:tcPr anchor="ctr"/>
                </a:tc>
                <a:extLst>
                  <a:ext uri="{0D108BD9-81ED-4DB2-BD59-A6C34878D82A}">
                    <a16:rowId xmlns:a16="http://schemas.microsoft.com/office/drawing/2014/main" val="2432088448"/>
                  </a:ext>
                </a:extLst>
              </a:tr>
              <a:tr h="315620">
                <a:tc>
                  <a:txBody>
                    <a:bodyPr/>
                    <a:lstStyle/>
                    <a:p>
                      <a:r>
                        <a:rPr lang="en-US" dirty="0"/>
                        <a:t>Rule 2</a:t>
                      </a:r>
                    </a:p>
                  </a:txBody>
                  <a:tcPr anchor="ctr"/>
                </a:tc>
                <a:extLst>
                  <a:ext uri="{0D108BD9-81ED-4DB2-BD59-A6C34878D82A}">
                    <a16:rowId xmlns:a16="http://schemas.microsoft.com/office/drawing/2014/main" val="818347958"/>
                  </a:ext>
                </a:extLst>
              </a:tr>
            </a:tbl>
          </a:graphicData>
        </a:graphic>
      </p:graphicFrame>
      <p:graphicFrame>
        <p:nvGraphicFramePr>
          <p:cNvPr id="15" name="Table 14">
            <a:extLst>
              <a:ext uri="{FF2B5EF4-FFF2-40B4-BE49-F238E27FC236}">
                <a16:creationId xmlns:a16="http://schemas.microsoft.com/office/drawing/2014/main" id="{489307DE-DEAF-470A-A76B-6ACEB3885B2F}"/>
              </a:ext>
            </a:extLst>
          </p:cNvPr>
          <p:cNvGraphicFramePr>
            <a:graphicFrameLocks noGrp="1"/>
          </p:cNvGraphicFramePr>
          <p:nvPr>
            <p:extLst>
              <p:ext uri="{D42A27DB-BD31-4B8C-83A1-F6EECF244321}">
                <p14:modId xmlns:p14="http://schemas.microsoft.com/office/powerpoint/2010/main" val="2674341104"/>
              </p:ext>
            </p:extLst>
          </p:nvPr>
        </p:nvGraphicFramePr>
        <p:xfrm>
          <a:off x="6636559" y="3227908"/>
          <a:ext cx="1716622" cy="1055910"/>
        </p:xfrm>
        <a:graphic>
          <a:graphicData uri="http://schemas.openxmlformats.org/drawingml/2006/table">
            <a:tbl>
              <a:tblPr firstRow="1" bandRow="1">
                <a:tableStyleId>{5C22544A-7EE6-4342-B048-85BDC9FD1C3A}</a:tableStyleId>
              </a:tblPr>
              <a:tblGrid>
                <a:gridCol w="1716622">
                  <a:extLst>
                    <a:ext uri="{9D8B030D-6E8A-4147-A177-3AD203B41FA5}">
                      <a16:colId xmlns:a16="http://schemas.microsoft.com/office/drawing/2014/main" val="3632413603"/>
                    </a:ext>
                  </a:extLst>
                </a:gridCol>
              </a:tblGrid>
              <a:tr h="415830">
                <a:tc>
                  <a:txBody>
                    <a:bodyPr/>
                    <a:lstStyle/>
                    <a:p>
                      <a:r>
                        <a:rPr lang="en-US" dirty="0"/>
                        <a:t>Outbound Rules</a:t>
                      </a:r>
                    </a:p>
                  </a:txBody>
                  <a:tcPr anchor="ctr"/>
                </a:tc>
                <a:extLst>
                  <a:ext uri="{0D108BD9-81ED-4DB2-BD59-A6C34878D82A}">
                    <a16:rowId xmlns:a16="http://schemas.microsoft.com/office/drawing/2014/main" val="1935527151"/>
                  </a:ext>
                </a:extLst>
              </a:tr>
              <a:tr h="315620">
                <a:tc>
                  <a:txBody>
                    <a:bodyPr/>
                    <a:lstStyle/>
                    <a:p>
                      <a:r>
                        <a:rPr lang="en-US" dirty="0"/>
                        <a:t>Rule 1</a:t>
                      </a:r>
                    </a:p>
                  </a:txBody>
                  <a:tcPr anchor="ctr"/>
                </a:tc>
                <a:extLst>
                  <a:ext uri="{0D108BD9-81ED-4DB2-BD59-A6C34878D82A}">
                    <a16:rowId xmlns:a16="http://schemas.microsoft.com/office/drawing/2014/main" val="2432088448"/>
                  </a:ext>
                </a:extLst>
              </a:tr>
              <a:tr h="315620">
                <a:tc>
                  <a:txBody>
                    <a:bodyPr/>
                    <a:lstStyle/>
                    <a:p>
                      <a:r>
                        <a:rPr lang="en-US" dirty="0"/>
                        <a:t>Rule 2</a:t>
                      </a:r>
                    </a:p>
                  </a:txBody>
                  <a:tcPr anchor="ctr"/>
                </a:tc>
                <a:extLst>
                  <a:ext uri="{0D108BD9-81ED-4DB2-BD59-A6C34878D82A}">
                    <a16:rowId xmlns:a16="http://schemas.microsoft.com/office/drawing/2014/main" val="818347958"/>
                  </a:ext>
                </a:extLst>
              </a:tr>
            </a:tbl>
          </a:graphicData>
        </a:graphic>
      </p:graphicFrame>
    </p:spTree>
    <p:extLst>
      <p:ext uri="{BB962C8B-B14F-4D97-AF65-F5344CB8AC3E}">
        <p14:creationId xmlns:p14="http://schemas.microsoft.com/office/powerpoint/2010/main" val="201913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CB9B8C4-E26B-9F4F-9F78-D44DCA91F6C8}"/>
              </a:ext>
            </a:extLst>
          </p:cNvPr>
          <p:cNvSpPr/>
          <p:nvPr/>
        </p:nvSpPr>
        <p:spPr>
          <a:xfrm>
            <a:off x="211138" y="1657438"/>
            <a:ext cx="4240571" cy="3337450"/>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2" name="Rectangle 51">
            <a:extLst>
              <a:ext uri="{FF2B5EF4-FFF2-40B4-BE49-F238E27FC236}">
                <a16:creationId xmlns:a16="http://schemas.microsoft.com/office/drawing/2014/main" id="{77FBFB65-97A5-E54E-A1F6-FCBEADACE1D3}"/>
              </a:ext>
            </a:extLst>
          </p:cNvPr>
          <p:cNvSpPr/>
          <p:nvPr/>
        </p:nvSpPr>
        <p:spPr>
          <a:xfrm>
            <a:off x="378936" y="3441523"/>
            <a:ext cx="1901705" cy="132130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3" name="Rectangle 52">
            <a:extLst>
              <a:ext uri="{FF2B5EF4-FFF2-40B4-BE49-F238E27FC236}">
                <a16:creationId xmlns:a16="http://schemas.microsoft.com/office/drawing/2014/main" id="{3E841722-E972-6F4A-B38C-564BAC32B7BF}"/>
              </a:ext>
            </a:extLst>
          </p:cNvPr>
          <p:cNvSpPr/>
          <p:nvPr/>
        </p:nvSpPr>
        <p:spPr>
          <a:xfrm>
            <a:off x="1406335" y="3453920"/>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10.0.2.0/24</a:t>
            </a:r>
          </a:p>
        </p:txBody>
      </p:sp>
      <p:grpSp>
        <p:nvGrpSpPr>
          <p:cNvPr id="2" name="Group 1">
            <a:extLst>
              <a:ext uri="{FF2B5EF4-FFF2-40B4-BE49-F238E27FC236}">
                <a16:creationId xmlns:a16="http://schemas.microsoft.com/office/drawing/2014/main" id="{80008DBB-D9FB-A349-87F6-19012682D85E}"/>
              </a:ext>
            </a:extLst>
          </p:cNvPr>
          <p:cNvGrpSpPr/>
          <p:nvPr/>
        </p:nvGrpSpPr>
        <p:grpSpPr>
          <a:xfrm>
            <a:off x="990287" y="3808807"/>
            <a:ext cx="679003" cy="586741"/>
            <a:chOff x="968709" y="3810437"/>
            <a:chExt cx="679003" cy="586741"/>
          </a:xfrm>
        </p:grpSpPr>
        <p:grpSp>
          <p:nvGrpSpPr>
            <p:cNvPr id="20" name="Group 21">
              <a:extLst>
                <a:ext uri="{FF2B5EF4-FFF2-40B4-BE49-F238E27FC236}">
                  <a16:creationId xmlns:a16="http://schemas.microsoft.com/office/drawing/2014/main" id="{CBA6032D-AB60-41EA-B3CF-F22CC0B84D13}"/>
                </a:ext>
              </a:extLst>
            </p:cNvPr>
            <p:cNvGrpSpPr>
              <a:grpSpLocks/>
            </p:cNvGrpSpPr>
            <p:nvPr/>
          </p:nvGrpSpPr>
          <p:grpSpPr bwMode="auto">
            <a:xfrm>
              <a:off x="968709" y="3810437"/>
              <a:ext cx="679003" cy="586741"/>
              <a:chOff x="545458" y="4783771"/>
              <a:chExt cx="2293787" cy="1733798"/>
            </a:xfrm>
          </p:grpSpPr>
          <p:sp>
            <p:nvSpPr>
              <p:cNvPr id="24" name="Rounded Rectangle 14">
                <a:extLst>
                  <a:ext uri="{FF2B5EF4-FFF2-40B4-BE49-F238E27FC236}">
                    <a16:creationId xmlns:a16="http://schemas.microsoft.com/office/drawing/2014/main" id="{012A2A22-470B-4E2E-88E6-810EBB96E2D2}"/>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5" name="Rounded Rectangle 15">
                <a:extLst>
                  <a:ext uri="{FF2B5EF4-FFF2-40B4-BE49-F238E27FC236}">
                    <a16:creationId xmlns:a16="http://schemas.microsoft.com/office/drawing/2014/main" id="{665041F0-F6D1-4086-8AFD-8EC678C05F48}"/>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21" name="Group 20">
              <a:extLst>
                <a:ext uri="{FF2B5EF4-FFF2-40B4-BE49-F238E27FC236}">
                  <a16:creationId xmlns:a16="http://schemas.microsoft.com/office/drawing/2014/main" id="{AE7342EE-B6D2-4024-BD1D-2753D20237DC}"/>
                </a:ext>
              </a:extLst>
            </p:cNvPr>
            <p:cNvGrpSpPr/>
            <p:nvPr/>
          </p:nvGrpSpPr>
          <p:grpSpPr>
            <a:xfrm>
              <a:off x="968709" y="3897618"/>
              <a:ext cx="679003" cy="412379"/>
              <a:chOff x="7116856" y="4014714"/>
              <a:chExt cx="679003" cy="412379"/>
            </a:xfrm>
          </p:grpSpPr>
          <p:pic>
            <p:nvPicPr>
              <p:cNvPr id="22" name="Picture 21">
                <a:extLst>
                  <a:ext uri="{FF2B5EF4-FFF2-40B4-BE49-F238E27FC236}">
                    <a16:creationId xmlns:a16="http://schemas.microsoft.com/office/drawing/2014/main" id="{CB74F683-C0A2-42F3-BE8B-F47E96086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707" y="4014714"/>
                <a:ext cx="397652" cy="412379"/>
              </a:xfrm>
              <a:prstGeom prst="rect">
                <a:avLst/>
              </a:prstGeom>
            </p:spPr>
          </p:pic>
          <p:sp>
            <p:nvSpPr>
              <p:cNvPr id="23" name="TextBox 22">
                <a:extLst>
                  <a:ext uri="{FF2B5EF4-FFF2-40B4-BE49-F238E27FC236}">
                    <a16:creationId xmlns:a16="http://schemas.microsoft.com/office/drawing/2014/main" id="{F5CB5D1F-A540-4448-AF76-02B5EF10EAE9}"/>
                  </a:ext>
                </a:extLst>
              </p:cNvPr>
              <p:cNvSpPr txBox="1"/>
              <p:nvPr/>
            </p:nvSpPr>
            <p:spPr>
              <a:xfrm>
                <a:off x="7116856" y="4041974"/>
                <a:ext cx="679003" cy="335929"/>
              </a:xfrm>
              <a:prstGeom prst="rect">
                <a:avLst/>
              </a:prstGeom>
            </p:spPr>
            <p:txBody>
              <a:bodyPr vert="horz" wrap="squar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strike="noStrike" kern="1200" cap="none" spc="0" normalizeH="0" baseline="0" noProof="0" dirty="0">
                    <a:ln>
                      <a:noFill/>
                    </a:ln>
                    <a:solidFill>
                      <a:srgbClr val="FFFFFF"/>
                    </a:solidFill>
                    <a:effectLst/>
                    <a:uLnTx/>
                    <a:uFillTx/>
                  </a:rPr>
                  <a:t>web</a:t>
                </a:r>
                <a:endParaRPr kumimoji="0" lang="en-US" sz="1400" b="0" i="0" strike="noStrike" kern="1200" cap="none" spc="0" normalizeH="0" baseline="0" noProof="0" dirty="0">
                  <a:ln>
                    <a:noFill/>
                  </a:ln>
                  <a:solidFill>
                    <a:srgbClr val="FFFFFF"/>
                  </a:solidFill>
                  <a:effectLst/>
                  <a:uLnTx/>
                  <a:uFillTx/>
                  <a:latin typeface="Arial" panose="020B0604020202020204" pitchFamily="34" charset="0"/>
                </a:endParaRPr>
              </a:p>
            </p:txBody>
          </p:sp>
        </p:grpSp>
      </p:grpSp>
      <p:sp>
        <p:nvSpPr>
          <p:cNvPr id="49" name="Rectangle 48">
            <a:extLst>
              <a:ext uri="{FF2B5EF4-FFF2-40B4-BE49-F238E27FC236}">
                <a16:creationId xmlns:a16="http://schemas.microsoft.com/office/drawing/2014/main" id="{D67FA613-E987-EF45-ACAA-022A9CDC931B}"/>
              </a:ext>
            </a:extLst>
          </p:cNvPr>
          <p:cNvSpPr/>
          <p:nvPr/>
        </p:nvSpPr>
        <p:spPr>
          <a:xfrm>
            <a:off x="378936" y="1960630"/>
            <a:ext cx="1901705" cy="132130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0" name="Rectangle 49">
            <a:extLst>
              <a:ext uri="{FF2B5EF4-FFF2-40B4-BE49-F238E27FC236}">
                <a16:creationId xmlns:a16="http://schemas.microsoft.com/office/drawing/2014/main" id="{3D10EDF9-F2A5-C042-9AEC-E5A47E65C77D}"/>
              </a:ext>
            </a:extLst>
          </p:cNvPr>
          <p:cNvSpPr/>
          <p:nvPr/>
        </p:nvSpPr>
        <p:spPr>
          <a:xfrm>
            <a:off x="1406335" y="1973027"/>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10.0.1.0/24</a:t>
            </a:r>
          </a:p>
        </p:txBody>
      </p:sp>
      <p:sp>
        <p:nvSpPr>
          <p:cNvPr id="54" name="Rectangle 53">
            <a:extLst>
              <a:ext uri="{FF2B5EF4-FFF2-40B4-BE49-F238E27FC236}">
                <a16:creationId xmlns:a16="http://schemas.microsoft.com/office/drawing/2014/main" id="{FFD4726E-9888-F443-92CE-BF578F4A93F0}"/>
              </a:ext>
            </a:extLst>
          </p:cNvPr>
          <p:cNvSpPr/>
          <p:nvPr/>
        </p:nvSpPr>
        <p:spPr>
          <a:xfrm>
            <a:off x="2403819" y="3441523"/>
            <a:ext cx="1901705" cy="132130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5" name="Rectangle 54">
            <a:extLst>
              <a:ext uri="{FF2B5EF4-FFF2-40B4-BE49-F238E27FC236}">
                <a16:creationId xmlns:a16="http://schemas.microsoft.com/office/drawing/2014/main" id="{9D1EC710-8E51-E64C-910B-87BD4DBAB75C}"/>
              </a:ext>
            </a:extLst>
          </p:cNvPr>
          <p:cNvSpPr/>
          <p:nvPr/>
        </p:nvSpPr>
        <p:spPr>
          <a:xfrm>
            <a:off x="3431218" y="3453920"/>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10.0.3.0/24</a:t>
            </a:r>
          </a:p>
        </p:txBody>
      </p:sp>
      <p:pic>
        <p:nvPicPr>
          <p:cNvPr id="31" name="Picture 30" descr="Amazon-Elastic-Load-Balacing.png">
            <a:extLst>
              <a:ext uri="{FF2B5EF4-FFF2-40B4-BE49-F238E27FC236}">
                <a16:creationId xmlns:a16="http://schemas.microsoft.com/office/drawing/2014/main" id="{3D896F4A-1AE4-4500-BE0A-3C26E00DFE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597" y="2304093"/>
            <a:ext cx="634382" cy="634382"/>
          </a:xfrm>
          <a:prstGeom prst="rect">
            <a:avLst/>
          </a:prstGeom>
        </p:spPr>
      </p:pic>
      <p:grpSp>
        <p:nvGrpSpPr>
          <p:cNvPr id="3" name="Group 2">
            <a:extLst>
              <a:ext uri="{FF2B5EF4-FFF2-40B4-BE49-F238E27FC236}">
                <a16:creationId xmlns:a16="http://schemas.microsoft.com/office/drawing/2014/main" id="{DB92ADDD-F1F5-F845-B05A-C42F3156EAC9}"/>
              </a:ext>
            </a:extLst>
          </p:cNvPr>
          <p:cNvGrpSpPr/>
          <p:nvPr/>
        </p:nvGrpSpPr>
        <p:grpSpPr>
          <a:xfrm>
            <a:off x="2957210" y="3705379"/>
            <a:ext cx="794922" cy="793596"/>
            <a:chOff x="2944214" y="3627773"/>
            <a:chExt cx="794922" cy="793596"/>
          </a:xfrm>
        </p:grpSpPr>
        <p:grpSp>
          <p:nvGrpSpPr>
            <p:cNvPr id="32" name="Group 31">
              <a:extLst>
                <a:ext uri="{FF2B5EF4-FFF2-40B4-BE49-F238E27FC236}">
                  <a16:creationId xmlns:a16="http://schemas.microsoft.com/office/drawing/2014/main" id="{12BD6F15-2CEE-4E56-9C0E-B2F5A8C7E142}"/>
                </a:ext>
              </a:extLst>
            </p:cNvPr>
            <p:cNvGrpSpPr/>
            <p:nvPr/>
          </p:nvGrpSpPr>
          <p:grpSpPr>
            <a:xfrm>
              <a:off x="2944214" y="3627773"/>
              <a:ext cx="794922" cy="793596"/>
              <a:chOff x="4474944" y="3718443"/>
              <a:chExt cx="794922" cy="793596"/>
            </a:xfrm>
          </p:grpSpPr>
          <p:pic>
            <p:nvPicPr>
              <p:cNvPr id="33" name="Picture 32" descr="EC2-Instance.png">
                <a:extLst>
                  <a:ext uri="{FF2B5EF4-FFF2-40B4-BE49-F238E27FC236}">
                    <a16:creationId xmlns:a16="http://schemas.microsoft.com/office/drawing/2014/main" id="{987A40C5-4EF3-4971-8987-CE8030711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4944" y="3718443"/>
                <a:ext cx="793596" cy="793596"/>
              </a:xfrm>
              <a:prstGeom prst="rect">
                <a:avLst/>
              </a:prstGeom>
            </p:spPr>
          </p:pic>
          <p:sp>
            <p:nvSpPr>
              <p:cNvPr id="34" name="TextBox 33">
                <a:extLst>
                  <a:ext uri="{FF2B5EF4-FFF2-40B4-BE49-F238E27FC236}">
                    <a16:creationId xmlns:a16="http://schemas.microsoft.com/office/drawing/2014/main" id="{B839B173-29AE-47F9-BF34-DE762A91138E}"/>
                  </a:ext>
                </a:extLst>
              </p:cNvPr>
              <p:cNvSpPr txBox="1"/>
              <p:nvPr/>
            </p:nvSpPr>
            <p:spPr>
              <a:xfrm>
                <a:off x="4553294" y="3842516"/>
                <a:ext cx="716572" cy="60564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70000"/>
                  </a:lnSpc>
                  <a:buClrTx/>
                  <a:buSzTx/>
                  <a:buFontTx/>
                  <a:buNone/>
                  <a:tabLst/>
                </a:pPr>
                <a:r>
                  <a:rPr lang="en-US" sz="1200" dirty="0">
                    <a:solidFill>
                      <a:srgbClr val="FFFFFF"/>
                    </a:solidFill>
                  </a:rPr>
                  <a:t>b</a:t>
                </a:r>
                <a:r>
                  <a:rPr kumimoji="0" lang="en-US" sz="1200" b="0" i="0" strike="noStrike" kern="1200" cap="none" spc="0" normalizeH="0" noProof="0" dirty="0">
                    <a:ln>
                      <a:noFill/>
                    </a:ln>
                    <a:solidFill>
                      <a:srgbClr val="FFFFFF"/>
                    </a:solidFill>
                    <a:effectLst/>
                    <a:uLnTx/>
                    <a:uFillTx/>
                  </a:rPr>
                  <a:t>astion</a:t>
                </a:r>
                <a:r>
                  <a:rPr kumimoji="0" lang="en-US" sz="1200" b="0" i="0" u="none" strike="noStrike" kern="1200" cap="none" spc="0" normalizeH="0" baseline="0" noProof="0" dirty="0">
                    <a:ln>
                      <a:noFill/>
                    </a:ln>
                    <a:solidFill>
                      <a:schemeClr val="bg1"/>
                    </a:solidFill>
                    <a:effectLst/>
                    <a:uLnTx/>
                    <a:uFillTx/>
                    <a:latin typeface="+mn-lt"/>
                  </a:rPr>
                  <a:t> </a:t>
                </a:r>
              </a:p>
              <a:p>
                <a:pPr marL="0" marR="0" indent="0" algn="l" defTabSz="914400" rtl="0" eaLnBrk="1" fontAlgn="auto" latinLnBrk="0" hangingPunct="1">
                  <a:lnSpc>
                    <a:spcPct val="70000"/>
                  </a:lnSpc>
                  <a:buClrTx/>
                  <a:buSzTx/>
                  <a:buFontTx/>
                  <a:buNone/>
                  <a:tabLst/>
                </a:pPr>
                <a:r>
                  <a:rPr kumimoji="0" lang="en-US" sz="1200" b="0" i="0" strike="noStrike" kern="1200" cap="none" spc="0" normalizeH="0" baseline="0" noProof="0" dirty="0">
                    <a:ln>
                      <a:noFill/>
                    </a:ln>
                    <a:solidFill>
                      <a:srgbClr val="FFFFFF"/>
                    </a:solidFill>
                    <a:effectLst/>
                    <a:uLnTx/>
                    <a:uFillTx/>
                    <a:latin typeface="+mn-lt"/>
                  </a:rPr>
                  <a:t>jump</a:t>
                </a:r>
                <a:r>
                  <a:rPr kumimoji="0" lang="en-US" sz="1200" b="0" i="0" u="none" strike="noStrike" kern="1200" cap="none" spc="0" normalizeH="0" baseline="0" noProof="0" dirty="0">
                    <a:ln>
                      <a:noFill/>
                    </a:ln>
                    <a:solidFill>
                      <a:schemeClr val="bg1"/>
                    </a:solidFill>
                    <a:effectLst/>
                    <a:uLnTx/>
                    <a:uFillTx/>
                    <a:latin typeface="+mn-lt"/>
                  </a:rPr>
                  <a:t> </a:t>
                </a:r>
              </a:p>
              <a:p>
                <a:pPr marL="0" marR="0" indent="0" algn="l" defTabSz="914400" rtl="0" eaLnBrk="1" fontAlgn="auto" latinLnBrk="0" hangingPunct="1">
                  <a:lnSpc>
                    <a:spcPct val="70000"/>
                  </a:lnSpc>
                  <a:buClrTx/>
                  <a:buSzTx/>
                  <a:buFontTx/>
                  <a:buNone/>
                  <a:tabLst/>
                </a:pPr>
                <a:r>
                  <a:rPr kumimoji="0" lang="en-US" sz="1200" b="0" i="0" strike="noStrike" kern="1200" cap="none" spc="0" normalizeH="0" baseline="0" noProof="0" dirty="0">
                    <a:ln>
                      <a:noFill/>
                    </a:ln>
                    <a:solidFill>
                      <a:srgbClr val="FFFFFF"/>
                    </a:solidFill>
                    <a:effectLst/>
                    <a:uLnTx/>
                    <a:uFillTx/>
                  </a:rPr>
                  <a:t>hosts</a:t>
                </a:r>
                <a:endParaRPr kumimoji="0" lang="en-US" sz="1200" b="0" i="0" strike="noStrike" kern="1200" cap="none" spc="0" normalizeH="0" baseline="0" noProof="0" dirty="0">
                  <a:ln>
                    <a:noFill/>
                  </a:ln>
                  <a:solidFill>
                    <a:srgbClr val="FFFFFF"/>
                  </a:solidFill>
                  <a:effectLst/>
                  <a:uLnTx/>
                  <a:uFillTx/>
                  <a:latin typeface="Arial" panose="020B0604020202020204" pitchFamily="34" charset="0"/>
                </a:endParaRPr>
              </a:p>
            </p:txBody>
          </p:sp>
        </p:grpSp>
        <p:grpSp>
          <p:nvGrpSpPr>
            <p:cNvPr id="35" name="Group 21">
              <a:extLst>
                <a:ext uri="{FF2B5EF4-FFF2-40B4-BE49-F238E27FC236}">
                  <a16:creationId xmlns:a16="http://schemas.microsoft.com/office/drawing/2014/main" id="{9B4CD363-6264-49C6-A9F4-8AABD06102E4}"/>
                </a:ext>
              </a:extLst>
            </p:cNvPr>
            <p:cNvGrpSpPr>
              <a:grpSpLocks/>
            </p:cNvGrpSpPr>
            <p:nvPr/>
          </p:nvGrpSpPr>
          <p:grpSpPr bwMode="auto">
            <a:xfrm>
              <a:off x="2950320" y="3636259"/>
              <a:ext cx="782710" cy="776625"/>
              <a:chOff x="545458" y="4783771"/>
              <a:chExt cx="2293787" cy="1733798"/>
            </a:xfrm>
          </p:grpSpPr>
          <p:sp>
            <p:nvSpPr>
              <p:cNvPr id="36" name="Rounded Rectangle 14">
                <a:extLst>
                  <a:ext uri="{FF2B5EF4-FFF2-40B4-BE49-F238E27FC236}">
                    <a16:creationId xmlns:a16="http://schemas.microsoft.com/office/drawing/2014/main" id="{C4D8E8F6-6C01-49C6-B371-B61A92713C1F}"/>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7" name="Rounded Rectangle 15">
                <a:extLst>
                  <a:ext uri="{FF2B5EF4-FFF2-40B4-BE49-F238E27FC236}">
                    <a16:creationId xmlns:a16="http://schemas.microsoft.com/office/drawing/2014/main" id="{0B8374AD-C32B-420C-AA21-C1C8C109C4E7}"/>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sp>
        <p:nvSpPr>
          <p:cNvPr id="45" name="Graphic 15">
            <a:extLst>
              <a:ext uri="{FF2B5EF4-FFF2-40B4-BE49-F238E27FC236}">
                <a16:creationId xmlns:a16="http://schemas.microsoft.com/office/drawing/2014/main" id="{A7E1FB16-B06A-B548-9C9E-BF02283AA61B}"/>
              </a:ext>
            </a:extLst>
          </p:cNvPr>
          <p:cNvSpPr/>
          <p:nvPr/>
        </p:nvSpPr>
        <p:spPr>
          <a:xfrm>
            <a:off x="335960" y="1460225"/>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8" name="Title 7">
            <a:extLst>
              <a:ext uri="{FF2B5EF4-FFF2-40B4-BE49-F238E27FC236}">
                <a16:creationId xmlns:a16="http://schemas.microsoft.com/office/drawing/2014/main" id="{92B201C4-56AD-4354-A1C5-101B9EF241AB}"/>
              </a:ext>
            </a:extLst>
          </p:cNvPr>
          <p:cNvSpPr>
            <a:spLocks noGrp="1"/>
          </p:cNvSpPr>
          <p:nvPr>
            <p:ph type="title"/>
          </p:nvPr>
        </p:nvSpPr>
        <p:spPr/>
        <p:txBody>
          <a:bodyPr/>
          <a:lstStyle/>
          <a:p>
            <a:r>
              <a:rPr lang="en-US" dirty="0"/>
              <a:t>Security Groups</a:t>
            </a:r>
          </a:p>
        </p:txBody>
      </p:sp>
      <p:sp>
        <p:nvSpPr>
          <p:cNvPr id="9" name="Text Placeholder 8">
            <a:extLst>
              <a:ext uri="{FF2B5EF4-FFF2-40B4-BE49-F238E27FC236}">
                <a16:creationId xmlns:a16="http://schemas.microsoft.com/office/drawing/2014/main" id="{1E1C1240-3B3D-45C7-9D10-441DAEB2EB83}"/>
              </a:ext>
            </a:extLst>
          </p:cNvPr>
          <p:cNvSpPr>
            <a:spLocks noGrp="1"/>
          </p:cNvSpPr>
          <p:nvPr>
            <p:ph type="body" idx="10"/>
          </p:nvPr>
        </p:nvSpPr>
        <p:spPr/>
        <p:txBody>
          <a:bodyPr/>
          <a:lstStyle/>
          <a:p>
            <a:r>
              <a:rPr lang="en-US" dirty="0"/>
              <a:t>Example</a:t>
            </a:r>
          </a:p>
        </p:txBody>
      </p:sp>
      <p:sp>
        <p:nvSpPr>
          <p:cNvPr id="5" name="Slide Number Placeholder 4">
            <a:extLst>
              <a:ext uri="{FF2B5EF4-FFF2-40B4-BE49-F238E27FC236}">
                <a16:creationId xmlns:a16="http://schemas.microsoft.com/office/drawing/2014/main" id="{4F180053-DCD9-4B9D-AFEB-B8A89B82E67F}"/>
              </a:ext>
            </a:extLst>
          </p:cNvPr>
          <p:cNvSpPr>
            <a:spLocks noGrp="1"/>
          </p:cNvSpPr>
          <p:nvPr>
            <p:ph type="sldNum" sz="quarter" idx="4"/>
          </p:nvPr>
        </p:nvSpPr>
        <p:spPr/>
        <p:txBody>
          <a:bodyPr/>
          <a:lstStyle/>
          <a:p>
            <a:fld id="{92978B7E-5EBE-134C-B481-E4E8CA36F800}" type="slidenum">
              <a:rPr lang="en-US" smtClean="0"/>
              <a:pPr/>
              <a:t>11</a:t>
            </a:fld>
            <a:endParaRPr lang="en-US" dirty="0"/>
          </a:p>
        </p:txBody>
      </p:sp>
      <p:sp>
        <p:nvSpPr>
          <p:cNvPr id="10" name="Text Placeholder 9">
            <a:extLst>
              <a:ext uri="{FF2B5EF4-FFF2-40B4-BE49-F238E27FC236}">
                <a16:creationId xmlns:a16="http://schemas.microsoft.com/office/drawing/2014/main" id="{8F96A889-F11F-498C-A3E4-1FA7A5C45AAA}"/>
              </a:ext>
            </a:extLst>
          </p:cNvPr>
          <p:cNvSpPr>
            <a:spLocks noGrp="1"/>
          </p:cNvSpPr>
          <p:nvPr>
            <p:ph type="body" sz="quarter" idx="16"/>
          </p:nvPr>
        </p:nvSpPr>
        <p:spPr/>
        <p:txBody>
          <a:bodyPr/>
          <a:lstStyle/>
          <a:p>
            <a:endParaRPr lang="en-US" dirty="0"/>
          </a:p>
        </p:txBody>
      </p:sp>
      <p:sp>
        <p:nvSpPr>
          <p:cNvPr id="7" name="Footer Placeholder 6">
            <a:extLst>
              <a:ext uri="{FF2B5EF4-FFF2-40B4-BE49-F238E27FC236}">
                <a16:creationId xmlns:a16="http://schemas.microsoft.com/office/drawing/2014/main" id="{92AC5E45-E096-4D31-BF5F-BF3AAFEAE562}"/>
              </a:ext>
            </a:extLst>
          </p:cNvPr>
          <p:cNvSpPr>
            <a:spLocks noGrp="1"/>
          </p:cNvSpPr>
          <p:nvPr>
            <p:ph type="ftr" sz="quarter" idx="3"/>
          </p:nvPr>
        </p:nvSpPr>
        <p:spPr/>
        <p:txBody>
          <a:bodyPr/>
          <a:lstStyle/>
          <a:p>
            <a:pPr>
              <a:defRPr/>
            </a:pPr>
            <a:r>
              <a:rPr lang="en-US"/>
              <a:t>© 2019 NetApp, Inc. All rights reserved. </a:t>
            </a:r>
            <a:endParaRPr lang="en-US" dirty="0"/>
          </a:p>
        </p:txBody>
      </p:sp>
      <p:grpSp>
        <p:nvGrpSpPr>
          <p:cNvPr id="13" name="Group 21">
            <a:extLst>
              <a:ext uri="{FF2B5EF4-FFF2-40B4-BE49-F238E27FC236}">
                <a16:creationId xmlns:a16="http://schemas.microsoft.com/office/drawing/2014/main" id="{56DD6BF2-CBCB-41D8-B020-F23C4BDC82FB}"/>
              </a:ext>
            </a:extLst>
          </p:cNvPr>
          <p:cNvGrpSpPr>
            <a:grpSpLocks/>
          </p:cNvGrpSpPr>
          <p:nvPr/>
        </p:nvGrpSpPr>
        <p:grpSpPr bwMode="auto">
          <a:xfrm>
            <a:off x="4694153" y="1402622"/>
            <a:ext cx="522249" cy="504004"/>
            <a:chOff x="545458" y="4783771"/>
            <a:chExt cx="2293787" cy="1733798"/>
          </a:xfrm>
        </p:grpSpPr>
        <p:sp>
          <p:nvSpPr>
            <p:cNvPr id="14" name="Rounded Rectangle 14">
              <a:extLst>
                <a:ext uri="{FF2B5EF4-FFF2-40B4-BE49-F238E27FC236}">
                  <a16:creationId xmlns:a16="http://schemas.microsoft.com/office/drawing/2014/main" id="{48639AE7-6907-42A7-86B3-C68C732B151C}"/>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 name="Rounded Rectangle 15">
              <a:extLst>
                <a:ext uri="{FF2B5EF4-FFF2-40B4-BE49-F238E27FC236}">
                  <a16:creationId xmlns:a16="http://schemas.microsoft.com/office/drawing/2014/main" id="{D35B56BB-40AD-4852-A5BA-79CE19C65820}"/>
                </a:ext>
              </a:extLst>
            </p:cNvPr>
            <p:cNvSpPr/>
            <p:nvPr/>
          </p:nvSpPr>
          <p:spPr>
            <a:xfrm>
              <a:off x="545458" y="4783771"/>
              <a:ext cx="2293787" cy="1733798"/>
            </a:xfrm>
            <a:prstGeom prst="roundRect">
              <a:avLst>
                <a:gd name="adj" fmla="val 0"/>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6" name="TextBox 15">
            <a:extLst>
              <a:ext uri="{FF2B5EF4-FFF2-40B4-BE49-F238E27FC236}">
                <a16:creationId xmlns:a16="http://schemas.microsoft.com/office/drawing/2014/main" id="{23727377-F3B9-4A04-A2D5-22068CC858EE}"/>
              </a:ext>
            </a:extLst>
          </p:cNvPr>
          <p:cNvSpPr txBox="1"/>
          <p:nvPr/>
        </p:nvSpPr>
        <p:spPr>
          <a:xfrm>
            <a:off x="5191390" y="1500348"/>
            <a:ext cx="1963711" cy="363380"/>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Security Group: </a:t>
            </a:r>
            <a:r>
              <a:rPr lang="en-US" sz="1400" dirty="0">
                <a:solidFill>
                  <a:srgbClr val="000000"/>
                </a:solidFill>
              </a:rPr>
              <a:t>web</a:t>
            </a:r>
            <a:endParaRPr kumimoji="0" lang="en-US" sz="1400" b="0" i="0" strike="noStrike" kern="1200" cap="none" spc="0" normalizeH="0" baseline="0" noProof="0" dirty="0">
              <a:ln>
                <a:noFill/>
              </a:ln>
              <a:solidFill>
                <a:srgbClr val="000000"/>
              </a:solidFill>
              <a:effectLst/>
              <a:uLnTx/>
              <a:uFillTx/>
              <a:latin typeface="Arial" panose="020B0604020202020204" pitchFamily="34" charset="0"/>
            </a:endParaRPr>
          </a:p>
        </p:txBody>
      </p:sp>
      <p:sp>
        <p:nvSpPr>
          <p:cNvPr id="18" name="TextBox 17">
            <a:extLst>
              <a:ext uri="{FF2B5EF4-FFF2-40B4-BE49-F238E27FC236}">
                <a16:creationId xmlns:a16="http://schemas.microsoft.com/office/drawing/2014/main" id="{A68F8233-D6D4-43AF-8F2A-48EC2E4718B7}"/>
              </a:ext>
            </a:extLst>
          </p:cNvPr>
          <p:cNvSpPr txBox="1"/>
          <p:nvPr/>
        </p:nvSpPr>
        <p:spPr>
          <a:xfrm>
            <a:off x="4680022" y="2049549"/>
            <a:ext cx="4209521" cy="973287"/>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Rules:</a:t>
            </a:r>
          </a:p>
          <a:p>
            <a:pPr marL="0" marR="0" indent="0" algn="l" defTabSz="914400" rtl="0" eaLnBrk="1" fontAlgn="auto" latinLnBrk="0" hangingPunct="1">
              <a:lnSpc>
                <a:spcPct val="95000"/>
              </a:lnSpc>
              <a:spcBef>
                <a:spcPts val="400"/>
              </a:spcBef>
              <a:spcAft>
                <a:spcPts val="200"/>
              </a:spcAft>
              <a:buClrTx/>
              <a:buSzTx/>
              <a:buFontTx/>
              <a:buNone/>
              <a:tabLst/>
            </a:pPr>
            <a:r>
              <a:rPr lang="en-US" sz="1200" dirty="0">
                <a:solidFill>
                  <a:sysClr val="windowText" lastClr="000000"/>
                </a:solidFill>
              </a:rPr>
              <a:t>Accept port 80 from load balancers.</a:t>
            </a:r>
          </a:p>
          <a:p>
            <a:pPr>
              <a:lnSpc>
                <a:spcPct val="95000"/>
              </a:lnSpc>
              <a:spcBef>
                <a:spcPts val="400"/>
              </a:spcBef>
              <a:spcAft>
                <a:spcPts val="200"/>
              </a:spcAft>
            </a:pPr>
            <a:r>
              <a:rPr kumimoji="0" lang="en-US" sz="1200" b="0" i="0" strike="noStrike" kern="1200" cap="none" spc="0" normalizeH="0" baseline="0" noProof="0" dirty="0">
                <a:ln>
                  <a:noFill/>
                </a:ln>
                <a:solidFill>
                  <a:srgbClr val="000000"/>
                </a:solidFill>
                <a:effectLst/>
                <a:uLnTx/>
                <a:uFillTx/>
                <a:latin typeface="+mn-lt"/>
              </a:rPr>
              <a:t>Allow</a:t>
            </a:r>
            <a:r>
              <a:rPr kumimoji="0" lang="en-US" sz="1200" b="0" i="0" u="none" strike="noStrike" kern="1200" cap="none" spc="0" normalizeH="0" baseline="0" noProof="0" dirty="0">
                <a:ln>
                  <a:noFill/>
                </a:ln>
                <a:solidFill>
                  <a:sysClr val="windowText" lastClr="000000"/>
                </a:solidFill>
                <a:effectLst/>
                <a:uLnTx/>
                <a:uFillTx/>
                <a:latin typeface="+mn-lt"/>
              </a:rPr>
              <a:t> </a:t>
            </a:r>
            <a:r>
              <a:rPr kumimoji="0" lang="en-US" sz="1200" b="0" i="0" strike="noStrike" kern="1200" cap="none" spc="0" normalizeH="0" noProof="0" dirty="0">
                <a:ln>
                  <a:noFill/>
                </a:ln>
                <a:solidFill>
                  <a:srgbClr val="000000"/>
                </a:solidFill>
                <a:effectLst/>
                <a:uLnTx/>
                <a:uFillTx/>
                <a:latin typeface="+mn-lt"/>
              </a:rPr>
              <a:t>Secure Shell (SSH)</a:t>
            </a:r>
            <a:r>
              <a:rPr kumimoji="0" lang="en-US" sz="1200" b="0" i="0" u="none" strike="noStrike" kern="1200" cap="none" spc="0" normalizeH="0" baseline="0" noProof="0" dirty="0">
                <a:ln>
                  <a:noFill/>
                </a:ln>
                <a:solidFill>
                  <a:sysClr val="windowText" lastClr="000000"/>
                </a:solidFill>
                <a:effectLst/>
                <a:uLnTx/>
                <a:uFillTx/>
                <a:latin typeface="+mn-lt"/>
              </a:rPr>
              <a:t> from </a:t>
            </a:r>
            <a:r>
              <a:rPr lang="en-US" sz="1200" dirty="0">
                <a:solidFill>
                  <a:sysClr val="windowText" lastClr="000000"/>
                </a:solidFill>
              </a:rPr>
              <a:t>only </a:t>
            </a:r>
            <a:r>
              <a:rPr kumimoji="0" lang="en-US" sz="1200" b="0" i="0" u="none" strike="noStrike" kern="1200" cap="none" spc="0" normalizeH="0" baseline="0" noProof="0" dirty="0">
                <a:ln>
                  <a:noFill/>
                </a:ln>
                <a:solidFill>
                  <a:sysClr val="windowText" lastClr="000000"/>
                </a:solidFill>
                <a:effectLst/>
                <a:uLnTx/>
                <a:uFillTx/>
                <a:latin typeface="+mn-lt"/>
              </a:rPr>
              <a:t>bastion jump hosts.</a:t>
            </a:r>
          </a:p>
        </p:txBody>
      </p:sp>
      <p:sp>
        <p:nvSpPr>
          <p:cNvPr id="38" name="TextBox 37">
            <a:extLst>
              <a:ext uri="{FF2B5EF4-FFF2-40B4-BE49-F238E27FC236}">
                <a16:creationId xmlns:a16="http://schemas.microsoft.com/office/drawing/2014/main" id="{103EC72B-FA46-412B-A5DC-8C53823D7FDB}"/>
              </a:ext>
            </a:extLst>
          </p:cNvPr>
          <p:cNvSpPr txBox="1"/>
          <p:nvPr/>
        </p:nvSpPr>
        <p:spPr>
          <a:xfrm>
            <a:off x="5336322" y="4445176"/>
            <a:ext cx="2833317" cy="363380"/>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Security Group: bastion jump hosts</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pic>
        <p:nvPicPr>
          <p:cNvPr id="39" name="Picture 38">
            <a:extLst>
              <a:ext uri="{FF2B5EF4-FFF2-40B4-BE49-F238E27FC236}">
                <a16:creationId xmlns:a16="http://schemas.microsoft.com/office/drawing/2014/main" id="{BC255035-8AA0-488E-94A2-00788E765C3B}"/>
              </a:ext>
            </a:extLst>
          </p:cNvPr>
          <p:cNvPicPr>
            <a:picLocks noChangeAspect="1"/>
          </p:cNvPicPr>
          <p:nvPr/>
        </p:nvPicPr>
        <p:blipFill>
          <a:blip r:embed="rId6"/>
          <a:stretch>
            <a:fillRect/>
          </a:stretch>
        </p:blipFill>
        <p:spPr>
          <a:xfrm>
            <a:off x="4680022" y="3185573"/>
            <a:ext cx="4875768" cy="945801"/>
          </a:xfrm>
          <a:prstGeom prst="rect">
            <a:avLst/>
          </a:prstGeom>
        </p:spPr>
      </p:pic>
      <p:grpSp>
        <p:nvGrpSpPr>
          <p:cNvPr id="40" name="Group 21">
            <a:extLst>
              <a:ext uri="{FF2B5EF4-FFF2-40B4-BE49-F238E27FC236}">
                <a16:creationId xmlns:a16="http://schemas.microsoft.com/office/drawing/2014/main" id="{B6AFA7EC-ED43-4256-944C-3279458138FA}"/>
              </a:ext>
            </a:extLst>
          </p:cNvPr>
          <p:cNvGrpSpPr>
            <a:grpSpLocks/>
          </p:cNvGrpSpPr>
          <p:nvPr/>
        </p:nvGrpSpPr>
        <p:grpSpPr bwMode="auto">
          <a:xfrm>
            <a:off x="4697052" y="4344304"/>
            <a:ext cx="522249" cy="504004"/>
            <a:chOff x="545458" y="4783771"/>
            <a:chExt cx="2293787" cy="1733798"/>
          </a:xfrm>
        </p:grpSpPr>
        <p:sp>
          <p:nvSpPr>
            <p:cNvPr id="41" name="Rounded Rectangle 14">
              <a:extLst>
                <a:ext uri="{FF2B5EF4-FFF2-40B4-BE49-F238E27FC236}">
                  <a16:creationId xmlns:a16="http://schemas.microsoft.com/office/drawing/2014/main" id="{F08177A3-1F13-4695-ACA2-A03FEA0E3B95}"/>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2" name="Rounded Rectangle 15">
              <a:extLst>
                <a:ext uri="{FF2B5EF4-FFF2-40B4-BE49-F238E27FC236}">
                  <a16:creationId xmlns:a16="http://schemas.microsoft.com/office/drawing/2014/main" id="{83F2BDC7-26FC-4A99-8031-B9EC679D4D29}"/>
                </a:ext>
              </a:extLst>
            </p:cNvPr>
            <p:cNvSpPr/>
            <p:nvPr/>
          </p:nvSpPr>
          <p:spPr>
            <a:xfrm>
              <a:off x="545458" y="4783771"/>
              <a:ext cx="2293787" cy="1733798"/>
            </a:xfrm>
            <a:prstGeom prst="roundRect">
              <a:avLst>
                <a:gd name="adj" fmla="val 0"/>
              </a:avLst>
            </a:prstGeom>
            <a:noFill/>
            <a:ln w="19050">
              <a:solidFill>
                <a:schemeClr val="accent2">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6" name="Group 21">
            <a:extLst>
              <a:ext uri="{FF2B5EF4-FFF2-40B4-BE49-F238E27FC236}">
                <a16:creationId xmlns:a16="http://schemas.microsoft.com/office/drawing/2014/main" id="{3B3E4EA6-E9A0-4E31-9D7D-CC4BA05E87FC}"/>
              </a:ext>
            </a:extLst>
          </p:cNvPr>
          <p:cNvGrpSpPr>
            <a:grpSpLocks/>
          </p:cNvGrpSpPr>
          <p:nvPr/>
        </p:nvGrpSpPr>
        <p:grpSpPr bwMode="auto">
          <a:xfrm>
            <a:off x="7532268" y="3808862"/>
            <a:ext cx="2086185" cy="338153"/>
            <a:chOff x="545458" y="4783771"/>
            <a:chExt cx="2293787" cy="1733798"/>
          </a:xfrm>
        </p:grpSpPr>
        <p:sp>
          <p:nvSpPr>
            <p:cNvPr id="47" name="Rounded Rectangle 14">
              <a:extLst>
                <a:ext uri="{FF2B5EF4-FFF2-40B4-BE49-F238E27FC236}">
                  <a16:creationId xmlns:a16="http://schemas.microsoft.com/office/drawing/2014/main" id="{1F975F97-3BFF-4DBB-A3F1-FC5C839D56AC}"/>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8" name="Rounded Rectangle 15">
              <a:extLst>
                <a:ext uri="{FF2B5EF4-FFF2-40B4-BE49-F238E27FC236}">
                  <a16:creationId xmlns:a16="http://schemas.microsoft.com/office/drawing/2014/main" id="{69CF400D-B565-4801-BC7B-01626BACB382}"/>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Tree>
    <p:extLst>
      <p:ext uri="{BB962C8B-B14F-4D97-AF65-F5344CB8AC3E}">
        <p14:creationId xmlns:p14="http://schemas.microsoft.com/office/powerpoint/2010/main" val="6656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1AD9C7-9F4B-4A69-94BC-3DBC926F155B}"/>
              </a:ext>
            </a:extLst>
          </p:cNvPr>
          <p:cNvSpPr>
            <a:spLocks noGrp="1"/>
          </p:cNvSpPr>
          <p:nvPr>
            <p:ph type="title"/>
          </p:nvPr>
        </p:nvSpPr>
        <p:spPr/>
        <p:txBody>
          <a:bodyPr/>
          <a:lstStyle/>
          <a:p>
            <a:r>
              <a:rPr lang="en-US" dirty="0"/>
              <a:t>Network Access Control Lists</a:t>
            </a:r>
          </a:p>
        </p:txBody>
      </p:sp>
      <p:sp>
        <p:nvSpPr>
          <p:cNvPr id="9" name="Content Placeholder 8">
            <a:extLst>
              <a:ext uri="{FF2B5EF4-FFF2-40B4-BE49-F238E27FC236}">
                <a16:creationId xmlns:a16="http://schemas.microsoft.com/office/drawing/2014/main" id="{4507B442-F8DA-4268-AFEC-DECD72E97EAA}"/>
              </a:ext>
            </a:extLst>
          </p:cNvPr>
          <p:cNvSpPr>
            <a:spLocks noGrp="1"/>
          </p:cNvSpPr>
          <p:nvPr>
            <p:ph sz="quarter" idx="14"/>
          </p:nvPr>
        </p:nvSpPr>
        <p:spPr/>
        <p:txBody>
          <a:bodyPr/>
          <a:lstStyle/>
          <a:p>
            <a:pPr>
              <a:spcBef>
                <a:spcPts val="800"/>
              </a:spcBef>
            </a:pPr>
            <a:r>
              <a:rPr lang="en-US" sz="1800" dirty="0"/>
              <a:t>Network </a:t>
            </a:r>
            <a:r>
              <a:rPr lang="en-US" sz="1800" dirty="0">
                <a:solidFill>
                  <a:srgbClr val="000000"/>
                </a:solidFill>
              </a:rPr>
              <a:t>access control lists (ACLs)</a:t>
            </a:r>
            <a:r>
              <a:rPr lang="en-US" sz="1800" dirty="0"/>
              <a:t> are an optional layer of security that acts as a firewall at the subnet level.</a:t>
            </a:r>
          </a:p>
          <a:p>
            <a:pPr>
              <a:spcBef>
                <a:spcPts val="800"/>
              </a:spcBef>
            </a:pPr>
            <a:r>
              <a:rPr lang="en-US" sz="1800" dirty="0"/>
              <a:t>A </a:t>
            </a:r>
            <a:r>
              <a:rPr lang="en-US" sz="1800" dirty="0">
                <a:solidFill>
                  <a:srgbClr val="000000"/>
                </a:solidFill>
              </a:rPr>
              <a:t>VPC</a:t>
            </a:r>
            <a:r>
              <a:rPr lang="en-US" sz="1800" dirty="0"/>
              <a:t> comes with a default network </a:t>
            </a:r>
            <a:r>
              <a:rPr lang="en-US" sz="1800" dirty="0">
                <a:solidFill>
                  <a:srgbClr val="000000"/>
                </a:solidFill>
              </a:rPr>
              <a:t>ACL</a:t>
            </a:r>
            <a:r>
              <a:rPr lang="en-US" sz="1800" dirty="0"/>
              <a:t> that </a:t>
            </a:r>
            <a:r>
              <a:rPr lang="en-US" sz="1800" dirty="0">
                <a:solidFill>
                  <a:srgbClr val="000000"/>
                </a:solidFill>
              </a:rPr>
              <a:t>enables</a:t>
            </a:r>
            <a:r>
              <a:rPr lang="en-US" sz="1800" dirty="0"/>
              <a:t> all traffic.</a:t>
            </a:r>
          </a:p>
          <a:p>
            <a:pPr>
              <a:spcBef>
                <a:spcPts val="800"/>
              </a:spcBef>
            </a:pPr>
            <a:r>
              <a:rPr lang="en-US" sz="1800" dirty="0"/>
              <a:t>You can create custom network </a:t>
            </a:r>
            <a:r>
              <a:rPr lang="en-US" sz="1800" dirty="0">
                <a:solidFill>
                  <a:srgbClr val="000000"/>
                </a:solidFill>
              </a:rPr>
              <a:t>ACLs</a:t>
            </a:r>
            <a:r>
              <a:rPr lang="en-US" sz="1800" dirty="0"/>
              <a:t>. By default, they automatically deny all traffic.</a:t>
            </a:r>
          </a:p>
          <a:p>
            <a:pPr>
              <a:spcBef>
                <a:spcPts val="800"/>
              </a:spcBef>
            </a:pPr>
            <a:r>
              <a:rPr lang="en-US" sz="1800" dirty="0"/>
              <a:t>A network </a:t>
            </a:r>
            <a:r>
              <a:rPr lang="en-US" sz="1800" dirty="0">
                <a:solidFill>
                  <a:srgbClr val="000000"/>
                </a:solidFill>
              </a:rPr>
              <a:t>ACL</a:t>
            </a:r>
            <a:r>
              <a:rPr lang="en-US" sz="1800" dirty="0"/>
              <a:t> has separate inbound and outbound rules.</a:t>
            </a:r>
          </a:p>
        </p:txBody>
      </p:sp>
      <p:sp>
        <p:nvSpPr>
          <p:cNvPr id="2" name="Text Placeholder 1">
            <a:extLst>
              <a:ext uri="{FF2B5EF4-FFF2-40B4-BE49-F238E27FC236}">
                <a16:creationId xmlns:a16="http://schemas.microsoft.com/office/drawing/2014/main" id="{329750D2-B468-7C4E-BE24-1F955D3C08AC}"/>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A0634923-86C8-43A1-8970-2F89C387F2A3}"/>
              </a:ext>
            </a:extLst>
          </p:cNvPr>
          <p:cNvSpPr>
            <a:spLocks noGrp="1"/>
          </p:cNvSpPr>
          <p:nvPr>
            <p:ph type="sldNum" sz="quarter" idx="4"/>
          </p:nvPr>
        </p:nvSpPr>
        <p:spPr/>
        <p:txBody>
          <a:bodyPr/>
          <a:lstStyle/>
          <a:p>
            <a:fld id="{92978B7E-5EBE-134C-B481-E4E8CA36F800}" type="slidenum">
              <a:rPr lang="en-US" smtClean="0"/>
              <a:pPr/>
              <a:t>12</a:t>
            </a:fld>
            <a:endParaRPr lang="en-US" dirty="0"/>
          </a:p>
        </p:txBody>
      </p:sp>
      <p:sp>
        <p:nvSpPr>
          <p:cNvPr id="3" name="Text Placeholder 2">
            <a:extLst>
              <a:ext uri="{FF2B5EF4-FFF2-40B4-BE49-F238E27FC236}">
                <a16:creationId xmlns:a16="http://schemas.microsoft.com/office/drawing/2014/main" id="{62344B02-1546-B54E-B7AB-24CE52ADE813}"/>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D34537D1-126B-49BA-A3FF-1940AEE5BE57}"/>
              </a:ext>
            </a:extLst>
          </p:cNvPr>
          <p:cNvSpPr>
            <a:spLocks noGrp="1"/>
          </p:cNvSpPr>
          <p:nvPr>
            <p:ph type="ftr" sz="quarter" idx="3"/>
          </p:nvPr>
        </p:nvSpPr>
        <p:spPr/>
        <p:txBody>
          <a:bodyPr/>
          <a:lstStyle/>
          <a:p>
            <a:pPr>
              <a:defRPr/>
            </a:pPr>
            <a:r>
              <a:rPr lang="en-US"/>
              <a:t>© 2019 NetApp, Inc. All rights reserved. </a:t>
            </a:r>
            <a:endParaRPr lang="en-US" dirty="0"/>
          </a:p>
        </p:txBody>
      </p:sp>
      <p:pic>
        <p:nvPicPr>
          <p:cNvPr id="11" name="Picture 10">
            <a:extLst>
              <a:ext uri="{FF2B5EF4-FFF2-40B4-BE49-F238E27FC236}">
                <a16:creationId xmlns:a16="http://schemas.microsoft.com/office/drawing/2014/main" id="{3142EB15-C96B-47F7-A76F-C2EB520BD535}"/>
              </a:ext>
            </a:extLst>
          </p:cNvPr>
          <p:cNvPicPr>
            <a:picLocks noChangeAspect="1"/>
          </p:cNvPicPr>
          <p:nvPr/>
        </p:nvPicPr>
        <p:blipFill>
          <a:blip r:embed="rId3"/>
          <a:stretch>
            <a:fillRect/>
          </a:stretch>
        </p:blipFill>
        <p:spPr>
          <a:xfrm>
            <a:off x="2079955" y="3420012"/>
            <a:ext cx="5590476" cy="1066667"/>
          </a:xfrm>
          <a:prstGeom prst="rect">
            <a:avLst/>
          </a:prstGeom>
          <a:ln>
            <a:solidFill>
              <a:schemeClr val="bg1">
                <a:lumMod val="85000"/>
              </a:schemeClr>
            </a:solidFill>
          </a:ln>
        </p:spPr>
      </p:pic>
      <p:sp>
        <p:nvSpPr>
          <p:cNvPr id="12" name="TextBox 11">
            <a:extLst>
              <a:ext uri="{FF2B5EF4-FFF2-40B4-BE49-F238E27FC236}">
                <a16:creationId xmlns:a16="http://schemas.microsoft.com/office/drawing/2014/main" id="{3D9147B7-7749-45D6-811C-478B3EF93827}"/>
              </a:ext>
            </a:extLst>
          </p:cNvPr>
          <p:cNvSpPr txBox="1"/>
          <p:nvPr/>
        </p:nvSpPr>
        <p:spPr>
          <a:xfrm>
            <a:off x="1" y="4695203"/>
            <a:ext cx="9756774" cy="327974"/>
          </a:xfrm>
          <a:prstGeom prst="rect">
            <a:avLst/>
          </a:prstGeom>
        </p:spPr>
        <p:txBody>
          <a:bodyPr vert="horz" wrap="squar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a:ln>
                  <a:noFill/>
                </a:ln>
                <a:solidFill>
                  <a:sysClr val="windowText" lastClr="000000"/>
                </a:solidFill>
                <a:effectLst/>
                <a:uLnTx/>
                <a:uFillTx/>
                <a:latin typeface="+mn-lt"/>
              </a:rPr>
              <a:t>The illustration shows default inbound rules that </a:t>
            </a:r>
            <a:r>
              <a:rPr kumimoji="0" lang="en-US" sz="1800" b="0" i="0" strike="noStrike" kern="1200" cap="none" spc="0" normalizeH="0" noProof="0" dirty="0">
                <a:ln>
                  <a:noFill/>
                </a:ln>
                <a:solidFill>
                  <a:srgbClr val="000000"/>
                </a:solidFill>
                <a:effectLst/>
                <a:uLnTx/>
                <a:uFillTx/>
                <a:latin typeface="+mn-lt"/>
              </a:rPr>
              <a:t>enable</a:t>
            </a:r>
            <a:r>
              <a:rPr kumimoji="0" lang="en-US" sz="1800" b="0" i="0" u="none" strike="noStrike" kern="1200" cap="none" spc="0" normalizeH="0" baseline="0" noProof="0" dirty="0">
                <a:ln>
                  <a:noFill/>
                </a:ln>
                <a:solidFill>
                  <a:sysClr val="windowText" lastClr="000000"/>
                </a:solidFill>
                <a:effectLst/>
                <a:uLnTx/>
                <a:uFillTx/>
                <a:latin typeface="+mn-lt"/>
              </a:rPr>
              <a:t> all traffic.</a:t>
            </a:r>
          </a:p>
        </p:txBody>
      </p:sp>
    </p:spTree>
    <p:extLst>
      <p:ext uri="{BB962C8B-B14F-4D97-AF65-F5344CB8AC3E}">
        <p14:creationId xmlns:p14="http://schemas.microsoft.com/office/powerpoint/2010/main" val="13403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7F47AD-C128-41A9-A7EE-98D96A04A889}"/>
              </a:ext>
            </a:extLst>
          </p:cNvPr>
          <p:cNvSpPr>
            <a:spLocks noGrp="1"/>
          </p:cNvSpPr>
          <p:nvPr>
            <p:ph type="title"/>
          </p:nvPr>
        </p:nvSpPr>
        <p:spPr/>
        <p:txBody>
          <a:bodyPr/>
          <a:lstStyle/>
          <a:p>
            <a:r>
              <a:rPr lang="en-US" dirty="0"/>
              <a:t>Network </a:t>
            </a:r>
            <a:r>
              <a:rPr lang="en-US" dirty="0">
                <a:solidFill>
                  <a:srgbClr val="0067C5"/>
                </a:solidFill>
              </a:rPr>
              <a:t>ACL</a:t>
            </a:r>
            <a:endParaRPr lang="en-US" dirty="0">
              <a:solidFill>
                <a:srgbClr val="0067C5"/>
              </a:solidFill>
              <a:latin typeface="Arial" panose="020B0604020202020204" pitchFamily="34" charset="0"/>
            </a:endParaRPr>
          </a:p>
        </p:txBody>
      </p:sp>
      <p:sp>
        <p:nvSpPr>
          <p:cNvPr id="9" name="Text Placeholder 8">
            <a:extLst>
              <a:ext uri="{FF2B5EF4-FFF2-40B4-BE49-F238E27FC236}">
                <a16:creationId xmlns:a16="http://schemas.microsoft.com/office/drawing/2014/main" id="{565725C0-C4C3-4C2A-AC84-13A1C6C4972C}"/>
              </a:ext>
            </a:extLst>
          </p:cNvPr>
          <p:cNvSpPr>
            <a:spLocks noGrp="1"/>
          </p:cNvSpPr>
          <p:nvPr>
            <p:ph type="body" idx="10"/>
          </p:nvPr>
        </p:nvSpPr>
        <p:spPr/>
        <p:txBody>
          <a:bodyPr/>
          <a:lstStyle/>
          <a:p>
            <a:r>
              <a:rPr lang="en-US" dirty="0"/>
              <a:t>Example</a:t>
            </a:r>
          </a:p>
        </p:txBody>
      </p:sp>
      <p:sp>
        <p:nvSpPr>
          <p:cNvPr id="5" name="Slide Number Placeholder 4">
            <a:extLst>
              <a:ext uri="{FF2B5EF4-FFF2-40B4-BE49-F238E27FC236}">
                <a16:creationId xmlns:a16="http://schemas.microsoft.com/office/drawing/2014/main" id="{B058605D-B431-4E0B-8AF2-42E23F1D718E}"/>
              </a:ext>
            </a:extLst>
          </p:cNvPr>
          <p:cNvSpPr>
            <a:spLocks noGrp="1"/>
          </p:cNvSpPr>
          <p:nvPr>
            <p:ph type="sldNum" sz="quarter" idx="4"/>
          </p:nvPr>
        </p:nvSpPr>
        <p:spPr/>
        <p:txBody>
          <a:bodyPr/>
          <a:lstStyle/>
          <a:p>
            <a:fld id="{92978B7E-5EBE-134C-B481-E4E8CA36F800}" type="slidenum">
              <a:rPr lang="en-US" smtClean="0"/>
              <a:pPr/>
              <a:t>13</a:t>
            </a:fld>
            <a:endParaRPr lang="en-US" dirty="0"/>
          </a:p>
        </p:txBody>
      </p:sp>
      <p:sp>
        <p:nvSpPr>
          <p:cNvPr id="10" name="Text Placeholder 9">
            <a:extLst>
              <a:ext uri="{FF2B5EF4-FFF2-40B4-BE49-F238E27FC236}">
                <a16:creationId xmlns:a16="http://schemas.microsoft.com/office/drawing/2014/main" id="{3887CAF4-4A2E-471A-85A9-A325004110D6}"/>
              </a:ext>
            </a:extLst>
          </p:cNvPr>
          <p:cNvSpPr>
            <a:spLocks noGrp="1"/>
          </p:cNvSpPr>
          <p:nvPr>
            <p:ph type="body" sz="quarter" idx="16"/>
          </p:nvPr>
        </p:nvSpPr>
        <p:spPr/>
        <p:txBody>
          <a:bodyPr/>
          <a:lstStyle/>
          <a:p>
            <a:endParaRPr lang="en-US" dirty="0"/>
          </a:p>
        </p:txBody>
      </p:sp>
      <p:sp>
        <p:nvSpPr>
          <p:cNvPr id="7" name="Footer Placeholder 6">
            <a:extLst>
              <a:ext uri="{FF2B5EF4-FFF2-40B4-BE49-F238E27FC236}">
                <a16:creationId xmlns:a16="http://schemas.microsoft.com/office/drawing/2014/main" id="{C63C35C5-EBE5-4A44-A99E-814BBA8A0B23}"/>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35" name="Rectangle: Rounded Corners 34">
            <a:extLst>
              <a:ext uri="{FF2B5EF4-FFF2-40B4-BE49-F238E27FC236}">
                <a16:creationId xmlns:a16="http://schemas.microsoft.com/office/drawing/2014/main" id="{8ACBDE6A-85ED-4397-8C7A-FB708719EC23}"/>
              </a:ext>
            </a:extLst>
          </p:cNvPr>
          <p:cNvSpPr/>
          <p:nvPr/>
        </p:nvSpPr>
        <p:spPr>
          <a:xfrm>
            <a:off x="4894417" y="1625443"/>
            <a:ext cx="701711" cy="550697"/>
          </a:xfrm>
          <a:prstGeom prst="roundRect">
            <a:avLst/>
          </a:prstGeom>
          <a:pattFill prst="pct10">
            <a:fgClr>
              <a:schemeClr val="accent1"/>
            </a:fgClr>
            <a:bgClr>
              <a:schemeClr val="bg1"/>
            </a:bgClr>
          </a:patt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36" name="TextBox 35">
            <a:extLst>
              <a:ext uri="{FF2B5EF4-FFF2-40B4-BE49-F238E27FC236}">
                <a16:creationId xmlns:a16="http://schemas.microsoft.com/office/drawing/2014/main" id="{33C4F610-687D-4451-8B0A-AD61625E8F1E}"/>
              </a:ext>
            </a:extLst>
          </p:cNvPr>
          <p:cNvSpPr txBox="1"/>
          <p:nvPr/>
        </p:nvSpPr>
        <p:spPr>
          <a:xfrm>
            <a:off x="5596128" y="1691695"/>
            <a:ext cx="1933731" cy="435295"/>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a:ln>
                  <a:noFill/>
                </a:ln>
                <a:solidFill>
                  <a:sysClr val="windowText" lastClr="000000"/>
                </a:solidFill>
                <a:effectLst/>
                <a:uLnTx/>
                <a:uFillTx/>
                <a:latin typeface="+mn-lt"/>
              </a:rPr>
              <a:t>Network </a:t>
            </a:r>
            <a:r>
              <a:rPr kumimoji="0" lang="en-US" sz="1800" b="0" i="0" strike="noStrike" kern="1200" cap="none" spc="0" normalizeH="0" baseline="0" noProof="0" dirty="0">
                <a:ln>
                  <a:noFill/>
                </a:ln>
                <a:solidFill>
                  <a:srgbClr val="000000"/>
                </a:solidFill>
                <a:effectLst/>
                <a:uLnTx/>
                <a:uFillTx/>
              </a:rPr>
              <a:t>ACL</a:t>
            </a:r>
            <a:endParaRPr kumimoji="0" lang="en-US" sz="1800" b="0" i="0" strike="noStrike" kern="1200" cap="none" spc="0" normalizeH="0" baseline="0" noProof="0" dirty="0">
              <a:ln>
                <a:noFill/>
              </a:ln>
              <a:solidFill>
                <a:srgbClr val="000000"/>
              </a:solidFill>
              <a:effectLst/>
              <a:uLnTx/>
              <a:uFillTx/>
              <a:latin typeface="Arial" panose="020B0604020202020204" pitchFamily="34" charset="0"/>
            </a:endParaRPr>
          </a:p>
        </p:txBody>
      </p:sp>
      <p:sp>
        <p:nvSpPr>
          <p:cNvPr id="38" name="TextBox 37">
            <a:extLst>
              <a:ext uri="{FF2B5EF4-FFF2-40B4-BE49-F238E27FC236}">
                <a16:creationId xmlns:a16="http://schemas.microsoft.com/office/drawing/2014/main" id="{C6D6649B-EC74-4136-A588-BC58AAF3A7F3}"/>
              </a:ext>
            </a:extLst>
          </p:cNvPr>
          <p:cNvSpPr txBox="1"/>
          <p:nvPr/>
        </p:nvSpPr>
        <p:spPr>
          <a:xfrm>
            <a:off x="4798824" y="2512465"/>
            <a:ext cx="4428933" cy="795531"/>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a:ln>
                  <a:noFill/>
                </a:ln>
                <a:solidFill>
                  <a:sysClr val="windowText" lastClr="000000"/>
                </a:solidFill>
                <a:effectLst/>
                <a:uLnTx/>
                <a:uFillTx/>
                <a:latin typeface="+mn-lt"/>
              </a:rPr>
              <a:t>Deny all traffic between the web server subnet and the database subnet.</a:t>
            </a:r>
          </a:p>
        </p:txBody>
      </p:sp>
      <p:pic>
        <p:nvPicPr>
          <p:cNvPr id="39" name="Picture 38">
            <a:extLst>
              <a:ext uri="{FF2B5EF4-FFF2-40B4-BE49-F238E27FC236}">
                <a16:creationId xmlns:a16="http://schemas.microsoft.com/office/drawing/2014/main" id="{D3F5CEDF-DA31-47CA-978B-EBE841DF9033}"/>
              </a:ext>
            </a:extLst>
          </p:cNvPr>
          <p:cNvPicPr>
            <a:picLocks noChangeAspect="1"/>
          </p:cNvPicPr>
          <p:nvPr/>
        </p:nvPicPr>
        <p:blipFill>
          <a:blip r:embed="rId3"/>
          <a:stretch>
            <a:fillRect/>
          </a:stretch>
        </p:blipFill>
        <p:spPr>
          <a:xfrm>
            <a:off x="4798824" y="3337575"/>
            <a:ext cx="4453495" cy="1180343"/>
          </a:xfrm>
          <a:prstGeom prst="rect">
            <a:avLst/>
          </a:prstGeom>
        </p:spPr>
      </p:pic>
      <p:sp>
        <p:nvSpPr>
          <p:cNvPr id="40" name="Rectangle 39">
            <a:extLst>
              <a:ext uri="{FF2B5EF4-FFF2-40B4-BE49-F238E27FC236}">
                <a16:creationId xmlns:a16="http://schemas.microsoft.com/office/drawing/2014/main" id="{19071E06-89DA-6940-9CF9-3F0C5ECE0868}"/>
              </a:ext>
            </a:extLst>
          </p:cNvPr>
          <p:cNvSpPr/>
          <p:nvPr/>
        </p:nvSpPr>
        <p:spPr>
          <a:xfrm>
            <a:off x="211138" y="1657438"/>
            <a:ext cx="4240571" cy="3337450"/>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1" name="Rectangle 40">
            <a:extLst>
              <a:ext uri="{FF2B5EF4-FFF2-40B4-BE49-F238E27FC236}">
                <a16:creationId xmlns:a16="http://schemas.microsoft.com/office/drawing/2014/main" id="{0A65C3AE-0E35-794B-8E97-2949B1F75B6E}"/>
              </a:ext>
            </a:extLst>
          </p:cNvPr>
          <p:cNvSpPr/>
          <p:nvPr/>
        </p:nvSpPr>
        <p:spPr>
          <a:xfrm>
            <a:off x="378936" y="3441523"/>
            <a:ext cx="1901705" cy="132130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2" name="Rectangle 41">
            <a:extLst>
              <a:ext uri="{FF2B5EF4-FFF2-40B4-BE49-F238E27FC236}">
                <a16:creationId xmlns:a16="http://schemas.microsoft.com/office/drawing/2014/main" id="{9914A633-E369-F643-93AF-1174D4C8304D}"/>
              </a:ext>
            </a:extLst>
          </p:cNvPr>
          <p:cNvSpPr/>
          <p:nvPr/>
        </p:nvSpPr>
        <p:spPr>
          <a:xfrm>
            <a:off x="1406335" y="3453920"/>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10.0.2.0/24</a:t>
            </a:r>
          </a:p>
        </p:txBody>
      </p:sp>
      <p:grpSp>
        <p:nvGrpSpPr>
          <p:cNvPr id="43" name="Group 42">
            <a:extLst>
              <a:ext uri="{FF2B5EF4-FFF2-40B4-BE49-F238E27FC236}">
                <a16:creationId xmlns:a16="http://schemas.microsoft.com/office/drawing/2014/main" id="{F21314BD-F99C-014C-BC02-5DEF9FCE7412}"/>
              </a:ext>
            </a:extLst>
          </p:cNvPr>
          <p:cNvGrpSpPr/>
          <p:nvPr/>
        </p:nvGrpSpPr>
        <p:grpSpPr>
          <a:xfrm>
            <a:off x="990287" y="3808807"/>
            <a:ext cx="679003" cy="586741"/>
            <a:chOff x="968709" y="3810437"/>
            <a:chExt cx="679003" cy="586741"/>
          </a:xfrm>
        </p:grpSpPr>
        <p:grpSp>
          <p:nvGrpSpPr>
            <p:cNvPr id="44" name="Group 21">
              <a:extLst>
                <a:ext uri="{FF2B5EF4-FFF2-40B4-BE49-F238E27FC236}">
                  <a16:creationId xmlns:a16="http://schemas.microsoft.com/office/drawing/2014/main" id="{DF682C8F-7ECC-4448-9CDE-A63F17DDD7B6}"/>
                </a:ext>
              </a:extLst>
            </p:cNvPr>
            <p:cNvGrpSpPr>
              <a:grpSpLocks/>
            </p:cNvGrpSpPr>
            <p:nvPr/>
          </p:nvGrpSpPr>
          <p:grpSpPr bwMode="auto">
            <a:xfrm>
              <a:off x="968709" y="3810437"/>
              <a:ext cx="679003" cy="586741"/>
              <a:chOff x="545458" y="4783771"/>
              <a:chExt cx="2293787" cy="1733798"/>
            </a:xfrm>
          </p:grpSpPr>
          <p:sp>
            <p:nvSpPr>
              <p:cNvPr id="48" name="Rounded Rectangle 14">
                <a:extLst>
                  <a:ext uri="{FF2B5EF4-FFF2-40B4-BE49-F238E27FC236}">
                    <a16:creationId xmlns:a16="http://schemas.microsoft.com/office/drawing/2014/main" id="{0B61E063-E4B3-CA49-8187-0A6CB999B44A}"/>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9" name="Rounded Rectangle 15">
                <a:extLst>
                  <a:ext uri="{FF2B5EF4-FFF2-40B4-BE49-F238E27FC236}">
                    <a16:creationId xmlns:a16="http://schemas.microsoft.com/office/drawing/2014/main" id="{522CAADF-A3EB-004E-AA97-318311AD4733}"/>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5" name="Group 44">
              <a:extLst>
                <a:ext uri="{FF2B5EF4-FFF2-40B4-BE49-F238E27FC236}">
                  <a16:creationId xmlns:a16="http://schemas.microsoft.com/office/drawing/2014/main" id="{74379C41-F8CA-1149-B5CE-AC7EDC7FF4E2}"/>
                </a:ext>
              </a:extLst>
            </p:cNvPr>
            <p:cNvGrpSpPr/>
            <p:nvPr/>
          </p:nvGrpSpPr>
          <p:grpSpPr>
            <a:xfrm>
              <a:off x="968709" y="3897618"/>
              <a:ext cx="679003" cy="412379"/>
              <a:chOff x="7116856" y="4014714"/>
              <a:chExt cx="679003" cy="412379"/>
            </a:xfrm>
          </p:grpSpPr>
          <p:pic>
            <p:nvPicPr>
              <p:cNvPr id="46" name="Picture 45">
                <a:extLst>
                  <a:ext uri="{FF2B5EF4-FFF2-40B4-BE49-F238E27FC236}">
                    <a16:creationId xmlns:a16="http://schemas.microsoft.com/office/drawing/2014/main" id="{43C61BDC-829A-B746-A786-5F0B62318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707" y="4014714"/>
                <a:ext cx="397652" cy="412379"/>
              </a:xfrm>
              <a:prstGeom prst="rect">
                <a:avLst/>
              </a:prstGeom>
            </p:spPr>
          </p:pic>
          <p:sp>
            <p:nvSpPr>
              <p:cNvPr id="47" name="TextBox 46">
                <a:extLst>
                  <a:ext uri="{FF2B5EF4-FFF2-40B4-BE49-F238E27FC236}">
                    <a16:creationId xmlns:a16="http://schemas.microsoft.com/office/drawing/2014/main" id="{58323718-89AB-744D-AD9E-30953FCA0142}"/>
                  </a:ext>
                </a:extLst>
              </p:cNvPr>
              <p:cNvSpPr txBox="1"/>
              <p:nvPr/>
            </p:nvSpPr>
            <p:spPr>
              <a:xfrm>
                <a:off x="7116856" y="4041974"/>
                <a:ext cx="679003" cy="335929"/>
              </a:xfrm>
              <a:prstGeom prst="rect">
                <a:avLst/>
              </a:prstGeom>
            </p:spPr>
            <p:txBody>
              <a:bodyPr vert="horz" wrap="squar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strike="noStrike" kern="1200" cap="none" spc="0" normalizeH="0" baseline="0" noProof="0" dirty="0">
                    <a:ln>
                      <a:noFill/>
                    </a:ln>
                    <a:solidFill>
                      <a:srgbClr val="FFFFFF"/>
                    </a:solidFill>
                    <a:effectLst/>
                    <a:uLnTx/>
                    <a:uFillTx/>
                  </a:rPr>
                  <a:t>web</a:t>
                </a:r>
                <a:endParaRPr kumimoji="0" lang="en-US" sz="1400" b="0" i="0" strike="noStrike" kern="1200" cap="none" spc="0" normalizeH="0" baseline="0" noProof="0" dirty="0">
                  <a:ln>
                    <a:noFill/>
                  </a:ln>
                  <a:solidFill>
                    <a:srgbClr val="FFFFFF"/>
                  </a:solidFill>
                  <a:effectLst/>
                  <a:uLnTx/>
                  <a:uFillTx/>
                  <a:latin typeface="Arial" panose="020B0604020202020204" pitchFamily="34" charset="0"/>
                </a:endParaRPr>
              </a:p>
            </p:txBody>
          </p:sp>
        </p:grpSp>
      </p:grpSp>
      <p:sp>
        <p:nvSpPr>
          <p:cNvPr id="50" name="Rectangle 49">
            <a:extLst>
              <a:ext uri="{FF2B5EF4-FFF2-40B4-BE49-F238E27FC236}">
                <a16:creationId xmlns:a16="http://schemas.microsoft.com/office/drawing/2014/main" id="{28452648-FB69-2744-BB3C-6321106E4039}"/>
              </a:ext>
            </a:extLst>
          </p:cNvPr>
          <p:cNvSpPr/>
          <p:nvPr/>
        </p:nvSpPr>
        <p:spPr>
          <a:xfrm>
            <a:off x="378936" y="1960630"/>
            <a:ext cx="1901705" cy="132130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1" name="Rectangle 50">
            <a:extLst>
              <a:ext uri="{FF2B5EF4-FFF2-40B4-BE49-F238E27FC236}">
                <a16:creationId xmlns:a16="http://schemas.microsoft.com/office/drawing/2014/main" id="{5D338CCD-AE2F-7C40-BE01-089DAA96A822}"/>
              </a:ext>
            </a:extLst>
          </p:cNvPr>
          <p:cNvSpPr/>
          <p:nvPr/>
        </p:nvSpPr>
        <p:spPr>
          <a:xfrm>
            <a:off x="1406335" y="1973027"/>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10.0.1.0/24</a:t>
            </a:r>
          </a:p>
        </p:txBody>
      </p:sp>
      <p:sp>
        <p:nvSpPr>
          <p:cNvPr id="52" name="Rectangle 51">
            <a:extLst>
              <a:ext uri="{FF2B5EF4-FFF2-40B4-BE49-F238E27FC236}">
                <a16:creationId xmlns:a16="http://schemas.microsoft.com/office/drawing/2014/main" id="{50E92786-6032-114E-8747-28C3E7271A3F}"/>
              </a:ext>
            </a:extLst>
          </p:cNvPr>
          <p:cNvSpPr/>
          <p:nvPr/>
        </p:nvSpPr>
        <p:spPr>
          <a:xfrm>
            <a:off x="2403819" y="3441523"/>
            <a:ext cx="1901705" cy="132130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3" name="Rectangle 52">
            <a:extLst>
              <a:ext uri="{FF2B5EF4-FFF2-40B4-BE49-F238E27FC236}">
                <a16:creationId xmlns:a16="http://schemas.microsoft.com/office/drawing/2014/main" id="{85B0FA44-6FA8-254F-A22E-0A08831336A9}"/>
              </a:ext>
            </a:extLst>
          </p:cNvPr>
          <p:cNvSpPr/>
          <p:nvPr/>
        </p:nvSpPr>
        <p:spPr>
          <a:xfrm>
            <a:off x="3431218" y="3453920"/>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10.0.3.0/24</a:t>
            </a:r>
          </a:p>
        </p:txBody>
      </p:sp>
      <p:pic>
        <p:nvPicPr>
          <p:cNvPr id="54" name="Picture 53" descr="Amazon-Elastic-Load-Balacing.png">
            <a:extLst>
              <a:ext uri="{FF2B5EF4-FFF2-40B4-BE49-F238E27FC236}">
                <a16:creationId xmlns:a16="http://schemas.microsoft.com/office/drawing/2014/main" id="{26D1E65D-854C-2E41-AE37-1BE852D4C7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597" y="2304093"/>
            <a:ext cx="634382" cy="634382"/>
          </a:xfrm>
          <a:prstGeom prst="rect">
            <a:avLst/>
          </a:prstGeom>
        </p:spPr>
      </p:pic>
      <p:grpSp>
        <p:nvGrpSpPr>
          <p:cNvPr id="55" name="Group 54">
            <a:extLst>
              <a:ext uri="{FF2B5EF4-FFF2-40B4-BE49-F238E27FC236}">
                <a16:creationId xmlns:a16="http://schemas.microsoft.com/office/drawing/2014/main" id="{B48CC06C-AA66-F84A-8017-01D41EC87BF4}"/>
              </a:ext>
            </a:extLst>
          </p:cNvPr>
          <p:cNvGrpSpPr/>
          <p:nvPr/>
        </p:nvGrpSpPr>
        <p:grpSpPr>
          <a:xfrm>
            <a:off x="2957210" y="3705379"/>
            <a:ext cx="794922" cy="793596"/>
            <a:chOff x="2944214" y="3627773"/>
            <a:chExt cx="794922" cy="793596"/>
          </a:xfrm>
        </p:grpSpPr>
        <p:grpSp>
          <p:nvGrpSpPr>
            <p:cNvPr id="56" name="Group 55">
              <a:extLst>
                <a:ext uri="{FF2B5EF4-FFF2-40B4-BE49-F238E27FC236}">
                  <a16:creationId xmlns:a16="http://schemas.microsoft.com/office/drawing/2014/main" id="{08001E7A-ED8C-6C47-B06E-666111DAADFF}"/>
                </a:ext>
              </a:extLst>
            </p:cNvPr>
            <p:cNvGrpSpPr/>
            <p:nvPr/>
          </p:nvGrpSpPr>
          <p:grpSpPr>
            <a:xfrm>
              <a:off x="2944214" y="3627773"/>
              <a:ext cx="794922" cy="793596"/>
              <a:chOff x="4474944" y="3718443"/>
              <a:chExt cx="794922" cy="793596"/>
            </a:xfrm>
          </p:grpSpPr>
          <p:pic>
            <p:nvPicPr>
              <p:cNvPr id="60" name="Picture 59" descr="EC2-Instance.png">
                <a:extLst>
                  <a:ext uri="{FF2B5EF4-FFF2-40B4-BE49-F238E27FC236}">
                    <a16:creationId xmlns:a16="http://schemas.microsoft.com/office/drawing/2014/main" id="{9991EEAD-040C-0B4B-BD31-090E7677A6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4944" y="3718443"/>
                <a:ext cx="793596" cy="793596"/>
              </a:xfrm>
              <a:prstGeom prst="rect">
                <a:avLst/>
              </a:prstGeom>
            </p:spPr>
          </p:pic>
          <p:sp>
            <p:nvSpPr>
              <p:cNvPr id="61" name="TextBox 60">
                <a:extLst>
                  <a:ext uri="{FF2B5EF4-FFF2-40B4-BE49-F238E27FC236}">
                    <a16:creationId xmlns:a16="http://schemas.microsoft.com/office/drawing/2014/main" id="{D5FB9109-E958-C84E-B746-F2D79F47E8A1}"/>
                  </a:ext>
                </a:extLst>
              </p:cNvPr>
              <p:cNvSpPr txBox="1"/>
              <p:nvPr/>
            </p:nvSpPr>
            <p:spPr>
              <a:xfrm>
                <a:off x="4553294" y="3842516"/>
                <a:ext cx="716572" cy="60564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70000"/>
                  </a:lnSpc>
                  <a:buClrTx/>
                  <a:buSzTx/>
                  <a:buFontTx/>
                  <a:buNone/>
                  <a:tabLst/>
                </a:pPr>
                <a:r>
                  <a:rPr lang="en-US" sz="1200" dirty="0">
                    <a:solidFill>
                      <a:srgbClr val="FFFFFF"/>
                    </a:solidFill>
                  </a:rPr>
                  <a:t>b</a:t>
                </a:r>
                <a:r>
                  <a:rPr kumimoji="0" lang="en-US" sz="1200" b="0" i="0" strike="noStrike" kern="1200" cap="none" spc="0" normalizeH="0" noProof="0" dirty="0">
                    <a:ln>
                      <a:noFill/>
                    </a:ln>
                    <a:solidFill>
                      <a:srgbClr val="FFFFFF"/>
                    </a:solidFill>
                    <a:effectLst/>
                    <a:uLnTx/>
                    <a:uFillTx/>
                  </a:rPr>
                  <a:t>astion</a:t>
                </a:r>
                <a:r>
                  <a:rPr kumimoji="0" lang="en-US" sz="1200" b="0" i="0" u="none" strike="noStrike" kern="1200" cap="none" spc="0" normalizeH="0" baseline="0" noProof="0" dirty="0">
                    <a:ln>
                      <a:noFill/>
                    </a:ln>
                    <a:solidFill>
                      <a:schemeClr val="bg1"/>
                    </a:solidFill>
                    <a:effectLst/>
                    <a:uLnTx/>
                    <a:uFillTx/>
                    <a:latin typeface="+mn-lt"/>
                  </a:rPr>
                  <a:t> </a:t>
                </a:r>
              </a:p>
              <a:p>
                <a:pPr marL="0" marR="0" indent="0" algn="l" defTabSz="914400" rtl="0" eaLnBrk="1" fontAlgn="auto" latinLnBrk="0" hangingPunct="1">
                  <a:lnSpc>
                    <a:spcPct val="70000"/>
                  </a:lnSpc>
                  <a:buClrTx/>
                  <a:buSzTx/>
                  <a:buFontTx/>
                  <a:buNone/>
                  <a:tabLst/>
                </a:pPr>
                <a:r>
                  <a:rPr kumimoji="0" lang="en-US" sz="1200" b="0" i="0" strike="noStrike" kern="1200" cap="none" spc="0" normalizeH="0" baseline="0" noProof="0" dirty="0">
                    <a:ln>
                      <a:noFill/>
                    </a:ln>
                    <a:solidFill>
                      <a:srgbClr val="FFFFFF"/>
                    </a:solidFill>
                    <a:effectLst/>
                    <a:uLnTx/>
                    <a:uFillTx/>
                    <a:latin typeface="+mn-lt"/>
                  </a:rPr>
                  <a:t>jump</a:t>
                </a:r>
                <a:r>
                  <a:rPr kumimoji="0" lang="en-US" sz="1200" b="0" i="0" u="none" strike="noStrike" kern="1200" cap="none" spc="0" normalizeH="0" baseline="0" noProof="0" dirty="0">
                    <a:ln>
                      <a:noFill/>
                    </a:ln>
                    <a:solidFill>
                      <a:schemeClr val="bg1"/>
                    </a:solidFill>
                    <a:effectLst/>
                    <a:uLnTx/>
                    <a:uFillTx/>
                    <a:latin typeface="+mn-lt"/>
                  </a:rPr>
                  <a:t> </a:t>
                </a:r>
              </a:p>
              <a:p>
                <a:pPr marL="0" marR="0" indent="0" algn="l" defTabSz="914400" rtl="0" eaLnBrk="1" fontAlgn="auto" latinLnBrk="0" hangingPunct="1">
                  <a:lnSpc>
                    <a:spcPct val="70000"/>
                  </a:lnSpc>
                  <a:buClrTx/>
                  <a:buSzTx/>
                  <a:buFontTx/>
                  <a:buNone/>
                  <a:tabLst/>
                </a:pPr>
                <a:r>
                  <a:rPr kumimoji="0" lang="en-US" sz="1200" b="0" i="0" strike="noStrike" kern="1200" cap="none" spc="0" normalizeH="0" baseline="0" noProof="0" dirty="0">
                    <a:ln>
                      <a:noFill/>
                    </a:ln>
                    <a:solidFill>
                      <a:srgbClr val="FFFFFF"/>
                    </a:solidFill>
                    <a:effectLst/>
                    <a:uLnTx/>
                    <a:uFillTx/>
                  </a:rPr>
                  <a:t>hosts</a:t>
                </a:r>
                <a:endParaRPr kumimoji="0" lang="en-US" sz="1200" b="0" i="0" strike="noStrike" kern="1200" cap="none" spc="0" normalizeH="0" baseline="0" noProof="0" dirty="0">
                  <a:ln>
                    <a:noFill/>
                  </a:ln>
                  <a:solidFill>
                    <a:srgbClr val="FFFFFF"/>
                  </a:solidFill>
                  <a:effectLst/>
                  <a:uLnTx/>
                  <a:uFillTx/>
                  <a:latin typeface="Arial" panose="020B0604020202020204" pitchFamily="34" charset="0"/>
                </a:endParaRPr>
              </a:p>
            </p:txBody>
          </p:sp>
        </p:grpSp>
        <p:grpSp>
          <p:nvGrpSpPr>
            <p:cNvPr id="57" name="Group 21">
              <a:extLst>
                <a:ext uri="{FF2B5EF4-FFF2-40B4-BE49-F238E27FC236}">
                  <a16:creationId xmlns:a16="http://schemas.microsoft.com/office/drawing/2014/main" id="{ED3B07A4-8BD4-6843-B7FB-6DE6B5985164}"/>
                </a:ext>
              </a:extLst>
            </p:cNvPr>
            <p:cNvGrpSpPr>
              <a:grpSpLocks/>
            </p:cNvGrpSpPr>
            <p:nvPr/>
          </p:nvGrpSpPr>
          <p:grpSpPr bwMode="auto">
            <a:xfrm>
              <a:off x="2950320" y="3636259"/>
              <a:ext cx="782710" cy="776625"/>
              <a:chOff x="545458" y="4783771"/>
              <a:chExt cx="2293787" cy="1733798"/>
            </a:xfrm>
          </p:grpSpPr>
          <p:sp>
            <p:nvSpPr>
              <p:cNvPr id="58" name="Rounded Rectangle 14">
                <a:extLst>
                  <a:ext uri="{FF2B5EF4-FFF2-40B4-BE49-F238E27FC236}">
                    <a16:creationId xmlns:a16="http://schemas.microsoft.com/office/drawing/2014/main" id="{B9EB7E25-C862-554C-ABC7-02D0AAD7E117}"/>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9" name="Rounded Rectangle 15">
                <a:extLst>
                  <a:ext uri="{FF2B5EF4-FFF2-40B4-BE49-F238E27FC236}">
                    <a16:creationId xmlns:a16="http://schemas.microsoft.com/office/drawing/2014/main" id="{56B8EAD1-9D06-0042-9CFC-796C358055D7}"/>
                  </a:ext>
                </a:extLst>
              </p:cNvPr>
              <p:cNvSpPr/>
              <p:nvPr/>
            </p:nvSpPr>
            <p:spPr>
              <a:xfrm>
                <a:off x="545458" y="4783771"/>
                <a:ext cx="2293787" cy="1733798"/>
              </a:xfrm>
              <a:prstGeom prst="roundRect">
                <a:avLst>
                  <a:gd name="adj" fmla="val 9818"/>
                </a:avLst>
              </a:prstGeom>
              <a:noFill/>
              <a:ln w="19050">
                <a:solidFill>
                  <a:schemeClr val="accent2">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sp>
        <p:nvSpPr>
          <p:cNvPr id="62" name="Graphic 15">
            <a:extLst>
              <a:ext uri="{FF2B5EF4-FFF2-40B4-BE49-F238E27FC236}">
                <a16:creationId xmlns:a16="http://schemas.microsoft.com/office/drawing/2014/main" id="{1F01F409-44BC-EF48-A6D3-E455D0F9396F}"/>
              </a:ext>
            </a:extLst>
          </p:cNvPr>
          <p:cNvSpPr/>
          <p:nvPr/>
        </p:nvSpPr>
        <p:spPr>
          <a:xfrm>
            <a:off x="335960" y="1460225"/>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63" name="Rectangle 62">
            <a:extLst>
              <a:ext uri="{FF2B5EF4-FFF2-40B4-BE49-F238E27FC236}">
                <a16:creationId xmlns:a16="http://schemas.microsoft.com/office/drawing/2014/main" id="{E2685A6F-5F2A-0141-B25A-E1FD982531C8}"/>
              </a:ext>
            </a:extLst>
          </p:cNvPr>
          <p:cNvSpPr/>
          <p:nvPr/>
        </p:nvSpPr>
        <p:spPr>
          <a:xfrm>
            <a:off x="2403819" y="1960630"/>
            <a:ext cx="1901705" cy="1321308"/>
          </a:xfrm>
          <a:prstGeom prst="rect">
            <a:avLst/>
          </a:prstGeom>
          <a:pattFill prst="pct10">
            <a:fgClr>
              <a:schemeClr val="accent1"/>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4" name="Rectangle 63">
            <a:extLst>
              <a:ext uri="{FF2B5EF4-FFF2-40B4-BE49-F238E27FC236}">
                <a16:creationId xmlns:a16="http://schemas.microsoft.com/office/drawing/2014/main" id="{C43D0AB7-F8B4-7D46-8DD5-1A219A63DBBD}"/>
              </a:ext>
            </a:extLst>
          </p:cNvPr>
          <p:cNvSpPr/>
          <p:nvPr/>
        </p:nvSpPr>
        <p:spPr>
          <a:xfrm>
            <a:off x="3431218" y="1973027"/>
            <a:ext cx="874306"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10.0.4.0/24</a:t>
            </a:r>
          </a:p>
        </p:txBody>
      </p:sp>
      <p:pic>
        <p:nvPicPr>
          <p:cNvPr id="65" name="Picture 64" descr="EC2-DB-on-Instance.png">
            <a:extLst>
              <a:ext uri="{FF2B5EF4-FFF2-40B4-BE49-F238E27FC236}">
                <a16:creationId xmlns:a16="http://schemas.microsoft.com/office/drawing/2014/main" id="{E6F1DBC5-4ADC-324C-87BB-E5C49FD56E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8911" y="2255524"/>
            <a:ext cx="731520" cy="731520"/>
          </a:xfrm>
          <a:prstGeom prst="rect">
            <a:avLst/>
          </a:prstGeom>
        </p:spPr>
      </p:pic>
    </p:spTree>
    <p:extLst>
      <p:ext uri="{BB962C8B-B14F-4D97-AF65-F5344CB8AC3E}">
        <p14:creationId xmlns:p14="http://schemas.microsoft.com/office/powerpoint/2010/main" val="340343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B439-80BE-42DC-8C13-729463FB4EE2}"/>
              </a:ext>
            </a:extLst>
          </p:cNvPr>
          <p:cNvSpPr>
            <a:spLocks noGrp="1"/>
          </p:cNvSpPr>
          <p:nvPr>
            <p:ph type="title"/>
          </p:nvPr>
        </p:nvSpPr>
        <p:spPr/>
        <p:txBody>
          <a:bodyPr/>
          <a:lstStyle/>
          <a:p>
            <a:r>
              <a:rPr lang="en-US" dirty="0"/>
              <a:t>Comparison of Security Groups and Network </a:t>
            </a:r>
            <a:r>
              <a:rPr lang="en-US" dirty="0">
                <a:solidFill>
                  <a:srgbClr val="0067C5"/>
                </a:solidFill>
              </a:rPr>
              <a:t>ACLs</a:t>
            </a:r>
            <a:endParaRPr lang="en-US" dirty="0">
              <a:solidFill>
                <a:srgbClr val="0067C5"/>
              </a:solidFill>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D941D52B-A76A-1A43-92C7-EB21487278F0}"/>
              </a:ext>
            </a:extLst>
          </p:cNvPr>
          <p:cNvGraphicFramePr>
            <a:graphicFrameLocks noGrp="1"/>
          </p:cNvGraphicFramePr>
          <p:nvPr>
            <p:ph sz="quarter" idx="14"/>
            <p:extLst>
              <p:ext uri="{D42A27DB-BD31-4B8C-83A1-F6EECF244321}">
                <p14:modId xmlns:p14="http://schemas.microsoft.com/office/powerpoint/2010/main" val="1284639693"/>
              </p:ext>
            </p:extLst>
          </p:nvPr>
        </p:nvGraphicFramePr>
        <p:xfrm>
          <a:off x="211138" y="1289050"/>
          <a:ext cx="9328150" cy="3747379"/>
        </p:xfrm>
        <a:graphic>
          <a:graphicData uri="http://schemas.openxmlformats.org/drawingml/2006/table">
            <a:tbl>
              <a:tblPr firstRow="1" bandRow="1">
                <a:tableStyleId>{5C22544A-7EE6-4342-B048-85BDC9FD1C3A}</a:tableStyleId>
              </a:tblPr>
              <a:tblGrid>
                <a:gridCol w="4664075">
                  <a:extLst>
                    <a:ext uri="{9D8B030D-6E8A-4147-A177-3AD203B41FA5}">
                      <a16:colId xmlns:a16="http://schemas.microsoft.com/office/drawing/2014/main" val="2837231266"/>
                    </a:ext>
                  </a:extLst>
                </a:gridCol>
                <a:gridCol w="4664075">
                  <a:extLst>
                    <a:ext uri="{9D8B030D-6E8A-4147-A177-3AD203B41FA5}">
                      <a16:colId xmlns:a16="http://schemas.microsoft.com/office/drawing/2014/main" val="2019567865"/>
                    </a:ext>
                  </a:extLst>
                </a:gridCol>
              </a:tblGrid>
              <a:tr h="494681">
                <a:tc>
                  <a:txBody>
                    <a:bodyPr/>
                    <a:lstStyle/>
                    <a:p>
                      <a:r>
                        <a:rPr lang="en-US" dirty="0"/>
                        <a:t>Security Group</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8E02"/>
                    </a:solidFill>
                  </a:tcPr>
                </a:tc>
                <a:tc>
                  <a:txBody>
                    <a:bodyPr/>
                    <a:lstStyle/>
                    <a:p>
                      <a:r>
                        <a:rPr lang="en-US" dirty="0"/>
                        <a:t>Network </a:t>
                      </a:r>
                      <a:r>
                        <a:rPr lang="en-US" u="none" dirty="0">
                          <a:solidFill>
                            <a:srgbClr val="FFFFFF"/>
                          </a:solidFill>
                        </a:rPr>
                        <a:t>ACL</a:t>
                      </a:r>
                      <a:endParaRPr lang="en-US" u="none" dirty="0">
                        <a:solidFill>
                          <a:srgbClr val="FFFFFF"/>
                        </a:solidFill>
                        <a:latin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1409750652"/>
                  </a:ext>
                </a:extLst>
              </a:tr>
              <a:tr h="494681">
                <a:tc>
                  <a:txBody>
                    <a:bodyPr/>
                    <a:lstStyle/>
                    <a:p>
                      <a:r>
                        <a:rPr lang="en-US" dirty="0"/>
                        <a:t>Operates at the instance level</a:t>
                      </a:r>
                    </a:p>
                  </a:txBody>
                  <a:tcPr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Operates at the subnet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611214"/>
                  </a:ext>
                </a:extLst>
              </a:tr>
              <a:tr h="494681">
                <a:tc>
                  <a:txBody>
                    <a:bodyPr/>
                    <a:lstStyle/>
                    <a:p>
                      <a:r>
                        <a:rPr lang="en-US" dirty="0"/>
                        <a:t>Supports only </a:t>
                      </a:r>
                      <a:r>
                        <a:rPr lang="en-US" u="none" dirty="0">
                          <a:solidFill>
                            <a:srgbClr val="000000"/>
                          </a:solidFill>
                        </a:rPr>
                        <a:t>allow</a:t>
                      </a:r>
                      <a:r>
                        <a:rPr lang="en-US" dirty="0"/>
                        <a:t> rules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Supports </a:t>
                      </a:r>
                      <a:r>
                        <a:rPr lang="en-US" u="none" dirty="0">
                          <a:solidFill>
                            <a:srgbClr val="000000"/>
                          </a:solidFill>
                        </a:rPr>
                        <a:t>allow</a:t>
                      </a:r>
                      <a:r>
                        <a:rPr lang="en-US" dirty="0"/>
                        <a:t> and deny rules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8480951"/>
                  </a:ext>
                </a:extLst>
              </a:tr>
              <a:tr h="731857">
                <a:tc>
                  <a:txBody>
                    <a:bodyPr/>
                    <a:lstStyle/>
                    <a:p>
                      <a:r>
                        <a:rPr lang="en-US" dirty="0"/>
                        <a:t>Is stateful: Return traffic is automatically </a:t>
                      </a:r>
                      <a:r>
                        <a:rPr lang="en-US" u="none" baseline="0" dirty="0">
                          <a:solidFill>
                            <a:srgbClr val="000000"/>
                          </a:solidFill>
                        </a:rPr>
                        <a:t>allowed.</a:t>
                      </a:r>
                      <a:endParaRPr lang="en-US" u="none" baseline="0" dirty="0">
                        <a:solidFill>
                          <a:srgbClr val="000000"/>
                        </a:solidFill>
                        <a:latin typeface="Aria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Is stateless: Return traffic must </a:t>
                      </a:r>
                      <a:r>
                        <a:rPr lang="en-US" u="none" dirty="0">
                          <a:solidFill>
                            <a:srgbClr val="000000"/>
                          </a:solidFill>
                        </a:rPr>
                        <a:t>be explicitly </a:t>
                      </a:r>
                      <a:r>
                        <a:rPr lang="en-US" u="none" baseline="0" dirty="0">
                          <a:solidFill>
                            <a:srgbClr val="000000"/>
                          </a:solidFill>
                        </a:rPr>
                        <a:t>allowed</a:t>
                      </a:r>
                      <a:r>
                        <a:rPr lang="en-US" u="none" dirty="0">
                          <a:solidFill>
                            <a:srgbClr val="000000"/>
                          </a:solidFill>
                        </a:rPr>
                        <a:t> by</a:t>
                      </a:r>
                      <a:r>
                        <a:rPr lang="en-US" dirty="0"/>
                        <a:t> rules.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810182"/>
                  </a:ext>
                </a:extLst>
              </a:tr>
              <a:tr h="494681">
                <a:tc>
                  <a:txBody>
                    <a:bodyPr/>
                    <a:lstStyle/>
                    <a:p>
                      <a:r>
                        <a:rPr lang="en-US" dirty="0"/>
                        <a:t>Evaluates all rules before deciding to </a:t>
                      </a:r>
                      <a:r>
                        <a:rPr lang="en-US" u="none" dirty="0">
                          <a:solidFill>
                            <a:srgbClr val="000000"/>
                          </a:solidFill>
                        </a:rPr>
                        <a:t>allow</a:t>
                      </a:r>
                      <a:endParaRPr lang="en-US" u="none" dirty="0">
                        <a:solidFill>
                          <a:srgbClr val="000000"/>
                        </a:solidFill>
                        <a:latin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Processes</a:t>
                      </a:r>
                      <a:r>
                        <a:rPr lang="en-US" baseline="0" dirty="0"/>
                        <a:t> r</a:t>
                      </a:r>
                      <a:r>
                        <a:rPr lang="en-US" dirty="0"/>
                        <a:t>ules in number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4021892"/>
                  </a:ext>
                </a:extLst>
              </a:tr>
              <a:tr h="1036798">
                <a:tc>
                  <a:txBody>
                    <a:bodyPr/>
                    <a:lstStyle/>
                    <a:p>
                      <a:r>
                        <a:rPr lang="en-US" dirty="0"/>
                        <a:t>Applies to an instance only if the security group is specified during instance launch or is </a:t>
                      </a:r>
                      <a:r>
                        <a:rPr lang="en-US" u="none" baseline="0" dirty="0">
                          <a:solidFill>
                            <a:srgbClr val="000000"/>
                          </a:solidFill>
                        </a:rPr>
                        <a:t>explicitly</a:t>
                      </a:r>
                      <a:r>
                        <a:rPr lang="en-US" dirty="0"/>
                        <a:t> associated later</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Automatically applies to all instances in the subnet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09228186"/>
                  </a:ext>
                </a:extLst>
              </a:tr>
            </a:tbl>
          </a:graphicData>
        </a:graphic>
      </p:graphicFrame>
      <p:sp>
        <p:nvSpPr>
          <p:cNvPr id="3" name="Text Placeholder 2">
            <a:extLst>
              <a:ext uri="{FF2B5EF4-FFF2-40B4-BE49-F238E27FC236}">
                <a16:creationId xmlns:a16="http://schemas.microsoft.com/office/drawing/2014/main" id="{3ED91D6D-6B20-9648-94C8-EA165EBCDF9E}"/>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F0FB4E6C-42E5-45ED-B412-FB3509E09183}"/>
              </a:ext>
            </a:extLst>
          </p:cNvPr>
          <p:cNvSpPr>
            <a:spLocks noGrp="1"/>
          </p:cNvSpPr>
          <p:nvPr>
            <p:ph type="sldNum" sz="quarter" idx="4"/>
          </p:nvPr>
        </p:nvSpPr>
        <p:spPr/>
        <p:txBody>
          <a:bodyPr/>
          <a:lstStyle/>
          <a:p>
            <a:fld id="{92978B7E-5EBE-134C-B481-E4E8CA36F800}" type="slidenum">
              <a:rPr lang="en-US" smtClean="0"/>
              <a:pPr/>
              <a:t>14</a:t>
            </a:fld>
            <a:endParaRPr lang="en-US" dirty="0"/>
          </a:p>
        </p:txBody>
      </p:sp>
      <p:sp>
        <p:nvSpPr>
          <p:cNvPr id="8" name="Text Placeholder 7">
            <a:extLst>
              <a:ext uri="{FF2B5EF4-FFF2-40B4-BE49-F238E27FC236}">
                <a16:creationId xmlns:a16="http://schemas.microsoft.com/office/drawing/2014/main" id="{F74006FE-F1A9-BE43-9605-2B2EB228993F}"/>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31BDA928-E800-4505-ADB4-113C4C171158}"/>
              </a:ext>
            </a:extLst>
          </p:cNvPr>
          <p:cNvSpPr>
            <a:spLocks noGrp="1"/>
          </p:cNvSpPr>
          <p:nvPr>
            <p:ph type="ftr" sz="quarter" idx="3"/>
          </p:nvPr>
        </p:nvSpPr>
        <p:spPr/>
        <p:txBody>
          <a:bodyPr/>
          <a:lstStyle/>
          <a:p>
            <a:pPr>
              <a:defRPr/>
            </a:pPr>
            <a:r>
              <a:rPr lang="en-US"/>
              <a:t>© 2019 NetApp, Inc. All rights reserved. </a:t>
            </a:r>
            <a:endParaRPr lang="en-US" dirty="0"/>
          </a:p>
        </p:txBody>
      </p:sp>
    </p:spTree>
    <p:extLst>
      <p:ext uri="{BB962C8B-B14F-4D97-AF65-F5344CB8AC3E}">
        <p14:creationId xmlns:p14="http://schemas.microsoft.com/office/powerpoint/2010/main" val="208473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0D5C0B-7F6C-44A5-8A46-CAFE5AF3AF24}"/>
              </a:ext>
            </a:extLst>
          </p:cNvPr>
          <p:cNvSpPr>
            <a:spLocks noGrp="1"/>
          </p:cNvSpPr>
          <p:nvPr>
            <p:ph type="title"/>
          </p:nvPr>
        </p:nvSpPr>
        <p:spPr/>
        <p:txBody>
          <a:bodyPr/>
          <a:lstStyle/>
          <a:p>
            <a:r>
              <a:rPr lang="en-US" dirty="0">
                <a:solidFill>
                  <a:srgbClr val="0067C5"/>
                </a:solidFill>
              </a:rPr>
              <a:t>AWS</a:t>
            </a:r>
            <a:r>
              <a:rPr lang="en-US" dirty="0"/>
              <a:t> Storage</a:t>
            </a:r>
          </a:p>
        </p:txBody>
      </p:sp>
      <p:sp>
        <p:nvSpPr>
          <p:cNvPr id="9" name="Content Placeholder 8">
            <a:extLst>
              <a:ext uri="{FF2B5EF4-FFF2-40B4-BE49-F238E27FC236}">
                <a16:creationId xmlns:a16="http://schemas.microsoft.com/office/drawing/2014/main" id="{7E7C6618-D907-42DF-BF92-7CBEF98F115B}"/>
              </a:ext>
            </a:extLst>
          </p:cNvPr>
          <p:cNvSpPr>
            <a:spLocks noGrp="1"/>
          </p:cNvSpPr>
          <p:nvPr>
            <p:ph sz="quarter" idx="14"/>
          </p:nvPr>
        </p:nvSpPr>
        <p:spPr>
          <a:xfrm>
            <a:off x="210494" y="1288916"/>
            <a:ext cx="7026003" cy="3867284"/>
          </a:xfrm>
        </p:spPr>
        <p:txBody>
          <a:bodyPr/>
          <a:lstStyle/>
          <a:p>
            <a:r>
              <a:rPr lang="en-US" sz="1800" dirty="0"/>
              <a:t>Amazon Elastic Block Storage (Amazon EBS) provides block level storage for use with </a:t>
            </a:r>
            <a:r>
              <a:rPr lang="en-US" sz="1800" dirty="0">
                <a:solidFill>
                  <a:srgbClr val="000000"/>
                </a:solidFill>
              </a:rPr>
              <a:t>Amazon EC2</a:t>
            </a:r>
            <a:r>
              <a:rPr lang="en-US" sz="1800" dirty="0"/>
              <a:t>.</a:t>
            </a:r>
          </a:p>
          <a:p>
            <a:pPr lvl="1"/>
            <a:r>
              <a:rPr lang="en-US" dirty="0"/>
              <a:t>Has a range of performance and media types (</a:t>
            </a:r>
            <a:r>
              <a:rPr lang="en-US" dirty="0">
                <a:solidFill>
                  <a:srgbClr val="000000"/>
                </a:solidFill>
              </a:rPr>
              <a:t>for example,</a:t>
            </a:r>
            <a:r>
              <a:rPr lang="en-US" dirty="0"/>
              <a:t> gp2: General Purpose </a:t>
            </a:r>
            <a:r>
              <a:rPr lang="en-US" dirty="0">
                <a:solidFill>
                  <a:srgbClr val="000000"/>
                </a:solidFill>
              </a:rPr>
              <a:t>SSD</a:t>
            </a:r>
            <a:r>
              <a:rPr lang="en-US" dirty="0"/>
              <a:t>, st1: Throughput Optimized </a:t>
            </a:r>
            <a:r>
              <a:rPr lang="en-US" dirty="0">
                <a:solidFill>
                  <a:srgbClr val="000000"/>
                </a:solidFill>
              </a:rPr>
              <a:t>HDD</a:t>
            </a:r>
            <a:r>
              <a:rPr lang="en-US" dirty="0"/>
              <a:t>)</a:t>
            </a:r>
          </a:p>
          <a:p>
            <a:pPr lvl="1"/>
            <a:r>
              <a:rPr lang="en-US" dirty="0"/>
              <a:t>Is attached to </a:t>
            </a:r>
            <a:r>
              <a:rPr lang="en-US" dirty="0">
                <a:solidFill>
                  <a:srgbClr val="000000"/>
                </a:solidFill>
              </a:rPr>
              <a:t>Amazon EC2</a:t>
            </a:r>
            <a:r>
              <a:rPr lang="en-US" dirty="0"/>
              <a:t> instances and </a:t>
            </a:r>
            <a:r>
              <a:rPr lang="en-US" dirty="0">
                <a:solidFill>
                  <a:srgbClr val="000000"/>
                </a:solidFill>
              </a:rPr>
              <a:t>exposed</a:t>
            </a:r>
            <a:r>
              <a:rPr lang="en-US" dirty="0"/>
              <a:t> as storage volumes</a:t>
            </a:r>
          </a:p>
          <a:p>
            <a:pPr lvl="1"/>
            <a:r>
              <a:rPr lang="en-US" dirty="0"/>
              <a:t>Persists independently from the </a:t>
            </a:r>
            <a:r>
              <a:rPr lang="en-US" dirty="0">
                <a:solidFill>
                  <a:srgbClr val="000000"/>
                </a:solidFill>
              </a:rPr>
              <a:t>Amazon EC2</a:t>
            </a:r>
            <a:r>
              <a:rPr lang="en-US" dirty="0"/>
              <a:t> instance</a:t>
            </a:r>
          </a:p>
          <a:p>
            <a:pPr lvl="1"/>
            <a:r>
              <a:rPr lang="en-US" dirty="0"/>
              <a:t>Is good for file systems, databases, and throughput intensive apps</a:t>
            </a:r>
            <a:endParaRPr lang="en-US" sz="800" dirty="0"/>
          </a:p>
          <a:p>
            <a:r>
              <a:rPr lang="en-US" sz="1800" dirty="0"/>
              <a:t>Amazon Simple Storage Services (</a:t>
            </a:r>
            <a:r>
              <a:rPr lang="en-US" sz="1800" dirty="0">
                <a:solidFill>
                  <a:srgbClr val="000000"/>
                </a:solidFill>
              </a:rPr>
              <a:t>Amazon S3</a:t>
            </a:r>
            <a:r>
              <a:rPr lang="en-US" sz="1800" dirty="0"/>
              <a:t> or </a:t>
            </a:r>
            <a:r>
              <a:rPr lang="en-US" sz="1800" dirty="0">
                <a:solidFill>
                  <a:srgbClr val="000000"/>
                </a:solidFill>
              </a:rPr>
              <a:t>S3</a:t>
            </a:r>
            <a:r>
              <a:rPr lang="en-US" sz="1800" dirty="0"/>
              <a:t>) </a:t>
            </a:r>
            <a:r>
              <a:rPr lang="en-US" sz="1800" dirty="0">
                <a:solidFill>
                  <a:srgbClr val="000000"/>
                </a:solidFill>
              </a:rPr>
              <a:t>is characterized by</a:t>
            </a:r>
            <a:r>
              <a:rPr lang="en-US" sz="1800" dirty="0"/>
              <a:t> the following:</a:t>
            </a:r>
          </a:p>
          <a:p>
            <a:pPr lvl="1"/>
            <a:r>
              <a:rPr lang="en-US" dirty="0"/>
              <a:t>A repository for internet data</a:t>
            </a:r>
          </a:p>
          <a:p>
            <a:pPr lvl="1"/>
            <a:r>
              <a:rPr lang="en-US" dirty="0"/>
              <a:t>Inexpensive</a:t>
            </a:r>
          </a:p>
          <a:p>
            <a:pPr lvl="1"/>
            <a:r>
              <a:rPr lang="en-US" dirty="0"/>
              <a:t>Object based</a:t>
            </a:r>
          </a:p>
          <a:p>
            <a:pPr lvl="1"/>
            <a:r>
              <a:rPr lang="en-US" dirty="0"/>
              <a:t>Used for Amazon </a:t>
            </a:r>
            <a:r>
              <a:rPr lang="en-US" dirty="0">
                <a:solidFill>
                  <a:srgbClr val="000000"/>
                </a:solidFill>
              </a:rPr>
              <a:t>EC2</a:t>
            </a:r>
            <a:r>
              <a:rPr lang="en-US" dirty="0"/>
              <a:t> instance </a:t>
            </a:r>
            <a:r>
              <a:rPr lang="en-US" dirty="0">
                <a:solidFill>
                  <a:srgbClr val="000000"/>
                </a:solidFill>
              </a:rPr>
              <a:t>snapshots</a:t>
            </a:r>
            <a:endParaRPr lang="en-US" dirty="0">
              <a:solidFill>
                <a:srgbClr val="000000"/>
              </a:solidFill>
              <a:latin typeface="Arial" panose="020B0604020202020204" pitchFamily="34" charset="0"/>
            </a:endParaRPr>
          </a:p>
          <a:p>
            <a:endParaRPr lang="en-US" dirty="0"/>
          </a:p>
        </p:txBody>
      </p:sp>
      <p:sp>
        <p:nvSpPr>
          <p:cNvPr id="2" name="Text Placeholder 1">
            <a:extLst>
              <a:ext uri="{FF2B5EF4-FFF2-40B4-BE49-F238E27FC236}">
                <a16:creationId xmlns:a16="http://schemas.microsoft.com/office/drawing/2014/main" id="{6F70249B-B871-C840-A322-F7CAA004BAF4}"/>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51EA2B85-90A6-42A1-ABDD-5D5EB1BA7BE5}"/>
              </a:ext>
            </a:extLst>
          </p:cNvPr>
          <p:cNvSpPr>
            <a:spLocks noGrp="1"/>
          </p:cNvSpPr>
          <p:nvPr>
            <p:ph type="sldNum" sz="quarter" idx="4"/>
          </p:nvPr>
        </p:nvSpPr>
        <p:spPr/>
        <p:txBody>
          <a:bodyPr/>
          <a:lstStyle/>
          <a:p>
            <a:fld id="{92978B7E-5EBE-134C-B481-E4E8CA36F800}" type="slidenum">
              <a:rPr lang="en-US" smtClean="0"/>
              <a:pPr/>
              <a:t>15</a:t>
            </a:fld>
            <a:endParaRPr lang="en-US" dirty="0"/>
          </a:p>
        </p:txBody>
      </p:sp>
      <p:sp>
        <p:nvSpPr>
          <p:cNvPr id="3" name="Text Placeholder 2">
            <a:extLst>
              <a:ext uri="{FF2B5EF4-FFF2-40B4-BE49-F238E27FC236}">
                <a16:creationId xmlns:a16="http://schemas.microsoft.com/office/drawing/2014/main" id="{5EE5A858-5A59-3246-9DBB-5764B2421BD5}"/>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C8C21BA6-8028-49E5-A7F1-EA38DAA7799E}"/>
              </a:ext>
            </a:extLst>
          </p:cNvPr>
          <p:cNvSpPr>
            <a:spLocks noGrp="1"/>
          </p:cNvSpPr>
          <p:nvPr>
            <p:ph type="ftr" sz="quarter" idx="3"/>
          </p:nvPr>
        </p:nvSpPr>
        <p:spPr/>
        <p:txBody>
          <a:bodyPr/>
          <a:lstStyle/>
          <a:p>
            <a:pPr>
              <a:defRPr/>
            </a:pPr>
            <a:r>
              <a:rPr lang="en-US"/>
              <a:t>© 2019 NetApp, Inc. All rights reserved. </a:t>
            </a:r>
            <a:endParaRPr lang="en-US" dirty="0"/>
          </a:p>
        </p:txBody>
      </p:sp>
      <p:pic>
        <p:nvPicPr>
          <p:cNvPr id="11" name="Picture 10" descr="Amazon-Elastic-Block-Storage.png">
            <a:extLst>
              <a:ext uri="{FF2B5EF4-FFF2-40B4-BE49-F238E27FC236}">
                <a16:creationId xmlns:a16="http://schemas.microsoft.com/office/drawing/2014/main" id="{7D224102-AEAF-4804-A635-F5D0DA894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870" y="1706503"/>
            <a:ext cx="1136299" cy="1136299"/>
          </a:xfrm>
          <a:prstGeom prst="rect">
            <a:avLst/>
          </a:prstGeom>
        </p:spPr>
      </p:pic>
      <p:sp>
        <p:nvSpPr>
          <p:cNvPr id="15" name="Graphic 12">
            <a:extLst>
              <a:ext uri="{FF2B5EF4-FFF2-40B4-BE49-F238E27FC236}">
                <a16:creationId xmlns:a16="http://schemas.microsoft.com/office/drawing/2014/main" id="{B25E5542-103B-C748-984C-C4DDF4370061}"/>
              </a:ext>
            </a:extLst>
          </p:cNvPr>
          <p:cNvSpPr/>
          <p:nvPr/>
        </p:nvSpPr>
        <p:spPr>
          <a:xfrm>
            <a:off x="7574138" y="3566688"/>
            <a:ext cx="977762" cy="982729"/>
          </a:xfrm>
          <a:custGeom>
            <a:avLst/>
            <a:gdLst>
              <a:gd name="connsiteX0" fmla="*/ 1810053 w 1876425"/>
              <a:gd name="connsiteY0" fmla="*/ 192786 h 1885950"/>
              <a:gd name="connsiteX1" fmla="*/ 1595265 w 1876425"/>
              <a:gd name="connsiteY1" fmla="*/ 89154 h 1885950"/>
              <a:gd name="connsiteX2" fmla="*/ 938611 w 1876425"/>
              <a:gd name="connsiteY2" fmla="*/ 7144 h 1885950"/>
              <a:gd name="connsiteX3" fmla="*/ 296340 w 1876425"/>
              <a:gd name="connsiteY3" fmla="*/ 84868 h 1885950"/>
              <a:gd name="connsiteX4" fmla="*/ 64692 w 1876425"/>
              <a:gd name="connsiteY4" fmla="*/ 194405 h 1885950"/>
              <a:gd name="connsiteX5" fmla="*/ 64692 w 1876425"/>
              <a:gd name="connsiteY5" fmla="*/ 194405 h 1885950"/>
              <a:gd name="connsiteX6" fmla="*/ 11638 w 1876425"/>
              <a:gd name="connsiteY6" fmla="*/ 337852 h 1885950"/>
              <a:gd name="connsiteX7" fmla="*/ 11924 w 1876425"/>
              <a:gd name="connsiteY7" fmla="*/ 338804 h 1885950"/>
              <a:gd name="connsiteX8" fmla="*/ 363111 w 1876425"/>
              <a:gd name="connsiteY8" fmla="*/ 1643539 h 1885950"/>
              <a:gd name="connsiteX9" fmla="*/ 370921 w 1876425"/>
              <a:gd name="connsiteY9" fmla="*/ 1682020 h 1885950"/>
              <a:gd name="connsiteX10" fmla="*/ 938611 w 1876425"/>
              <a:gd name="connsiteY10" fmla="*/ 1879854 h 1885950"/>
              <a:gd name="connsiteX11" fmla="*/ 1506301 w 1876425"/>
              <a:gd name="connsiteY11" fmla="*/ 1682020 h 1885950"/>
              <a:gd name="connsiteX12" fmla="*/ 1514112 w 1876425"/>
              <a:gd name="connsiteY12" fmla="*/ 1643539 h 1885950"/>
              <a:gd name="connsiteX13" fmla="*/ 1865298 w 1876425"/>
              <a:gd name="connsiteY13" fmla="*/ 338804 h 1885950"/>
              <a:gd name="connsiteX14" fmla="*/ 1865584 w 1876425"/>
              <a:gd name="connsiteY14" fmla="*/ 337852 h 1885950"/>
              <a:gd name="connsiteX15" fmla="*/ 1810053 w 1876425"/>
              <a:gd name="connsiteY15" fmla="*/ 192786 h 1885950"/>
              <a:gd name="connsiteX16" fmla="*/ 1810053 w 1876425"/>
              <a:gd name="connsiteY16" fmla="*/ 192786 h 1885950"/>
              <a:gd name="connsiteX17" fmla="*/ 938611 w 1876425"/>
              <a:gd name="connsiteY17" fmla="*/ 485489 h 1885950"/>
              <a:gd name="connsiteX18" fmla="*/ 104316 w 1876425"/>
              <a:gd name="connsiteY18" fmla="*/ 294418 h 1885950"/>
              <a:gd name="connsiteX19" fmla="*/ 938611 w 1876425"/>
              <a:gd name="connsiteY19" fmla="*/ 103346 h 1885950"/>
              <a:gd name="connsiteX20" fmla="*/ 1772906 w 1876425"/>
              <a:gd name="connsiteY20" fmla="*/ 294418 h 1885950"/>
              <a:gd name="connsiteX21" fmla="*/ 938611 w 1876425"/>
              <a:gd name="connsiteY21" fmla="*/ 485489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6425" h="1885950">
                <a:moveTo>
                  <a:pt x="1810053" y="192786"/>
                </a:moveTo>
                <a:cubicBezTo>
                  <a:pt x="1744140" y="147542"/>
                  <a:pt x="1671846" y="112109"/>
                  <a:pt x="1595265" y="89154"/>
                </a:cubicBezTo>
                <a:cubicBezTo>
                  <a:pt x="1426006" y="38386"/>
                  <a:pt x="1194262" y="7144"/>
                  <a:pt x="938611" y="7144"/>
                </a:cubicBezTo>
                <a:cubicBezTo>
                  <a:pt x="690104" y="7144"/>
                  <a:pt x="464266" y="36671"/>
                  <a:pt x="296340" y="84868"/>
                </a:cubicBezTo>
                <a:cubicBezTo>
                  <a:pt x="213663" y="108585"/>
                  <a:pt x="135558" y="145733"/>
                  <a:pt x="64692" y="194405"/>
                </a:cubicBezTo>
                <a:lnTo>
                  <a:pt x="64692" y="194405"/>
                </a:lnTo>
                <a:cubicBezTo>
                  <a:pt x="18401" y="226124"/>
                  <a:pt x="-2840" y="283655"/>
                  <a:pt x="11638" y="337852"/>
                </a:cubicBezTo>
                <a:lnTo>
                  <a:pt x="11924" y="338804"/>
                </a:lnTo>
                <a:lnTo>
                  <a:pt x="363111" y="1643539"/>
                </a:lnTo>
                <a:cubicBezTo>
                  <a:pt x="366540" y="1656207"/>
                  <a:pt x="368540" y="1669161"/>
                  <a:pt x="370921" y="1682020"/>
                </a:cubicBezTo>
                <a:cubicBezTo>
                  <a:pt x="390924" y="1792510"/>
                  <a:pt x="637431" y="1879854"/>
                  <a:pt x="938611" y="1879854"/>
                </a:cubicBezTo>
                <a:cubicBezTo>
                  <a:pt x="1239792" y="1879854"/>
                  <a:pt x="1486299" y="1792510"/>
                  <a:pt x="1506301" y="1682020"/>
                </a:cubicBezTo>
                <a:cubicBezTo>
                  <a:pt x="1508682" y="1669161"/>
                  <a:pt x="1510683" y="1656207"/>
                  <a:pt x="1514112" y="1643539"/>
                </a:cubicBezTo>
                <a:lnTo>
                  <a:pt x="1865298" y="338804"/>
                </a:lnTo>
                <a:cubicBezTo>
                  <a:pt x="1865394" y="338519"/>
                  <a:pt x="1865489" y="338138"/>
                  <a:pt x="1865584" y="337852"/>
                </a:cubicBezTo>
                <a:cubicBezTo>
                  <a:pt x="1880062" y="282988"/>
                  <a:pt x="1856916" y="224885"/>
                  <a:pt x="1810053" y="192786"/>
                </a:cubicBezTo>
                <a:lnTo>
                  <a:pt x="1810053" y="192786"/>
                </a:lnTo>
                <a:close/>
                <a:moveTo>
                  <a:pt x="938611" y="485489"/>
                </a:moveTo>
                <a:cubicBezTo>
                  <a:pt x="477792" y="485489"/>
                  <a:pt x="104316" y="399955"/>
                  <a:pt x="104316" y="294418"/>
                </a:cubicBezTo>
                <a:cubicBezTo>
                  <a:pt x="104316" y="188881"/>
                  <a:pt x="477887" y="103346"/>
                  <a:pt x="938611" y="103346"/>
                </a:cubicBezTo>
                <a:cubicBezTo>
                  <a:pt x="1399336" y="103346"/>
                  <a:pt x="1772906" y="188881"/>
                  <a:pt x="1772906" y="294418"/>
                </a:cubicBezTo>
                <a:cubicBezTo>
                  <a:pt x="1772906" y="399860"/>
                  <a:pt x="1399336" y="485489"/>
                  <a:pt x="938611" y="485489"/>
                </a:cubicBezTo>
                <a:close/>
              </a:path>
            </a:pathLst>
          </a:custGeom>
          <a:solidFill>
            <a:schemeClr val="tx1">
              <a:lumMod val="65000"/>
              <a:lumOff val="35000"/>
            </a:schemeClr>
          </a:solidFill>
          <a:ln w="9525" cap="flat">
            <a:noFill/>
            <a:prstDash val="solid"/>
            <a:miter/>
          </a:ln>
        </p:spPr>
        <p:txBody>
          <a:bodyPr rtlCol="0" anchor="ctr"/>
          <a:lstStyle/>
          <a:p>
            <a:endParaRPr lang="en-US"/>
          </a:p>
        </p:txBody>
      </p:sp>
      <p:sp>
        <p:nvSpPr>
          <p:cNvPr id="18" name="TextBox 17">
            <a:extLst>
              <a:ext uri="{FF2B5EF4-FFF2-40B4-BE49-F238E27FC236}">
                <a16:creationId xmlns:a16="http://schemas.microsoft.com/office/drawing/2014/main" id="{9E238E36-73A1-A047-89C7-657744D546DD}"/>
              </a:ext>
            </a:extLst>
          </p:cNvPr>
          <p:cNvSpPr txBox="1"/>
          <p:nvPr/>
        </p:nvSpPr>
        <p:spPr>
          <a:xfrm>
            <a:off x="7340143" y="4517600"/>
            <a:ext cx="1549400" cy="455452"/>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lang="en-US" dirty="0">
                <a:solidFill>
                  <a:srgbClr val="000000"/>
                </a:solidFill>
              </a:rPr>
              <a:t>Amazon S</a:t>
            </a:r>
            <a:r>
              <a:rPr kumimoji="0" lang="en-US" sz="1800" b="0" i="0" strike="noStrike" kern="1200" cap="none" spc="0" normalizeH="0" noProof="0" dirty="0">
                <a:ln>
                  <a:noFill/>
                </a:ln>
                <a:solidFill>
                  <a:srgbClr val="000000"/>
                </a:solidFill>
                <a:effectLst/>
                <a:uLnTx/>
                <a:uFillTx/>
              </a:rPr>
              <a:t>3</a:t>
            </a:r>
            <a:endParaRPr kumimoji="0" lang="en-US" sz="1800" b="0" i="0" strike="noStrike" kern="1200" cap="none" spc="0" normalizeH="0" noProof="0" dirty="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53517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E0D6-8A10-49CE-B9B1-3823542CB3A9}"/>
              </a:ext>
            </a:extLst>
          </p:cNvPr>
          <p:cNvSpPr>
            <a:spLocks noGrp="1"/>
          </p:cNvSpPr>
          <p:nvPr>
            <p:ph type="title"/>
          </p:nvPr>
        </p:nvSpPr>
        <p:spPr/>
        <p:txBody>
          <a:bodyPr/>
          <a:lstStyle/>
          <a:p>
            <a:r>
              <a:rPr lang="en-US" dirty="0">
                <a:solidFill>
                  <a:srgbClr val="0067C5"/>
                </a:solidFill>
              </a:rPr>
              <a:t>AWS</a:t>
            </a:r>
            <a:r>
              <a:rPr lang="en-US" dirty="0"/>
              <a:t> Storage and </a:t>
            </a:r>
            <a:r>
              <a:rPr lang="en-US" dirty="0">
                <a:solidFill>
                  <a:srgbClr val="0067C5"/>
                </a:solidFill>
              </a:rPr>
              <a:t>Amazon EC2</a:t>
            </a:r>
            <a:r>
              <a:rPr lang="en-US" dirty="0"/>
              <a:t> Relationships</a:t>
            </a:r>
          </a:p>
        </p:txBody>
      </p:sp>
      <p:sp>
        <p:nvSpPr>
          <p:cNvPr id="3" name="Text Placeholder 2">
            <a:extLst>
              <a:ext uri="{FF2B5EF4-FFF2-40B4-BE49-F238E27FC236}">
                <a16:creationId xmlns:a16="http://schemas.microsoft.com/office/drawing/2014/main" id="{AFD3D12C-FEEF-BF44-AFBC-AE39ED1D0A9A}"/>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D3718730-0BD3-4FD7-B303-AF1D00B2C5B9}"/>
              </a:ext>
            </a:extLst>
          </p:cNvPr>
          <p:cNvSpPr>
            <a:spLocks noGrp="1"/>
          </p:cNvSpPr>
          <p:nvPr>
            <p:ph type="sldNum" sz="quarter" idx="4"/>
          </p:nvPr>
        </p:nvSpPr>
        <p:spPr/>
        <p:txBody>
          <a:bodyPr/>
          <a:lstStyle/>
          <a:p>
            <a:fld id="{92978B7E-5EBE-134C-B481-E4E8CA36F800}" type="slidenum">
              <a:rPr lang="en-US" smtClean="0"/>
              <a:pPr/>
              <a:t>16</a:t>
            </a:fld>
            <a:endParaRPr lang="en-US" dirty="0"/>
          </a:p>
        </p:txBody>
      </p:sp>
      <p:sp>
        <p:nvSpPr>
          <p:cNvPr id="6" name="Text Placeholder 5">
            <a:extLst>
              <a:ext uri="{FF2B5EF4-FFF2-40B4-BE49-F238E27FC236}">
                <a16:creationId xmlns:a16="http://schemas.microsoft.com/office/drawing/2014/main" id="{1000DBD6-AE3B-FD41-A3AC-FE4B48ADE208}"/>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4144A88C-9C66-4B6D-AE8C-EDA84FF37CC4}"/>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0" name="Rectangle: Rounded Corners 9">
            <a:extLst>
              <a:ext uri="{FF2B5EF4-FFF2-40B4-BE49-F238E27FC236}">
                <a16:creationId xmlns:a16="http://schemas.microsoft.com/office/drawing/2014/main" id="{1B889EC9-F54A-43B5-9B35-00F5DF4A7C8C}"/>
              </a:ext>
            </a:extLst>
          </p:cNvPr>
          <p:cNvSpPr/>
          <p:nvPr/>
        </p:nvSpPr>
        <p:spPr>
          <a:xfrm>
            <a:off x="1577591" y="1307083"/>
            <a:ext cx="3245618" cy="3744988"/>
          </a:xfrm>
          <a:prstGeom prst="rect">
            <a:avLst/>
          </a:prstGeom>
          <a:solidFill>
            <a:schemeClr val="bg2">
              <a:lumMod val="20000"/>
              <a:lumOff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Rectangle: Rounded Corners 10">
            <a:extLst>
              <a:ext uri="{FF2B5EF4-FFF2-40B4-BE49-F238E27FC236}">
                <a16:creationId xmlns:a16="http://schemas.microsoft.com/office/drawing/2014/main" id="{784D1C18-CF37-47AD-9FBE-49AF27CAE630}"/>
              </a:ext>
            </a:extLst>
          </p:cNvPr>
          <p:cNvSpPr/>
          <p:nvPr/>
        </p:nvSpPr>
        <p:spPr>
          <a:xfrm>
            <a:off x="5161679" y="1307083"/>
            <a:ext cx="1470410" cy="3744988"/>
          </a:xfrm>
          <a:prstGeom prst="rect">
            <a:avLst/>
          </a:prstGeom>
          <a:solidFill>
            <a:schemeClr val="bg2">
              <a:lumMod val="20000"/>
              <a:lumOff val="80000"/>
            </a:schemeClr>
          </a:solidFill>
          <a:ln w="25400">
            <a:solidFill>
              <a:srgbClr val="DC483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2" name="Rectangle: Rounded Corners 11">
            <a:extLst>
              <a:ext uri="{FF2B5EF4-FFF2-40B4-BE49-F238E27FC236}">
                <a16:creationId xmlns:a16="http://schemas.microsoft.com/office/drawing/2014/main" id="{7A2025B4-C482-438A-AE4D-C59CD94F4090}"/>
              </a:ext>
            </a:extLst>
          </p:cNvPr>
          <p:cNvSpPr/>
          <p:nvPr/>
        </p:nvSpPr>
        <p:spPr>
          <a:xfrm>
            <a:off x="6888780" y="1307084"/>
            <a:ext cx="1499197" cy="3744988"/>
          </a:xfrm>
          <a:prstGeom prst="rect">
            <a:avLst/>
          </a:prstGeom>
          <a:solidFill>
            <a:schemeClr val="bg2">
              <a:lumMod val="20000"/>
              <a:lumOff val="80000"/>
            </a:schemeClr>
          </a:solidFill>
          <a:ln w="25400">
            <a:solidFill>
              <a:srgbClr val="802A1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3" name="Rectangle: Rounded Corners 12">
            <a:extLst>
              <a:ext uri="{FF2B5EF4-FFF2-40B4-BE49-F238E27FC236}">
                <a16:creationId xmlns:a16="http://schemas.microsoft.com/office/drawing/2014/main" id="{7304AD2E-001F-4847-AD59-B2D34863D394}"/>
              </a:ext>
            </a:extLst>
          </p:cNvPr>
          <p:cNvSpPr/>
          <p:nvPr/>
        </p:nvSpPr>
        <p:spPr>
          <a:xfrm>
            <a:off x="1841202" y="1800526"/>
            <a:ext cx="2545447" cy="782504"/>
          </a:xfrm>
          <a:prstGeom prst="rect">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solidFill>
                  <a:schemeClr val="tx1"/>
                </a:solidFill>
              </a:rPr>
              <a:t>Instance A</a:t>
            </a:r>
          </a:p>
        </p:txBody>
      </p:sp>
      <p:sp>
        <p:nvSpPr>
          <p:cNvPr id="15" name="Rectangle: Rounded Corners 14">
            <a:extLst>
              <a:ext uri="{FF2B5EF4-FFF2-40B4-BE49-F238E27FC236}">
                <a16:creationId xmlns:a16="http://schemas.microsoft.com/office/drawing/2014/main" id="{B2C4A100-4782-41A0-874A-D990BEC491CE}"/>
              </a:ext>
            </a:extLst>
          </p:cNvPr>
          <p:cNvSpPr/>
          <p:nvPr/>
        </p:nvSpPr>
        <p:spPr>
          <a:xfrm>
            <a:off x="1841202" y="2812708"/>
            <a:ext cx="2545447" cy="782504"/>
          </a:xfrm>
          <a:prstGeom prst="rect">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solidFill>
                  <a:schemeClr val="tx1"/>
                </a:solidFill>
              </a:rPr>
              <a:t>Instance B</a:t>
            </a:r>
          </a:p>
        </p:txBody>
      </p:sp>
      <p:sp>
        <p:nvSpPr>
          <p:cNvPr id="18" name="Rectangle: Rounded Corners 17">
            <a:extLst>
              <a:ext uri="{FF2B5EF4-FFF2-40B4-BE49-F238E27FC236}">
                <a16:creationId xmlns:a16="http://schemas.microsoft.com/office/drawing/2014/main" id="{F9C24CA0-ECA7-4BA9-B552-8D216B68F993}"/>
              </a:ext>
            </a:extLst>
          </p:cNvPr>
          <p:cNvSpPr/>
          <p:nvPr/>
        </p:nvSpPr>
        <p:spPr>
          <a:xfrm>
            <a:off x="1837083" y="3824890"/>
            <a:ext cx="2549566" cy="1050532"/>
          </a:xfrm>
          <a:prstGeom prst="rect">
            <a:avLst/>
          </a:prstGeom>
          <a:solidFill>
            <a:schemeClr val="bg1"/>
          </a:solidFill>
          <a:ln w="25400">
            <a:solidFill>
              <a:srgbClr val="C8C9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0" name="Rectangle: Rounded Corners 19">
            <a:extLst>
              <a:ext uri="{FF2B5EF4-FFF2-40B4-BE49-F238E27FC236}">
                <a16:creationId xmlns:a16="http://schemas.microsoft.com/office/drawing/2014/main" id="{ABF6BF98-85EA-42A2-B00E-04FDEE64473B}"/>
              </a:ext>
            </a:extLst>
          </p:cNvPr>
          <p:cNvSpPr/>
          <p:nvPr/>
        </p:nvSpPr>
        <p:spPr>
          <a:xfrm>
            <a:off x="7088502" y="2334604"/>
            <a:ext cx="1099753" cy="1303223"/>
          </a:xfrm>
          <a:prstGeom prst="rect">
            <a:avLst/>
          </a:prstGeom>
          <a:solidFill>
            <a:schemeClr val="bg1"/>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dirty="0">
              <a:solidFill>
                <a:schemeClr val="tx1"/>
              </a:solidFill>
            </a:endParaRPr>
          </a:p>
        </p:txBody>
      </p:sp>
      <p:sp>
        <p:nvSpPr>
          <p:cNvPr id="21" name="Rectangle: Rounded Corners 20">
            <a:extLst>
              <a:ext uri="{FF2B5EF4-FFF2-40B4-BE49-F238E27FC236}">
                <a16:creationId xmlns:a16="http://schemas.microsoft.com/office/drawing/2014/main" id="{02359FEF-0E6C-4C8D-8164-056C5FAF7942}"/>
              </a:ext>
            </a:extLst>
          </p:cNvPr>
          <p:cNvSpPr/>
          <p:nvPr/>
        </p:nvSpPr>
        <p:spPr>
          <a:xfrm>
            <a:off x="7203832" y="2962643"/>
            <a:ext cx="869092" cy="48263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solidFill>
                  <a:srgbClr val="FFFFFF"/>
                </a:solidFill>
              </a:rPr>
              <a:t>Snap-shot</a:t>
            </a:r>
            <a:endParaRPr lang="en-US" sz="1600" dirty="0">
              <a:solidFill>
                <a:srgbClr val="FFFFFF"/>
              </a:solidFill>
              <a:latin typeface="Arial" panose="020B0604020202020204" pitchFamily="34" charset="0"/>
            </a:endParaRPr>
          </a:p>
        </p:txBody>
      </p:sp>
      <p:grpSp>
        <p:nvGrpSpPr>
          <p:cNvPr id="50" name="Group 49">
            <a:extLst>
              <a:ext uri="{FF2B5EF4-FFF2-40B4-BE49-F238E27FC236}">
                <a16:creationId xmlns:a16="http://schemas.microsoft.com/office/drawing/2014/main" id="{307B7AA0-FCDE-5247-B8EC-CC368DC7E7C9}"/>
              </a:ext>
            </a:extLst>
          </p:cNvPr>
          <p:cNvGrpSpPr/>
          <p:nvPr/>
        </p:nvGrpSpPr>
        <p:grpSpPr>
          <a:xfrm>
            <a:off x="1830644" y="4158590"/>
            <a:ext cx="1000897" cy="671326"/>
            <a:chOff x="1851426" y="4158590"/>
            <a:chExt cx="1000897" cy="671326"/>
          </a:xfrm>
        </p:grpSpPr>
        <p:pic>
          <p:nvPicPr>
            <p:cNvPr id="22" name="image138.png" descr="Cylinder.png">
              <a:extLst>
                <a:ext uri="{FF2B5EF4-FFF2-40B4-BE49-F238E27FC236}">
                  <a16:creationId xmlns:a16="http://schemas.microsoft.com/office/drawing/2014/main" id="{8DFFA7A5-D0BB-4DE6-940D-869B6249D5E7}"/>
                </a:ext>
              </a:extLst>
            </p:cNvPr>
            <p:cNvPicPr/>
            <p:nvPr/>
          </p:nvPicPr>
          <p:blipFill>
            <a:blip r:embed="rId3">
              <a:extLst/>
            </a:blip>
            <a:stretch>
              <a:fillRect/>
            </a:stretch>
          </p:blipFill>
          <p:spPr>
            <a:xfrm>
              <a:off x="2175552" y="4158590"/>
              <a:ext cx="352645" cy="547368"/>
            </a:xfrm>
            <a:prstGeom prst="rect">
              <a:avLst/>
            </a:prstGeom>
            <a:ln w="12700">
              <a:miter lim="400000"/>
            </a:ln>
          </p:spPr>
        </p:pic>
        <p:sp>
          <p:nvSpPr>
            <p:cNvPr id="23" name="TextBox 22">
              <a:extLst>
                <a:ext uri="{FF2B5EF4-FFF2-40B4-BE49-F238E27FC236}">
                  <a16:creationId xmlns:a16="http://schemas.microsoft.com/office/drawing/2014/main" id="{9C3AA774-AA1E-4C86-9CB6-07489985224D}"/>
                </a:ext>
              </a:extLst>
            </p:cNvPr>
            <p:cNvSpPr txBox="1"/>
            <p:nvPr/>
          </p:nvSpPr>
          <p:spPr>
            <a:xfrm>
              <a:off x="1851426" y="4716015"/>
              <a:ext cx="1000897" cy="113901"/>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000" b="0" i="0" u="none" strike="noStrike" kern="1200" cap="none" spc="0" normalizeH="0" baseline="0" noProof="0" dirty="0">
                  <a:ln>
                    <a:noFill/>
                  </a:ln>
                  <a:solidFill>
                    <a:sysClr val="windowText" lastClr="000000"/>
                  </a:solidFill>
                  <a:effectLst/>
                  <a:uLnTx/>
                  <a:uFillTx/>
                  <a:latin typeface="+mn-lt"/>
                </a:rPr>
                <a:t>ephemeral01</a:t>
              </a:r>
            </a:p>
          </p:txBody>
        </p:sp>
      </p:grpSp>
      <p:grpSp>
        <p:nvGrpSpPr>
          <p:cNvPr id="49" name="Group 48">
            <a:extLst>
              <a:ext uri="{FF2B5EF4-FFF2-40B4-BE49-F238E27FC236}">
                <a16:creationId xmlns:a16="http://schemas.microsoft.com/office/drawing/2014/main" id="{02080FD7-7A2A-1A4E-82DF-DD2DD3C68F6B}"/>
              </a:ext>
            </a:extLst>
          </p:cNvPr>
          <p:cNvGrpSpPr/>
          <p:nvPr/>
        </p:nvGrpSpPr>
        <p:grpSpPr>
          <a:xfrm>
            <a:off x="2647636" y="4158590"/>
            <a:ext cx="1000897" cy="671326"/>
            <a:chOff x="2632050" y="4158590"/>
            <a:chExt cx="1000897" cy="671326"/>
          </a:xfrm>
        </p:grpSpPr>
        <p:sp>
          <p:nvSpPr>
            <p:cNvPr id="24" name="TextBox 23">
              <a:extLst>
                <a:ext uri="{FF2B5EF4-FFF2-40B4-BE49-F238E27FC236}">
                  <a16:creationId xmlns:a16="http://schemas.microsoft.com/office/drawing/2014/main" id="{9A69E655-B9B9-41E0-9D53-BB6A49B10F32}"/>
                </a:ext>
              </a:extLst>
            </p:cNvPr>
            <p:cNvSpPr txBox="1"/>
            <p:nvPr/>
          </p:nvSpPr>
          <p:spPr>
            <a:xfrm>
              <a:off x="2632050" y="4716015"/>
              <a:ext cx="1000897" cy="113901"/>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000" b="0" i="0" u="none" strike="noStrike" kern="1200" cap="none" spc="0" normalizeH="0" baseline="0" noProof="0" dirty="0">
                  <a:ln>
                    <a:noFill/>
                  </a:ln>
                  <a:solidFill>
                    <a:sysClr val="windowText" lastClr="000000"/>
                  </a:solidFill>
                  <a:effectLst/>
                  <a:uLnTx/>
                  <a:uFillTx/>
                  <a:latin typeface="+mn-lt"/>
                </a:rPr>
                <a:t>ephemeral02</a:t>
              </a:r>
            </a:p>
          </p:txBody>
        </p:sp>
        <p:pic>
          <p:nvPicPr>
            <p:cNvPr id="25" name="image138.png" descr="Cylinder.png">
              <a:extLst>
                <a:ext uri="{FF2B5EF4-FFF2-40B4-BE49-F238E27FC236}">
                  <a16:creationId xmlns:a16="http://schemas.microsoft.com/office/drawing/2014/main" id="{A0D8538F-4686-4AEA-A5FD-63D1380204AF}"/>
                </a:ext>
              </a:extLst>
            </p:cNvPr>
            <p:cNvPicPr/>
            <p:nvPr/>
          </p:nvPicPr>
          <p:blipFill>
            <a:blip r:embed="rId3">
              <a:extLst/>
            </a:blip>
            <a:stretch>
              <a:fillRect/>
            </a:stretch>
          </p:blipFill>
          <p:spPr>
            <a:xfrm>
              <a:off x="2956176" y="4158590"/>
              <a:ext cx="352645" cy="547368"/>
            </a:xfrm>
            <a:prstGeom prst="rect">
              <a:avLst/>
            </a:prstGeom>
            <a:ln w="12700">
              <a:miter lim="400000"/>
            </a:ln>
          </p:spPr>
        </p:pic>
      </p:grpSp>
      <p:pic>
        <p:nvPicPr>
          <p:cNvPr id="27" name="image138.png" descr="Cylinder.png">
            <a:extLst>
              <a:ext uri="{FF2B5EF4-FFF2-40B4-BE49-F238E27FC236}">
                <a16:creationId xmlns:a16="http://schemas.microsoft.com/office/drawing/2014/main" id="{C89CEB4F-0119-4E91-8B4E-B454AB545656}"/>
              </a:ext>
            </a:extLst>
          </p:cNvPr>
          <p:cNvPicPr/>
          <p:nvPr/>
        </p:nvPicPr>
        <p:blipFill>
          <a:blip r:embed="rId3">
            <a:extLst/>
          </a:blip>
          <a:stretch>
            <a:fillRect/>
          </a:stretch>
        </p:blipFill>
        <p:spPr>
          <a:xfrm>
            <a:off x="5649466" y="1895465"/>
            <a:ext cx="454772" cy="592627"/>
          </a:xfrm>
          <a:prstGeom prst="rect">
            <a:avLst/>
          </a:prstGeom>
          <a:ln w="12700">
            <a:miter lim="400000"/>
          </a:ln>
        </p:spPr>
      </p:pic>
      <p:pic>
        <p:nvPicPr>
          <p:cNvPr id="28" name="image138.png" descr="Cylinder.png">
            <a:extLst>
              <a:ext uri="{FF2B5EF4-FFF2-40B4-BE49-F238E27FC236}">
                <a16:creationId xmlns:a16="http://schemas.microsoft.com/office/drawing/2014/main" id="{6B96A10C-054E-44C4-A141-B5495F340310}"/>
              </a:ext>
            </a:extLst>
          </p:cNvPr>
          <p:cNvPicPr/>
          <p:nvPr/>
        </p:nvPicPr>
        <p:blipFill>
          <a:blip r:embed="rId3">
            <a:extLst/>
          </a:blip>
          <a:stretch>
            <a:fillRect/>
          </a:stretch>
        </p:blipFill>
        <p:spPr>
          <a:xfrm>
            <a:off x="5649466" y="2907647"/>
            <a:ext cx="454772" cy="592627"/>
          </a:xfrm>
          <a:prstGeom prst="rect">
            <a:avLst/>
          </a:prstGeom>
          <a:ln w="12700">
            <a:miter lim="400000"/>
          </a:ln>
        </p:spPr>
      </p:pic>
      <p:pic>
        <p:nvPicPr>
          <p:cNvPr id="29" name="image138.png" descr="Cylinder.png">
            <a:extLst>
              <a:ext uri="{FF2B5EF4-FFF2-40B4-BE49-F238E27FC236}">
                <a16:creationId xmlns:a16="http://schemas.microsoft.com/office/drawing/2014/main" id="{A3F39DAE-4F85-4897-9BE8-4926D07ABDDC}"/>
              </a:ext>
            </a:extLst>
          </p:cNvPr>
          <p:cNvPicPr/>
          <p:nvPr/>
        </p:nvPicPr>
        <p:blipFill>
          <a:blip r:embed="rId3">
            <a:extLst/>
          </a:blip>
          <a:stretch>
            <a:fillRect/>
          </a:stretch>
        </p:blipFill>
        <p:spPr>
          <a:xfrm>
            <a:off x="5644032" y="4053843"/>
            <a:ext cx="454772" cy="592627"/>
          </a:xfrm>
          <a:prstGeom prst="rect">
            <a:avLst/>
          </a:prstGeom>
          <a:ln w="12700">
            <a:miter lim="400000"/>
          </a:ln>
        </p:spPr>
      </p:pic>
      <p:grpSp>
        <p:nvGrpSpPr>
          <p:cNvPr id="48" name="Group 47">
            <a:extLst>
              <a:ext uri="{FF2B5EF4-FFF2-40B4-BE49-F238E27FC236}">
                <a16:creationId xmlns:a16="http://schemas.microsoft.com/office/drawing/2014/main" id="{69522689-E7C4-6A48-8E2D-8DCB52BB83D4}"/>
              </a:ext>
            </a:extLst>
          </p:cNvPr>
          <p:cNvGrpSpPr/>
          <p:nvPr/>
        </p:nvGrpSpPr>
        <p:grpSpPr>
          <a:xfrm>
            <a:off x="3464629" y="4158590"/>
            <a:ext cx="1000897" cy="677506"/>
            <a:chOff x="3412674" y="4158590"/>
            <a:chExt cx="1000897" cy="677506"/>
          </a:xfrm>
        </p:grpSpPr>
        <p:pic>
          <p:nvPicPr>
            <p:cNvPr id="26" name="image138.png" descr="Cylinder.png">
              <a:extLst>
                <a:ext uri="{FF2B5EF4-FFF2-40B4-BE49-F238E27FC236}">
                  <a16:creationId xmlns:a16="http://schemas.microsoft.com/office/drawing/2014/main" id="{1C5DA047-51F1-40F1-82FF-A3FFC33027FF}"/>
                </a:ext>
              </a:extLst>
            </p:cNvPr>
            <p:cNvPicPr/>
            <p:nvPr/>
          </p:nvPicPr>
          <p:blipFill>
            <a:blip r:embed="rId3">
              <a:extLst/>
            </a:blip>
            <a:stretch>
              <a:fillRect/>
            </a:stretch>
          </p:blipFill>
          <p:spPr>
            <a:xfrm>
              <a:off x="3736800" y="4158590"/>
              <a:ext cx="352645" cy="547368"/>
            </a:xfrm>
            <a:prstGeom prst="rect">
              <a:avLst/>
            </a:prstGeom>
            <a:ln w="12700">
              <a:miter lim="400000"/>
            </a:ln>
          </p:spPr>
        </p:pic>
        <p:sp>
          <p:nvSpPr>
            <p:cNvPr id="30" name="TextBox 29">
              <a:extLst>
                <a:ext uri="{FF2B5EF4-FFF2-40B4-BE49-F238E27FC236}">
                  <a16:creationId xmlns:a16="http://schemas.microsoft.com/office/drawing/2014/main" id="{F5E9F509-B351-4B81-A1F6-836DA415E6C8}"/>
                </a:ext>
              </a:extLst>
            </p:cNvPr>
            <p:cNvSpPr txBox="1"/>
            <p:nvPr/>
          </p:nvSpPr>
          <p:spPr>
            <a:xfrm>
              <a:off x="3412674" y="4722195"/>
              <a:ext cx="1000897" cy="113901"/>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000" b="0" i="0" u="none" strike="noStrike" kern="1200" cap="none" spc="0" normalizeH="0" baseline="0" noProof="0" dirty="0">
                  <a:ln>
                    <a:noFill/>
                  </a:ln>
                  <a:solidFill>
                    <a:sysClr val="windowText" lastClr="000000"/>
                  </a:solidFill>
                  <a:effectLst/>
                  <a:uLnTx/>
                  <a:uFillTx/>
                  <a:latin typeface="+mn-lt"/>
                </a:rPr>
                <a:t>ephemeral03</a:t>
              </a:r>
            </a:p>
          </p:txBody>
        </p:sp>
      </p:grpSp>
      <p:cxnSp>
        <p:nvCxnSpPr>
          <p:cNvPr id="32" name="Straight Arrow Connector 31">
            <a:extLst>
              <a:ext uri="{FF2B5EF4-FFF2-40B4-BE49-F238E27FC236}">
                <a16:creationId xmlns:a16="http://schemas.microsoft.com/office/drawing/2014/main" id="{AA4F2D4B-DAF3-4D18-BA46-A3D99293B3C5}"/>
              </a:ext>
            </a:extLst>
          </p:cNvPr>
          <p:cNvCxnSpPr>
            <a:cxnSpLocks/>
            <a:stCxn id="15" idx="3"/>
            <a:endCxn id="28" idx="1"/>
          </p:cNvCxnSpPr>
          <p:nvPr/>
        </p:nvCxnSpPr>
        <p:spPr>
          <a:xfrm>
            <a:off x="4386649" y="3203960"/>
            <a:ext cx="1262817" cy="1"/>
          </a:xfrm>
          <a:prstGeom prst="straightConnector1">
            <a:avLst/>
          </a:prstGeom>
          <a:ln w="25400">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40FF75A-5BE4-4A78-B4E2-52E6678BB193}"/>
              </a:ext>
            </a:extLst>
          </p:cNvPr>
          <p:cNvCxnSpPr>
            <a:cxnSpLocks/>
            <a:endCxn id="29" idx="1"/>
          </p:cNvCxnSpPr>
          <p:nvPr/>
        </p:nvCxnSpPr>
        <p:spPr>
          <a:xfrm>
            <a:off x="4386649" y="3203960"/>
            <a:ext cx="1257383" cy="1146197"/>
          </a:xfrm>
          <a:prstGeom prst="straightConnector1">
            <a:avLst/>
          </a:prstGeom>
          <a:ln w="25400">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EAAE6F-AA4E-4B49-837B-07956695D411}"/>
              </a:ext>
            </a:extLst>
          </p:cNvPr>
          <p:cNvCxnSpPr>
            <a:cxnSpLocks/>
            <a:stCxn id="28" idx="3"/>
            <a:endCxn id="21" idx="1"/>
          </p:cNvCxnSpPr>
          <p:nvPr/>
        </p:nvCxnSpPr>
        <p:spPr>
          <a:xfrm>
            <a:off x="6104238" y="3203961"/>
            <a:ext cx="1099594" cy="0"/>
          </a:xfrm>
          <a:prstGeom prst="straightConnector1">
            <a:avLst/>
          </a:prstGeom>
          <a:ln w="254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2">
            <a:extLst>
              <a:ext uri="{FF2B5EF4-FFF2-40B4-BE49-F238E27FC236}">
                <a16:creationId xmlns:a16="http://schemas.microsoft.com/office/drawing/2014/main" id="{C3A06A7F-EBCA-4BAF-97AF-6510AAB9107A}"/>
              </a:ext>
            </a:extLst>
          </p:cNvPr>
          <p:cNvCxnSpPr>
            <a:cxnSpLocks/>
            <a:stCxn id="22" idx="1"/>
            <a:endCxn id="13" idx="1"/>
          </p:cNvCxnSpPr>
          <p:nvPr/>
        </p:nvCxnSpPr>
        <p:spPr>
          <a:xfrm rot="10800000">
            <a:off x="1841202" y="2191778"/>
            <a:ext cx="313568" cy="2240496"/>
          </a:xfrm>
          <a:prstGeom prst="bentConnector3">
            <a:avLst>
              <a:gd name="adj1" fmla="val 265688"/>
            </a:avLst>
          </a:prstGeom>
          <a:ln w="25400">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9">
            <a:extLst>
              <a:ext uri="{FF2B5EF4-FFF2-40B4-BE49-F238E27FC236}">
                <a16:creationId xmlns:a16="http://schemas.microsoft.com/office/drawing/2014/main" id="{BE68FAD1-FD74-374A-97EE-FD1457075173}"/>
              </a:ext>
            </a:extLst>
          </p:cNvPr>
          <p:cNvSpPr/>
          <p:nvPr/>
        </p:nvSpPr>
        <p:spPr>
          <a:xfrm>
            <a:off x="1577591" y="1307084"/>
            <a:ext cx="3245618" cy="405206"/>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Host Computer</a:t>
            </a:r>
          </a:p>
        </p:txBody>
      </p:sp>
      <p:sp>
        <p:nvSpPr>
          <p:cNvPr id="37" name="Rectangle: Rounded Corners 10">
            <a:extLst>
              <a:ext uri="{FF2B5EF4-FFF2-40B4-BE49-F238E27FC236}">
                <a16:creationId xmlns:a16="http://schemas.microsoft.com/office/drawing/2014/main" id="{A16AD540-C00D-8441-8C82-75904DAED2D7}"/>
              </a:ext>
            </a:extLst>
          </p:cNvPr>
          <p:cNvSpPr/>
          <p:nvPr/>
        </p:nvSpPr>
        <p:spPr>
          <a:xfrm>
            <a:off x="5161679" y="1307084"/>
            <a:ext cx="1470410" cy="405206"/>
          </a:xfrm>
          <a:prstGeom prst="rect">
            <a:avLst/>
          </a:prstGeom>
          <a:solidFill>
            <a:srgbClr val="DC483B"/>
          </a:solidFill>
          <a:ln w="25400">
            <a:solidFill>
              <a:srgbClr val="DC483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Amazon EBS</a:t>
            </a:r>
          </a:p>
        </p:txBody>
      </p:sp>
      <p:sp>
        <p:nvSpPr>
          <p:cNvPr id="38" name="Rectangle: Rounded Corners 11">
            <a:extLst>
              <a:ext uri="{FF2B5EF4-FFF2-40B4-BE49-F238E27FC236}">
                <a16:creationId xmlns:a16="http://schemas.microsoft.com/office/drawing/2014/main" id="{724F66E2-FEA7-E84B-9790-540D49AF8667}"/>
              </a:ext>
            </a:extLst>
          </p:cNvPr>
          <p:cNvSpPr/>
          <p:nvPr/>
        </p:nvSpPr>
        <p:spPr>
          <a:xfrm>
            <a:off x="6888780" y="1307084"/>
            <a:ext cx="1499197" cy="400093"/>
          </a:xfrm>
          <a:prstGeom prst="rect">
            <a:avLst/>
          </a:prstGeom>
          <a:solidFill>
            <a:srgbClr val="802A1F"/>
          </a:solidFill>
          <a:ln w="25400">
            <a:solidFill>
              <a:srgbClr val="802A1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Amazon S3</a:t>
            </a:r>
          </a:p>
        </p:txBody>
      </p:sp>
      <p:sp>
        <p:nvSpPr>
          <p:cNvPr id="46" name="Rectangle: Rounded Corners 17">
            <a:extLst>
              <a:ext uri="{FF2B5EF4-FFF2-40B4-BE49-F238E27FC236}">
                <a16:creationId xmlns:a16="http://schemas.microsoft.com/office/drawing/2014/main" id="{36189D5F-A547-DC4A-9055-337BAC3C6757}"/>
              </a:ext>
            </a:extLst>
          </p:cNvPr>
          <p:cNvSpPr/>
          <p:nvPr/>
        </p:nvSpPr>
        <p:spPr>
          <a:xfrm>
            <a:off x="1837083" y="3811520"/>
            <a:ext cx="2549566" cy="291507"/>
          </a:xfrm>
          <a:prstGeom prst="rect">
            <a:avLst/>
          </a:prstGeom>
          <a:solidFill>
            <a:srgbClr val="C8C9C7"/>
          </a:solidFill>
          <a:ln w="25400">
            <a:solidFill>
              <a:srgbClr val="C8C9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solidFill>
                  <a:schemeClr val="tx1"/>
                </a:solidFill>
              </a:rPr>
              <a:t>Instance Store</a:t>
            </a:r>
          </a:p>
        </p:txBody>
      </p:sp>
      <p:sp>
        <p:nvSpPr>
          <p:cNvPr id="54" name="Rectangle: Rounded Corners 19">
            <a:extLst>
              <a:ext uri="{FF2B5EF4-FFF2-40B4-BE49-F238E27FC236}">
                <a16:creationId xmlns:a16="http://schemas.microsoft.com/office/drawing/2014/main" id="{F8C182F7-1750-A743-9632-66116B4F5D59}"/>
              </a:ext>
            </a:extLst>
          </p:cNvPr>
          <p:cNvSpPr/>
          <p:nvPr/>
        </p:nvSpPr>
        <p:spPr>
          <a:xfrm>
            <a:off x="7088502" y="2321235"/>
            <a:ext cx="1099753" cy="400093"/>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r>
              <a:rPr lang="en-US" dirty="0">
                <a:solidFill>
                  <a:schemeClr val="bg1"/>
                </a:solidFill>
              </a:rPr>
              <a:t>Bucket</a:t>
            </a:r>
          </a:p>
        </p:txBody>
      </p:sp>
      <p:cxnSp>
        <p:nvCxnSpPr>
          <p:cNvPr id="60" name="Straight Arrow Connector 59">
            <a:extLst>
              <a:ext uri="{FF2B5EF4-FFF2-40B4-BE49-F238E27FC236}">
                <a16:creationId xmlns:a16="http://schemas.microsoft.com/office/drawing/2014/main" id="{47701875-9F0F-1343-B904-347E85361B8A}"/>
              </a:ext>
            </a:extLst>
          </p:cNvPr>
          <p:cNvCxnSpPr>
            <a:stCxn id="13" idx="3"/>
            <a:endCxn id="27" idx="1"/>
          </p:cNvCxnSpPr>
          <p:nvPr/>
        </p:nvCxnSpPr>
        <p:spPr>
          <a:xfrm>
            <a:off x="4386649" y="2191778"/>
            <a:ext cx="1262817"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60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211D8-3C1B-4E41-9870-14682CFE01B0}"/>
              </a:ext>
            </a:extLst>
          </p:cNvPr>
          <p:cNvSpPr/>
          <p:nvPr/>
        </p:nvSpPr>
        <p:spPr>
          <a:xfrm>
            <a:off x="0" y="2734333"/>
            <a:ext cx="9756775" cy="2752066"/>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2F4601EC-F121-1F42-944A-935A7B5B816C}"/>
              </a:ext>
            </a:extLst>
          </p:cNvPr>
          <p:cNvSpPr/>
          <p:nvPr/>
        </p:nvSpPr>
        <p:spPr>
          <a:xfrm>
            <a:off x="0" y="8643"/>
            <a:ext cx="9756775" cy="272569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a:extLst>
              <a:ext uri="{FF2B5EF4-FFF2-40B4-BE49-F238E27FC236}">
                <a16:creationId xmlns:a16="http://schemas.microsoft.com/office/drawing/2014/main" id="{DCB9DFD6-AEEC-5344-89F3-811E02EAF9E6}"/>
              </a:ext>
            </a:extLst>
          </p:cNvPr>
          <p:cNvSpPr txBox="1"/>
          <p:nvPr/>
        </p:nvSpPr>
        <p:spPr>
          <a:xfrm>
            <a:off x="1706993" y="1213723"/>
            <a:ext cx="3875744" cy="793368"/>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rial"/>
                <a:ea typeface="+mn-ea"/>
                <a:cs typeface="+mn-cs"/>
              </a:rPr>
              <a:t>Hands-On Activity</a:t>
            </a:r>
          </a:p>
        </p:txBody>
      </p:sp>
      <p:sp>
        <p:nvSpPr>
          <p:cNvPr id="7" name="TextBox 6">
            <a:extLst>
              <a:ext uri="{FF2B5EF4-FFF2-40B4-BE49-F238E27FC236}">
                <a16:creationId xmlns:a16="http://schemas.microsoft.com/office/drawing/2014/main" id="{3EC1D5DB-4595-2D42-A006-BB13E03A0199}"/>
              </a:ext>
            </a:extLst>
          </p:cNvPr>
          <p:cNvSpPr txBox="1"/>
          <p:nvPr/>
        </p:nvSpPr>
        <p:spPr>
          <a:xfrm>
            <a:off x="1720246" y="2007091"/>
            <a:ext cx="6971560" cy="639366"/>
          </a:xfrm>
          <a:prstGeom prst="rect">
            <a:avLst/>
          </a:prstGeom>
        </p:spPr>
        <p:txBody>
          <a:bodyPr vert="horz" wrap="square" lIns="91440" tIns="45720" rIns="91440" bIns="45720" rtlCol="0" anchor="t">
            <a:noAutofit/>
          </a:bodyPr>
          <a:lstStyle/>
          <a:p>
            <a:pPr lvl="0">
              <a:lnSpc>
                <a:spcPct val="95000"/>
              </a:lnSpc>
              <a:spcBef>
                <a:spcPts val="400"/>
              </a:spcBef>
              <a:spcAft>
                <a:spcPts val="200"/>
              </a:spcAf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Module 2</a:t>
            </a:r>
            <a:r>
              <a:rPr lang="en-US" dirty="0">
                <a:solidFill>
                  <a:prstClr val="white"/>
                </a:solidFill>
              </a:rPr>
              <a:t>: Amazon Web Services Virtual Private Cloud and Connectivity to Other Networks</a:t>
            </a:r>
          </a:p>
        </p:txBody>
      </p:sp>
      <p:sp>
        <p:nvSpPr>
          <p:cNvPr id="10" name="TextBox 9">
            <a:extLst>
              <a:ext uri="{FF2B5EF4-FFF2-40B4-BE49-F238E27FC236}">
                <a16:creationId xmlns:a16="http://schemas.microsoft.com/office/drawing/2014/main" id="{922F097B-C223-4046-8F24-AA9050B6ED2E}"/>
              </a:ext>
            </a:extLst>
          </p:cNvPr>
          <p:cNvSpPr txBox="1"/>
          <p:nvPr/>
        </p:nvSpPr>
        <p:spPr>
          <a:xfrm>
            <a:off x="1704478" y="3017920"/>
            <a:ext cx="6063876" cy="2387275"/>
          </a:xfrm>
          <a:prstGeom prst="rect">
            <a:avLst/>
          </a:prstGeom>
        </p:spPr>
        <p:txBody>
          <a:bodyPr vert="horz" wrap="square" lIns="91440" tIns="45720" rIns="91440" bIns="45720" rtlCol="0" anchor="t">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Arial"/>
                <a:ea typeface="+mn-ea"/>
                <a:cs typeface="+mn-cs"/>
              </a:rPr>
              <a:t>Exercise 1: </a:t>
            </a:r>
          </a:p>
          <a:p>
            <a:pPr lvl="0">
              <a:lnSpc>
                <a:spcPct val="95000"/>
              </a:lnSpc>
              <a:spcBef>
                <a:spcPts val="400"/>
              </a:spcBef>
              <a:spcAft>
                <a:spcPts val="200"/>
              </a:spcAft>
            </a:pPr>
            <a:r>
              <a:rPr lang="en-US" sz="2800" dirty="0">
                <a:solidFill>
                  <a:sysClr val="windowText" lastClr="000000"/>
                </a:solidFill>
              </a:rPr>
              <a:t>Configure Amazon Web Services Virtual Private Cloud Resources </a:t>
            </a:r>
            <a:endParaRPr kumimoji="0" lang="en-US" sz="2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2652E7BF-1A29-A246-B506-71312388023B}"/>
              </a:ext>
            </a:extLst>
          </p:cNvPr>
          <p:cNvSpPr txBox="1"/>
          <p:nvPr/>
        </p:nvSpPr>
        <p:spPr>
          <a:xfrm>
            <a:off x="6838122" y="-1126435"/>
            <a:ext cx="0" cy="0"/>
          </a:xfrm>
          <a:prstGeom prst="rect">
            <a:avLst/>
          </a:prstGeom>
        </p:spPr>
        <p:txBody>
          <a:bodyPr vert="horz" wrap="non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A5575820-7252-994F-BFCC-25960D992013}"/>
              </a:ext>
            </a:extLst>
          </p:cNvPr>
          <p:cNvPicPr>
            <a:picLocks noChangeAspect="1"/>
          </p:cNvPicPr>
          <p:nvPr/>
        </p:nvPicPr>
        <p:blipFill rotWithShape="1">
          <a:blip r:embed="rId3"/>
          <a:srcRect l="29854" t="43237" r="31727"/>
          <a:stretch/>
        </p:blipFill>
        <p:spPr>
          <a:xfrm>
            <a:off x="-28127" y="1119266"/>
            <a:ext cx="1640029" cy="1615067"/>
          </a:xfrm>
          <a:prstGeom prst="rect">
            <a:avLst/>
          </a:prstGeom>
        </p:spPr>
      </p:pic>
      <p:sp>
        <p:nvSpPr>
          <p:cNvPr id="16" name="Rectangle 15">
            <a:extLst>
              <a:ext uri="{FF2B5EF4-FFF2-40B4-BE49-F238E27FC236}">
                <a16:creationId xmlns:a16="http://schemas.microsoft.com/office/drawing/2014/main" id="{3B701B6B-C40B-304E-B532-52BA536BB405}"/>
              </a:ext>
            </a:extLst>
          </p:cNvPr>
          <p:cNvSpPr/>
          <p:nvPr/>
        </p:nvSpPr>
        <p:spPr>
          <a:xfrm>
            <a:off x="1611903" y="546181"/>
            <a:ext cx="573084" cy="57308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5" name="Group 24">
            <a:extLst>
              <a:ext uri="{FF2B5EF4-FFF2-40B4-BE49-F238E27FC236}">
                <a16:creationId xmlns:a16="http://schemas.microsoft.com/office/drawing/2014/main" id="{4FEE6648-B0EC-8A41-B088-034598CFA867}"/>
              </a:ext>
            </a:extLst>
          </p:cNvPr>
          <p:cNvGrpSpPr/>
          <p:nvPr/>
        </p:nvGrpSpPr>
        <p:grpSpPr>
          <a:xfrm>
            <a:off x="8236770" y="72373"/>
            <a:ext cx="1381793" cy="1381799"/>
            <a:chOff x="6673595" y="1805937"/>
            <a:chExt cx="1280158" cy="1280163"/>
          </a:xfrm>
        </p:grpSpPr>
        <p:sp>
          <p:nvSpPr>
            <p:cNvPr id="26" name="Oval 25">
              <a:extLst>
                <a:ext uri="{FF2B5EF4-FFF2-40B4-BE49-F238E27FC236}">
                  <a16:creationId xmlns:a16="http://schemas.microsoft.com/office/drawing/2014/main" id="{2BEDEECD-9176-854C-B65E-E70AB178E25D}"/>
                </a:ext>
              </a:extLst>
            </p:cNvPr>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7" name="image101.png" descr="Exclamation-Circle-Solid_256.png">
              <a:extLst>
                <a:ext uri="{FF2B5EF4-FFF2-40B4-BE49-F238E27FC236}">
                  <a16:creationId xmlns:a16="http://schemas.microsoft.com/office/drawing/2014/main" id="{B757E266-8097-714B-98D4-D4AA93367546}"/>
                </a:ext>
              </a:extLst>
            </p:cNvPr>
            <p:cNvPicPr/>
            <p:nvPr userDrawn="1"/>
          </p:nvPicPr>
          <p:blipFill>
            <a:blip r:embed="rId4"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7" name="TextBox 16">
            <a:extLst>
              <a:ext uri="{FF2B5EF4-FFF2-40B4-BE49-F238E27FC236}">
                <a16:creationId xmlns:a16="http://schemas.microsoft.com/office/drawing/2014/main" id="{B7220510-016C-4645-86FA-F9E317AE2C19}"/>
              </a:ext>
            </a:extLst>
          </p:cNvPr>
          <p:cNvSpPr txBox="1"/>
          <p:nvPr/>
        </p:nvSpPr>
        <p:spPr>
          <a:xfrm>
            <a:off x="1720246" y="4561726"/>
            <a:ext cx="5100242" cy="31991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600" b="0" i="0" u="none" strike="noStrike" kern="1200" cap="none" spc="0" normalizeH="0" baseline="0" noProof="0" dirty="0">
                <a:ln>
                  <a:noFill/>
                </a:ln>
                <a:solidFill>
                  <a:sysClr val="windowText" lastClr="000000"/>
                </a:solidFill>
                <a:effectLst/>
                <a:uLnTx/>
                <a:uFillTx/>
                <a:latin typeface="+mn-lt"/>
              </a:rPr>
              <a:t>This exercise requires approximately </a:t>
            </a:r>
            <a:r>
              <a:rPr lang="en-US" sz="1600" b="1" dirty="0">
                <a:solidFill>
                  <a:sysClr val="windowText" lastClr="000000"/>
                </a:solidFill>
              </a:rPr>
              <a:t>45 minutes</a:t>
            </a:r>
            <a:r>
              <a:rPr kumimoji="0" lang="en-US" sz="16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132417639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151DD-3F3E-BA4A-91D8-E923AE3C6134}"/>
              </a:ext>
            </a:extLst>
          </p:cNvPr>
          <p:cNvSpPr>
            <a:spLocks noGrp="1"/>
          </p:cNvSpPr>
          <p:nvPr>
            <p:ph type="sldNum" sz="quarter" idx="4"/>
          </p:nvPr>
        </p:nvSpPr>
        <p:spPr/>
        <p:txBody>
          <a:bodyPr/>
          <a:lstStyle/>
          <a:p>
            <a:fld id="{6F10247C-3AAF-4608-9A09-508215DF928F}" type="slidenum">
              <a:rPr lang="en-US" smtClean="0"/>
              <a:t>18</a:t>
            </a:fld>
            <a:endParaRPr lang="en-US" dirty="0"/>
          </a:p>
        </p:txBody>
      </p:sp>
      <p:sp>
        <p:nvSpPr>
          <p:cNvPr id="10" name="Text Placeholder 9">
            <a:extLst>
              <a:ext uri="{FF2B5EF4-FFF2-40B4-BE49-F238E27FC236}">
                <a16:creationId xmlns:a16="http://schemas.microsoft.com/office/drawing/2014/main" id="{1F966F16-D346-4543-82C3-7E84CDBF02D7}"/>
              </a:ext>
            </a:extLst>
          </p:cNvPr>
          <p:cNvSpPr>
            <a:spLocks noGrp="1"/>
          </p:cNvSpPr>
          <p:nvPr>
            <p:ph type="body" sz="quarter" idx="16"/>
          </p:nvPr>
        </p:nvSpPr>
        <p:spPr/>
        <p:txBody>
          <a:bodyPr/>
          <a:lstStyle/>
          <a:p>
            <a:endParaRPr lang="en-US"/>
          </a:p>
        </p:txBody>
      </p:sp>
      <p:sp>
        <p:nvSpPr>
          <p:cNvPr id="2" name="Footer Placeholder 1">
            <a:extLst>
              <a:ext uri="{FF2B5EF4-FFF2-40B4-BE49-F238E27FC236}">
                <a16:creationId xmlns:a16="http://schemas.microsoft.com/office/drawing/2014/main" id="{A9BEEFEB-9A0C-514B-A257-12D04B985B5A}"/>
              </a:ext>
            </a:extLst>
          </p:cNvPr>
          <p:cNvSpPr>
            <a:spLocks noGrp="1"/>
          </p:cNvSpPr>
          <p:nvPr>
            <p:ph type="ftr" sz="quarter" idx="3"/>
          </p:nvPr>
        </p:nvSpPr>
        <p:spPr/>
        <p:txBody>
          <a:bodyPr/>
          <a:lstStyle/>
          <a:p>
            <a:r>
              <a:rPr lang="en-US"/>
              <a:t>© 2019 NetApp, Inc. All rights reserved. </a:t>
            </a:r>
            <a:endParaRPr lang="en-US" dirty="0"/>
          </a:p>
        </p:txBody>
      </p:sp>
      <p:sp>
        <p:nvSpPr>
          <p:cNvPr id="61" name="Rectangle 60">
            <a:extLst>
              <a:ext uri="{FF2B5EF4-FFF2-40B4-BE49-F238E27FC236}">
                <a16:creationId xmlns:a16="http://schemas.microsoft.com/office/drawing/2014/main" id="{884A225B-FDCD-7E45-8C8D-1AF0BB29BACB}"/>
              </a:ext>
            </a:extLst>
          </p:cNvPr>
          <p:cNvSpPr/>
          <p:nvPr/>
        </p:nvSpPr>
        <p:spPr>
          <a:xfrm>
            <a:off x="398032" y="605908"/>
            <a:ext cx="9017125" cy="4400432"/>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2" name="Graphic 15">
            <a:extLst>
              <a:ext uri="{FF2B5EF4-FFF2-40B4-BE49-F238E27FC236}">
                <a16:creationId xmlns:a16="http://schemas.microsoft.com/office/drawing/2014/main" id="{2DBEEAF5-C360-1B4E-9C94-D5C4235239A7}"/>
              </a:ext>
            </a:extLst>
          </p:cNvPr>
          <p:cNvSpPr/>
          <p:nvPr/>
        </p:nvSpPr>
        <p:spPr>
          <a:xfrm>
            <a:off x="590257" y="433067"/>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grpSp>
        <p:nvGrpSpPr>
          <p:cNvPr id="13" name="Group 12">
            <a:extLst>
              <a:ext uri="{FF2B5EF4-FFF2-40B4-BE49-F238E27FC236}">
                <a16:creationId xmlns:a16="http://schemas.microsoft.com/office/drawing/2014/main" id="{562C2441-DED9-9A4B-AF57-2BB1E0356E4B}"/>
              </a:ext>
            </a:extLst>
          </p:cNvPr>
          <p:cNvGrpSpPr/>
          <p:nvPr/>
        </p:nvGrpSpPr>
        <p:grpSpPr>
          <a:xfrm>
            <a:off x="668598" y="810607"/>
            <a:ext cx="3295271" cy="3996734"/>
            <a:chOff x="668598" y="810607"/>
            <a:chExt cx="3295271" cy="3996734"/>
          </a:xfrm>
        </p:grpSpPr>
        <p:sp>
          <p:nvSpPr>
            <p:cNvPr id="64" name="Rectangle 63">
              <a:extLst>
                <a:ext uri="{FF2B5EF4-FFF2-40B4-BE49-F238E27FC236}">
                  <a16:creationId xmlns:a16="http://schemas.microsoft.com/office/drawing/2014/main" id="{F280815D-D4EC-C843-83AA-F6885DD928BB}"/>
                </a:ext>
              </a:extLst>
            </p:cNvPr>
            <p:cNvSpPr/>
            <p:nvPr/>
          </p:nvSpPr>
          <p:spPr>
            <a:xfrm>
              <a:off x="668598" y="1007820"/>
              <a:ext cx="3295271" cy="379952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7" name="Rectangle 66">
              <a:extLst>
                <a:ext uri="{FF2B5EF4-FFF2-40B4-BE49-F238E27FC236}">
                  <a16:creationId xmlns:a16="http://schemas.microsoft.com/office/drawing/2014/main" id="{88D4C532-AA02-4041-86DF-8699F1AD987A}"/>
                </a:ext>
              </a:extLst>
            </p:cNvPr>
            <p:cNvSpPr/>
            <p:nvPr/>
          </p:nvSpPr>
          <p:spPr>
            <a:xfrm>
              <a:off x="1768374" y="999033"/>
              <a:ext cx="2195495"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Primary VPC – 10.221.0.0/16</a:t>
              </a:r>
            </a:p>
          </p:txBody>
        </p:sp>
        <p:sp>
          <p:nvSpPr>
            <p:cNvPr id="68" name="Graphic 15">
              <a:extLst>
                <a:ext uri="{FF2B5EF4-FFF2-40B4-BE49-F238E27FC236}">
                  <a16:creationId xmlns:a16="http://schemas.microsoft.com/office/drawing/2014/main" id="{0B423D88-A9B2-7140-98B8-73E7908F4F37}"/>
                </a:ext>
              </a:extLst>
            </p:cNvPr>
            <p:cNvSpPr/>
            <p:nvPr/>
          </p:nvSpPr>
          <p:spPr>
            <a:xfrm>
              <a:off x="793420" y="810607"/>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grpSp>
      <p:sp>
        <p:nvSpPr>
          <p:cNvPr id="63" name="Rectangle 62">
            <a:extLst>
              <a:ext uri="{FF2B5EF4-FFF2-40B4-BE49-F238E27FC236}">
                <a16:creationId xmlns:a16="http://schemas.microsoft.com/office/drawing/2014/main" id="{165E041C-7813-9546-B9C4-2C2B66DA8C71}"/>
              </a:ext>
            </a:extLst>
          </p:cNvPr>
          <p:cNvSpPr/>
          <p:nvPr/>
        </p:nvSpPr>
        <p:spPr>
          <a:xfrm>
            <a:off x="8226437" y="602647"/>
            <a:ext cx="1188720"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N. Virginia Region</a:t>
            </a:r>
          </a:p>
        </p:txBody>
      </p:sp>
      <p:cxnSp>
        <p:nvCxnSpPr>
          <p:cNvPr id="73" name="Straight Connector 72">
            <a:extLst>
              <a:ext uri="{FF2B5EF4-FFF2-40B4-BE49-F238E27FC236}">
                <a16:creationId xmlns:a16="http://schemas.microsoft.com/office/drawing/2014/main" id="{FE1C7C01-8158-554F-983E-238B0883EF0C}"/>
              </a:ext>
            </a:extLst>
          </p:cNvPr>
          <p:cNvCxnSpPr>
            <a:cxnSpLocks/>
            <a:endCxn id="153" idx="1"/>
          </p:cNvCxnSpPr>
          <p:nvPr/>
        </p:nvCxnSpPr>
        <p:spPr>
          <a:xfrm flipV="1">
            <a:off x="3162995" y="1952229"/>
            <a:ext cx="1592850" cy="10375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DCA405B3-E82B-3746-BB96-699F1C586638}"/>
              </a:ext>
            </a:extLst>
          </p:cNvPr>
          <p:cNvGrpSpPr/>
          <p:nvPr/>
        </p:nvGrpSpPr>
        <p:grpSpPr>
          <a:xfrm>
            <a:off x="519007" y="1412606"/>
            <a:ext cx="8617981" cy="1716288"/>
            <a:chOff x="519007" y="1412606"/>
            <a:chExt cx="8617981" cy="1716288"/>
          </a:xfrm>
        </p:grpSpPr>
        <p:sp>
          <p:nvSpPr>
            <p:cNvPr id="66" name="Rectangle 65">
              <a:extLst>
                <a:ext uri="{FF2B5EF4-FFF2-40B4-BE49-F238E27FC236}">
                  <a16:creationId xmlns:a16="http://schemas.microsoft.com/office/drawing/2014/main" id="{12A91C25-37F3-8E45-B0B4-25B4B7D442C7}"/>
                </a:ext>
              </a:extLst>
            </p:cNvPr>
            <p:cNvSpPr/>
            <p:nvPr/>
          </p:nvSpPr>
          <p:spPr>
            <a:xfrm>
              <a:off x="519007" y="1412606"/>
              <a:ext cx="8617981" cy="1716288"/>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1" name="Rectangle 90">
              <a:extLst>
                <a:ext uri="{FF2B5EF4-FFF2-40B4-BE49-F238E27FC236}">
                  <a16:creationId xmlns:a16="http://schemas.microsoft.com/office/drawing/2014/main" id="{7A8E434C-E59F-CE45-A3F6-10A3F2571B5A}"/>
                </a:ext>
              </a:extLst>
            </p:cNvPr>
            <p:cNvSpPr/>
            <p:nvPr/>
          </p:nvSpPr>
          <p:spPr>
            <a:xfrm>
              <a:off x="7843885" y="1419643"/>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1</a:t>
              </a:r>
            </a:p>
          </p:txBody>
        </p:sp>
      </p:grpSp>
      <p:grpSp>
        <p:nvGrpSpPr>
          <p:cNvPr id="15" name="Group 14">
            <a:extLst>
              <a:ext uri="{FF2B5EF4-FFF2-40B4-BE49-F238E27FC236}">
                <a16:creationId xmlns:a16="http://schemas.microsoft.com/office/drawing/2014/main" id="{1F79A9E3-E636-D043-9E46-9C6D05B07366}"/>
              </a:ext>
            </a:extLst>
          </p:cNvPr>
          <p:cNvGrpSpPr/>
          <p:nvPr/>
        </p:nvGrpSpPr>
        <p:grpSpPr>
          <a:xfrm>
            <a:off x="913111" y="1646099"/>
            <a:ext cx="2262435" cy="1304994"/>
            <a:chOff x="913111" y="1646099"/>
            <a:chExt cx="2262435" cy="1304994"/>
          </a:xfrm>
        </p:grpSpPr>
        <p:sp>
          <p:nvSpPr>
            <p:cNvPr id="69" name="Rectangle 68">
              <a:extLst>
                <a:ext uri="{FF2B5EF4-FFF2-40B4-BE49-F238E27FC236}">
                  <a16:creationId xmlns:a16="http://schemas.microsoft.com/office/drawing/2014/main" id="{943A52C8-EADC-FD4F-8A51-05826ACC3447}"/>
                </a:ext>
              </a:extLst>
            </p:cNvPr>
            <p:cNvSpPr/>
            <p:nvPr/>
          </p:nvSpPr>
          <p:spPr>
            <a:xfrm>
              <a:off x="913111" y="1646099"/>
              <a:ext cx="2262435"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Public Subnet </a:t>
              </a:r>
            </a:p>
          </p:txBody>
        </p:sp>
        <p:sp>
          <p:nvSpPr>
            <p:cNvPr id="70" name="Rectangle 69">
              <a:extLst>
                <a:ext uri="{FF2B5EF4-FFF2-40B4-BE49-F238E27FC236}">
                  <a16:creationId xmlns:a16="http://schemas.microsoft.com/office/drawing/2014/main" id="{9EAB8D1F-AE33-0042-8469-4C46BA1C2F8A}"/>
                </a:ext>
              </a:extLst>
            </p:cNvPr>
            <p:cNvSpPr/>
            <p:nvPr/>
          </p:nvSpPr>
          <p:spPr>
            <a:xfrm>
              <a:off x="913111" y="1858605"/>
              <a:ext cx="2262435" cy="1092488"/>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800" dirty="0">
                  <a:solidFill>
                    <a:schemeClr val="tx1"/>
                  </a:solidFill>
                </a:rPr>
                <a:t>10.221.16.0/20</a:t>
              </a:r>
            </a:p>
          </p:txBody>
        </p:sp>
        <p:pic>
          <p:nvPicPr>
            <p:cNvPr id="155" name="Picture 154">
              <a:extLst>
                <a:ext uri="{FF2B5EF4-FFF2-40B4-BE49-F238E27FC236}">
                  <a16:creationId xmlns:a16="http://schemas.microsoft.com/office/drawing/2014/main" id="{CB981DF2-0EFB-AA44-B00F-9F110B7243E3}"/>
                </a:ext>
              </a:extLst>
            </p:cNvPr>
            <p:cNvPicPr>
              <a:picLocks noChangeAspect="1"/>
            </p:cNvPicPr>
            <p:nvPr/>
          </p:nvPicPr>
          <p:blipFill>
            <a:blip r:embed="rId3"/>
            <a:stretch>
              <a:fillRect/>
            </a:stretch>
          </p:blipFill>
          <p:spPr>
            <a:xfrm>
              <a:off x="943752" y="1656476"/>
              <a:ext cx="172720" cy="193040"/>
            </a:xfrm>
            <a:prstGeom prst="rect">
              <a:avLst/>
            </a:prstGeom>
          </p:spPr>
        </p:pic>
      </p:grpSp>
      <p:grpSp>
        <p:nvGrpSpPr>
          <p:cNvPr id="16" name="Group 15">
            <a:extLst>
              <a:ext uri="{FF2B5EF4-FFF2-40B4-BE49-F238E27FC236}">
                <a16:creationId xmlns:a16="http://schemas.microsoft.com/office/drawing/2014/main" id="{85FAEFEA-EA6D-FB4C-80FB-7552F102C798}"/>
              </a:ext>
            </a:extLst>
          </p:cNvPr>
          <p:cNvGrpSpPr/>
          <p:nvPr/>
        </p:nvGrpSpPr>
        <p:grpSpPr>
          <a:xfrm>
            <a:off x="519007" y="3204315"/>
            <a:ext cx="8617981" cy="1716288"/>
            <a:chOff x="519007" y="3204315"/>
            <a:chExt cx="8617981" cy="1716288"/>
          </a:xfrm>
        </p:grpSpPr>
        <p:sp>
          <p:nvSpPr>
            <p:cNvPr id="71" name="Rectangle 70">
              <a:extLst>
                <a:ext uri="{FF2B5EF4-FFF2-40B4-BE49-F238E27FC236}">
                  <a16:creationId xmlns:a16="http://schemas.microsoft.com/office/drawing/2014/main" id="{91BF4C5C-01D3-B347-B27C-47CF8CBC1E78}"/>
                </a:ext>
              </a:extLst>
            </p:cNvPr>
            <p:cNvSpPr/>
            <p:nvPr/>
          </p:nvSpPr>
          <p:spPr>
            <a:xfrm>
              <a:off x="913111" y="3514545"/>
              <a:ext cx="2262435"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Private Subnet </a:t>
              </a:r>
            </a:p>
          </p:txBody>
        </p:sp>
        <p:sp>
          <p:nvSpPr>
            <p:cNvPr id="72" name="Rectangle 71">
              <a:extLst>
                <a:ext uri="{FF2B5EF4-FFF2-40B4-BE49-F238E27FC236}">
                  <a16:creationId xmlns:a16="http://schemas.microsoft.com/office/drawing/2014/main" id="{88863160-1184-3C45-912D-0512BD088C64}"/>
                </a:ext>
              </a:extLst>
            </p:cNvPr>
            <p:cNvSpPr/>
            <p:nvPr/>
          </p:nvSpPr>
          <p:spPr>
            <a:xfrm>
              <a:off x="913111" y="3727051"/>
              <a:ext cx="2262435"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800" dirty="0">
                  <a:solidFill>
                    <a:schemeClr val="tx1"/>
                  </a:solidFill>
                </a:rPr>
                <a:t>10.221.0.0/20</a:t>
              </a:r>
            </a:p>
          </p:txBody>
        </p:sp>
        <p:sp>
          <p:nvSpPr>
            <p:cNvPr id="134" name="Rectangle 133">
              <a:extLst>
                <a:ext uri="{FF2B5EF4-FFF2-40B4-BE49-F238E27FC236}">
                  <a16:creationId xmlns:a16="http://schemas.microsoft.com/office/drawing/2014/main" id="{2CDE89B7-171B-964D-B5B9-76D7C90A402F}"/>
                </a:ext>
              </a:extLst>
            </p:cNvPr>
            <p:cNvSpPr/>
            <p:nvPr/>
          </p:nvSpPr>
          <p:spPr>
            <a:xfrm>
              <a:off x="519007" y="3204315"/>
              <a:ext cx="8617981" cy="1716288"/>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6" name="Rectangle 135">
              <a:extLst>
                <a:ext uri="{FF2B5EF4-FFF2-40B4-BE49-F238E27FC236}">
                  <a16:creationId xmlns:a16="http://schemas.microsoft.com/office/drawing/2014/main" id="{1256430A-19AE-6240-ADEC-08C989B3F838}"/>
                </a:ext>
              </a:extLst>
            </p:cNvPr>
            <p:cNvSpPr/>
            <p:nvPr/>
          </p:nvSpPr>
          <p:spPr>
            <a:xfrm>
              <a:off x="7843885" y="3212704"/>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2</a:t>
              </a:r>
            </a:p>
          </p:txBody>
        </p:sp>
        <p:pic>
          <p:nvPicPr>
            <p:cNvPr id="154" name="Picture 153">
              <a:extLst>
                <a:ext uri="{FF2B5EF4-FFF2-40B4-BE49-F238E27FC236}">
                  <a16:creationId xmlns:a16="http://schemas.microsoft.com/office/drawing/2014/main" id="{36500C13-6E08-D249-BB00-8020221DD63F}"/>
                </a:ext>
              </a:extLst>
            </p:cNvPr>
            <p:cNvPicPr>
              <a:picLocks noChangeAspect="1"/>
            </p:cNvPicPr>
            <p:nvPr/>
          </p:nvPicPr>
          <p:blipFill>
            <a:blip r:embed="rId3"/>
            <a:stretch>
              <a:fillRect/>
            </a:stretch>
          </p:blipFill>
          <p:spPr>
            <a:xfrm>
              <a:off x="943752" y="3523573"/>
              <a:ext cx="172720" cy="193040"/>
            </a:xfrm>
            <a:prstGeom prst="rect">
              <a:avLst/>
            </a:prstGeom>
          </p:spPr>
        </p:pic>
      </p:grpSp>
      <p:sp>
        <p:nvSpPr>
          <p:cNvPr id="131" name="Rectangle 130">
            <a:extLst>
              <a:ext uri="{FF2B5EF4-FFF2-40B4-BE49-F238E27FC236}">
                <a16:creationId xmlns:a16="http://schemas.microsoft.com/office/drawing/2014/main" id="{99D7BC19-6E69-0649-B8B9-46FC4C67F600}"/>
              </a:ext>
            </a:extLst>
          </p:cNvPr>
          <p:cNvSpPr/>
          <p:nvPr/>
        </p:nvSpPr>
        <p:spPr>
          <a:xfrm>
            <a:off x="2145169" y="2118708"/>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600" dirty="0"/>
          </a:p>
        </p:txBody>
      </p:sp>
      <p:sp>
        <p:nvSpPr>
          <p:cNvPr id="132" name="Rectangle 131">
            <a:extLst>
              <a:ext uri="{FF2B5EF4-FFF2-40B4-BE49-F238E27FC236}">
                <a16:creationId xmlns:a16="http://schemas.microsoft.com/office/drawing/2014/main" id="{58869448-4A1B-8F41-958D-9D89DB06F0DF}"/>
              </a:ext>
            </a:extLst>
          </p:cNvPr>
          <p:cNvSpPr/>
          <p:nvPr/>
        </p:nvSpPr>
        <p:spPr>
          <a:xfrm>
            <a:off x="1063641" y="2136886"/>
            <a:ext cx="1096999" cy="497841"/>
          </a:xfrm>
          <a:prstGeom prst="rect">
            <a:avLst/>
          </a:prstGeom>
          <a:solidFill>
            <a:schemeClr val="bg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900" dirty="0">
                <a:solidFill>
                  <a:schemeClr val="tx1"/>
                </a:solidFill>
              </a:rPr>
              <a:t>W2k16 Amazon EC2 Instance</a:t>
            </a:r>
          </a:p>
        </p:txBody>
      </p:sp>
      <p:grpSp>
        <p:nvGrpSpPr>
          <p:cNvPr id="27" name="Group 26">
            <a:extLst>
              <a:ext uri="{FF2B5EF4-FFF2-40B4-BE49-F238E27FC236}">
                <a16:creationId xmlns:a16="http://schemas.microsoft.com/office/drawing/2014/main" id="{26DB1B6E-76DA-C043-A252-885E6CFAB20A}"/>
              </a:ext>
            </a:extLst>
          </p:cNvPr>
          <p:cNvGrpSpPr/>
          <p:nvPr/>
        </p:nvGrpSpPr>
        <p:grpSpPr>
          <a:xfrm>
            <a:off x="1063641" y="3917485"/>
            <a:ext cx="1609054" cy="527526"/>
            <a:chOff x="1063641" y="3917485"/>
            <a:chExt cx="1609054" cy="527526"/>
          </a:xfrm>
        </p:grpSpPr>
        <p:sp>
          <p:nvSpPr>
            <p:cNvPr id="114" name="Rectangle 113">
              <a:extLst>
                <a:ext uri="{FF2B5EF4-FFF2-40B4-BE49-F238E27FC236}">
                  <a16:creationId xmlns:a16="http://schemas.microsoft.com/office/drawing/2014/main" id="{22043AC5-61BC-8C41-8E2F-151EB6BB799D}"/>
                </a:ext>
              </a:extLst>
            </p:cNvPr>
            <p:cNvSpPr/>
            <p:nvPr/>
          </p:nvSpPr>
          <p:spPr>
            <a:xfrm>
              <a:off x="2145169" y="3917485"/>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600" dirty="0"/>
            </a:p>
          </p:txBody>
        </p:sp>
        <p:sp>
          <p:nvSpPr>
            <p:cNvPr id="133" name="Rectangle 132">
              <a:extLst>
                <a:ext uri="{FF2B5EF4-FFF2-40B4-BE49-F238E27FC236}">
                  <a16:creationId xmlns:a16="http://schemas.microsoft.com/office/drawing/2014/main" id="{38EF2F80-5CDF-AC41-84F2-CB0B55E23C85}"/>
                </a:ext>
              </a:extLst>
            </p:cNvPr>
            <p:cNvSpPr/>
            <p:nvPr/>
          </p:nvSpPr>
          <p:spPr>
            <a:xfrm>
              <a:off x="1063641" y="3944521"/>
              <a:ext cx="1096999" cy="497841"/>
            </a:xfrm>
            <a:prstGeom prst="rect">
              <a:avLst/>
            </a:prstGeom>
            <a:solidFill>
              <a:schemeClr val="bg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900" dirty="0">
                  <a:solidFill>
                    <a:schemeClr val="tx1"/>
                  </a:solidFill>
                </a:rPr>
                <a:t>RedHat Linux Instance</a:t>
              </a:r>
            </a:p>
          </p:txBody>
        </p:sp>
      </p:grpSp>
      <p:grpSp>
        <p:nvGrpSpPr>
          <p:cNvPr id="19" name="Group 18">
            <a:extLst>
              <a:ext uri="{FF2B5EF4-FFF2-40B4-BE49-F238E27FC236}">
                <a16:creationId xmlns:a16="http://schemas.microsoft.com/office/drawing/2014/main" id="{622B399F-DB92-DD45-A0A8-644FAA1907C0}"/>
              </a:ext>
            </a:extLst>
          </p:cNvPr>
          <p:cNvGrpSpPr/>
          <p:nvPr/>
        </p:nvGrpSpPr>
        <p:grpSpPr>
          <a:xfrm>
            <a:off x="2936608" y="2177527"/>
            <a:ext cx="1508549" cy="457200"/>
            <a:chOff x="2936608" y="2177527"/>
            <a:chExt cx="1508549" cy="457200"/>
          </a:xfrm>
        </p:grpSpPr>
        <p:grpSp>
          <p:nvGrpSpPr>
            <p:cNvPr id="11" name="Group 10">
              <a:extLst>
                <a:ext uri="{FF2B5EF4-FFF2-40B4-BE49-F238E27FC236}">
                  <a16:creationId xmlns:a16="http://schemas.microsoft.com/office/drawing/2014/main" id="{43714531-23A8-CF4B-97AD-03E3CAD4563D}"/>
                </a:ext>
              </a:extLst>
            </p:cNvPr>
            <p:cNvGrpSpPr/>
            <p:nvPr/>
          </p:nvGrpSpPr>
          <p:grpSpPr>
            <a:xfrm>
              <a:off x="2936608" y="2177527"/>
              <a:ext cx="452775" cy="457200"/>
              <a:chOff x="5737100" y="2951195"/>
              <a:chExt cx="452775" cy="457200"/>
            </a:xfrm>
          </p:grpSpPr>
          <p:sp>
            <p:nvSpPr>
              <p:cNvPr id="118" name="Oval 117">
                <a:extLst>
                  <a:ext uri="{FF2B5EF4-FFF2-40B4-BE49-F238E27FC236}">
                    <a16:creationId xmlns:a16="http://schemas.microsoft.com/office/drawing/2014/main" id="{E43DAE36-21D6-A54C-9DF9-E22605CFE773}"/>
                  </a:ext>
                </a:extLst>
              </p:cNvPr>
              <p:cNvSpPr/>
              <p:nvPr/>
            </p:nvSpPr>
            <p:spPr>
              <a:xfrm>
                <a:off x="5737100" y="2951195"/>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0" name="Freeform 119">
                <a:extLst>
                  <a:ext uri="{FF2B5EF4-FFF2-40B4-BE49-F238E27FC236}">
                    <a16:creationId xmlns:a16="http://schemas.microsoft.com/office/drawing/2014/main" id="{9C314F14-F99C-3A4E-82F9-168C44B7A16D}"/>
                  </a:ext>
                </a:extLst>
              </p:cNvPr>
              <p:cNvSpPr/>
              <p:nvPr/>
            </p:nvSpPr>
            <p:spPr>
              <a:xfrm rot="5400000">
                <a:off x="5823337" y="3019040"/>
                <a:ext cx="337832" cy="327716"/>
              </a:xfrm>
              <a:custGeom>
                <a:avLst/>
                <a:gdLst>
                  <a:gd name="connsiteX0" fmla="*/ 246393 w 337832"/>
                  <a:gd name="connsiteY0" fmla="*/ 327716 h 327716"/>
                  <a:gd name="connsiteX1" fmla="*/ 292113 w 337832"/>
                  <a:gd name="connsiteY1" fmla="*/ 275658 h 327716"/>
                  <a:gd name="connsiteX2" fmla="*/ 337832 w 337832"/>
                  <a:gd name="connsiteY2" fmla="*/ 327716 h 327716"/>
                  <a:gd name="connsiteX3" fmla="*/ 119142 w 337832"/>
                  <a:gd name="connsiteY3" fmla="*/ 327716 h 327716"/>
                  <a:gd name="connsiteX4" fmla="*/ 164862 w 337832"/>
                  <a:gd name="connsiteY4" fmla="*/ 275658 h 327716"/>
                  <a:gd name="connsiteX5" fmla="*/ 210581 w 337832"/>
                  <a:gd name="connsiteY5" fmla="*/ 327716 h 327716"/>
                  <a:gd name="connsiteX6" fmla="*/ 20300 w 337832"/>
                  <a:gd name="connsiteY6" fmla="*/ 270384 h 327716"/>
                  <a:gd name="connsiteX7" fmla="*/ 20300 w 337832"/>
                  <a:gd name="connsiteY7" fmla="*/ 114936 h 327716"/>
                  <a:gd name="connsiteX8" fmla="*/ 66019 w 337832"/>
                  <a:gd name="connsiteY8" fmla="*/ 114936 h 327716"/>
                  <a:gd name="connsiteX9" fmla="*/ 66019 w 337832"/>
                  <a:gd name="connsiteY9" fmla="*/ 114939 h 327716"/>
                  <a:gd name="connsiteX10" fmla="*/ 143147 w 337832"/>
                  <a:gd name="connsiteY10" fmla="*/ 114939 h 327716"/>
                  <a:gd name="connsiteX11" fmla="*/ 143147 w 337832"/>
                  <a:gd name="connsiteY11" fmla="*/ 50906 h 327716"/>
                  <a:gd name="connsiteX12" fmla="*/ 117694 w 337832"/>
                  <a:gd name="connsiteY12" fmla="*/ 50906 h 327716"/>
                  <a:gd name="connsiteX13" fmla="*/ 168600 w 337832"/>
                  <a:gd name="connsiteY13" fmla="*/ 0 h 327716"/>
                  <a:gd name="connsiteX14" fmla="*/ 219505 w 337832"/>
                  <a:gd name="connsiteY14" fmla="*/ 50906 h 327716"/>
                  <a:gd name="connsiteX15" fmla="*/ 194052 w 337832"/>
                  <a:gd name="connsiteY15" fmla="*/ 50906 h 327716"/>
                  <a:gd name="connsiteX16" fmla="*/ 194052 w 337832"/>
                  <a:gd name="connsiteY16" fmla="*/ 114939 h 327716"/>
                  <a:gd name="connsiteX17" fmla="*/ 271178 w 337832"/>
                  <a:gd name="connsiteY17" fmla="*/ 114939 h 327716"/>
                  <a:gd name="connsiteX18" fmla="*/ 271178 w 337832"/>
                  <a:gd name="connsiteY18" fmla="*/ 114936 h 327716"/>
                  <a:gd name="connsiteX19" fmla="*/ 316897 w 337832"/>
                  <a:gd name="connsiteY19" fmla="*/ 114936 h 327716"/>
                  <a:gd name="connsiteX20" fmla="*/ 316897 w 337832"/>
                  <a:gd name="connsiteY20" fmla="*/ 270384 h 327716"/>
                  <a:gd name="connsiteX21" fmla="*/ 271178 w 337832"/>
                  <a:gd name="connsiteY21" fmla="*/ 270384 h 327716"/>
                  <a:gd name="connsiteX22" fmla="*/ 271178 w 337832"/>
                  <a:gd name="connsiteY22" fmla="*/ 160659 h 327716"/>
                  <a:gd name="connsiteX23" fmla="*/ 194052 w 337832"/>
                  <a:gd name="connsiteY23" fmla="*/ 160659 h 327716"/>
                  <a:gd name="connsiteX24" fmla="*/ 194052 w 337832"/>
                  <a:gd name="connsiteY24" fmla="*/ 270384 h 327716"/>
                  <a:gd name="connsiteX25" fmla="*/ 143147 w 337832"/>
                  <a:gd name="connsiteY25" fmla="*/ 270384 h 327716"/>
                  <a:gd name="connsiteX26" fmla="*/ 143147 w 337832"/>
                  <a:gd name="connsiteY26" fmla="*/ 160659 h 327716"/>
                  <a:gd name="connsiteX27" fmla="*/ 66019 w 337832"/>
                  <a:gd name="connsiteY27" fmla="*/ 160659 h 327716"/>
                  <a:gd name="connsiteX28" fmla="*/ 66019 w 337832"/>
                  <a:gd name="connsiteY28" fmla="*/ 270384 h 327716"/>
                  <a:gd name="connsiteX29" fmla="*/ 0 w 337832"/>
                  <a:gd name="connsiteY29" fmla="*/ 327716 h 327716"/>
                  <a:gd name="connsiteX30" fmla="*/ 45720 w 337832"/>
                  <a:gd name="connsiteY30" fmla="*/ 275658 h 327716"/>
                  <a:gd name="connsiteX31" fmla="*/ 91439 w 337832"/>
                  <a:gd name="connsiteY31" fmla="*/ 327716 h 32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7832" h="327716">
                    <a:moveTo>
                      <a:pt x="246393" y="327716"/>
                    </a:moveTo>
                    <a:lnTo>
                      <a:pt x="292113" y="275658"/>
                    </a:lnTo>
                    <a:lnTo>
                      <a:pt x="337832" y="327716"/>
                    </a:lnTo>
                    <a:close/>
                    <a:moveTo>
                      <a:pt x="119142" y="327716"/>
                    </a:moveTo>
                    <a:lnTo>
                      <a:pt x="164862" y="275658"/>
                    </a:lnTo>
                    <a:lnTo>
                      <a:pt x="210581" y="327716"/>
                    </a:lnTo>
                    <a:close/>
                    <a:moveTo>
                      <a:pt x="20300" y="270384"/>
                    </a:moveTo>
                    <a:lnTo>
                      <a:pt x="20300" y="114936"/>
                    </a:lnTo>
                    <a:lnTo>
                      <a:pt x="66019" y="114936"/>
                    </a:lnTo>
                    <a:lnTo>
                      <a:pt x="66019" y="114939"/>
                    </a:lnTo>
                    <a:lnTo>
                      <a:pt x="143147" y="114939"/>
                    </a:lnTo>
                    <a:lnTo>
                      <a:pt x="143147" y="50906"/>
                    </a:lnTo>
                    <a:lnTo>
                      <a:pt x="117694" y="50906"/>
                    </a:lnTo>
                    <a:lnTo>
                      <a:pt x="168600" y="0"/>
                    </a:lnTo>
                    <a:lnTo>
                      <a:pt x="219505" y="50906"/>
                    </a:lnTo>
                    <a:lnTo>
                      <a:pt x="194052" y="50906"/>
                    </a:lnTo>
                    <a:lnTo>
                      <a:pt x="194052" y="114939"/>
                    </a:lnTo>
                    <a:lnTo>
                      <a:pt x="271178" y="114939"/>
                    </a:lnTo>
                    <a:lnTo>
                      <a:pt x="271178" y="114936"/>
                    </a:lnTo>
                    <a:lnTo>
                      <a:pt x="316897" y="114936"/>
                    </a:lnTo>
                    <a:lnTo>
                      <a:pt x="316897" y="270384"/>
                    </a:lnTo>
                    <a:lnTo>
                      <a:pt x="271178" y="270384"/>
                    </a:lnTo>
                    <a:lnTo>
                      <a:pt x="271178" y="160659"/>
                    </a:lnTo>
                    <a:lnTo>
                      <a:pt x="194052" y="160659"/>
                    </a:lnTo>
                    <a:lnTo>
                      <a:pt x="194052" y="270384"/>
                    </a:lnTo>
                    <a:lnTo>
                      <a:pt x="143147" y="270384"/>
                    </a:lnTo>
                    <a:lnTo>
                      <a:pt x="143147" y="160659"/>
                    </a:lnTo>
                    <a:lnTo>
                      <a:pt x="66019" y="160659"/>
                    </a:lnTo>
                    <a:lnTo>
                      <a:pt x="66019" y="270384"/>
                    </a:lnTo>
                    <a:close/>
                    <a:moveTo>
                      <a:pt x="0" y="327716"/>
                    </a:moveTo>
                    <a:lnTo>
                      <a:pt x="45720" y="275658"/>
                    </a:lnTo>
                    <a:lnTo>
                      <a:pt x="91439" y="32771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137" name="Rectangle 136">
              <a:extLst>
                <a:ext uri="{FF2B5EF4-FFF2-40B4-BE49-F238E27FC236}">
                  <a16:creationId xmlns:a16="http://schemas.microsoft.com/office/drawing/2014/main" id="{5202555F-A7C9-C742-85E5-0B885EE21A20}"/>
                </a:ext>
              </a:extLst>
            </p:cNvPr>
            <p:cNvSpPr/>
            <p:nvPr/>
          </p:nvSpPr>
          <p:spPr>
            <a:xfrm>
              <a:off x="3379495" y="2195573"/>
              <a:ext cx="1065662" cy="391601"/>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b="1" dirty="0">
                  <a:solidFill>
                    <a:schemeClr val="tx1"/>
                  </a:solidFill>
                </a:rPr>
                <a:t>NATGW</a:t>
              </a:r>
            </a:p>
          </p:txBody>
        </p:sp>
      </p:grpSp>
      <p:grpSp>
        <p:nvGrpSpPr>
          <p:cNvPr id="18" name="Group 17">
            <a:extLst>
              <a:ext uri="{FF2B5EF4-FFF2-40B4-BE49-F238E27FC236}">
                <a16:creationId xmlns:a16="http://schemas.microsoft.com/office/drawing/2014/main" id="{E0C18198-9DA1-114B-A89E-5E09BE7DE59C}"/>
              </a:ext>
            </a:extLst>
          </p:cNvPr>
          <p:cNvGrpSpPr/>
          <p:nvPr/>
        </p:nvGrpSpPr>
        <p:grpSpPr>
          <a:xfrm>
            <a:off x="3452925" y="2938596"/>
            <a:ext cx="1065662" cy="918822"/>
            <a:chOff x="3452925" y="2938596"/>
            <a:chExt cx="1065662" cy="918822"/>
          </a:xfrm>
        </p:grpSpPr>
        <p:grpSp>
          <p:nvGrpSpPr>
            <p:cNvPr id="138" name="Group 137">
              <a:extLst>
                <a:ext uri="{FF2B5EF4-FFF2-40B4-BE49-F238E27FC236}">
                  <a16:creationId xmlns:a16="http://schemas.microsoft.com/office/drawing/2014/main" id="{A1893C52-4BFF-CC48-866A-0C1DD8C38ECC}"/>
                </a:ext>
              </a:extLst>
            </p:cNvPr>
            <p:cNvGrpSpPr/>
            <p:nvPr/>
          </p:nvGrpSpPr>
          <p:grpSpPr>
            <a:xfrm>
              <a:off x="3755003" y="2938596"/>
              <a:ext cx="457200" cy="457200"/>
              <a:chOff x="7165399" y="438255"/>
              <a:chExt cx="457200" cy="457200"/>
            </a:xfrm>
          </p:grpSpPr>
          <p:sp>
            <p:nvSpPr>
              <p:cNvPr id="139" name="Oval 138">
                <a:extLst>
                  <a:ext uri="{FF2B5EF4-FFF2-40B4-BE49-F238E27FC236}">
                    <a16:creationId xmlns:a16="http://schemas.microsoft.com/office/drawing/2014/main" id="{A4B47DA7-7E9D-DB42-B180-B12D86D89AC8}"/>
                  </a:ext>
                </a:extLst>
              </p:cNvPr>
              <p:cNvSpPr>
                <a:spLocks noChangeAspect="1"/>
              </p:cNvSpPr>
              <p:nvPr/>
            </p:nvSpPr>
            <p:spPr>
              <a:xfrm>
                <a:off x="7165399" y="438255"/>
                <a:ext cx="457200" cy="457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0" name="Graphic 15">
                <a:extLst>
                  <a:ext uri="{FF2B5EF4-FFF2-40B4-BE49-F238E27FC236}">
                    <a16:creationId xmlns:a16="http://schemas.microsoft.com/office/drawing/2014/main" id="{18C0868F-774D-1841-BADD-0866E6407D7A}"/>
                  </a:ext>
                </a:extLst>
              </p:cNvPr>
              <p:cNvSpPr>
                <a:spLocks noChangeAspect="1"/>
              </p:cNvSpPr>
              <p:nvPr/>
            </p:nvSpPr>
            <p:spPr>
              <a:xfrm>
                <a:off x="7256839" y="575415"/>
                <a:ext cx="274320" cy="182880"/>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noFill/>
              <a:ln w="25400" cap="flat">
                <a:solidFill>
                  <a:schemeClr val="bg1"/>
                </a:solidFill>
                <a:prstDash val="solid"/>
                <a:miter/>
              </a:ln>
            </p:spPr>
            <p:txBody>
              <a:bodyPr rtlCol="0" anchor="b"/>
              <a:lstStyle/>
              <a:p>
                <a:pPr algn="ctr"/>
                <a:endParaRPr lang="en-US" sz="900" b="1" dirty="0">
                  <a:solidFill>
                    <a:schemeClr val="bg1"/>
                  </a:solidFill>
                </a:endParaRPr>
              </a:p>
            </p:txBody>
          </p:sp>
        </p:grpSp>
        <p:sp>
          <p:nvSpPr>
            <p:cNvPr id="141" name="Rectangle 140">
              <a:extLst>
                <a:ext uri="{FF2B5EF4-FFF2-40B4-BE49-F238E27FC236}">
                  <a16:creationId xmlns:a16="http://schemas.microsoft.com/office/drawing/2014/main" id="{D207698F-6D1B-0746-99E6-8021A8C3C2B4}"/>
                </a:ext>
              </a:extLst>
            </p:cNvPr>
            <p:cNvSpPr/>
            <p:nvPr/>
          </p:nvSpPr>
          <p:spPr>
            <a:xfrm>
              <a:off x="3452925" y="3465817"/>
              <a:ext cx="1065662" cy="39160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b="1" dirty="0">
                  <a:solidFill>
                    <a:schemeClr val="tx1"/>
                  </a:solidFill>
                </a:rPr>
                <a:t>IGW</a:t>
              </a:r>
            </a:p>
          </p:txBody>
        </p:sp>
      </p:grpSp>
      <p:sp>
        <p:nvSpPr>
          <p:cNvPr id="142" name="Rectangle 141">
            <a:extLst>
              <a:ext uri="{FF2B5EF4-FFF2-40B4-BE49-F238E27FC236}">
                <a16:creationId xmlns:a16="http://schemas.microsoft.com/office/drawing/2014/main" id="{47568B28-3970-2742-B0ED-A2A62483F2CA}"/>
              </a:ext>
            </a:extLst>
          </p:cNvPr>
          <p:cNvSpPr/>
          <p:nvPr/>
        </p:nvSpPr>
        <p:spPr>
          <a:xfrm>
            <a:off x="4700875" y="4110873"/>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3" name="Rectangle 142">
            <a:extLst>
              <a:ext uri="{FF2B5EF4-FFF2-40B4-BE49-F238E27FC236}">
                <a16:creationId xmlns:a16="http://schemas.microsoft.com/office/drawing/2014/main" id="{2AD2327B-48BC-2549-9B67-206913A815E9}"/>
              </a:ext>
            </a:extLst>
          </p:cNvPr>
          <p:cNvSpPr/>
          <p:nvPr/>
        </p:nvSpPr>
        <p:spPr>
          <a:xfrm>
            <a:off x="4700874" y="4110874"/>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err="1"/>
              <a:t>SGPrivateRHELInstances</a:t>
            </a:r>
            <a:endParaRPr lang="en-US" sz="900" dirty="0"/>
          </a:p>
        </p:txBody>
      </p:sp>
      <p:graphicFrame>
        <p:nvGraphicFramePr>
          <p:cNvPr id="144" name="Table 143">
            <a:extLst>
              <a:ext uri="{FF2B5EF4-FFF2-40B4-BE49-F238E27FC236}">
                <a16:creationId xmlns:a16="http://schemas.microsoft.com/office/drawing/2014/main" id="{3799EF81-96DD-E044-9C37-5C7713FDAB02}"/>
              </a:ext>
            </a:extLst>
          </p:cNvPr>
          <p:cNvGraphicFramePr>
            <a:graphicFrameLocks noGrp="1"/>
          </p:cNvGraphicFramePr>
          <p:nvPr>
            <p:extLst>
              <p:ext uri="{D42A27DB-BD31-4B8C-83A1-F6EECF244321}">
                <p14:modId xmlns:p14="http://schemas.microsoft.com/office/powerpoint/2010/main" val="1947153713"/>
              </p:ext>
            </p:extLst>
          </p:nvPr>
        </p:nvGraphicFramePr>
        <p:xfrm>
          <a:off x="4755847" y="4449197"/>
          <a:ext cx="1612822" cy="285830"/>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Type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Source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SSH</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0.0.0.0/0</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bl>
          </a:graphicData>
        </a:graphic>
      </p:graphicFrame>
      <p:sp>
        <p:nvSpPr>
          <p:cNvPr id="145" name="Rectangle 144">
            <a:extLst>
              <a:ext uri="{FF2B5EF4-FFF2-40B4-BE49-F238E27FC236}">
                <a16:creationId xmlns:a16="http://schemas.microsoft.com/office/drawing/2014/main" id="{38F25F53-240E-C94B-A3DC-6877FA6ED9C8}"/>
              </a:ext>
            </a:extLst>
          </p:cNvPr>
          <p:cNvSpPr/>
          <p:nvPr/>
        </p:nvSpPr>
        <p:spPr>
          <a:xfrm>
            <a:off x="4700875" y="3218993"/>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6" name="Rectangle 145">
            <a:extLst>
              <a:ext uri="{FF2B5EF4-FFF2-40B4-BE49-F238E27FC236}">
                <a16:creationId xmlns:a16="http://schemas.microsoft.com/office/drawing/2014/main" id="{C7C55BBF-0F9C-A04E-AB13-32D373F9A816}"/>
              </a:ext>
            </a:extLst>
          </p:cNvPr>
          <p:cNvSpPr/>
          <p:nvPr/>
        </p:nvSpPr>
        <p:spPr>
          <a:xfrm>
            <a:off x="4700874" y="3218994"/>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Private RT</a:t>
            </a:r>
          </a:p>
        </p:txBody>
      </p:sp>
      <p:graphicFrame>
        <p:nvGraphicFramePr>
          <p:cNvPr id="147" name="Table 146">
            <a:extLst>
              <a:ext uri="{FF2B5EF4-FFF2-40B4-BE49-F238E27FC236}">
                <a16:creationId xmlns:a16="http://schemas.microsoft.com/office/drawing/2014/main" id="{86DF6344-CCA9-3F48-9C63-79DF6509FF61}"/>
              </a:ext>
            </a:extLst>
          </p:cNvPr>
          <p:cNvGraphicFramePr>
            <a:graphicFrameLocks noGrp="1"/>
          </p:cNvGraphicFramePr>
          <p:nvPr>
            <p:extLst>
              <p:ext uri="{D42A27DB-BD31-4B8C-83A1-F6EECF244321}">
                <p14:modId xmlns:p14="http://schemas.microsoft.com/office/powerpoint/2010/main" val="690620506"/>
              </p:ext>
            </p:extLst>
          </p:nvPr>
        </p:nvGraphicFramePr>
        <p:xfrm>
          <a:off x="4755846" y="3504172"/>
          <a:ext cx="1612824" cy="467898"/>
        </p:xfrm>
        <a:graphic>
          <a:graphicData uri="http://schemas.openxmlformats.org/drawingml/2006/table">
            <a:tbl>
              <a:tblPr firstRow="1" bandRow="1">
                <a:tableStyleId>{5C22544A-7EE6-4342-B048-85BDC9FD1C3A}</a:tableStyleId>
              </a:tblPr>
              <a:tblGrid>
                <a:gridCol w="806412">
                  <a:extLst>
                    <a:ext uri="{9D8B030D-6E8A-4147-A177-3AD203B41FA5}">
                      <a16:colId xmlns:a16="http://schemas.microsoft.com/office/drawing/2014/main" val="1115648981"/>
                    </a:ext>
                  </a:extLst>
                </a:gridCol>
                <a:gridCol w="806412">
                  <a:extLst>
                    <a:ext uri="{9D8B030D-6E8A-4147-A177-3AD203B41FA5}">
                      <a16:colId xmlns:a16="http://schemas.microsoft.com/office/drawing/2014/main" val="1711390336"/>
                    </a:ext>
                  </a:extLst>
                </a:gridCol>
              </a:tblGrid>
              <a:tr h="155966">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55966">
                <a:tc>
                  <a:txBody>
                    <a:bodyPr/>
                    <a:lstStyle/>
                    <a:p>
                      <a:pPr algn="ctr"/>
                      <a:r>
                        <a:rPr lang="en-US" sz="600" dirty="0"/>
                        <a:t>172.31.0.0/16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55966">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600" b="0" dirty="0"/>
                        <a:t>NAT-GW</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sp>
        <p:nvSpPr>
          <p:cNvPr id="148" name="Rectangle 147">
            <a:extLst>
              <a:ext uri="{FF2B5EF4-FFF2-40B4-BE49-F238E27FC236}">
                <a16:creationId xmlns:a16="http://schemas.microsoft.com/office/drawing/2014/main" id="{F658B610-EC05-BA4F-A477-F5C756E4CF52}"/>
              </a:ext>
            </a:extLst>
          </p:cNvPr>
          <p:cNvSpPr/>
          <p:nvPr/>
        </p:nvSpPr>
        <p:spPr>
          <a:xfrm>
            <a:off x="4700875" y="2291200"/>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9" name="Rectangle 148">
            <a:extLst>
              <a:ext uri="{FF2B5EF4-FFF2-40B4-BE49-F238E27FC236}">
                <a16:creationId xmlns:a16="http://schemas.microsoft.com/office/drawing/2014/main" id="{57E3CE07-3F80-2548-8169-5636032F66E9}"/>
              </a:ext>
            </a:extLst>
          </p:cNvPr>
          <p:cNvSpPr/>
          <p:nvPr/>
        </p:nvSpPr>
        <p:spPr>
          <a:xfrm>
            <a:off x="4700874" y="2291201"/>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err="1"/>
              <a:t>SGPublicWindowsInstance</a:t>
            </a:r>
            <a:endParaRPr lang="en-US" sz="900" dirty="0"/>
          </a:p>
        </p:txBody>
      </p:sp>
      <p:graphicFrame>
        <p:nvGraphicFramePr>
          <p:cNvPr id="150" name="Table 149">
            <a:extLst>
              <a:ext uri="{FF2B5EF4-FFF2-40B4-BE49-F238E27FC236}">
                <a16:creationId xmlns:a16="http://schemas.microsoft.com/office/drawing/2014/main" id="{1020CFBF-BE0A-4A41-9DDA-5959D40BBE48}"/>
              </a:ext>
            </a:extLst>
          </p:cNvPr>
          <p:cNvGraphicFramePr>
            <a:graphicFrameLocks noGrp="1"/>
          </p:cNvGraphicFramePr>
          <p:nvPr>
            <p:extLst>
              <p:ext uri="{D42A27DB-BD31-4B8C-83A1-F6EECF244321}">
                <p14:modId xmlns:p14="http://schemas.microsoft.com/office/powerpoint/2010/main" val="3847729282"/>
              </p:ext>
            </p:extLst>
          </p:nvPr>
        </p:nvGraphicFramePr>
        <p:xfrm>
          <a:off x="4755847" y="2642697"/>
          <a:ext cx="1612822" cy="285830"/>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Type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Source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RDP</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0.0.0.0/0</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bl>
          </a:graphicData>
        </a:graphic>
      </p:graphicFrame>
      <p:sp>
        <p:nvSpPr>
          <p:cNvPr id="151" name="Rectangle 150">
            <a:extLst>
              <a:ext uri="{FF2B5EF4-FFF2-40B4-BE49-F238E27FC236}">
                <a16:creationId xmlns:a16="http://schemas.microsoft.com/office/drawing/2014/main" id="{343A140B-D513-824D-AAF4-3121362C2531}"/>
              </a:ext>
            </a:extLst>
          </p:cNvPr>
          <p:cNvSpPr/>
          <p:nvPr/>
        </p:nvSpPr>
        <p:spPr>
          <a:xfrm>
            <a:off x="4700875" y="1399320"/>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2" name="Rectangle 151">
            <a:extLst>
              <a:ext uri="{FF2B5EF4-FFF2-40B4-BE49-F238E27FC236}">
                <a16:creationId xmlns:a16="http://schemas.microsoft.com/office/drawing/2014/main" id="{670AF3CC-F34B-9449-BB48-83EDA77F0756}"/>
              </a:ext>
            </a:extLst>
          </p:cNvPr>
          <p:cNvSpPr/>
          <p:nvPr/>
        </p:nvSpPr>
        <p:spPr>
          <a:xfrm>
            <a:off x="4700874" y="1399321"/>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Public RT</a:t>
            </a:r>
          </a:p>
        </p:txBody>
      </p:sp>
      <p:graphicFrame>
        <p:nvGraphicFramePr>
          <p:cNvPr id="153" name="Table 152">
            <a:extLst>
              <a:ext uri="{FF2B5EF4-FFF2-40B4-BE49-F238E27FC236}">
                <a16:creationId xmlns:a16="http://schemas.microsoft.com/office/drawing/2014/main" id="{7ECE9F33-6F38-E449-B7DE-993233E92A71}"/>
              </a:ext>
            </a:extLst>
          </p:cNvPr>
          <p:cNvGraphicFramePr>
            <a:graphicFrameLocks noGrp="1"/>
          </p:cNvGraphicFramePr>
          <p:nvPr>
            <p:extLst>
              <p:ext uri="{D42A27DB-BD31-4B8C-83A1-F6EECF244321}">
                <p14:modId xmlns:p14="http://schemas.microsoft.com/office/powerpoint/2010/main" val="2697483215"/>
              </p:ext>
            </p:extLst>
          </p:nvPr>
        </p:nvGraphicFramePr>
        <p:xfrm>
          <a:off x="4755845" y="1708884"/>
          <a:ext cx="1612824" cy="486690"/>
        </p:xfrm>
        <a:graphic>
          <a:graphicData uri="http://schemas.openxmlformats.org/drawingml/2006/table">
            <a:tbl>
              <a:tblPr firstRow="1" bandRow="1">
                <a:tableStyleId>{5C22544A-7EE6-4342-B048-85BDC9FD1C3A}</a:tableStyleId>
              </a:tblPr>
              <a:tblGrid>
                <a:gridCol w="806412">
                  <a:extLst>
                    <a:ext uri="{9D8B030D-6E8A-4147-A177-3AD203B41FA5}">
                      <a16:colId xmlns:a16="http://schemas.microsoft.com/office/drawing/2014/main" val="1115648981"/>
                    </a:ext>
                  </a:extLst>
                </a:gridCol>
                <a:gridCol w="806412">
                  <a:extLst>
                    <a:ext uri="{9D8B030D-6E8A-4147-A177-3AD203B41FA5}">
                      <a16:colId xmlns:a16="http://schemas.microsoft.com/office/drawing/2014/main" val="1711390336"/>
                    </a:ext>
                  </a:extLst>
                </a:gridCol>
              </a:tblGrid>
              <a:tr h="162230">
                <a:tc>
                  <a:txBody>
                    <a:bodyPr/>
                    <a:lstStyle/>
                    <a:p>
                      <a:pPr algn="ctr"/>
                      <a:r>
                        <a:rPr lang="en-US" sz="600" dirty="0"/>
                        <a:t>Destination</a:t>
                      </a:r>
                    </a:p>
                  </a:txBody>
                  <a:tcPr marL="49097" marR="49097" marT="24549" marB="24549" anchor="ctr"/>
                </a:tc>
                <a:tc>
                  <a:txBody>
                    <a:bodyPr/>
                    <a:lstStyle/>
                    <a:p>
                      <a:pPr algn="ctr"/>
                      <a:r>
                        <a:rPr lang="en-US" sz="600" dirty="0"/>
                        <a:t>Target</a:t>
                      </a:r>
                    </a:p>
                  </a:txBody>
                  <a:tcPr marL="49097" marR="49097" marT="24549" marB="24549" anchor="ctr"/>
                </a:tc>
                <a:extLst>
                  <a:ext uri="{0D108BD9-81ED-4DB2-BD59-A6C34878D82A}">
                    <a16:rowId xmlns:a16="http://schemas.microsoft.com/office/drawing/2014/main" val="911379916"/>
                  </a:ext>
                </a:extLst>
              </a:tr>
              <a:tr h="162230">
                <a:tc>
                  <a:txBody>
                    <a:bodyPr/>
                    <a:lstStyle/>
                    <a:p>
                      <a:pPr algn="ctr"/>
                      <a:r>
                        <a:rPr lang="en-US" sz="600" dirty="0"/>
                        <a:t>172.31.0.0/16</a:t>
                      </a:r>
                    </a:p>
                  </a:txBody>
                  <a:tcPr marL="49097" marR="49097" marT="24549" marB="24549" anchor="ctr"/>
                </a:tc>
                <a:tc>
                  <a:txBody>
                    <a:bodyPr/>
                    <a:lstStyle/>
                    <a:p>
                      <a:pPr algn="ctr"/>
                      <a:r>
                        <a:rPr lang="en-US" sz="600" baseline="-25000" dirty="0"/>
                        <a:t>Local</a:t>
                      </a:r>
                    </a:p>
                  </a:txBody>
                  <a:tcPr marL="49097" marR="49097" marT="24549" marB="24549" anchor="ctr"/>
                </a:tc>
                <a:extLst>
                  <a:ext uri="{0D108BD9-81ED-4DB2-BD59-A6C34878D82A}">
                    <a16:rowId xmlns:a16="http://schemas.microsoft.com/office/drawing/2014/main" val="3584468178"/>
                  </a:ext>
                </a:extLst>
              </a:tr>
              <a:tr h="162230">
                <a:tc>
                  <a:txBody>
                    <a:bodyPr/>
                    <a:lstStyle/>
                    <a:p>
                      <a:pPr algn="ctr"/>
                      <a:r>
                        <a:rPr lang="en-US" sz="600" b="0" dirty="0"/>
                        <a:t>0.0.0.0/0</a:t>
                      </a:r>
                    </a:p>
                  </a:txBody>
                  <a:tcPr marL="49097" marR="49097" marT="24549" marB="24549" anchor="ctr"/>
                </a:tc>
                <a:tc>
                  <a:txBody>
                    <a:bodyPr/>
                    <a:lstStyle/>
                    <a:p>
                      <a:pPr algn="ctr"/>
                      <a:r>
                        <a:rPr lang="en-US" sz="600" b="0" dirty="0" err="1"/>
                        <a:t>IGW</a:t>
                      </a:r>
                      <a:r>
                        <a:rPr lang="en-US" sz="600" b="0" dirty="0"/>
                        <a:t>-id</a:t>
                      </a:r>
                    </a:p>
                  </a:txBody>
                  <a:tcPr marL="49097" marR="49097" marT="24549" marB="24549" anchor="ctr"/>
                </a:tc>
                <a:extLst>
                  <a:ext uri="{0D108BD9-81ED-4DB2-BD59-A6C34878D82A}">
                    <a16:rowId xmlns:a16="http://schemas.microsoft.com/office/drawing/2014/main" val="3987582979"/>
                  </a:ext>
                </a:extLst>
              </a:tr>
            </a:tbl>
          </a:graphicData>
        </a:graphic>
      </p:graphicFrame>
      <p:cxnSp>
        <p:nvCxnSpPr>
          <p:cNvPr id="156" name="Straight Connector 155">
            <a:extLst>
              <a:ext uri="{FF2B5EF4-FFF2-40B4-BE49-F238E27FC236}">
                <a16:creationId xmlns:a16="http://schemas.microsoft.com/office/drawing/2014/main" id="{CDDE5600-84D8-A04D-8752-F08C78E873F5}"/>
              </a:ext>
            </a:extLst>
          </p:cNvPr>
          <p:cNvCxnSpPr>
            <a:cxnSpLocks/>
          </p:cNvCxnSpPr>
          <p:nvPr/>
        </p:nvCxnSpPr>
        <p:spPr>
          <a:xfrm flipV="1">
            <a:off x="3162995" y="3680067"/>
            <a:ext cx="1592852" cy="13272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0EB1A7-5994-824F-93CC-7E9DD3ECA38D}"/>
              </a:ext>
            </a:extLst>
          </p:cNvPr>
          <p:cNvCxnSpPr>
            <a:cxnSpLocks/>
          </p:cNvCxnSpPr>
          <p:nvPr/>
        </p:nvCxnSpPr>
        <p:spPr>
          <a:xfrm>
            <a:off x="2408932" y="2646234"/>
            <a:ext cx="2346915" cy="1393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10F6C6E-F2A8-C544-95A2-264FBA25635F}"/>
              </a:ext>
            </a:extLst>
          </p:cNvPr>
          <p:cNvCxnSpPr>
            <a:cxnSpLocks/>
          </p:cNvCxnSpPr>
          <p:nvPr/>
        </p:nvCxnSpPr>
        <p:spPr>
          <a:xfrm>
            <a:off x="2408932" y="4445011"/>
            <a:ext cx="2346915" cy="12179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4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1"/>
                                        </p:tgtEl>
                                        <p:attrNameLst>
                                          <p:attrName>style.visibility</p:attrName>
                                        </p:attrNameLst>
                                      </p:cBhvr>
                                      <p:to>
                                        <p:strVal val="visible"/>
                                      </p:to>
                                    </p:set>
                                    <p:animEffect transition="in" filter="fade">
                                      <p:cBhvr>
                                        <p:cTn id="47" dur="1000"/>
                                        <p:tgtEl>
                                          <p:spTgt spid="151"/>
                                        </p:tgtEl>
                                      </p:cBhvr>
                                    </p:animEffect>
                                    <p:anim calcmode="lin" valueType="num">
                                      <p:cBhvr>
                                        <p:cTn id="48" dur="1000" fill="hold"/>
                                        <p:tgtEl>
                                          <p:spTgt spid="151"/>
                                        </p:tgtEl>
                                        <p:attrNameLst>
                                          <p:attrName>ppt_x</p:attrName>
                                        </p:attrNameLst>
                                      </p:cBhvr>
                                      <p:tavLst>
                                        <p:tav tm="0">
                                          <p:val>
                                            <p:strVal val="#ppt_x"/>
                                          </p:val>
                                        </p:tav>
                                        <p:tav tm="100000">
                                          <p:val>
                                            <p:strVal val="#ppt_x"/>
                                          </p:val>
                                        </p:tav>
                                      </p:tavLst>
                                    </p:anim>
                                    <p:anim calcmode="lin" valueType="num">
                                      <p:cBhvr>
                                        <p:cTn id="49" dur="1000" fill="hold"/>
                                        <p:tgtEl>
                                          <p:spTgt spid="15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2"/>
                                        </p:tgtEl>
                                        <p:attrNameLst>
                                          <p:attrName>style.visibility</p:attrName>
                                        </p:attrNameLst>
                                      </p:cBhvr>
                                      <p:to>
                                        <p:strVal val="visible"/>
                                      </p:to>
                                    </p:set>
                                    <p:animEffect transition="in" filter="fade">
                                      <p:cBhvr>
                                        <p:cTn id="52" dur="1000"/>
                                        <p:tgtEl>
                                          <p:spTgt spid="152"/>
                                        </p:tgtEl>
                                      </p:cBhvr>
                                    </p:animEffect>
                                    <p:anim calcmode="lin" valueType="num">
                                      <p:cBhvr>
                                        <p:cTn id="53" dur="1000" fill="hold"/>
                                        <p:tgtEl>
                                          <p:spTgt spid="152"/>
                                        </p:tgtEl>
                                        <p:attrNameLst>
                                          <p:attrName>ppt_x</p:attrName>
                                        </p:attrNameLst>
                                      </p:cBhvr>
                                      <p:tavLst>
                                        <p:tav tm="0">
                                          <p:val>
                                            <p:strVal val="#ppt_x"/>
                                          </p:val>
                                        </p:tav>
                                        <p:tav tm="100000">
                                          <p:val>
                                            <p:strVal val="#ppt_x"/>
                                          </p:val>
                                        </p:tav>
                                      </p:tavLst>
                                    </p:anim>
                                    <p:anim calcmode="lin" valueType="num">
                                      <p:cBhvr>
                                        <p:cTn id="54" dur="1000" fill="hold"/>
                                        <p:tgtEl>
                                          <p:spTgt spid="15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3"/>
                                        </p:tgtEl>
                                        <p:attrNameLst>
                                          <p:attrName>style.visibility</p:attrName>
                                        </p:attrNameLst>
                                      </p:cBhvr>
                                      <p:to>
                                        <p:strVal val="visible"/>
                                      </p:to>
                                    </p:set>
                                    <p:animEffect transition="in" filter="fade">
                                      <p:cBhvr>
                                        <p:cTn id="57" dur="1000"/>
                                        <p:tgtEl>
                                          <p:spTgt spid="153"/>
                                        </p:tgtEl>
                                      </p:cBhvr>
                                    </p:animEffect>
                                    <p:anim calcmode="lin" valueType="num">
                                      <p:cBhvr>
                                        <p:cTn id="58" dur="1000" fill="hold"/>
                                        <p:tgtEl>
                                          <p:spTgt spid="153"/>
                                        </p:tgtEl>
                                        <p:attrNameLst>
                                          <p:attrName>ppt_x</p:attrName>
                                        </p:attrNameLst>
                                      </p:cBhvr>
                                      <p:tavLst>
                                        <p:tav tm="0">
                                          <p:val>
                                            <p:strVal val="#ppt_x"/>
                                          </p:val>
                                        </p:tav>
                                        <p:tav tm="100000">
                                          <p:val>
                                            <p:strVal val="#ppt_x"/>
                                          </p:val>
                                        </p:tav>
                                      </p:tavLst>
                                    </p:anim>
                                    <p:anim calcmode="lin" valueType="num">
                                      <p:cBhvr>
                                        <p:cTn id="59" dur="1000" fill="hold"/>
                                        <p:tgtEl>
                                          <p:spTgt spid="153"/>
                                        </p:tgtEl>
                                        <p:attrNameLst>
                                          <p:attrName>ppt_y</p:attrName>
                                        </p:attrNameLst>
                                      </p:cBhvr>
                                      <p:tavLst>
                                        <p:tav tm="0">
                                          <p:val>
                                            <p:strVal val="#ppt_y+.1"/>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wipe(left)">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45"/>
                                        </p:tgtEl>
                                        <p:attrNameLst>
                                          <p:attrName>style.visibility</p:attrName>
                                        </p:attrNameLst>
                                      </p:cBhvr>
                                      <p:to>
                                        <p:strVal val="visible"/>
                                      </p:to>
                                    </p:set>
                                    <p:animEffect transition="in" filter="fade">
                                      <p:cBhvr>
                                        <p:cTn id="67" dur="1000"/>
                                        <p:tgtEl>
                                          <p:spTgt spid="145"/>
                                        </p:tgtEl>
                                      </p:cBhvr>
                                    </p:animEffect>
                                    <p:anim calcmode="lin" valueType="num">
                                      <p:cBhvr>
                                        <p:cTn id="68" dur="1000" fill="hold"/>
                                        <p:tgtEl>
                                          <p:spTgt spid="145"/>
                                        </p:tgtEl>
                                        <p:attrNameLst>
                                          <p:attrName>ppt_x</p:attrName>
                                        </p:attrNameLst>
                                      </p:cBhvr>
                                      <p:tavLst>
                                        <p:tav tm="0">
                                          <p:val>
                                            <p:strVal val="#ppt_x"/>
                                          </p:val>
                                        </p:tav>
                                        <p:tav tm="100000">
                                          <p:val>
                                            <p:strVal val="#ppt_x"/>
                                          </p:val>
                                        </p:tav>
                                      </p:tavLst>
                                    </p:anim>
                                    <p:anim calcmode="lin" valueType="num">
                                      <p:cBhvr>
                                        <p:cTn id="69" dur="1000" fill="hold"/>
                                        <p:tgtEl>
                                          <p:spTgt spid="14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1000"/>
                                        <p:tgtEl>
                                          <p:spTgt spid="146"/>
                                        </p:tgtEl>
                                      </p:cBhvr>
                                    </p:animEffect>
                                    <p:anim calcmode="lin" valueType="num">
                                      <p:cBhvr>
                                        <p:cTn id="73" dur="1000" fill="hold"/>
                                        <p:tgtEl>
                                          <p:spTgt spid="146"/>
                                        </p:tgtEl>
                                        <p:attrNameLst>
                                          <p:attrName>ppt_x</p:attrName>
                                        </p:attrNameLst>
                                      </p:cBhvr>
                                      <p:tavLst>
                                        <p:tav tm="0">
                                          <p:val>
                                            <p:strVal val="#ppt_x"/>
                                          </p:val>
                                        </p:tav>
                                        <p:tav tm="100000">
                                          <p:val>
                                            <p:strVal val="#ppt_x"/>
                                          </p:val>
                                        </p:tav>
                                      </p:tavLst>
                                    </p:anim>
                                    <p:anim calcmode="lin" valueType="num">
                                      <p:cBhvr>
                                        <p:cTn id="74" dur="1000" fill="hold"/>
                                        <p:tgtEl>
                                          <p:spTgt spid="14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animEffect transition="in" filter="fade">
                                      <p:cBhvr>
                                        <p:cTn id="77" dur="1000"/>
                                        <p:tgtEl>
                                          <p:spTgt spid="147"/>
                                        </p:tgtEl>
                                      </p:cBhvr>
                                    </p:animEffect>
                                    <p:anim calcmode="lin" valueType="num">
                                      <p:cBhvr>
                                        <p:cTn id="78" dur="1000" fill="hold"/>
                                        <p:tgtEl>
                                          <p:spTgt spid="147"/>
                                        </p:tgtEl>
                                        <p:attrNameLst>
                                          <p:attrName>ppt_x</p:attrName>
                                        </p:attrNameLst>
                                      </p:cBhvr>
                                      <p:tavLst>
                                        <p:tav tm="0">
                                          <p:val>
                                            <p:strVal val="#ppt_x"/>
                                          </p:val>
                                        </p:tav>
                                        <p:tav tm="100000">
                                          <p:val>
                                            <p:strVal val="#ppt_x"/>
                                          </p:val>
                                        </p:tav>
                                      </p:tavLst>
                                    </p:anim>
                                    <p:anim calcmode="lin" valueType="num">
                                      <p:cBhvr>
                                        <p:cTn id="79" dur="1000" fill="hold"/>
                                        <p:tgtEl>
                                          <p:spTgt spid="147"/>
                                        </p:tgtEl>
                                        <p:attrNameLst>
                                          <p:attrName>ppt_y</p:attrName>
                                        </p:attrNameLst>
                                      </p:cBhvr>
                                      <p:tavLst>
                                        <p:tav tm="0">
                                          <p:val>
                                            <p:strVal val="#ppt_y+.1"/>
                                          </p:val>
                                        </p:tav>
                                        <p:tav tm="100000">
                                          <p:val>
                                            <p:strVal val="#ppt_y"/>
                                          </p:val>
                                        </p:tav>
                                      </p:tavLst>
                                    </p:anim>
                                  </p:childTnLst>
                                </p:cTn>
                              </p:par>
                              <p:par>
                                <p:cTn id="80" presetID="22" presetClass="entr" presetSubtype="8" fill="hold" nodeType="withEffect">
                                  <p:stCondLst>
                                    <p:cond delay="0"/>
                                  </p:stCondLst>
                                  <p:childTnLst>
                                    <p:set>
                                      <p:cBhvr>
                                        <p:cTn id="81" dur="1" fill="hold">
                                          <p:stCondLst>
                                            <p:cond delay="0"/>
                                          </p:stCondLst>
                                        </p:cTn>
                                        <p:tgtEl>
                                          <p:spTgt spid="156"/>
                                        </p:tgtEl>
                                        <p:attrNameLst>
                                          <p:attrName>style.visibility</p:attrName>
                                        </p:attrNameLst>
                                      </p:cBhvr>
                                      <p:to>
                                        <p:strVal val="visible"/>
                                      </p:to>
                                    </p:set>
                                    <p:animEffect transition="in" filter="wipe(left)">
                                      <p:cBhvr>
                                        <p:cTn id="82" dur="500"/>
                                        <p:tgtEl>
                                          <p:spTgt spid="156"/>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31"/>
                                        </p:tgtEl>
                                        <p:attrNameLst>
                                          <p:attrName>style.visibility</p:attrName>
                                        </p:attrNameLst>
                                      </p:cBhvr>
                                      <p:to>
                                        <p:strVal val="visible"/>
                                      </p:to>
                                    </p:set>
                                    <p:animEffect transition="in" filter="fade">
                                      <p:cBhvr>
                                        <p:cTn id="87" dur="1000"/>
                                        <p:tgtEl>
                                          <p:spTgt spid="131"/>
                                        </p:tgtEl>
                                      </p:cBhvr>
                                    </p:animEffect>
                                    <p:anim calcmode="lin" valueType="num">
                                      <p:cBhvr>
                                        <p:cTn id="88" dur="1000" fill="hold"/>
                                        <p:tgtEl>
                                          <p:spTgt spid="131"/>
                                        </p:tgtEl>
                                        <p:attrNameLst>
                                          <p:attrName>ppt_x</p:attrName>
                                        </p:attrNameLst>
                                      </p:cBhvr>
                                      <p:tavLst>
                                        <p:tav tm="0">
                                          <p:val>
                                            <p:strVal val="#ppt_x"/>
                                          </p:val>
                                        </p:tav>
                                        <p:tav tm="100000">
                                          <p:val>
                                            <p:strVal val="#ppt_x"/>
                                          </p:val>
                                        </p:tav>
                                      </p:tavLst>
                                    </p:anim>
                                    <p:anim calcmode="lin" valueType="num">
                                      <p:cBhvr>
                                        <p:cTn id="89" dur="1000" fill="hold"/>
                                        <p:tgtEl>
                                          <p:spTgt spid="13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32"/>
                                        </p:tgtEl>
                                        <p:attrNameLst>
                                          <p:attrName>style.visibility</p:attrName>
                                        </p:attrNameLst>
                                      </p:cBhvr>
                                      <p:to>
                                        <p:strVal val="visible"/>
                                      </p:to>
                                    </p:set>
                                    <p:animEffect transition="in" filter="fade">
                                      <p:cBhvr>
                                        <p:cTn id="92" dur="1000"/>
                                        <p:tgtEl>
                                          <p:spTgt spid="132"/>
                                        </p:tgtEl>
                                      </p:cBhvr>
                                    </p:animEffect>
                                    <p:anim calcmode="lin" valueType="num">
                                      <p:cBhvr>
                                        <p:cTn id="93" dur="1000" fill="hold"/>
                                        <p:tgtEl>
                                          <p:spTgt spid="132"/>
                                        </p:tgtEl>
                                        <p:attrNameLst>
                                          <p:attrName>ppt_x</p:attrName>
                                        </p:attrNameLst>
                                      </p:cBhvr>
                                      <p:tavLst>
                                        <p:tav tm="0">
                                          <p:val>
                                            <p:strVal val="#ppt_x"/>
                                          </p:val>
                                        </p:tav>
                                        <p:tav tm="100000">
                                          <p:val>
                                            <p:strVal val="#ppt_x"/>
                                          </p:val>
                                        </p:tav>
                                      </p:tavLst>
                                    </p:anim>
                                    <p:anim calcmode="lin" valueType="num">
                                      <p:cBhvr>
                                        <p:cTn id="94"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48"/>
                                        </p:tgtEl>
                                        <p:attrNameLst>
                                          <p:attrName>style.visibility</p:attrName>
                                        </p:attrNameLst>
                                      </p:cBhvr>
                                      <p:to>
                                        <p:strVal val="visible"/>
                                      </p:to>
                                    </p:set>
                                    <p:animEffect transition="in" filter="fade">
                                      <p:cBhvr>
                                        <p:cTn id="99" dur="1000"/>
                                        <p:tgtEl>
                                          <p:spTgt spid="148"/>
                                        </p:tgtEl>
                                      </p:cBhvr>
                                    </p:animEffect>
                                    <p:anim calcmode="lin" valueType="num">
                                      <p:cBhvr>
                                        <p:cTn id="100" dur="1000" fill="hold"/>
                                        <p:tgtEl>
                                          <p:spTgt spid="148"/>
                                        </p:tgtEl>
                                        <p:attrNameLst>
                                          <p:attrName>ppt_x</p:attrName>
                                        </p:attrNameLst>
                                      </p:cBhvr>
                                      <p:tavLst>
                                        <p:tav tm="0">
                                          <p:val>
                                            <p:strVal val="#ppt_x"/>
                                          </p:val>
                                        </p:tav>
                                        <p:tav tm="100000">
                                          <p:val>
                                            <p:strVal val="#ppt_x"/>
                                          </p:val>
                                        </p:tav>
                                      </p:tavLst>
                                    </p:anim>
                                    <p:anim calcmode="lin" valueType="num">
                                      <p:cBhvr>
                                        <p:cTn id="101" dur="1000" fill="hold"/>
                                        <p:tgtEl>
                                          <p:spTgt spid="14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49"/>
                                        </p:tgtEl>
                                        <p:attrNameLst>
                                          <p:attrName>style.visibility</p:attrName>
                                        </p:attrNameLst>
                                      </p:cBhvr>
                                      <p:to>
                                        <p:strVal val="visible"/>
                                      </p:to>
                                    </p:set>
                                    <p:animEffect transition="in" filter="fade">
                                      <p:cBhvr>
                                        <p:cTn id="104" dur="1000"/>
                                        <p:tgtEl>
                                          <p:spTgt spid="149"/>
                                        </p:tgtEl>
                                      </p:cBhvr>
                                    </p:animEffect>
                                    <p:anim calcmode="lin" valueType="num">
                                      <p:cBhvr>
                                        <p:cTn id="105" dur="1000" fill="hold"/>
                                        <p:tgtEl>
                                          <p:spTgt spid="149"/>
                                        </p:tgtEl>
                                        <p:attrNameLst>
                                          <p:attrName>ppt_x</p:attrName>
                                        </p:attrNameLst>
                                      </p:cBhvr>
                                      <p:tavLst>
                                        <p:tav tm="0">
                                          <p:val>
                                            <p:strVal val="#ppt_x"/>
                                          </p:val>
                                        </p:tav>
                                        <p:tav tm="100000">
                                          <p:val>
                                            <p:strVal val="#ppt_x"/>
                                          </p:val>
                                        </p:tav>
                                      </p:tavLst>
                                    </p:anim>
                                    <p:anim calcmode="lin" valueType="num">
                                      <p:cBhvr>
                                        <p:cTn id="106" dur="1000" fill="hold"/>
                                        <p:tgtEl>
                                          <p:spTgt spid="149"/>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fade">
                                      <p:cBhvr>
                                        <p:cTn id="109" dur="1000"/>
                                        <p:tgtEl>
                                          <p:spTgt spid="150"/>
                                        </p:tgtEl>
                                      </p:cBhvr>
                                    </p:animEffect>
                                    <p:anim calcmode="lin" valueType="num">
                                      <p:cBhvr>
                                        <p:cTn id="110" dur="1000" fill="hold"/>
                                        <p:tgtEl>
                                          <p:spTgt spid="150"/>
                                        </p:tgtEl>
                                        <p:attrNameLst>
                                          <p:attrName>ppt_x</p:attrName>
                                        </p:attrNameLst>
                                      </p:cBhvr>
                                      <p:tavLst>
                                        <p:tav tm="0">
                                          <p:val>
                                            <p:strVal val="#ppt_x"/>
                                          </p:val>
                                        </p:tav>
                                        <p:tav tm="100000">
                                          <p:val>
                                            <p:strVal val="#ppt_x"/>
                                          </p:val>
                                        </p:tav>
                                      </p:tavLst>
                                    </p:anim>
                                    <p:anim calcmode="lin" valueType="num">
                                      <p:cBhvr>
                                        <p:cTn id="111" dur="1000" fill="hold"/>
                                        <p:tgtEl>
                                          <p:spTgt spid="150"/>
                                        </p:tgtEl>
                                        <p:attrNameLst>
                                          <p:attrName>ppt_y</p:attrName>
                                        </p:attrNameLst>
                                      </p:cBhvr>
                                      <p:tavLst>
                                        <p:tav tm="0">
                                          <p:val>
                                            <p:strVal val="#ppt_y+.1"/>
                                          </p:val>
                                        </p:tav>
                                        <p:tav tm="100000">
                                          <p:val>
                                            <p:strVal val="#ppt_y"/>
                                          </p:val>
                                        </p:tav>
                                      </p:tavLst>
                                    </p:anim>
                                  </p:childTnLst>
                                </p:cTn>
                              </p:par>
                              <p:par>
                                <p:cTn id="112" presetID="22" presetClass="entr" presetSubtype="8" fill="hold" nodeType="withEffect">
                                  <p:stCondLst>
                                    <p:cond delay="0"/>
                                  </p:stCondLst>
                                  <p:childTnLst>
                                    <p:set>
                                      <p:cBhvr>
                                        <p:cTn id="113" dur="1" fill="hold">
                                          <p:stCondLst>
                                            <p:cond delay="0"/>
                                          </p:stCondLst>
                                        </p:cTn>
                                        <p:tgtEl>
                                          <p:spTgt spid="158"/>
                                        </p:tgtEl>
                                        <p:attrNameLst>
                                          <p:attrName>style.visibility</p:attrName>
                                        </p:attrNameLst>
                                      </p:cBhvr>
                                      <p:to>
                                        <p:strVal val="visible"/>
                                      </p:to>
                                    </p:set>
                                    <p:animEffect transition="in" filter="wipe(left)">
                                      <p:cBhvr>
                                        <p:cTn id="114" dur="500"/>
                                        <p:tgtEl>
                                          <p:spTgt spid="158"/>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1000"/>
                                        <p:tgtEl>
                                          <p:spTgt spid="27"/>
                                        </p:tgtEl>
                                      </p:cBhvr>
                                    </p:animEffect>
                                    <p:anim calcmode="lin" valueType="num">
                                      <p:cBhvr>
                                        <p:cTn id="120" dur="1000" fill="hold"/>
                                        <p:tgtEl>
                                          <p:spTgt spid="27"/>
                                        </p:tgtEl>
                                        <p:attrNameLst>
                                          <p:attrName>ppt_x</p:attrName>
                                        </p:attrNameLst>
                                      </p:cBhvr>
                                      <p:tavLst>
                                        <p:tav tm="0">
                                          <p:val>
                                            <p:strVal val="#ppt_x"/>
                                          </p:val>
                                        </p:tav>
                                        <p:tav tm="100000">
                                          <p:val>
                                            <p:strVal val="#ppt_x"/>
                                          </p:val>
                                        </p:tav>
                                      </p:tavLst>
                                    </p:anim>
                                    <p:anim calcmode="lin" valueType="num">
                                      <p:cBhvr>
                                        <p:cTn id="1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142"/>
                                        </p:tgtEl>
                                        <p:attrNameLst>
                                          <p:attrName>style.visibility</p:attrName>
                                        </p:attrNameLst>
                                      </p:cBhvr>
                                      <p:to>
                                        <p:strVal val="visible"/>
                                      </p:to>
                                    </p:set>
                                    <p:animEffect transition="in" filter="fade">
                                      <p:cBhvr>
                                        <p:cTn id="126" dur="1000"/>
                                        <p:tgtEl>
                                          <p:spTgt spid="142"/>
                                        </p:tgtEl>
                                      </p:cBhvr>
                                    </p:animEffect>
                                    <p:anim calcmode="lin" valueType="num">
                                      <p:cBhvr>
                                        <p:cTn id="127" dur="1000" fill="hold"/>
                                        <p:tgtEl>
                                          <p:spTgt spid="142"/>
                                        </p:tgtEl>
                                        <p:attrNameLst>
                                          <p:attrName>ppt_x</p:attrName>
                                        </p:attrNameLst>
                                      </p:cBhvr>
                                      <p:tavLst>
                                        <p:tav tm="0">
                                          <p:val>
                                            <p:strVal val="#ppt_x"/>
                                          </p:val>
                                        </p:tav>
                                        <p:tav tm="100000">
                                          <p:val>
                                            <p:strVal val="#ppt_x"/>
                                          </p:val>
                                        </p:tav>
                                      </p:tavLst>
                                    </p:anim>
                                    <p:anim calcmode="lin" valueType="num">
                                      <p:cBhvr>
                                        <p:cTn id="128" dur="1000" fill="hold"/>
                                        <p:tgtEl>
                                          <p:spTgt spid="14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43"/>
                                        </p:tgtEl>
                                        <p:attrNameLst>
                                          <p:attrName>style.visibility</p:attrName>
                                        </p:attrNameLst>
                                      </p:cBhvr>
                                      <p:to>
                                        <p:strVal val="visible"/>
                                      </p:to>
                                    </p:set>
                                    <p:animEffect transition="in" filter="fade">
                                      <p:cBhvr>
                                        <p:cTn id="131" dur="1000"/>
                                        <p:tgtEl>
                                          <p:spTgt spid="143"/>
                                        </p:tgtEl>
                                      </p:cBhvr>
                                    </p:animEffect>
                                    <p:anim calcmode="lin" valueType="num">
                                      <p:cBhvr>
                                        <p:cTn id="132" dur="1000" fill="hold"/>
                                        <p:tgtEl>
                                          <p:spTgt spid="143"/>
                                        </p:tgtEl>
                                        <p:attrNameLst>
                                          <p:attrName>ppt_x</p:attrName>
                                        </p:attrNameLst>
                                      </p:cBhvr>
                                      <p:tavLst>
                                        <p:tav tm="0">
                                          <p:val>
                                            <p:strVal val="#ppt_x"/>
                                          </p:val>
                                        </p:tav>
                                        <p:tav tm="100000">
                                          <p:val>
                                            <p:strVal val="#ppt_x"/>
                                          </p:val>
                                        </p:tav>
                                      </p:tavLst>
                                    </p:anim>
                                    <p:anim calcmode="lin" valueType="num">
                                      <p:cBhvr>
                                        <p:cTn id="133" dur="1000" fill="hold"/>
                                        <p:tgtEl>
                                          <p:spTgt spid="143"/>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144"/>
                                        </p:tgtEl>
                                        <p:attrNameLst>
                                          <p:attrName>style.visibility</p:attrName>
                                        </p:attrNameLst>
                                      </p:cBhvr>
                                      <p:to>
                                        <p:strVal val="visible"/>
                                      </p:to>
                                    </p:set>
                                    <p:animEffect transition="in" filter="fade">
                                      <p:cBhvr>
                                        <p:cTn id="136" dur="1000"/>
                                        <p:tgtEl>
                                          <p:spTgt spid="144"/>
                                        </p:tgtEl>
                                      </p:cBhvr>
                                    </p:animEffect>
                                    <p:anim calcmode="lin" valueType="num">
                                      <p:cBhvr>
                                        <p:cTn id="137" dur="1000" fill="hold"/>
                                        <p:tgtEl>
                                          <p:spTgt spid="144"/>
                                        </p:tgtEl>
                                        <p:attrNameLst>
                                          <p:attrName>ppt_x</p:attrName>
                                        </p:attrNameLst>
                                      </p:cBhvr>
                                      <p:tavLst>
                                        <p:tav tm="0">
                                          <p:val>
                                            <p:strVal val="#ppt_x"/>
                                          </p:val>
                                        </p:tav>
                                        <p:tav tm="100000">
                                          <p:val>
                                            <p:strVal val="#ppt_x"/>
                                          </p:val>
                                        </p:tav>
                                      </p:tavLst>
                                    </p:anim>
                                    <p:anim calcmode="lin" valueType="num">
                                      <p:cBhvr>
                                        <p:cTn id="138" dur="1000" fill="hold"/>
                                        <p:tgtEl>
                                          <p:spTgt spid="144"/>
                                        </p:tgtEl>
                                        <p:attrNameLst>
                                          <p:attrName>ppt_y</p:attrName>
                                        </p:attrNameLst>
                                      </p:cBhvr>
                                      <p:tavLst>
                                        <p:tav tm="0">
                                          <p:val>
                                            <p:strVal val="#ppt_y+.1"/>
                                          </p:val>
                                        </p:tav>
                                        <p:tav tm="100000">
                                          <p:val>
                                            <p:strVal val="#ppt_y"/>
                                          </p:val>
                                        </p:tav>
                                      </p:tavLst>
                                    </p:anim>
                                  </p:childTnLst>
                                </p:cTn>
                              </p:par>
                              <p:par>
                                <p:cTn id="139" presetID="22" presetClass="entr" presetSubtype="8" fill="hold" nodeType="withEffect">
                                  <p:stCondLst>
                                    <p:cond delay="0"/>
                                  </p:stCondLst>
                                  <p:childTnLst>
                                    <p:set>
                                      <p:cBhvr>
                                        <p:cTn id="140" dur="1" fill="hold">
                                          <p:stCondLst>
                                            <p:cond delay="0"/>
                                          </p:stCondLst>
                                        </p:cTn>
                                        <p:tgtEl>
                                          <p:spTgt spid="159"/>
                                        </p:tgtEl>
                                        <p:attrNameLst>
                                          <p:attrName>style.visibility</p:attrName>
                                        </p:attrNameLst>
                                      </p:cBhvr>
                                      <p:to>
                                        <p:strVal val="visible"/>
                                      </p:to>
                                    </p:set>
                                    <p:animEffect transition="in" filter="wipe(left)">
                                      <p:cBhvr>
                                        <p:cTn id="141"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42" grpId="0" animBg="1"/>
      <p:bldP spid="143" grpId="0" animBg="1"/>
      <p:bldP spid="145" grpId="0" animBg="1"/>
      <p:bldP spid="146" grpId="0" animBg="1"/>
      <p:bldP spid="148" grpId="0" animBg="1"/>
      <p:bldP spid="149" grpId="0" animBg="1"/>
      <p:bldP spid="151" grpId="0" animBg="1"/>
      <p:bldP spid="1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95DD-3DEB-4545-A0D7-FC04FD9719DB}"/>
              </a:ext>
            </a:extLst>
          </p:cNvPr>
          <p:cNvSpPr>
            <a:spLocks noGrp="1"/>
          </p:cNvSpPr>
          <p:nvPr>
            <p:ph type="title"/>
          </p:nvPr>
        </p:nvSpPr>
        <p:spPr/>
        <p:txBody>
          <a:bodyPr/>
          <a:lstStyle/>
          <a:p>
            <a:r>
              <a:rPr lang="en-US" dirty="0"/>
              <a:t>ACTION: Share Your Experiences</a:t>
            </a:r>
          </a:p>
        </p:txBody>
      </p:sp>
      <p:sp>
        <p:nvSpPr>
          <p:cNvPr id="3" name="Footer Placeholder 2">
            <a:extLst>
              <a:ext uri="{FF2B5EF4-FFF2-40B4-BE49-F238E27FC236}">
                <a16:creationId xmlns:a16="http://schemas.microsoft.com/office/drawing/2014/main" id="{B99165D1-48FA-434C-AAD4-42862B578CC6}"/>
              </a:ext>
            </a:extLst>
          </p:cNvPr>
          <p:cNvSpPr>
            <a:spLocks noGrp="1"/>
          </p:cNvSpPr>
          <p:nvPr>
            <p:ph type="ftr" sz="quarter" idx="10"/>
          </p:nvPr>
        </p:nvSpPr>
        <p:spPr/>
        <p:txBody>
          <a:bodyPr/>
          <a:lstStyle/>
          <a:p>
            <a:pPr>
              <a:defRPr/>
            </a:pPr>
            <a:r>
              <a:rPr lang="en-US"/>
              <a:t>© 2019 NetApp, Inc. All rights reserved. </a:t>
            </a:r>
            <a:endParaRPr lang="en-US" dirty="0"/>
          </a:p>
        </p:txBody>
      </p:sp>
      <p:sp>
        <p:nvSpPr>
          <p:cNvPr id="5" name="Text Placeholder 4">
            <a:extLst>
              <a:ext uri="{FF2B5EF4-FFF2-40B4-BE49-F238E27FC236}">
                <a16:creationId xmlns:a16="http://schemas.microsoft.com/office/drawing/2014/main" id="{344865FD-B2E6-45F1-A960-661527E680BB}"/>
              </a:ext>
            </a:extLst>
          </p:cNvPr>
          <p:cNvSpPr>
            <a:spLocks noGrp="1"/>
          </p:cNvSpPr>
          <p:nvPr>
            <p:ph type="body" idx="12"/>
          </p:nvPr>
        </p:nvSpPr>
        <p:spPr/>
        <p:txBody>
          <a:bodyPr/>
          <a:lstStyle/>
          <a:p>
            <a:r>
              <a:rPr lang="en-US" dirty="0"/>
              <a:t>Roundtable questions for the exercise</a:t>
            </a:r>
          </a:p>
          <a:p>
            <a:endParaRPr lang="en-US" dirty="0"/>
          </a:p>
        </p:txBody>
      </p:sp>
      <p:sp>
        <p:nvSpPr>
          <p:cNvPr id="14" name="Slide Number Placeholder 6">
            <a:extLst>
              <a:ext uri="{FF2B5EF4-FFF2-40B4-BE49-F238E27FC236}">
                <a16:creationId xmlns:a16="http://schemas.microsoft.com/office/drawing/2014/main" id="{FD7C62AE-5D95-42F3-830C-AD5BE027AA16}"/>
              </a:ext>
            </a:extLst>
          </p:cNvPr>
          <p:cNvSpPr txBox="1">
            <a:spLocks/>
          </p:cNvSpPr>
          <p:nvPr/>
        </p:nvSpPr>
        <p:spPr>
          <a:xfrm>
            <a:off x="8889543" y="5218128"/>
            <a:ext cx="671050" cy="17101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6AA2537-0790-4789-A16C-397C663A3332}" type="slidenum">
              <a:rPr lang="en-US" sz="1200" smtClean="0">
                <a:solidFill>
                  <a:schemeClr val="bg1">
                    <a:lumMod val="50000"/>
                  </a:schemeClr>
                </a:solidFill>
              </a:rPr>
              <a:pPr algn="r"/>
              <a:t>19</a:t>
            </a:fld>
            <a:endParaRPr lang="en-US" sz="1200" dirty="0">
              <a:solidFill>
                <a:schemeClr val="bg1">
                  <a:lumMod val="50000"/>
                </a:schemeClr>
              </a:solidFill>
            </a:endParaRPr>
          </a:p>
        </p:txBody>
      </p:sp>
      <p:sp>
        <p:nvSpPr>
          <p:cNvPr id="15" name="Content Placeholder 9">
            <a:extLst>
              <a:ext uri="{FF2B5EF4-FFF2-40B4-BE49-F238E27FC236}">
                <a16:creationId xmlns:a16="http://schemas.microsoft.com/office/drawing/2014/main" id="{D010A29B-3C5F-0C44-B0A1-EA0204A0AF6E}"/>
              </a:ext>
            </a:extLst>
          </p:cNvPr>
          <p:cNvSpPr txBox="1">
            <a:spLocks/>
          </p:cNvSpPr>
          <p:nvPr/>
        </p:nvSpPr>
        <p:spPr bwMode="auto">
          <a:xfrm>
            <a:off x="2574986" y="2257858"/>
            <a:ext cx="6964907" cy="194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3244" tIns="36623" rIns="73244" bIns="36623" numCol="1" anchor="ctr" anchorCtr="0" compatLnSpc="1">
            <a:prstTxWarp prst="textNoShape">
              <a:avLst/>
            </a:prstTxWarp>
            <a:noAutofit/>
          </a:bodyPr>
          <a:lstStyle>
            <a:lvl1pPr marL="182880" indent="-182880" algn="l" defTabSz="731838" rtl="0" eaLnBrk="0" fontAlgn="base" hangingPunct="0">
              <a:lnSpc>
                <a:spcPct val="100000"/>
              </a:lnSpc>
              <a:spcBef>
                <a:spcPts val="1000"/>
              </a:spcBef>
              <a:spcAft>
                <a:spcPts val="200"/>
              </a:spcAft>
              <a:buClr>
                <a:schemeClr val="tx2"/>
              </a:buClr>
              <a:buFont typeface="Wingdings" charset="2"/>
              <a:buChar char="§"/>
              <a:defRPr sz="2000" kern="1200">
                <a:solidFill>
                  <a:schemeClr val="tx1"/>
                </a:solidFill>
                <a:latin typeface="+mn-lt"/>
                <a:ea typeface="ＭＳ Ｐゴシック" charset="0"/>
                <a:cs typeface="ＭＳ Ｐゴシック" charset="0"/>
              </a:defRPr>
            </a:lvl1pPr>
            <a:lvl2pPr marL="365760" indent="-182880" algn="l" defTabSz="731838" rtl="0" eaLnBrk="0" fontAlgn="base" hangingPunct="0">
              <a:lnSpc>
                <a:spcPct val="100000"/>
              </a:lnSpc>
              <a:spcBef>
                <a:spcPts val="0"/>
              </a:spcBef>
              <a:spcAft>
                <a:spcPts val="200"/>
              </a:spcAft>
              <a:buClr>
                <a:schemeClr val="tx1">
                  <a:lumMod val="50000"/>
                  <a:lumOff val="50000"/>
                </a:schemeClr>
              </a:buClr>
              <a:buFont typeface="Wingdings" charset="2"/>
              <a:buChar char="§"/>
              <a:defRPr sz="1600" kern="1200">
                <a:solidFill>
                  <a:schemeClr val="accent1"/>
                </a:solidFill>
                <a:latin typeface="+mn-lt"/>
                <a:ea typeface="ＭＳ Ｐゴシック" charset="0"/>
                <a:cs typeface="+mn-cs"/>
              </a:defRPr>
            </a:lvl2pPr>
            <a:lvl3pPr marL="574675" indent="-173038" algn="l" defTabSz="731838" rtl="0" eaLnBrk="0" fontAlgn="base" hangingPunct="0">
              <a:lnSpc>
                <a:spcPct val="100000"/>
              </a:lnSpc>
              <a:spcBef>
                <a:spcPts val="0"/>
              </a:spcBef>
              <a:spcAft>
                <a:spcPts val="400"/>
              </a:spcAft>
              <a:buClr>
                <a:schemeClr val="bg2"/>
              </a:buClr>
              <a:buFont typeface="Wingdings" charset="0"/>
              <a:buChar char="§"/>
              <a:defRPr sz="1600" kern="1200">
                <a:solidFill>
                  <a:schemeClr val="tx1"/>
                </a:solidFill>
                <a:latin typeface="+mn-lt"/>
                <a:ea typeface="ＭＳ Ｐゴシック" charset="0"/>
                <a:cs typeface="+mn-cs"/>
              </a:defRPr>
            </a:lvl3pPr>
            <a:lvl4pPr marL="741363" indent="-166688" algn="l" defTabSz="731838" rtl="0" eaLnBrk="0" fontAlgn="base" hangingPunct="0">
              <a:lnSpc>
                <a:spcPct val="100000"/>
              </a:lnSpc>
              <a:spcBef>
                <a:spcPts val="0"/>
              </a:spcBef>
              <a:spcAft>
                <a:spcPts val="4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73038" algn="l" defTabSz="731838" rtl="0" eaLnBrk="0" fontAlgn="base" hangingPunct="0">
              <a:lnSpc>
                <a:spcPct val="100000"/>
              </a:lnSpc>
              <a:spcBef>
                <a:spcPts val="0"/>
              </a:spcBef>
              <a:spcAft>
                <a:spcPts val="400"/>
              </a:spcAft>
              <a:buClr>
                <a:schemeClr val="bg2"/>
              </a:buClr>
              <a:buFont typeface="Wingdings" charset="0"/>
              <a:buChar char="§"/>
              <a:defRPr lang="en-US" sz="1400" kern="120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dirty="0"/>
              <a:t>With which </a:t>
            </a:r>
            <a:r>
              <a:rPr lang="en-US" dirty="0">
                <a:solidFill>
                  <a:srgbClr val="000000"/>
                </a:solidFill>
              </a:rPr>
              <a:t>AWS</a:t>
            </a:r>
            <a:r>
              <a:rPr lang="en-US" dirty="0"/>
              <a:t> network </a:t>
            </a:r>
            <a:r>
              <a:rPr lang="en-US" dirty="0">
                <a:solidFill>
                  <a:srgbClr val="000000"/>
                </a:solidFill>
              </a:rPr>
              <a:t>elements</a:t>
            </a:r>
            <a:r>
              <a:rPr lang="en-US" dirty="0"/>
              <a:t> are route tables associated? </a:t>
            </a:r>
          </a:p>
          <a:p>
            <a:r>
              <a:rPr lang="en-US" dirty="0"/>
              <a:t>What did you need to configure to </a:t>
            </a:r>
            <a:r>
              <a:rPr lang="en-US" dirty="0">
                <a:solidFill>
                  <a:srgbClr val="000000"/>
                </a:solidFill>
              </a:rPr>
              <a:t>enable</a:t>
            </a:r>
            <a:r>
              <a:rPr lang="en-US" dirty="0"/>
              <a:t> the </a:t>
            </a:r>
            <a:r>
              <a:rPr lang="en-US" dirty="0">
                <a:solidFill>
                  <a:srgbClr val="000000"/>
                </a:solidFill>
              </a:rPr>
              <a:t>Amazon EC2</a:t>
            </a:r>
            <a:r>
              <a:rPr lang="en-US" dirty="0"/>
              <a:t> instances in the private subnet to access resources in the internet?</a:t>
            </a:r>
          </a:p>
          <a:p>
            <a:r>
              <a:rPr lang="en-US" dirty="0"/>
              <a:t>With which </a:t>
            </a:r>
            <a:r>
              <a:rPr lang="en-US" dirty="0">
                <a:solidFill>
                  <a:srgbClr val="000000"/>
                </a:solidFill>
              </a:rPr>
              <a:t>AWS</a:t>
            </a:r>
            <a:r>
              <a:rPr lang="en-US" dirty="0"/>
              <a:t> </a:t>
            </a:r>
            <a:r>
              <a:rPr lang="en-US" dirty="0">
                <a:solidFill>
                  <a:srgbClr val="000000"/>
                </a:solidFill>
              </a:rPr>
              <a:t>element</a:t>
            </a:r>
            <a:r>
              <a:rPr lang="en-US" dirty="0"/>
              <a:t> are security groups associated?</a:t>
            </a:r>
          </a:p>
        </p:txBody>
      </p:sp>
      <p:grpSp>
        <p:nvGrpSpPr>
          <p:cNvPr id="16" name="Group 15">
            <a:extLst>
              <a:ext uri="{FF2B5EF4-FFF2-40B4-BE49-F238E27FC236}">
                <a16:creationId xmlns:a16="http://schemas.microsoft.com/office/drawing/2014/main" id="{67774152-1517-B34C-9981-68B73986FCE8}"/>
              </a:ext>
            </a:extLst>
          </p:cNvPr>
          <p:cNvGrpSpPr/>
          <p:nvPr/>
        </p:nvGrpSpPr>
        <p:grpSpPr>
          <a:xfrm>
            <a:off x="216882" y="2257858"/>
            <a:ext cx="1947657" cy="1947657"/>
            <a:chOff x="3968587" y="2800940"/>
            <a:chExt cx="2141484" cy="2141484"/>
          </a:xfrm>
        </p:grpSpPr>
        <p:sp>
          <p:nvSpPr>
            <p:cNvPr id="17" name="Oval 16">
              <a:extLst>
                <a:ext uri="{FF2B5EF4-FFF2-40B4-BE49-F238E27FC236}">
                  <a16:creationId xmlns:a16="http://schemas.microsoft.com/office/drawing/2014/main" id="{EECC2647-6D06-F64B-9A14-13964245C70C}"/>
                </a:ext>
              </a:extLst>
            </p:cNvPr>
            <p:cNvSpPr/>
            <p:nvPr/>
          </p:nvSpPr>
          <p:spPr>
            <a:xfrm>
              <a:off x="3968587" y="2800940"/>
              <a:ext cx="2141484" cy="2141484"/>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nvGrpSpPr>
            <p:cNvPr id="18" name="Group 17">
              <a:extLst>
                <a:ext uri="{FF2B5EF4-FFF2-40B4-BE49-F238E27FC236}">
                  <a16:creationId xmlns:a16="http://schemas.microsoft.com/office/drawing/2014/main" id="{276DBA7E-2D1E-254B-8CAB-57C287943726}"/>
                </a:ext>
              </a:extLst>
            </p:cNvPr>
            <p:cNvGrpSpPr/>
            <p:nvPr/>
          </p:nvGrpSpPr>
          <p:grpSpPr>
            <a:xfrm>
              <a:off x="4275453" y="3136902"/>
              <a:ext cx="1592175" cy="1592178"/>
              <a:chOff x="4001792" y="2945512"/>
              <a:chExt cx="1493518" cy="1493521"/>
            </a:xfrm>
          </p:grpSpPr>
          <p:sp>
            <p:nvSpPr>
              <p:cNvPr id="19" name="Rectangular Callout 18">
                <a:extLst>
                  <a:ext uri="{FF2B5EF4-FFF2-40B4-BE49-F238E27FC236}">
                    <a16:creationId xmlns:a16="http://schemas.microsoft.com/office/drawing/2014/main" id="{E6066D64-B704-894A-8559-C7BFDB43DFF0}"/>
                  </a:ext>
                </a:extLst>
              </p:cNvPr>
              <p:cNvSpPr/>
              <p:nvPr/>
            </p:nvSpPr>
            <p:spPr>
              <a:xfrm>
                <a:off x="4652543" y="3428640"/>
                <a:ext cx="634962" cy="542579"/>
              </a:xfrm>
              <a:prstGeom prst="wedgeRectCallout">
                <a:avLst>
                  <a:gd name="adj1" fmla="val 41440"/>
                  <a:gd name="adj2" fmla="val 92222"/>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0" name="Rectangular Callout 19">
                <a:extLst>
                  <a:ext uri="{FF2B5EF4-FFF2-40B4-BE49-F238E27FC236}">
                    <a16:creationId xmlns:a16="http://schemas.microsoft.com/office/drawing/2014/main" id="{D111C1E8-74E8-6A4A-9B9B-E8E0C82A7026}"/>
                  </a:ext>
                </a:extLst>
              </p:cNvPr>
              <p:cNvSpPr/>
              <p:nvPr/>
            </p:nvSpPr>
            <p:spPr>
              <a:xfrm>
                <a:off x="4179208" y="3186210"/>
                <a:ext cx="727320" cy="519491"/>
              </a:xfrm>
              <a:prstGeom prst="wedgeRectCallout">
                <a:avLst>
                  <a:gd name="adj1" fmla="val -30357"/>
                  <a:gd name="adj2" fmla="val 95833"/>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1" name="Rectangle 20">
                <a:extLst>
                  <a:ext uri="{FF2B5EF4-FFF2-40B4-BE49-F238E27FC236}">
                    <a16:creationId xmlns:a16="http://schemas.microsoft.com/office/drawing/2014/main" id="{EF48E83E-BB1B-F44F-92CA-0013AA585E2E}"/>
                  </a:ext>
                </a:extLst>
              </p:cNvPr>
              <p:cNvSpPr/>
              <p:nvPr/>
            </p:nvSpPr>
            <p:spPr>
              <a:xfrm>
                <a:off x="4617909" y="3417095"/>
                <a:ext cx="288619" cy="288606"/>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2" name="image120.png" descr="Support-Speech-Bubbles_256.png">
                <a:extLst>
                  <a:ext uri="{FF2B5EF4-FFF2-40B4-BE49-F238E27FC236}">
                    <a16:creationId xmlns:a16="http://schemas.microsoft.com/office/drawing/2014/main" id="{EBFF91BD-8F58-B84E-B39B-9CE65F0C2659}"/>
                  </a:ext>
                </a:extLst>
              </p:cNvPr>
              <p:cNvPicPr>
                <a:picLocks noChangeAspect="1"/>
              </p:cNvPicPr>
              <p:nvPr/>
            </p:nvPicPr>
            <p:blipFill>
              <a:blip r:embed="rId3" cstate="print">
                <a:duotone>
                  <a:schemeClr val="bg2">
                    <a:shade val="45000"/>
                    <a:satMod val="135000"/>
                  </a:schemeClr>
                  <a:prstClr val="white"/>
                </a:duotone>
                <a:extLst/>
              </a:blip>
              <a:stretch>
                <a:fillRect/>
              </a:stretch>
            </p:blipFill>
            <p:spPr>
              <a:xfrm>
                <a:off x="4001792" y="2945512"/>
                <a:ext cx="1493518" cy="1493521"/>
              </a:xfrm>
              <a:prstGeom prst="rect">
                <a:avLst/>
              </a:prstGeom>
              <a:ln w="12700">
                <a:miter lim="400000"/>
              </a:ln>
            </p:spPr>
          </p:pic>
        </p:grpSp>
      </p:grpSp>
    </p:spTree>
    <p:extLst>
      <p:ext uri="{BB962C8B-B14F-4D97-AF65-F5344CB8AC3E}">
        <p14:creationId xmlns:p14="http://schemas.microsoft.com/office/powerpoint/2010/main" val="75919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This Module</a:t>
            </a:r>
            <a:endParaRPr lang="en-US" dirty="0">
              <a:solidFill>
                <a:srgbClr val="FF0000"/>
              </a:solidFill>
            </a:endParaRPr>
          </a:p>
        </p:txBody>
      </p:sp>
      <p:sp>
        <p:nvSpPr>
          <p:cNvPr id="5" name="Content Placeholder 4"/>
          <p:cNvSpPr>
            <a:spLocks noGrp="1"/>
          </p:cNvSpPr>
          <p:nvPr>
            <p:ph sz="quarter" idx="14"/>
          </p:nvPr>
        </p:nvSpPr>
        <p:spPr/>
        <p:txBody>
          <a:bodyPr/>
          <a:lstStyle/>
          <a:p>
            <a:pPr marL="0" indent="0">
              <a:buNone/>
            </a:pPr>
            <a:r>
              <a:rPr lang="en-US" dirty="0"/>
              <a:t>This module focuses on enabling you to do the following:</a:t>
            </a:r>
          </a:p>
          <a:p>
            <a:r>
              <a:rPr lang="en-US" sz="1800" dirty="0"/>
              <a:t>Configure an Amazon Web Services (AWS) </a:t>
            </a:r>
            <a:r>
              <a:rPr lang="en-US" sz="1800" dirty="0">
                <a:solidFill>
                  <a:srgbClr val="000000"/>
                </a:solidFill>
              </a:rPr>
              <a:t>Virtual Private Cloud</a:t>
            </a:r>
            <a:r>
              <a:rPr lang="en-US" sz="1800" dirty="0"/>
              <a:t> (</a:t>
            </a:r>
            <a:r>
              <a:rPr lang="en-US" sz="1800" dirty="0">
                <a:solidFill>
                  <a:srgbClr val="000000"/>
                </a:solidFill>
              </a:rPr>
              <a:t>VPC</a:t>
            </a:r>
            <a:r>
              <a:rPr lang="en-US" sz="1800" dirty="0"/>
              <a:t>) and network resources such as subnets, </a:t>
            </a:r>
            <a:r>
              <a:rPr lang="en-US" sz="1800" dirty="0">
                <a:solidFill>
                  <a:srgbClr val="000000"/>
                </a:solidFill>
              </a:rPr>
              <a:t>security groups, and</a:t>
            </a:r>
            <a:r>
              <a:rPr lang="en-US" sz="1800" dirty="0"/>
              <a:t> route tables</a:t>
            </a:r>
          </a:p>
          <a:p>
            <a:r>
              <a:rPr lang="en-US" sz="1800" dirty="0"/>
              <a:t>Describe </a:t>
            </a:r>
            <a:r>
              <a:rPr lang="en-US" sz="1800" dirty="0">
                <a:solidFill>
                  <a:srgbClr val="000000"/>
                </a:solidFill>
              </a:rPr>
              <a:t>AWS</a:t>
            </a:r>
            <a:r>
              <a:rPr lang="en-US" sz="1800" dirty="0"/>
              <a:t> connection options, including Direct Connect and VPN</a:t>
            </a:r>
          </a:p>
          <a:p>
            <a:r>
              <a:rPr lang="en-US" sz="1800" dirty="0"/>
              <a:t>Configure an </a:t>
            </a:r>
            <a:r>
              <a:rPr lang="en-US" sz="1800" dirty="0">
                <a:solidFill>
                  <a:srgbClr val="000000"/>
                </a:solidFill>
              </a:rPr>
              <a:t>AWS</a:t>
            </a:r>
            <a:r>
              <a:rPr lang="en-US" sz="1800" dirty="0"/>
              <a:t> VPN connection to an on-premises data center</a:t>
            </a:r>
          </a:p>
        </p:txBody>
      </p:sp>
      <p:sp>
        <p:nvSpPr>
          <p:cNvPr id="7" name="Slide Number Placeholder 6"/>
          <p:cNvSpPr>
            <a:spLocks noGrp="1"/>
          </p:cNvSpPr>
          <p:nvPr>
            <p:ph type="sldNum" sz="quarter" idx="4"/>
          </p:nvPr>
        </p:nvSpPr>
        <p:spPr/>
        <p:txBody>
          <a:bodyPr/>
          <a:lstStyle/>
          <a:p>
            <a:fld id="{16AA2537-0790-4789-A16C-397C663A3332}" type="slidenum">
              <a:rPr lang="en-US" smtClean="0"/>
              <a:pPr/>
              <a:t>2</a:t>
            </a:fld>
            <a:endParaRPr lang="en-US" dirty="0"/>
          </a:p>
        </p:txBody>
      </p:sp>
      <p:sp>
        <p:nvSpPr>
          <p:cNvPr id="11" name="Text Placeholder 10"/>
          <p:cNvSpPr>
            <a:spLocks noGrp="1"/>
          </p:cNvSpPr>
          <p:nvPr>
            <p:ph type="body" sz="quarter" idx="16"/>
          </p:nvPr>
        </p:nvSpPr>
        <p:spPr/>
        <p:txBody>
          <a:bodyPr/>
          <a:lstStyle/>
          <a:p>
            <a:endParaRPr lang="en-US" dirty="0"/>
          </a:p>
        </p:txBody>
      </p:sp>
      <p:sp>
        <p:nvSpPr>
          <p:cNvPr id="6" name="Footer Placeholder 6"/>
          <p:cNvSpPr>
            <a:spLocks noGrp="1"/>
          </p:cNvSpPr>
          <p:nvPr>
            <p:ph type="ftr" sz="quarter" idx="3"/>
          </p:nvPr>
        </p:nvSpPr>
        <p:spPr/>
        <p:txBody>
          <a:bodyPr/>
          <a:lstStyle/>
          <a:p>
            <a:r>
              <a:rPr lang="en-US"/>
              <a:t>© 2019 NetApp, Inc. All rights reserved. </a:t>
            </a:r>
            <a:endParaRPr lang="en-US" dirty="0"/>
          </a:p>
        </p:txBody>
      </p:sp>
      <p:grpSp>
        <p:nvGrpSpPr>
          <p:cNvPr id="8" name="Group 7"/>
          <p:cNvGrpSpPr/>
          <p:nvPr/>
        </p:nvGrpSpPr>
        <p:grpSpPr>
          <a:xfrm>
            <a:off x="8237738" y="365567"/>
            <a:ext cx="1156357" cy="1156357"/>
            <a:chOff x="8226503" y="373931"/>
            <a:chExt cx="1156357" cy="1156357"/>
          </a:xfrm>
        </p:grpSpPr>
        <p:sp>
          <p:nvSpPr>
            <p:cNvPr id="9" name="Oval 8"/>
            <p:cNvSpPr/>
            <p:nvPr/>
          </p:nvSpPr>
          <p:spPr>
            <a:xfrm>
              <a:off x="8226503" y="373931"/>
              <a:ext cx="1156357" cy="1156357"/>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0" name="Rectangle 9"/>
            <p:cNvSpPr/>
            <p:nvPr/>
          </p:nvSpPr>
          <p:spPr>
            <a:xfrm>
              <a:off x="8496300" y="647700"/>
              <a:ext cx="622300" cy="622300"/>
            </a:xfrm>
            <a:prstGeom prst="rect">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2" name="image12.png" descr="Agenda_256.png"/>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48134" y="498140"/>
              <a:ext cx="922866" cy="922866"/>
            </a:xfrm>
            <a:prstGeom prst="rect">
              <a:avLst/>
            </a:prstGeom>
            <a:ln w="12700">
              <a:miter lim="400000"/>
            </a:ln>
          </p:spPr>
        </p:pic>
      </p:grpSp>
    </p:spTree>
    <p:extLst>
      <p:ext uri="{BB962C8B-B14F-4D97-AF65-F5344CB8AC3E}">
        <p14:creationId xmlns:p14="http://schemas.microsoft.com/office/powerpoint/2010/main" val="113416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3D29F-27D9-426D-A6CB-6927C2E89EF0}"/>
              </a:ext>
            </a:extLst>
          </p:cNvPr>
          <p:cNvSpPr>
            <a:spLocks noGrp="1"/>
          </p:cNvSpPr>
          <p:nvPr>
            <p:ph type="title"/>
          </p:nvPr>
        </p:nvSpPr>
        <p:spPr/>
        <p:txBody>
          <a:bodyPr/>
          <a:lstStyle/>
          <a:p>
            <a:r>
              <a:rPr lang="en-US" dirty="0">
                <a:solidFill>
                  <a:srgbClr val="0067C5"/>
                </a:solidFill>
              </a:rPr>
              <a:t>AWS</a:t>
            </a:r>
            <a:r>
              <a:rPr lang="en-US" dirty="0"/>
              <a:t>: User Access Key </a:t>
            </a:r>
            <a:r>
              <a:rPr lang="en-US" dirty="0">
                <a:solidFill>
                  <a:srgbClr val="0067C5"/>
                </a:solidFill>
              </a:rPr>
              <a:t>Versus</a:t>
            </a:r>
            <a:r>
              <a:rPr lang="en-US" dirty="0"/>
              <a:t> Instance Private Key </a:t>
            </a:r>
            <a:r>
              <a:rPr lang="en-US" dirty="0">
                <a:solidFill>
                  <a:srgbClr val="0067C5"/>
                </a:solidFill>
              </a:rPr>
              <a:t>Files</a:t>
            </a:r>
            <a:endParaRPr lang="en-US" dirty="0">
              <a:solidFill>
                <a:srgbClr val="0067C5"/>
              </a:solidFill>
              <a:latin typeface="Arial"/>
            </a:endParaRPr>
          </a:p>
        </p:txBody>
      </p:sp>
      <p:sp>
        <p:nvSpPr>
          <p:cNvPr id="6" name="Text Placeholder 5">
            <a:extLst>
              <a:ext uri="{FF2B5EF4-FFF2-40B4-BE49-F238E27FC236}">
                <a16:creationId xmlns:a16="http://schemas.microsoft.com/office/drawing/2014/main" id="{F3E35C6E-5BE7-AF4D-9B5E-D3CADE625673}"/>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9E8B1DEA-3648-C54F-9CF4-D6288C2E0291}"/>
              </a:ext>
            </a:extLst>
          </p:cNvPr>
          <p:cNvSpPr>
            <a:spLocks noGrp="1"/>
          </p:cNvSpPr>
          <p:nvPr>
            <p:ph type="sldNum" sz="quarter" idx="4"/>
          </p:nvPr>
        </p:nvSpPr>
        <p:spPr/>
        <p:txBody>
          <a:bodyPr/>
          <a:lstStyle/>
          <a:p>
            <a:fld id="{92978B7E-5EBE-134C-B481-E4E8CA36F800}" type="slidenum">
              <a:rPr lang="en-US" smtClean="0"/>
              <a:pPr/>
              <a:t>20</a:t>
            </a:fld>
            <a:endParaRPr lang="en-US" dirty="0"/>
          </a:p>
        </p:txBody>
      </p:sp>
      <p:sp>
        <p:nvSpPr>
          <p:cNvPr id="9" name="Text Placeholder 8">
            <a:extLst>
              <a:ext uri="{FF2B5EF4-FFF2-40B4-BE49-F238E27FC236}">
                <a16:creationId xmlns:a16="http://schemas.microsoft.com/office/drawing/2014/main" id="{9B884F34-4F4D-0D4C-9EEA-0536515DAA38}"/>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64E2D44E-6509-427D-92A0-41FB7969CD81}"/>
              </a:ext>
            </a:extLst>
          </p:cNvPr>
          <p:cNvSpPr>
            <a:spLocks noGrp="1"/>
          </p:cNvSpPr>
          <p:nvPr>
            <p:ph type="ftr" sz="quarter" idx="3"/>
          </p:nvPr>
        </p:nvSpPr>
        <p:spPr/>
        <p:txBody>
          <a:bodyPr/>
          <a:lstStyle/>
          <a:p>
            <a:pPr>
              <a:defRPr/>
            </a:pPr>
            <a:r>
              <a:rPr lang="en-US"/>
              <a:t>© 2019 NetApp, Inc. All rights reserved. </a:t>
            </a:r>
            <a:endParaRPr lang="en-US" dirty="0"/>
          </a:p>
        </p:txBody>
      </p:sp>
      <p:grpSp>
        <p:nvGrpSpPr>
          <p:cNvPr id="29" name="Group 28">
            <a:extLst>
              <a:ext uri="{FF2B5EF4-FFF2-40B4-BE49-F238E27FC236}">
                <a16:creationId xmlns:a16="http://schemas.microsoft.com/office/drawing/2014/main" id="{AAEE9E41-85B6-FF41-82A7-348E195BC0AE}"/>
              </a:ext>
            </a:extLst>
          </p:cNvPr>
          <p:cNvGrpSpPr/>
          <p:nvPr/>
        </p:nvGrpSpPr>
        <p:grpSpPr>
          <a:xfrm>
            <a:off x="298034" y="1455005"/>
            <a:ext cx="4464000" cy="3625127"/>
            <a:chOff x="298034" y="1436839"/>
            <a:chExt cx="4464000" cy="3625127"/>
          </a:xfrm>
        </p:grpSpPr>
        <p:sp>
          <p:nvSpPr>
            <p:cNvPr id="30" name="Rectangle 29">
              <a:extLst>
                <a:ext uri="{FF2B5EF4-FFF2-40B4-BE49-F238E27FC236}">
                  <a16:creationId xmlns:a16="http://schemas.microsoft.com/office/drawing/2014/main" id="{8075AC21-F4D3-3B41-9359-F2CDEA77F3AD}"/>
                </a:ext>
              </a:extLst>
            </p:cNvPr>
            <p:cNvSpPr/>
            <p:nvPr/>
          </p:nvSpPr>
          <p:spPr>
            <a:xfrm>
              <a:off x="298034" y="1436839"/>
              <a:ext cx="4464000" cy="3625127"/>
            </a:xfrm>
            <a:prstGeom prst="rect">
              <a:avLst/>
            </a:prstGeom>
            <a:solidFill>
              <a:schemeClr val="accent1">
                <a:lumMod val="60000"/>
                <a:lumOff val="40000"/>
              </a:schemeClr>
            </a:solidFill>
            <a:ln w="28575" cap="flat" cmpd="sng" algn="ctr">
              <a:solidFill>
                <a:schemeClr val="accent1">
                  <a:lumMod val="75000"/>
                </a:schemeClr>
              </a:solidFill>
              <a:prstDash val="solid"/>
            </a:ln>
            <a:effectLst/>
          </p:spPr>
          <p:txBody>
            <a:bodyPr rot="0" spcFirstLastPara="0" vertOverflow="overflow" horzOverflow="overflow" vert="horz" wrap="square" lIns="73152" tIns="219456" rIns="73152" bIns="73152" numCol="1" spcCol="0" rtlCol="0" fromWordArt="0" anchor="t" anchorCtr="0" forceAA="0" compatLnSpc="1">
              <a:prstTxWarp prst="textNoShape">
                <a:avLst/>
              </a:prstTxWarp>
              <a:noAutofit/>
            </a:bodyPr>
            <a:lstStyle/>
            <a:p>
              <a:pPr marL="0" marR="0" lvl="0" indent="0" defTabSz="732173" eaLnBrk="1" fontAlgn="auto" latinLnBrk="0" hangingPunct="1">
                <a:lnSpc>
                  <a:spcPct val="95000"/>
                </a:lnSpc>
                <a:spcBef>
                  <a:spcPts val="0"/>
                </a:spcBef>
                <a:buClrTx/>
                <a:buSzTx/>
                <a:buFontTx/>
                <a:buNone/>
                <a:tabLst/>
                <a:defRPr/>
              </a:pPr>
              <a:endParaRPr kumimoji="0" lang="en-US" sz="1920" i="0" u="none" strike="noStrike" kern="0" cap="none" spc="0" normalizeH="0" baseline="0" noProof="0" dirty="0">
                <a:ln>
                  <a:noFill/>
                </a:ln>
                <a:solidFill>
                  <a:prstClr val="white"/>
                </a:solidFill>
                <a:effectLst/>
                <a:uLnTx/>
                <a:uFillTx/>
                <a:latin typeface="Arial"/>
                <a:ea typeface="+mn-ea"/>
                <a:cs typeface="+mn-cs"/>
              </a:endParaRPr>
            </a:p>
            <a:p>
              <a:pPr lvl="0" defTabSz="732173">
                <a:lnSpc>
                  <a:spcPct val="95000"/>
                </a:lnSpc>
                <a:spcBef>
                  <a:spcPts val="600"/>
                </a:spcBef>
                <a:defRPr/>
              </a:pPr>
              <a:endParaRPr lang="en-US" kern="0" dirty="0">
                <a:solidFill>
                  <a:prstClr val="white"/>
                </a:solidFill>
              </a:endParaRPr>
            </a:p>
            <a:p>
              <a:pPr marL="182880" lvl="0" defTabSz="732173">
                <a:lnSpc>
                  <a:spcPct val="95000"/>
                </a:lnSpc>
                <a:spcBef>
                  <a:spcPts val="600"/>
                </a:spcBef>
                <a:spcAft>
                  <a:spcPts val="600"/>
                </a:spcAft>
                <a:defRPr/>
              </a:pPr>
              <a:r>
                <a:rPr lang="en-US" kern="0" dirty="0">
                  <a:solidFill>
                    <a:prstClr val="white"/>
                  </a:solidFill>
                </a:rPr>
                <a:t>Purpose:</a:t>
              </a:r>
            </a:p>
            <a:p>
              <a:pPr marL="365760" lvl="0" indent="-182880" defTabSz="732173">
                <a:lnSpc>
                  <a:spcPct val="95000"/>
                </a:lnSpc>
                <a:spcAft>
                  <a:spcPts val="600"/>
                </a:spcAft>
                <a:buFont typeface="Wingdings" pitchFamily="2" charset="2"/>
                <a:buChar char="§"/>
                <a:defRPr/>
              </a:pPr>
              <a:r>
                <a:rPr lang="en-US" sz="1600" kern="0" dirty="0">
                  <a:solidFill>
                    <a:prstClr val="white"/>
                  </a:solidFill>
                </a:rPr>
                <a:t>Check who sent an API request</a:t>
              </a:r>
            </a:p>
            <a:p>
              <a:pPr marL="365760" lvl="0" indent="-182880" defTabSz="732173">
                <a:lnSpc>
                  <a:spcPct val="95000"/>
                </a:lnSpc>
                <a:spcAft>
                  <a:spcPts val="600"/>
                </a:spcAft>
                <a:buFont typeface="Wingdings" pitchFamily="2" charset="2"/>
                <a:buChar char="§"/>
                <a:defRPr/>
              </a:pPr>
              <a:r>
                <a:rPr lang="en-US" sz="1600" kern="0" dirty="0">
                  <a:solidFill>
                    <a:prstClr val="white"/>
                  </a:solidFill>
                </a:rPr>
                <a:t>Determine whether this user is enabled to perform an action</a:t>
              </a:r>
            </a:p>
            <a:p>
              <a:pPr marL="182880" lvl="0" defTabSz="732173">
                <a:lnSpc>
                  <a:spcPct val="95000"/>
                </a:lnSpc>
                <a:spcAft>
                  <a:spcPts val="600"/>
                </a:spcAft>
                <a:defRPr/>
              </a:pPr>
              <a:r>
                <a:rPr lang="en-US" kern="0" dirty="0">
                  <a:solidFill>
                    <a:prstClr val="white"/>
                  </a:solidFill>
                </a:rPr>
                <a:t>This Scope is at the user level for AWS commands</a:t>
              </a:r>
            </a:p>
          </p:txBody>
        </p:sp>
        <p:sp>
          <p:nvSpPr>
            <p:cNvPr id="31" name="Content Placeholder 2">
              <a:extLst>
                <a:ext uri="{FF2B5EF4-FFF2-40B4-BE49-F238E27FC236}">
                  <a16:creationId xmlns:a16="http://schemas.microsoft.com/office/drawing/2014/main" id="{285C432E-E399-3E44-8258-0F1A92956106}"/>
                </a:ext>
              </a:extLst>
            </p:cNvPr>
            <p:cNvSpPr txBox="1">
              <a:spLocks/>
            </p:cNvSpPr>
            <p:nvPr/>
          </p:nvSpPr>
          <p:spPr>
            <a:xfrm>
              <a:off x="1153350" y="1576459"/>
              <a:ext cx="3600000" cy="504000"/>
            </a:xfrm>
            <a:prstGeom prst="rect">
              <a:avLst/>
            </a:prstGeom>
          </p:spPr>
          <p:txBody>
            <a:bodyPr vert="horz" lIns="73152" tIns="36576" rIns="73152" bIns="36576" rtlCol="0" anchor="ctr">
              <a:noAutofit/>
            </a:bodyPr>
            <a:lstStyle>
              <a:lvl1pPr marL="228600" indent="-228600" algn="l" defTabSz="914400" rtl="0" eaLnBrk="1" latinLnBrk="0" hangingPunct="1">
                <a:lnSpc>
                  <a:spcPct val="90000"/>
                </a:lnSpc>
                <a:spcBef>
                  <a:spcPts val="1000"/>
                </a:spcBef>
                <a:buClr>
                  <a:srgbClr val="0067C5"/>
                </a:buClr>
                <a:buFont typeface="Wingdings" charset="2"/>
                <a:buChar char="§"/>
                <a:defRPr sz="3200" kern="120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Clr>
                  <a:schemeClr val="tx1">
                    <a:lumMod val="65000"/>
                    <a:lumOff val="35000"/>
                  </a:schemeClr>
                </a:buClr>
                <a:buFont typeface="Wingdings" charset="2"/>
                <a:buChar char="§"/>
                <a:defRPr sz="24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90000"/>
                </a:lnSpc>
                <a:spcBef>
                  <a:spcPts val="500"/>
                </a:spcBef>
                <a:buClr>
                  <a:srgbClr val="0067C5"/>
                </a:buClr>
                <a:buFont typeface="Wingdings" charset="2"/>
                <a:buChar char="§"/>
                <a:defRPr sz="20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90000"/>
                </a:lnSpc>
                <a:spcBef>
                  <a:spcPts val="500"/>
                </a:spcBef>
                <a:buClr>
                  <a:srgbClr val="0067C5"/>
                </a:buClr>
                <a:buFont typeface="Wingdings" charset="2"/>
                <a:buChar char="§"/>
                <a:defRPr sz="18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90000"/>
                </a:lnSpc>
                <a:spcBef>
                  <a:spcPts val="500"/>
                </a:spcBef>
                <a:buClr>
                  <a:srgbClr val="0067C5"/>
                </a:buClr>
                <a:buFont typeface="Wingdings" charset="2"/>
                <a:buChar char="§"/>
                <a:defRPr sz="18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731520">
                <a:lnSpc>
                  <a:spcPct val="100000"/>
                </a:lnSpc>
                <a:spcBef>
                  <a:spcPts val="800"/>
                </a:spcBef>
                <a:buNone/>
              </a:pPr>
              <a:r>
                <a:rPr lang="en-US" sz="1600" b="1" dirty="0">
                  <a:solidFill>
                    <a:schemeClr val="tx1"/>
                  </a:solidFill>
                  <a:cs typeface="Arial" panose="020B0604020202020204" pitchFamily="34" charset="0"/>
                </a:rPr>
                <a:t>User Access Key</a:t>
              </a:r>
              <a:endParaRPr lang="en-US" sz="1200" dirty="0">
                <a:solidFill>
                  <a:schemeClr val="tx1"/>
                </a:solidFill>
                <a:cs typeface="Arial" panose="020B0604020202020204" pitchFamily="34" charset="0"/>
              </a:endParaRPr>
            </a:p>
          </p:txBody>
        </p:sp>
      </p:grpSp>
      <p:grpSp>
        <p:nvGrpSpPr>
          <p:cNvPr id="32" name="Group 31">
            <a:extLst>
              <a:ext uri="{FF2B5EF4-FFF2-40B4-BE49-F238E27FC236}">
                <a16:creationId xmlns:a16="http://schemas.microsoft.com/office/drawing/2014/main" id="{24EF186A-AC09-0D4D-A2FD-43816BBADB3D}"/>
              </a:ext>
            </a:extLst>
          </p:cNvPr>
          <p:cNvGrpSpPr/>
          <p:nvPr/>
        </p:nvGrpSpPr>
        <p:grpSpPr>
          <a:xfrm>
            <a:off x="4935392" y="1455006"/>
            <a:ext cx="4464000" cy="3625126"/>
            <a:chOff x="4935392" y="1436840"/>
            <a:chExt cx="4464000" cy="3625126"/>
          </a:xfrm>
        </p:grpSpPr>
        <p:sp>
          <p:nvSpPr>
            <p:cNvPr id="33" name="Rectangle 32">
              <a:extLst>
                <a:ext uri="{FF2B5EF4-FFF2-40B4-BE49-F238E27FC236}">
                  <a16:creationId xmlns:a16="http://schemas.microsoft.com/office/drawing/2014/main" id="{57A71EC6-D534-B641-B5E5-59E71978BCE7}"/>
                </a:ext>
              </a:extLst>
            </p:cNvPr>
            <p:cNvSpPr/>
            <p:nvPr/>
          </p:nvSpPr>
          <p:spPr>
            <a:xfrm>
              <a:off x="4935392" y="1436840"/>
              <a:ext cx="4464000" cy="3625126"/>
            </a:xfrm>
            <a:prstGeom prst="rect">
              <a:avLst/>
            </a:prstGeom>
            <a:solidFill>
              <a:schemeClr val="tx2">
                <a:lumMod val="60000"/>
                <a:lumOff val="40000"/>
              </a:schemeClr>
            </a:solidFill>
            <a:ln w="28575" cap="flat" cmpd="sng" algn="ctr">
              <a:solidFill>
                <a:schemeClr val="tx2">
                  <a:lumMod val="50000"/>
                </a:schemeClr>
              </a:solidFill>
              <a:prstDash val="solid"/>
            </a:ln>
            <a:effectLst/>
          </p:spPr>
          <p:txBody>
            <a:bodyPr rot="0" spcFirstLastPara="0" vertOverflow="overflow" horzOverflow="overflow" vert="horz" wrap="square" lIns="73152" tIns="219456" rIns="73152" bIns="73152" numCol="1" spcCol="0" rtlCol="0" fromWordArt="0" anchor="t" anchorCtr="0" forceAA="0" compatLnSpc="1">
              <a:prstTxWarp prst="textNoShape">
                <a:avLst/>
              </a:prstTxWarp>
              <a:noAutofit/>
            </a:bodyPr>
            <a:lstStyle/>
            <a:p>
              <a:pPr lvl="0" defTabSz="732173">
                <a:lnSpc>
                  <a:spcPct val="95000"/>
                </a:lnSpc>
                <a:defRPr/>
              </a:pPr>
              <a:endParaRPr lang="en-US" sz="2000" kern="0" dirty="0"/>
            </a:p>
            <a:p>
              <a:pPr lvl="0" defTabSz="732173">
                <a:lnSpc>
                  <a:spcPct val="95000"/>
                </a:lnSpc>
                <a:spcBef>
                  <a:spcPts val="600"/>
                </a:spcBef>
                <a:defRPr/>
              </a:pPr>
              <a:endParaRPr lang="en-US" sz="1600" kern="0" dirty="0"/>
            </a:p>
            <a:p>
              <a:pPr marL="182880" lvl="0" defTabSz="732173">
                <a:lnSpc>
                  <a:spcPct val="95000"/>
                </a:lnSpc>
                <a:spcBef>
                  <a:spcPts val="600"/>
                </a:spcBef>
                <a:spcAft>
                  <a:spcPts val="600"/>
                </a:spcAft>
                <a:defRPr/>
              </a:pPr>
              <a:r>
                <a:rPr lang="en-US" sz="1600" kern="0" dirty="0"/>
                <a:t>Purpose:</a:t>
              </a:r>
            </a:p>
            <a:p>
              <a:pPr marL="365760" lvl="0" indent="-182880" defTabSz="732173">
                <a:lnSpc>
                  <a:spcPct val="95000"/>
                </a:lnSpc>
                <a:spcAft>
                  <a:spcPts val="600"/>
                </a:spcAft>
                <a:buFont typeface="Wingdings" pitchFamily="2" charset="2"/>
                <a:buChar char="§"/>
                <a:defRPr/>
              </a:pPr>
              <a:r>
                <a:rPr lang="en-US" sz="1600" kern="0" dirty="0"/>
                <a:t>Decrypt login information</a:t>
              </a:r>
            </a:p>
            <a:p>
              <a:pPr marL="182880" lvl="0" defTabSz="732173">
                <a:lnSpc>
                  <a:spcPct val="95000"/>
                </a:lnSpc>
                <a:spcAft>
                  <a:spcPts val="600"/>
                </a:spcAft>
                <a:defRPr/>
              </a:pPr>
              <a:r>
                <a:rPr lang="en-US" sz="1600" kern="0" dirty="0"/>
                <a:t>This Scope is at the instance level for</a:t>
              </a:r>
            </a:p>
          </p:txBody>
        </p:sp>
        <p:sp>
          <p:nvSpPr>
            <p:cNvPr id="34" name="Content Placeholder 2">
              <a:extLst>
                <a:ext uri="{FF2B5EF4-FFF2-40B4-BE49-F238E27FC236}">
                  <a16:creationId xmlns:a16="http://schemas.microsoft.com/office/drawing/2014/main" id="{44B10742-069E-544A-A94E-DE3EF8B2B1B1}"/>
                </a:ext>
              </a:extLst>
            </p:cNvPr>
            <p:cNvSpPr txBox="1">
              <a:spLocks/>
            </p:cNvSpPr>
            <p:nvPr/>
          </p:nvSpPr>
          <p:spPr>
            <a:xfrm>
              <a:off x="5785755" y="1576459"/>
              <a:ext cx="3600000" cy="504000"/>
            </a:xfrm>
            <a:prstGeom prst="rect">
              <a:avLst/>
            </a:prstGeom>
          </p:spPr>
          <p:txBody>
            <a:bodyPr vert="horz" wrap="square" lIns="91521" tIns="45761" rIns="91521" bIns="45761" rtlCol="0" anchor="ctr">
              <a:noAutofit/>
            </a:bodyPr>
            <a:lstStyle>
              <a:lvl1pPr marL="188127" indent="-188127" algn="l" defTabSz="732173" rtl="0" eaLnBrk="1" latinLnBrk="0" hangingPunct="1">
                <a:lnSpc>
                  <a:spcPct val="95000"/>
                </a:lnSpc>
                <a:spcBef>
                  <a:spcPts val="960"/>
                </a:spcBef>
                <a:spcAft>
                  <a:spcPts val="320"/>
                </a:spcAft>
                <a:buClr>
                  <a:schemeClr val="accent1"/>
                </a:buClr>
                <a:buFont typeface="Wingdings" panose="05000000000000000000" pitchFamily="2" charset="2"/>
                <a:buChar char="§"/>
                <a:defRPr sz="1760" kern="1200">
                  <a:solidFill>
                    <a:schemeClr val="tx1"/>
                  </a:solidFill>
                  <a:latin typeface="+mn-lt"/>
                  <a:ea typeface="+mn-ea"/>
                  <a:cs typeface="+mn-cs"/>
                </a:defRPr>
              </a:lvl1pPr>
              <a:lvl2pPr marL="366086" indent="-183043" algn="l" defTabSz="732173" rtl="0" eaLnBrk="1" latinLnBrk="0" hangingPunct="1">
                <a:lnSpc>
                  <a:spcPct val="90000"/>
                </a:lnSpc>
                <a:spcBef>
                  <a:spcPts val="160"/>
                </a:spcBef>
                <a:spcAft>
                  <a:spcPts val="320"/>
                </a:spcAft>
                <a:buClr>
                  <a:schemeClr val="tx1">
                    <a:lumMod val="65000"/>
                    <a:lumOff val="35000"/>
                  </a:schemeClr>
                </a:buClr>
                <a:buFont typeface="Wingdings" panose="05000000000000000000" pitchFamily="2" charset="2"/>
                <a:buChar char="§"/>
                <a:defRPr sz="1440" kern="1200">
                  <a:solidFill>
                    <a:schemeClr val="tx1"/>
                  </a:solidFill>
                  <a:latin typeface="+mn-lt"/>
                  <a:ea typeface="+mn-ea"/>
                  <a:cs typeface="+mn-cs"/>
                </a:defRPr>
              </a:lvl2pPr>
              <a:lvl3pPr marL="549130" indent="-183043" algn="l" defTabSz="732173" rtl="0" eaLnBrk="1" latinLnBrk="0" hangingPunct="1">
                <a:lnSpc>
                  <a:spcPct val="85000"/>
                </a:lnSpc>
                <a:spcBef>
                  <a:spcPts val="160"/>
                </a:spcBef>
                <a:spcAft>
                  <a:spcPts val="320"/>
                </a:spcAft>
                <a:buClr>
                  <a:schemeClr val="tx1">
                    <a:lumMod val="65000"/>
                    <a:lumOff val="35000"/>
                  </a:schemeClr>
                </a:buClr>
                <a:buFont typeface="Wingdings" panose="05000000000000000000" pitchFamily="2" charset="2"/>
                <a:buChar char="§"/>
                <a:defRPr sz="1280" kern="1200">
                  <a:solidFill>
                    <a:schemeClr val="tx1"/>
                  </a:solidFill>
                  <a:latin typeface="+mn-lt"/>
                  <a:ea typeface="+mn-ea"/>
                  <a:cs typeface="+mn-cs"/>
                </a:defRPr>
              </a:lvl3pPr>
              <a:lvl4pPr marL="732173" indent="-183043" algn="l" defTabSz="732173" rtl="0" eaLnBrk="1" latinLnBrk="0" hangingPunct="1">
                <a:lnSpc>
                  <a:spcPct val="85000"/>
                </a:lnSpc>
                <a:spcBef>
                  <a:spcPts val="160"/>
                </a:spcBef>
                <a:spcAft>
                  <a:spcPts val="320"/>
                </a:spcAft>
                <a:buClr>
                  <a:schemeClr val="tx1">
                    <a:lumMod val="65000"/>
                    <a:lumOff val="35000"/>
                  </a:schemeClr>
                </a:buClr>
                <a:buFont typeface="Wingdings" panose="05000000000000000000" pitchFamily="2" charset="2"/>
                <a:buChar char="§"/>
                <a:defRPr sz="1120" kern="1200">
                  <a:solidFill>
                    <a:schemeClr val="tx1"/>
                  </a:solidFill>
                  <a:latin typeface="+mn-lt"/>
                  <a:ea typeface="+mn-ea"/>
                  <a:cs typeface="+mn-cs"/>
                </a:defRPr>
              </a:lvl4pPr>
              <a:lvl5pPr marL="869454" marR="0" indent="-137282" algn="l" defTabSz="732173" rtl="0" eaLnBrk="1" fontAlgn="auto" latinLnBrk="0" hangingPunct="1">
                <a:lnSpc>
                  <a:spcPct val="85000"/>
                </a:lnSpc>
                <a:spcBef>
                  <a:spcPts val="160"/>
                </a:spcBef>
                <a:spcAft>
                  <a:spcPts val="320"/>
                </a:spcAft>
                <a:buClr>
                  <a:schemeClr val="tx1">
                    <a:lumMod val="65000"/>
                    <a:lumOff val="35000"/>
                  </a:schemeClr>
                </a:buClr>
                <a:buSzTx/>
                <a:buFont typeface="Wingdings" panose="05000000000000000000" pitchFamily="2" charset="2"/>
                <a:buChar char="§"/>
                <a:tabLst/>
                <a:defRPr lang="en-US" sz="960" kern="1200" dirty="0">
                  <a:solidFill>
                    <a:schemeClr val="tx1"/>
                  </a:solidFill>
                  <a:latin typeface="+mn-lt"/>
                  <a:ea typeface="+mn-ea"/>
                  <a:cs typeface="+mn-cs"/>
                </a:defRPr>
              </a:lvl5pPr>
              <a:lvl6pPr marL="915214" indent="-183043" algn="l" defTabSz="732173"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214" indent="-183043" algn="l" defTabSz="732173"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214" indent="-183043" algn="l" defTabSz="732173"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214" indent="-183043" algn="l" defTabSz="732173"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lvl="0" indent="0">
                <a:lnSpc>
                  <a:spcPct val="100000"/>
                </a:lnSpc>
                <a:spcAft>
                  <a:spcPts val="160"/>
                </a:spcAft>
                <a:buClr>
                  <a:srgbClr val="0067C5"/>
                </a:buClr>
                <a:buNone/>
                <a:defRPr/>
              </a:pPr>
              <a:r>
                <a:rPr lang="en-US" sz="1600" b="1" dirty="0">
                  <a:cs typeface="Arial" panose="020B0604020202020204" pitchFamily="34" charset="0"/>
                </a:rPr>
                <a:t>Instance Private Key</a:t>
              </a:r>
              <a:endParaRPr kumimoji="0" lang="en-US" sz="1200" b="0" i="0" u="none" strike="noStrike" kern="1200" cap="none" spc="0" normalizeH="0" baseline="0" noProof="0" dirty="0">
                <a:ln>
                  <a:noFill/>
                </a:ln>
                <a:effectLst/>
                <a:uLnTx/>
                <a:uFillTx/>
                <a:latin typeface="Arial"/>
                <a:cs typeface="Arial" panose="020B0604020202020204" pitchFamily="34" charset="0"/>
              </a:endParaRPr>
            </a:p>
          </p:txBody>
        </p:sp>
      </p:grpSp>
      <p:sp>
        <p:nvSpPr>
          <p:cNvPr id="35" name="Rectangle 34">
            <a:extLst>
              <a:ext uri="{FF2B5EF4-FFF2-40B4-BE49-F238E27FC236}">
                <a16:creationId xmlns:a16="http://schemas.microsoft.com/office/drawing/2014/main" id="{0DEED51E-55C4-5E41-8D42-547835014EBD}"/>
              </a:ext>
            </a:extLst>
          </p:cNvPr>
          <p:cNvSpPr/>
          <p:nvPr/>
        </p:nvSpPr>
        <p:spPr>
          <a:xfrm>
            <a:off x="2698578" y="3928523"/>
            <a:ext cx="1883671" cy="504001"/>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1000" b="1" dirty="0"/>
              <a:t>Access key ID:</a:t>
            </a:r>
            <a:br>
              <a:rPr lang="en-US" sz="1000" dirty="0"/>
            </a:br>
            <a:r>
              <a:rPr lang="en-US" sz="1000" dirty="0"/>
              <a:t>AKIAIT5U7QRUT4CFIFA</a:t>
            </a:r>
            <a:endParaRPr lang="en-US" sz="1000" b="1" dirty="0"/>
          </a:p>
        </p:txBody>
      </p:sp>
      <p:pic>
        <p:nvPicPr>
          <p:cNvPr id="44" name="Picture 43">
            <a:extLst>
              <a:ext uri="{FF2B5EF4-FFF2-40B4-BE49-F238E27FC236}">
                <a16:creationId xmlns:a16="http://schemas.microsoft.com/office/drawing/2014/main" id="{63DA2816-1A1A-C94C-8FF0-4723DFC424ED}"/>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8174" y="1494207"/>
            <a:ext cx="657273" cy="657273"/>
          </a:xfrm>
          <a:prstGeom prst="rect">
            <a:avLst/>
          </a:prstGeom>
        </p:spPr>
      </p:pic>
      <p:pic>
        <p:nvPicPr>
          <p:cNvPr id="46" name="Picture 45" descr="EC2-Instance.png">
            <a:extLst>
              <a:ext uri="{FF2B5EF4-FFF2-40B4-BE49-F238E27FC236}">
                <a16:creationId xmlns:a16="http://schemas.microsoft.com/office/drawing/2014/main" id="{6654EB8B-13CC-2448-AE65-E8CBB4DF34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9370" y="1561456"/>
            <a:ext cx="602408" cy="602408"/>
          </a:xfrm>
          <a:prstGeom prst="rect">
            <a:avLst/>
          </a:prstGeom>
        </p:spPr>
      </p:pic>
      <p:grpSp>
        <p:nvGrpSpPr>
          <p:cNvPr id="47" name="Group 17">
            <a:extLst>
              <a:ext uri="{FF2B5EF4-FFF2-40B4-BE49-F238E27FC236}">
                <a16:creationId xmlns:a16="http://schemas.microsoft.com/office/drawing/2014/main" id="{35E460FE-1410-9740-8B0B-B04EE45C196B}"/>
              </a:ext>
            </a:extLst>
          </p:cNvPr>
          <p:cNvGrpSpPr/>
          <p:nvPr/>
        </p:nvGrpSpPr>
        <p:grpSpPr>
          <a:xfrm>
            <a:off x="400014" y="4268870"/>
            <a:ext cx="2296450" cy="617563"/>
            <a:chOff x="1101843" y="4418867"/>
            <a:chExt cx="2296450" cy="617563"/>
          </a:xfrm>
        </p:grpSpPr>
        <p:pic>
          <p:nvPicPr>
            <p:cNvPr id="48" name="image58.png" descr="Document_256.png">
              <a:extLst>
                <a:ext uri="{FF2B5EF4-FFF2-40B4-BE49-F238E27FC236}">
                  <a16:creationId xmlns:a16="http://schemas.microsoft.com/office/drawing/2014/main" id="{3C566D81-D46C-414B-BE42-E5F95FB837A4}"/>
                </a:ext>
              </a:extLst>
            </p:cNvPr>
            <p:cNvPicPr>
              <a:picLocks noChangeAspect="1"/>
            </p:cNvPicPr>
            <p:nvPr/>
          </p:nvPicPr>
          <p:blipFill>
            <a:blip r:embed="rId5" cstate="print">
              <a:extLst/>
            </a:blip>
            <a:stretch>
              <a:fillRect/>
            </a:stretch>
          </p:blipFill>
          <p:spPr>
            <a:xfrm>
              <a:off x="1101843" y="4418867"/>
              <a:ext cx="617563" cy="617563"/>
            </a:xfrm>
            <a:prstGeom prst="rect">
              <a:avLst/>
            </a:prstGeom>
            <a:ln w="12700">
              <a:miter lim="400000"/>
            </a:ln>
          </p:spPr>
        </p:pic>
        <p:sp>
          <p:nvSpPr>
            <p:cNvPr id="49" name="TextBox 48">
              <a:extLst>
                <a:ext uri="{FF2B5EF4-FFF2-40B4-BE49-F238E27FC236}">
                  <a16:creationId xmlns:a16="http://schemas.microsoft.com/office/drawing/2014/main" id="{D4735041-CD2B-5842-BC03-C18D8026DA88}"/>
                </a:ext>
              </a:extLst>
            </p:cNvPr>
            <p:cNvSpPr txBox="1"/>
            <p:nvPr/>
          </p:nvSpPr>
          <p:spPr>
            <a:xfrm>
              <a:off x="1568111" y="4569705"/>
              <a:ext cx="1830182" cy="375908"/>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200" b="1" u="none" strike="noStrike" kern="120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Credentials.csv</a:t>
              </a:r>
            </a:p>
          </p:txBody>
        </p:sp>
      </p:grpSp>
      <p:sp>
        <p:nvSpPr>
          <p:cNvPr id="50" name="Rectangle 49">
            <a:extLst>
              <a:ext uri="{FF2B5EF4-FFF2-40B4-BE49-F238E27FC236}">
                <a16:creationId xmlns:a16="http://schemas.microsoft.com/office/drawing/2014/main" id="{1BCF879C-83F1-F34B-ACD9-9FD27BB661A5}"/>
              </a:ext>
            </a:extLst>
          </p:cNvPr>
          <p:cNvSpPr/>
          <p:nvPr/>
        </p:nvSpPr>
        <p:spPr>
          <a:xfrm>
            <a:off x="2698578" y="4475271"/>
            <a:ext cx="1883671" cy="504001"/>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1000" b="1" dirty="0"/>
              <a:t>Secret access key</a:t>
            </a:r>
            <a:br>
              <a:rPr lang="en-US" sz="1000" dirty="0"/>
            </a:br>
            <a:r>
              <a:rPr lang="en-US" sz="1000" dirty="0"/>
              <a:t>LG1IVh5TfbHCYSKZ2D1cqUI</a:t>
            </a:r>
            <a:endParaRPr lang="en-US" sz="1000" b="1" dirty="0"/>
          </a:p>
        </p:txBody>
      </p:sp>
      <p:grpSp>
        <p:nvGrpSpPr>
          <p:cNvPr id="51" name="Group 17">
            <a:extLst>
              <a:ext uri="{FF2B5EF4-FFF2-40B4-BE49-F238E27FC236}">
                <a16:creationId xmlns:a16="http://schemas.microsoft.com/office/drawing/2014/main" id="{0F5ED94B-37B4-AA48-8BEB-1D9BBA646B6C}"/>
              </a:ext>
            </a:extLst>
          </p:cNvPr>
          <p:cNvGrpSpPr/>
          <p:nvPr/>
        </p:nvGrpSpPr>
        <p:grpSpPr>
          <a:xfrm>
            <a:off x="4962954" y="3313216"/>
            <a:ext cx="2296450" cy="617563"/>
            <a:chOff x="1101843" y="4418867"/>
            <a:chExt cx="2296450" cy="617563"/>
          </a:xfrm>
        </p:grpSpPr>
        <p:pic>
          <p:nvPicPr>
            <p:cNvPr id="52" name="image58.png" descr="Document_256.png">
              <a:extLst>
                <a:ext uri="{FF2B5EF4-FFF2-40B4-BE49-F238E27FC236}">
                  <a16:creationId xmlns:a16="http://schemas.microsoft.com/office/drawing/2014/main" id="{9C85C681-2C31-8D41-8A0A-062D56B6D963}"/>
                </a:ext>
              </a:extLst>
            </p:cNvPr>
            <p:cNvPicPr>
              <a:picLocks noChangeAspect="1"/>
            </p:cNvPicPr>
            <p:nvPr/>
          </p:nvPicPr>
          <p:blipFill>
            <a:blip r:embed="rId5" cstate="print">
              <a:extLst/>
            </a:blip>
            <a:stretch>
              <a:fillRect/>
            </a:stretch>
          </p:blipFill>
          <p:spPr>
            <a:xfrm>
              <a:off x="1101843" y="4418867"/>
              <a:ext cx="617563" cy="617563"/>
            </a:xfrm>
            <a:prstGeom prst="rect">
              <a:avLst/>
            </a:prstGeom>
            <a:ln w="12700">
              <a:miter lim="400000"/>
            </a:ln>
          </p:spPr>
        </p:pic>
        <p:sp>
          <p:nvSpPr>
            <p:cNvPr id="53" name="TextBox 52">
              <a:extLst>
                <a:ext uri="{FF2B5EF4-FFF2-40B4-BE49-F238E27FC236}">
                  <a16:creationId xmlns:a16="http://schemas.microsoft.com/office/drawing/2014/main" id="{6C820626-0C6C-1F40-8D23-1C16FC305289}"/>
                </a:ext>
              </a:extLst>
            </p:cNvPr>
            <p:cNvSpPr txBox="1"/>
            <p:nvPr/>
          </p:nvSpPr>
          <p:spPr>
            <a:xfrm>
              <a:off x="1568111" y="4569705"/>
              <a:ext cx="1830182" cy="375908"/>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200" b="1" u="none" strike="noStrike" kern="120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Key_File.pem</a:t>
              </a:r>
              <a:endParaRPr kumimoji="0" lang="en-US" sz="1200" b="1" u="none" strike="noStrike" kern="120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endParaRPr>
            </a:p>
          </p:txBody>
        </p:sp>
      </p:grpSp>
      <p:grpSp>
        <p:nvGrpSpPr>
          <p:cNvPr id="13" name="Group 12">
            <a:extLst>
              <a:ext uri="{FF2B5EF4-FFF2-40B4-BE49-F238E27FC236}">
                <a16:creationId xmlns:a16="http://schemas.microsoft.com/office/drawing/2014/main" id="{09C8306A-2507-AE48-9894-0CD2E2EB5E72}"/>
              </a:ext>
            </a:extLst>
          </p:cNvPr>
          <p:cNvGrpSpPr/>
          <p:nvPr/>
        </p:nvGrpSpPr>
        <p:grpSpPr>
          <a:xfrm>
            <a:off x="6012318" y="3773095"/>
            <a:ext cx="3326356" cy="1206177"/>
            <a:chOff x="13960324" y="2868843"/>
            <a:chExt cx="3326356" cy="1206177"/>
          </a:xfrm>
        </p:grpSpPr>
        <p:sp>
          <p:nvSpPr>
            <p:cNvPr id="36" name="Rectangle 35">
              <a:extLst>
                <a:ext uri="{FF2B5EF4-FFF2-40B4-BE49-F238E27FC236}">
                  <a16:creationId xmlns:a16="http://schemas.microsoft.com/office/drawing/2014/main" id="{9722A227-69A6-4C4B-89C4-3761F73B2113}"/>
                </a:ext>
              </a:extLst>
            </p:cNvPr>
            <p:cNvSpPr/>
            <p:nvPr/>
          </p:nvSpPr>
          <p:spPr>
            <a:xfrm>
              <a:off x="13960324" y="2868843"/>
              <a:ext cx="264096" cy="1206177"/>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500" dirty="0">
                  <a:latin typeface="Courier New" panose="02070309020205020404" pitchFamily="49" charset="0"/>
                  <a:cs typeface="Courier New" panose="02070309020205020404" pitchFamily="49" charset="0"/>
                </a:rPr>
                <a:t>1</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2</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3</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4</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5</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6</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7</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8</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9</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10</a:t>
              </a:r>
            </a:p>
            <a:p>
              <a:pPr algn="r">
                <a:lnSpc>
                  <a:spcPct val="95000"/>
                </a:lnSpc>
              </a:pPr>
              <a:r>
                <a:rPr lang="en-US" sz="500" dirty="0">
                  <a:solidFill>
                    <a:schemeClr val="tx1">
                      <a:lumMod val="85000"/>
                      <a:lumOff val="15000"/>
                    </a:schemeClr>
                  </a:solidFill>
                  <a:latin typeface="Courier New" panose="02070309020205020404" pitchFamily="49" charset="0"/>
                  <a:cs typeface="Courier New" panose="02070309020205020404" pitchFamily="49" charset="0"/>
                </a:rPr>
                <a:t>11</a:t>
              </a:r>
            </a:p>
          </p:txBody>
        </p:sp>
        <p:sp>
          <p:nvSpPr>
            <p:cNvPr id="54" name="Rectangle 53">
              <a:extLst>
                <a:ext uri="{FF2B5EF4-FFF2-40B4-BE49-F238E27FC236}">
                  <a16:creationId xmlns:a16="http://schemas.microsoft.com/office/drawing/2014/main" id="{1CCC5CE9-9C5B-1042-BA39-F51016F14D56}"/>
                </a:ext>
              </a:extLst>
            </p:cNvPr>
            <p:cNvSpPr/>
            <p:nvPr/>
          </p:nvSpPr>
          <p:spPr>
            <a:xfrm>
              <a:off x="14153098" y="2868843"/>
              <a:ext cx="3133582" cy="1206177"/>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----BEGIN RSA PRIVATE KEY----</a:t>
              </a: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MITEowIBAAKCAQFA1PQ/8WJjKMSStYXLFxkaMiUiV5gC5CKQfocACT4OPJUOgmSpisYuofUu1qFi</a:t>
              </a: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Wzbr1tYOtyzb9/RO0LubedV1QPc14n1uTr6t/3QDkYu0veBEjFBTQfr1ye/NPpiANjc73838e1Bo</a:t>
              </a: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uaFUmFyRaVzjLOcb1fEagqcpvDhNt10HCSTYOv25J6q5JqBNHqw8WowrWTck+imOJG9LfonIPTXK</a:t>
              </a:r>
            </a:p>
            <a:p>
              <a:pPr>
                <a:lnSpc>
                  <a:spcPct val="95000"/>
                </a:lnSpc>
              </a:pPr>
              <a:r>
                <a:rPr lang="en-US" sz="500" dirty="0" err="1">
                  <a:solidFill>
                    <a:schemeClr val="tx2">
                      <a:lumMod val="60000"/>
                      <a:lumOff val="40000"/>
                    </a:schemeClr>
                  </a:solidFill>
                  <a:latin typeface="Courier New" panose="02070309020205020404" pitchFamily="49" charset="0"/>
                  <a:cs typeface="Courier New" panose="02070309020205020404" pitchFamily="49" charset="0"/>
                </a:rPr>
                <a:t>qNTixl</a:t>
              </a:r>
              <a:r>
                <a:rPr lang="en-US" sz="500" dirty="0">
                  <a:solidFill>
                    <a:schemeClr val="tx2">
                      <a:lumMod val="60000"/>
                      <a:lumOff val="40000"/>
                    </a:schemeClr>
                  </a:solidFill>
                  <a:latin typeface="Courier New" panose="02070309020205020404" pitchFamily="49" charset="0"/>
                  <a:cs typeface="Courier New" panose="02070309020205020404" pitchFamily="49" charset="0"/>
                </a:rPr>
                <a:t>/ivL+4UiepL18f3OPcOVXxMMvQ6wFH4n1dl3Bdt72EgK/O5BGOzSQRdM+3zHEwpv/</a:t>
              </a:r>
              <a:r>
                <a:rPr lang="en-US" sz="500" dirty="0" err="1">
                  <a:solidFill>
                    <a:schemeClr val="tx2">
                      <a:lumMod val="60000"/>
                      <a:lumOff val="40000"/>
                    </a:schemeClr>
                  </a:solidFill>
                  <a:latin typeface="Courier New" panose="02070309020205020404" pitchFamily="49" charset="0"/>
                  <a:cs typeface="Courier New" panose="02070309020205020404" pitchFamily="49" charset="0"/>
                </a:rPr>
                <a:t>gOWBA</a:t>
              </a:r>
              <a:endParaRPr lang="en-US" sz="500" dirty="0">
                <a:solidFill>
                  <a:schemeClr val="tx2">
                    <a:lumMod val="60000"/>
                    <a:lumOff val="40000"/>
                  </a:schemeClr>
                </a:solidFill>
                <a:latin typeface="Courier New" panose="02070309020205020404" pitchFamily="49" charset="0"/>
                <a:cs typeface="Courier New" panose="02070309020205020404" pitchFamily="49" charset="0"/>
              </a:endParaRP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EpqrQ50C2AXo+I2c7kMvhTES+ciosLWn0yU4CYJCz1MoaNzo+0t9MwIDAQABAoIBAGdw15cCBGqj</a:t>
              </a: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c3Qj3c3EmPSJ5Td/UNZXapDzn4rl1yds3A6haTv+NRQz+I6StMtssIsZTE7Y0El5V+KM5oPNQQhE</a:t>
              </a: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mgKU4Y29zYfBQVkp8/KIdBIdFjST22zJI3d84EzGPsZFfjhS7uc6qkzEvBa3cuwT8ju3+/</a:t>
              </a:r>
              <a:r>
                <a:rPr lang="en-US" sz="500" dirty="0" err="1">
                  <a:solidFill>
                    <a:schemeClr val="tx2">
                      <a:lumMod val="60000"/>
                      <a:lumOff val="40000"/>
                    </a:schemeClr>
                  </a:solidFill>
                  <a:latin typeface="Courier New" panose="02070309020205020404" pitchFamily="49" charset="0"/>
                  <a:cs typeface="Courier New" panose="02070309020205020404" pitchFamily="49" charset="0"/>
                </a:rPr>
                <a:t>kPrWQQ</a:t>
              </a:r>
              <a:endParaRPr lang="en-US" sz="500" dirty="0">
                <a:solidFill>
                  <a:schemeClr val="tx2">
                    <a:lumMod val="60000"/>
                    <a:lumOff val="40000"/>
                  </a:schemeClr>
                </a:solidFill>
                <a:latin typeface="Courier New" panose="02070309020205020404" pitchFamily="49" charset="0"/>
                <a:cs typeface="Courier New" panose="02070309020205020404" pitchFamily="49" charset="0"/>
              </a:endParaRP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1aXuUTB/XUwovEfTkVFKfSb65Vd3pC5FxbWyotvvuZPe6jRNu0vViZ5tXz4jj6pTRthLa+t4FZz1</a:t>
              </a: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YOGx2y0HH+1vrkST0nPeMOj8rHy5BZNcn7Kz/UuhJ+aChEsx9MyxdRF4JpVi3i/</a:t>
              </a:r>
              <a:r>
                <a:rPr lang="en-US" sz="500" dirty="0" err="1">
                  <a:solidFill>
                    <a:schemeClr val="tx2">
                      <a:lumMod val="60000"/>
                      <a:lumOff val="40000"/>
                    </a:schemeClr>
                  </a:solidFill>
                  <a:latin typeface="Courier New" panose="02070309020205020404" pitchFamily="49" charset="0"/>
                  <a:cs typeface="Courier New" panose="02070309020205020404" pitchFamily="49" charset="0"/>
                </a:rPr>
                <a:t>THgjZqOxPCpSa</a:t>
              </a:r>
              <a:endParaRPr lang="en-US" sz="500" dirty="0">
                <a:solidFill>
                  <a:schemeClr val="tx2">
                    <a:lumMod val="60000"/>
                    <a:lumOff val="40000"/>
                  </a:schemeClr>
                </a:solidFill>
                <a:latin typeface="Courier New" panose="02070309020205020404" pitchFamily="49" charset="0"/>
                <a:cs typeface="Courier New" panose="02070309020205020404" pitchFamily="49" charset="0"/>
              </a:endParaRPr>
            </a:p>
            <a:p>
              <a:pPr>
                <a:lnSpc>
                  <a:spcPct val="95000"/>
                </a:lnSpc>
              </a:pPr>
              <a:r>
                <a:rPr lang="en-US" sz="500" dirty="0">
                  <a:solidFill>
                    <a:schemeClr val="tx2">
                      <a:lumMod val="60000"/>
                      <a:lumOff val="40000"/>
                    </a:schemeClr>
                  </a:solidFill>
                  <a:latin typeface="Courier New" panose="02070309020205020404" pitchFamily="49" charset="0"/>
                  <a:cs typeface="Courier New" panose="02070309020205020404" pitchFamily="49" charset="0"/>
                </a:rPr>
                <a:t>bCPMAfW5EKQSADe5bs/yeQ1L8wECgYEA1yFZgnDQ/bqQoiI6eiHSvFHa0gcjs85gfkLjue4pd30R</a:t>
              </a:r>
            </a:p>
          </p:txBody>
        </p:sp>
      </p:grpSp>
    </p:spTree>
    <p:extLst>
      <p:ext uri="{BB962C8B-B14F-4D97-AF65-F5344CB8AC3E}">
        <p14:creationId xmlns:p14="http://schemas.microsoft.com/office/powerpoint/2010/main" val="3643411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1860-DF75-408C-A7D5-D48984760B0E}"/>
              </a:ext>
            </a:extLst>
          </p:cNvPr>
          <p:cNvSpPr>
            <a:spLocks noGrp="1"/>
          </p:cNvSpPr>
          <p:nvPr>
            <p:ph type="title"/>
          </p:nvPr>
        </p:nvSpPr>
        <p:spPr/>
        <p:txBody>
          <a:bodyPr/>
          <a:lstStyle/>
          <a:p>
            <a:r>
              <a:rPr lang="en-US" dirty="0">
                <a:solidFill>
                  <a:srgbClr val="0067C5"/>
                </a:solidFill>
              </a:rPr>
              <a:t>AWS</a:t>
            </a:r>
            <a:r>
              <a:rPr lang="en-US" dirty="0"/>
              <a:t> </a:t>
            </a:r>
            <a:r>
              <a:rPr lang="en-US" dirty="0">
                <a:solidFill>
                  <a:srgbClr val="0067C5"/>
                </a:solidFill>
              </a:rPr>
              <a:t>CloudFormation</a:t>
            </a:r>
            <a:r>
              <a:rPr lang="en-US" dirty="0"/>
              <a:t> </a:t>
            </a:r>
          </a:p>
        </p:txBody>
      </p:sp>
      <p:sp>
        <p:nvSpPr>
          <p:cNvPr id="3" name="Content Placeholder 2">
            <a:extLst>
              <a:ext uri="{FF2B5EF4-FFF2-40B4-BE49-F238E27FC236}">
                <a16:creationId xmlns:a16="http://schemas.microsoft.com/office/drawing/2014/main" id="{80D7CC4A-3A97-4D6C-967B-F7F7110EC6F1}"/>
              </a:ext>
            </a:extLst>
          </p:cNvPr>
          <p:cNvSpPr>
            <a:spLocks noGrp="1"/>
          </p:cNvSpPr>
          <p:nvPr>
            <p:ph sz="quarter" idx="14"/>
          </p:nvPr>
        </p:nvSpPr>
        <p:spPr/>
        <p:txBody>
          <a:bodyPr/>
          <a:lstStyle/>
          <a:p>
            <a:r>
              <a:rPr lang="en-US" sz="1800" dirty="0"/>
              <a:t>Create and provision </a:t>
            </a:r>
            <a:r>
              <a:rPr lang="en-US" sz="1800" dirty="0">
                <a:solidFill>
                  <a:srgbClr val="000000"/>
                </a:solidFill>
              </a:rPr>
              <a:t>AWS</a:t>
            </a:r>
            <a:r>
              <a:rPr lang="en-US" sz="1800" dirty="0"/>
              <a:t> infrastructure deployments </a:t>
            </a:r>
          </a:p>
          <a:p>
            <a:pPr lvl="1"/>
            <a:r>
              <a:rPr lang="en-US" dirty="0"/>
              <a:t>Predictable </a:t>
            </a:r>
          </a:p>
          <a:p>
            <a:pPr lvl="1"/>
            <a:r>
              <a:rPr lang="en-US" dirty="0"/>
              <a:t>Repeatable</a:t>
            </a:r>
          </a:p>
          <a:p>
            <a:r>
              <a:rPr lang="en-US" sz="1800" dirty="0"/>
              <a:t>Use a template file </a:t>
            </a:r>
          </a:p>
          <a:p>
            <a:pPr lvl="1"/>
            <a:r>
              <a:rPr lang="en-US" dirty="0"/>
              <a:t>Create and delete a collection of resources </a:t>
            </a:r>
          </a:p>
          <a:p>
            <a:pPr lvl="1"/>
            <a:r>
              <a:rPr lang="en-US" dirty="0"/>
              <a:t>Use as a single unit (a stack)</a:t>
            </a:r>
          </a:p>
          <a:p>
            <a:r>
              <a:rPr lang="en-US" sz="1800" dirty="0"/>
              <a:t>Build applications in the cloud that have these characteristics:</a:t>
            </a:r>
          </a:p>
          <a:p>
            <a:pPr lvl="1"/>
            <a:r>
              <a:rPr lang="en-US" dirty="0"/>
              <a:t>Highly reliable </a:t>
            </a:r>
          </a:p>
          <a:p>
            <a:pPr lvl="1"/>
            <a:r>
              <a:rPr lang="en-US" dirty="0"/>
              <a:t>Highly scalable</a:t>
            </a:r>
          </a:p>
          <a:p>
            <a:pPr lvl="1"/>
            <a:r>
              <a:rPr lang="en-US" dirty="0"/>
              <a:t>Cost-effective </a:t>
            </a:r>
          </a:p>
          <a:p>
            <a:pPr marL="0" indent="0">
              <a:buNone/>
            </a:pPr>
            <a:r>
              <a:rPr lang="en-US" sz="1800" dirty="0"/>
              <a:t>There is no need to worry about creating and configuring underlying infrastructure. </a:t>
            </a:r>
          </a:p>
        </p:txBody>
      </p:sp>
      <p:sp>
        <p:nvSpPr>
          <p:cNvPr id="8" name="Text Placeholder 7">
            <a:extLst>
              <a:ext uri="{FF2B5EF4-FFF2-40B4-BE49-F238E27FC236}">
                <a16:creationId xmlns:a16="http://schemas.microsoft.com/office/drawing/2014/main" id="{18575CB4-CAF7-D148-BFEF-76853908C6DD}"/>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15DE104B-8B85-4F6E-AF3E-D14F7E82C323}"/>
              </a:ext>
            </a:extLst>
          </p:cNvPr>
          <p:cNvSpPr>
            <a:spLocks noGrp="1"/>
          </p:cNvSpPr>
          <p:nvPr>
            <p:ph type="sldNum" sz="quarter" idx="4"/>
          </p:nvPr>
        </p:nvSpPr>
        <p:spPr/>
        <p:txBody>
          <a:bodyPr/>
          <a:lstStyle/>
          <a:p>
            <a:fld id="{92978B7E-5EBE-134C-B481-E4E8CA36F800}" type="slidenum">
              <a:rPr lang="en-US" smtClean="0"/>
              <a:pPr/>
              <a:t>21</a:t>
            </a:fld>
            <a:endParaRPr lang="en-US" dirty="0"/>
          </a:p>
        </p:txBody>
      </p:sp>
      <p:sp>
        <p:nvSpPr>
          <p:cNvPr id="9" name="Text Placeholder 8">
            <a:extLst>
              <a:ext uri="{FF2B5EF4-FFF2-40B4-BE49-F238E27FC236}">
                <a16:creationId xmlns:a16="http://schemas.microsoft.com/office/drawing/2014/main" id="{5C34A7DB-A7A2-FC42-856C-503E44BB6E01}"/>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19138B21-FC9B-48D9-BD65-8CBB71299C15}"/>
              </a:ext>
            </a:extLst>
          </p:cNvPr>
          <p:cNvSpPr>
            <a:spLocks noGrp="1"/>
          </p:cNvSpPr>
          <p:nvPr>
            <p:ph type="ftr" sz="quarter" idx="3"/>
          </p:nvPr>
        </p:nvSpPr>
        <p:spPr/>
        <p:txBody>
          <a:bodyPr/>
          <a:lstStyle/>
          <a:p>
            <a:pPr>
              <a:defRPr/>
            </a:pPr>
            <a:r>
              <a:rPr lang="en-US"/>
              <a:t>© 2019 NetApp, Inc. All rights reserved. </a:t>
            </a:r>
            <a:endParaRPr lang="en-US" dirty="0"/>
          </a:p>
        </p:txBody>
      </p:sp>
    </p:spTree>
    <p:extLst>
      <p:ext uri="{BB962C8B-B14F-4D97-AF65-F5344CB8AC3E}">
        <p14:creationId xmlns:p14="http://schemas.microsoft.com/office/powerpoint/2010/main" val="3956521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C886744-B3CA-4DCC-B128-E9561A2668A4}"/>
              </a:ext>
            </a:extLst>
          </p:cNvPr>
          <p:cNvSpPr>
            <a:spLocks noGrp="1"/>
          </p:cNvSpPr>
          <p:nvPr>
            <p:ph sz="quarter" idx="15"/>
          </p:nvPr>
        </p:nvSpPr>
        <p:spPr>
          <a:xfrm>
            <a:off x="210494" y="1286918"/>
            <a:ext cx="9328179" cy="3584044"/>
          </a:xfrm>
        </p:spPr>
        <p:txBody>
          <a:bodyPr/>
          <a:lstStyle/>
          <a:p>
            <a:pPr marL="0" indent="0">
              <a:buNone/>
            </a:pPr>
            <a:r>
              <a:rPr lang="en-US" dirty="0"/>
              <a:t>When you use </a:t>
            </a:r>
            <a:r>
              <a:rPr lang="en-US" dirty="0">
                <a:solidFill>
                  <a:srgbClr val="000000"/>
                </a:solidFill>
              </a:rPr>
              <a:t>AWS</a:t>
            </a:r>
            <a:r>
              <a:rPr lang="en-US" dirty="0"/>
              <a:t> Cloud Formation, you work with the following: </a:t>
            </a:r>
          </a:p>
          <a:p>
            <a:r>
              <a:rPr lang="en-US" sz="1800" dirty="0"/>
              <a:t>Templates</a:t>
            </a:r>
          </a:p>
          <a:p>
            <a:pPr lvl="2"/>
            <a:r>
              <a:rPr lang="en-US" sz="1600" dirty="0"/>
              <a:t>You create templates to </a:t>
            </a:r>
            <a:br>
              <a:rPr lang="en-US" sz="1600" dirty="0"/>
            </a:br>
            <a:r>
              <a:rPr lang="en-US" sz="1600" dirty="0"/>
              <a:t>describe </a:t>
            </a:r>
            <a:r>
              <a:rPr lang="en-US" sz="1600" dirty="0">
                <a:solidFill>
                  <a:srgbClr val="000000"/>
                </a:solidFill>
              </a:rPr>
              <a:t>AWS</a:t>
            </a:r>
            <a:r>
              <a:rPr lang="en-US" sz="1600" dirty="0"/>
              <a:t> resources and </a:t>
            </a:r>
            <a:br>
              <a:rPr lang="en-US" sz="1600" dirty="0"/>
            </a:br>
            <a:r>
              <a:rPr lang="en-US" sz="1600" dirty="0"/>
              <a:t>their properties.</a:t>
            </a:r>
          </a:p>
          <a:p>
            <a:r>
              <a:rPr lang="en-US" sz="1800" dirty="0"/>
              <a:t>Stacks</a:t>
            </a:r>
          </a:p>
          <a:p>
            <a:pPr lvl="2"/>
            <a:r>
              <a:rPr lang="en-US" sz="1600" dirty="0"/>
              <a:t>Whenever you create a stack, </a:t>
            </a:r>
            <a:br>
              <a:rPr lang="en-US" sz="1600" dirty="0"/>
            </a:br>
            <a:r>
              <a:rPr lang="en-US" sz="1600" dirty="0"/>
              <a:t>AWS CloudFormation provisions</a:t>
            </a:r>
            <a:br>
              <a:rPr lang="en-US" sz="1600" dirty="0"/>
            </a:br>
            <a:r>
              <a:rPr lang="en-US" sz="1600" dirty="0"/>
              <a:t>the resources that are in </a:t>
            </a:r>
            <a:br>
              <a:rPr lang="en-US" sz="1600" dirty="0"/>
            </a:br>
            <a:r>
              <a:rPr lang="en-US" sz="1600" dirty="0"/>
              <a:t>the template.</a:t>
            </a:r>
          </a:p>
          <a:p>
            <a:endParaRPr lang="en-US" dirty="0"/>
          </a:p>
        </p:txBody>
      </p:sp>
      <p:sp>
        <p:nvSpPr>
          <p:cNvPr id="10" name="Title 9">
            <a:extLst>
              <a:ext uri="{FF2B5EF4-FFF2-40B4-BE49-F238E27FC236}">
                <a16:creationId xmlns:a16="http://schemas.microsoft.com/office/drawing/2014/main" id="{441AF0FE-695D-4725-A033-4A5374DB63BC}"/>
              </a:ext>
            </a:extLst>
          </p:cNvPr>
          <p:cNvSpPr>
            <a:spLocks noGrp="1"/>
          </p:cNvSpPr>
          <p:nvPr>
            <p:ph type="title"/>
          </p:nvPr>
        </p:nvSpPr>
        <p:spPr/>
        <p:txBody>
          <a:bodyPr/>
          <a:lstStyle/>
          <a:p>
            <a:r>
              <a:rPr lang="en-US" dirty="0">
                <a:solidFill>
                  <a:srgbClr val="0067C5"/>
                </a:solidFill>
              </a:rPr>
              <a:t>AWS</a:t>
            </a:r>
            <a:r>
              <a:rPr lang="en-US" dirty="0"/>
              <a:t> </a:t>
            </a:r>
            <a:r>
              <a:rPr lang="en-US" dirty="0">
                <a:solidFill>
                  <a:srgbClr val="0067C5"/>
                </a:solidFill>
              </a:rPr>
              <a:t>CloudFormation</a:t>
            </a:r>
            <a:r>
              <a:rPr lang="en-US" dirty="0"/>
              <a:t> Concepts </a:t>
            </a:r>
          </a:p>
        </p:txBody>
      </p:sp>
      <p:sp>
        <p:nvSpPr>
          <p:cNvPr id="11" name="Text Placeholder 10">
            <a:extLst>
              <a:ext uri="{FF2B5EF4-FFF2-40B4-BE49-F238E27FC236}">
                <a16:creationId xmlns:a16="http://schemas.microsoft.com/office/drawing/2014/main" id="{E5D317E6-A29C-488D-9ED2-0D0BA17AC1BB}"/>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46EF1532-9A84-480C-9F83-387BCF6784FD}"/>
              </a:ext>
            </a:extLst>
          </p:cNvPr>
          <p:cNvSpPr>
            <a:spLocks noGrp="1"/>
          </p:cNvSpPr>
          <p:nvPr>
            <p:ph type="sldNum" sz="quarter" idx="4"/>
          </p:nvPr>
        </p:nvSpPr>
        <p:spPr/>
        <p:txBody>
          <a:bodyPr/>
          <a:lstStyle/>
          <a:p>
            <a:fld id="{92978B7E-5EBE-134C-B481-E4E8CA36F800}" type="slidenum">
              <a:rPr lang="en-US" smtClean="0"/>
              <a:pPr/>
              <a:t>22</a:t>
            </a:fld>
            <a:endParaRPr lang="en-US" dirty="0"/>
          </a:p>
        </p:txBody>
      </p:sp>
      <p:sp>
        <p:nvSpPr>
          <p:cNvPr id="13" name="Text Placeholder 12">
            <a:extLst>
              <a:ext uri="{FF2B5EF4-FFF2-40B4-BE49-F238E27FC236}">
                <a16:creationId xmlns:a16="http://schemas.microsoft.com/office/drawing/2014/main" id="{620EABF4-9A4D-4FF9-9840-259E820281A1}"/>
              </a:ext>
            </a:extLst>
          </p:cNvPr>
          <p:cNvSpPr>
            <a:spLocks noGrp="1"/>
          </p:cNvSpPr>
          <p:nvPr>
            <p:ph type="body" sz="quarter" idx="16"/>
          </p:nvPr>
        </p:nvSpPr>
        <p:spPr/>
        <p:txBody>
          <a:bodyPr/>
          <a:lstStyle/>
          <a:p>
            <a:endParaRPr lang="en-US" dirty="0"/>
          </a:p>
        </p:txBody>
      </p:sp>
      <p:sp>
        <p:nvSpPr>
          <p:cNvPr id="7" name="Footer Placeholder 6">
            <a:extLst>
              <a:ext uri="{FF2B5EF4-FFF2-40B4-BE49-F238E27FC236}">
                <a16:creationId xmlns:a16="http://schemas.microsoft.com/office/drawing/2014/main" id="{B22C5CF1-07A8-4347-9847-CEA8121D6F87}"/>
              </a:ext>
            </a:extLst>
          </p:cNvPr>
          <p:cNvSpPr>
            <a:spLocks noGrp="1"/>
          </p:cNvSpPr>
          <p:nvPr>
            <p:ph type="ftr" sz="quarter" idx="3"/>
          </p:nvPr>
        </p:nvSpPr>
        <p:spPr/>
        <p:txBody>
          <a:bodyPr/>
          <a:lstStyle/>
          <a:p>
            <a:pPr>
              <a:defRPr/>
            </a:pPr>
            <a:r>
              <a:rPr lang="en-US"/>
              <a:t>© 2019 NetApp, Inc. All rights reserved. </a:t>
            </a:r>
            <a:endParaRPr lang="en-US" dirty="0"/>
          </a:p>
        </p:txBody>
      </p:sp>
      <p:pic>
        <p:nvPicPr>
          <p:cNvPr id="9" name="Picture 8">
            <a:extLst>
              <a:ext uri="{FF2B5EF4-FFF2-40B4-BE49-F238E27FC236}">
                <a16:creationId xmlns:a16="http://schemas.microsoft.com/office/drawing/2014/main" id="{D5784F41-AB0E-41DD-BF2A-2C9BD270F9DC}"/>
              </a:ext>
            </a:extLst>
          </p:cNvPr>
          <p:cNvPicPr>
            <a:picLocks noChangeAspect="1"/>
          </p:cNvPicPr>
          <p:nvPr/>
        </p:nvPicPr>
        <p:blipFill>
          <a:blip r:embed="rId3"/>
          <a:stretch>
            <a:fillRect/>
          </a:stretch>
        </p:blipFill>
        <p:spPr>
          <a:xfrm>
            <a:off x="4420464" y="1945348"/>
            <a:ext cx="4812615" cy="2300320"/>
          </a:xfrm>
          <a:prstGeom prst="rect">
            <a:avLst/>
          </a:prstGeom>
        </p:spPr>
      </p:pic>
    </p:spTree>
    <p:extLst>
      <p:ext uri="{BB962C8B-B14F-4D97-AF65-F5344CB8AC3E}">
        <p14:creationId xmlns:p14="http://schemas.microsoft.com/office/powerpoint/2010/main" val="321479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EEFD701-88D6-49A7-8513-DA4F7EC3280C}"/>
              </a:ext>
            </a:extLst>
          </p:cNvPr>
          <p:cNvSpPr>
            <a:spLocks noGrp="1"/>
          </p:cNvSpPr>
          <p:nvPr>
            <p:ph type="title"/>
          </p:nvPr>
        </p:nvSpPr>
        <p:spPr/>
        <p:txBody>
          <a:bodyPr/>
          <a:lstStyle/>
          <a:p>
            <a:r>
              <a:rPr lang="en-US" dirty="0"/>
              <a:t>Template Anatomy</a:t>
            </a:r>
          </a:p>
        </p:txBody>
      </p:sp>
      <p:sp>
        <p:nvSpPr>
          <p:cNvPr id="6" name="Slide Number Placeholder 5">
            <a:extLst>
              <a:ext uri="{FF2B5EF4-FFF2-40B4-BE49-F238E27FC236}">
                <a16:creationId xmlns:a16="http://schemas.microsoft.com/office/drawing/2014/main" id="{DAC8269F-F455-484B-AE76-6F5E7D7FB820}"/>
              </a:ext>
            </a:extLst>
          </p:cNvPr>
          <p:cNvSpPr>
            <a:spLocks noGrp="1"/>
          </p:cNvSpPr>
          <p:nvPr>
            <p:ph type="sldNum" sz="quarter" idx="4"/>
          </p:nvPr>
        </p:nvSpPr>
        <p:spPr/>
        <p:txBody>
          <a:bodyPr/>
          <a:lstStyle/>
          <a:p>
            <a:fld id="{92978B7E-5EBE-134C-B481-E4E8CA36F800}" type="slidenum">
              <a:rPr lang="en-US" smtClean="0"/>
              <a:pPr/>
              <a:t>23</a:t>
            </a:fld>
            <a:endParaRPr lang="en-US" dirty="0"/>
          </a:p>
        </p:txBody>
      </p:sp>
      <p:sp>
        <p:nvSpPr>
          <p:cNvPr id="15" name="Text Placeholder 14">
            <a:extLst>
              <a:ext uri="{FF2B5EF4-FFF2-40B4-BE49-F238E27FC236}">
                <a16:creationId xmlns:a16="http://schemas.microsoft.com/office/drawing/2014/main" id="{FBA9C347-9B0D-4A29-A5B0-50184A6E1EF2}"/>
              </a:ext>
            </a:extLst>
          </p:cNvPr>
          <p:cNvSpPr>
            <a:spLocks noGrp="1"/>
          </p:cNvSpPr>
          <p:nvPr>
            <p:ph type="body" sz="quarter" idx="16"/>
          </p:nvPr>
        </p:nvSpPr>
        <p:spPr/>
        <p:txBody>
          <a:bodyPr/>
          <a:lstStyle/>
          <a:p>
            <a:endParaRPr lang="en-US" dirty="0"/>
          </a:p>
        </p:txBody>
      </p:sp>
      <p:sp>
        <p:nvSpPr>
          <p:cNvPr id="8" name="Footer Placeholder 7">
            <a:extLst>
              <a:ext uri="{FF2B5EF4-FFF2-40B4-BE49-F238E27FC236}">
                <a16:creationId xmlns:a16="http://schemas.microsoft.com/office/drawing/2014/main" id="{5B4BD43F-300D-4630-AE58-259F36719680}"/>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21" name="Rectangle 4">
            <a:extLst>
              <a:ext uri="{FF2B5EF4-FFF2-40B4-BE49-F238E27FC236}">
                <a16:creationId xmlns:a16="http://schemas.microsoft.com/office/drawing/2014/main" id="{AE3D34BD-9EBC-4F64-89E9-7C9CBF0BB7C6}"/>
              </a:ext>
            </a:extLst>
          </p:cNvPr>
          <p:cNvSpPr>
            <a:spLocks noGrp="1" noChangeArrowheads="1"/>
          </p:cNvSpPr>
          <p:nvPr>
            <p:ph sz="quarter" idx="14"/>
          </p:nvPr>
        </p:nvSpPr>
        <p:spPr bwMode="auto">
          <a:xfrm>
            <a:off x="210494" y="1175403"/>
            <a:ext cx="693626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"AWSTemplateFormatVersion"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version date</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"Description"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JSON string</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"Metadata" :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template metadata</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"Parameters" :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set of parameters</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"Mappings" :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set of mappings</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"Conditions" :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set of conditions</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"Transform" :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set of transforms</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b="0" i="0" strike="noStrike" cap="none" normalizeH="0" baseline="0" dirty="0">
                <a:ln>
                  <a:noFill/>
                </a:ln>
                <a:effectLst/>
                <a:latin typeface="Courier New" panose="02070309020205020404" pitchFamily="49" charset="0"/>
                <a:cs typeface="Courier New" panose="02070309020205020404" pitchFamily="49" charset="0"/>
              </a:rPr>
              <a:t>Resources" : { </a:t>
            </a:r>
            <a:r>
              <a:rPr kumimoji="0" lang="en-US" altLang="en-US" b="0" i="1" strike="noStrike" cap="none" normalizeH="0" baseline="0" dirty="0">
                <a:ln>
                  <a:noFill/>
                </a:ln>
                <a:effectLst/>
                <a:latin typeface="Courier New" panose="02070309020205020404" pitchFamily="49" charset="0"/>
                <a:cs typeface="Courier New" panose="02070309020205020404" pitchFamily="49" charset="0"/>
              </a:rPr>
              <a:t>set of resources</a:t>
            </a:r>
            <a:r>
              <a:rPr kumimoji="0" lang="en-US" altLang="en-US" b="0" i="0"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"Outputs" : { </a:t>
            </a:r>
            <a:r>
              <a:rPr kumimoji="0" lang="en-US" altLang="en-US" b="0" i="1" u="none" strike="noStrike" cap="none" normalizeH="0" baseline="0" dirty="0">
                <a:ln>
                  <a:noFill/>
                </a:ln>
                <a:effectLst/>
                <a:latin typeface="Courier New" panose="02070309020205020404" pitchFamily="49" charset="0"/>
                <a:cs typeface="Courier New" panose="02070309020205020404" pitchFamily="49" charset="0"/>
              </a:rPr>
              <a:t>set of outputs</a:t>
            </a: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urier New" panose="02070309020205020404" pitchFamily="49" charset="0"/>
                <a:cs typeface="Courier New" panose="02070309020205020404" pitchFamily="49" charset="0"/>
              </a:rPr>
              <a:t>} </a:t>
            </a:r>
          </a:p>
        </p:txBody>
      </p:sp>
      <p:sp>
        <p:nvSpPr>
          <p:cNvPr id="23" name="TextBox 22">
            <a:extLst>
              <a:ext uri="{FF2B5EF4-FFF2-40B4-BE49-F238E27FC236}">
                <a16:creationId xmlns:a16="http://schemas.microsoft.com/office/drawing/2014/main" id="{A8019464-983A-415C-A77E-7F6D3B6F06A1}"/>
              </a:ext>
            </a:extLst>
          </p:cNvPr>
          <p:cNvSpPr txBox="1"/>
          <p:nvPr/>
        </p:nvSpPr>
        <p:spPr>
          <a:xfrm>
            <a:off x="6761747" y="2935705"/>
            <a:ext cx="2526632" cy="1816769"/>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endParaRPr kumimoji="0" lang="en-US" sz="1800" b="0" i="0" u="none" strike="noStrike" kern="1200" cap="none" spc="0" normalizeH="0" baseline="0" noProof="0" dirty="0">
              <a:ln>
                <a:noFill/>
              </a:ln>
              <a:solidFill>
                <a:sysClr val="windowText" lastClr="000000"/>
              </a:solidFill>
              <a:effectLst/>
              <a:uLnTx/>
              <a:uFillTx/>
              <a:latin typeface="+mn-lt"/>
            </a:endParaRPr>
          </a:p>
        </p:txBody>
      </p:sp>
      <p:sp>
        <p:nvSpPr>
          <p:cNvPr id="24" name="TextBox 23">
            <a:extLst>
              <a:ext uri="{FF2B5EF4-FFF2-40B4-BE49-F238E27FC236}">
                <a16:creationId xmlns:a16="http://schemas.microsoft.com/office/drawing/2014/main" id="{C7CC6D3A-A795-406C-ADE5-5476CF8D43C9}"/>
              </a:ext>
            </a:extLst>
          </p:cNvPr>
          <p:cNvSpPr txBox="1"/>
          <p:nvPr/>
        </p:nvSpPr>
        <p:spPr>
          <a:xfrm>
            <a:off x="6761747" y="2935705"/>
            <a:ext cx="2442411" cy="1816769"/>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endParaRPr kumimoji="0" lang="en-US" sz="1800" b="0" i="0" u="none" strike="noStrike" kern="1200" cap="none" spc="0" normalizeH="0" baseline="0" noProof="0" dirty="0">
              <a:ln>
                <a:noFill/>
              </a:ln>
              <a:solidFill>
                <a:sysClr val="windowText" lastClr="000000"/>
              </a:solidFill>
              <a:effectLst/>
              <a:uLnTx/>
              <a:uFillTx/>
              <a:latin typeface="+mn-lt"/>
            </a:endParaRPr>
          </a:p>
        </p:txBody>
      </p:sp>
      <p:sp>
        <p:nvSpPr>
          <p:cNvPr id="27" name="TextBox 26">
            <a:extLst>
              <a:ext uri="{FF2B5EF4-FFF2-40B4-BE49-F238E27FC236}">
                <a16:creationId xmlns:a16="http://schemas.microsoft.com/office/drawing/2014/main" id="{1A495381-51DA-4687-9204-57E683A55DD8}"/>
              </a:ext>
            </a:extLst>
          </p:cNvPr>
          <p:cNvSpPr txBox="1"/>
          <p:nvPr/>
        </p:nvSpPr>
        <p:spPr>
          <a:xfrm>
            <a:off x="7507705" y="1756611"/>
            <a:ext cx="2039735" cy="2406315"/>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endParaRPr kumimoji="0" lang="en-US" sz="1800" b="0" i="0" u="none" strike="noStrike" kern="1200" cap="none" spc="0" normalizeH="0" baseline="0" noProof="0" dirty="0">
              <a:ln>
                <a:noFill/>
              </a:ln>
              <a:solidFill>
                <a:sysClr val="windowText" lastClr="000000"/>
              </a:solidFill>
              <a:effectLst/>
              <a:uLnTx/>
              <a:uFillTx/>
              <a:latin typeface="+mn-lt"/>
            </a:endParaRPr>
          </a:p>
        </p:txBody>
      </p:sp>
      <p:grpSp>
        <p:nvGrpSpPr>
          <p:cNvPr id="35" name="Group 34">
            <a:extLst>
              <a:ext uri="{FF2B5EF4-FFF2-40B4-BE49-F238E27FC236}">
                <a16:creationId xmlns:a16="http://schemas.microsoft.com/office/drawing/2014/main" id="{80AFEBCE-7C17-4B0C-94D9-80F7C16D6F8A}"/>
              </a:ext>
            </a:extLst>
          </p:cNvPr>
          <p:cNvGrpSpPr/>
          <p:nvPr/>
        </p:nvGrpSpPr>
        <p:grpSpPr>
          <a:xfrm>
            <a:off x="308758" y="3134261"/>
            <a:ext cx="8709197" cy="1323439"/>
            <a:chOff x="308758" y="3134261"/>
            <a:chExt cx="8709197" cy="1323439"/>
          </a:xfrm>
        </p:grpSpPr>
        <p:sp>
          <p:nvSpPr>
            <p:cNvPr id="29" name="Rectangle 28">
              <a:extLst>
                <a:ext uri="{FF2B5EF4-FFF2-40B4-BE49-F238E27FC236}">
                  <a16:creationId xmlns:a16="http://schemas.microsoft.com/office/drawing/2014/main" id="{38528E30-417A-4F4F-9B54-4B8EA0B889FE}"/>
                </a:ext>
              </a:extLst>
            </p:cNvPr>
            <p:cNvSpPr/>
            <p:nvPr/>
          </p:nvSpPr>
          <p:spPr>
            <a:xfrm>
              <a:off x="308758" y="3645725"/>
              <a:ext cx="5343897" cy="35625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dirty="0"/>
                <a:t>                                                                                </a:t>
              </a:r>
            </a:p>
          </p:txBody>
        </p:sp>
        <p:grpSp>
          <p:nvGrpSpPr>
            <p:cNvPr id="34" name="Group 33">
              <a:extLst>
                <a:ext uri="{FF2B5EF4-FFF2-40B4-BE49-F238E27FC236}">
                  <a16:creationId xmlns:a16="http://schemas.microsoft.com/office/drawing/2014/main" id="{F349A55A-804F-4BCC-9A18-C9C787CC4B03}"/>
                </a:ext>
              </a:extLst>
            </p:cNvPr>
            <p:cNvGrpSpPr/>
            <p:nvPr/>
          </p:nvGrpSpPr>
          <p:grpSpPr>
            <a:xfrm>
              <a:off x="5652655" y="3134261"/>
              <a:ext cx="3365300" cy="1323439"/>
              <a:chOff x="5652655" y="3134261"/>
              <a:chExt cx="3365300" cy="1323439"/>
            </a:xfrm>
          </p:grpSpPr>
          <p:sp>
            <p:nvSpPr>
              <p:cNvPr id="28" name="Rectangle 8">
                <a:extLst>
                  <a:ext uri="{FF2B5EF4-FFF2-40B4-BE49-F238E27FC236}">
                    <a16:creationId xmlns:a16="http://schemas.microsoft.com/office/drawing/2014/main" id="{E5AD6788-D837-406C-BA3A-D9305103B5FD}"/>
                  </a:ext>
                </a:extLst>
              </p:cNvPr>
              <p:cNvSpPr>
                <a:spLocks noChangeArrowheads="1"/>
              </p:cNvSpPr>
              <p:nvPr/>
            </p:nvSpPr>
            <p:spPr bwMode="auto">
              <a:xfrm>
                <a:off x="6189960" y="3134261"/>
                <a:ext cx="2827995" cy="13234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0A14F"/>
                    </a:solidFill>
                    <a:effectLst/>
                    <a:latin typeface="Consolas" panose="020B0609020204030204" pitchFamily="49" charset="0"/>
                  </a:rPr>
                  <a:t>"Resources</a:t>
                </a:r>
                <a:r>
                  <a:rPr kumimoji="0" lang="en-US" altLang="en-US" sz="1000" b="0" i="0" strike="noStrike" cap="none" normalizeH="0" baseline="0" dirty="0">
                    <a:ln>
                      <a:noFill/>
                    </a:ln>
                    <a:solidFill>
                      <a:srgbClr val="50A14F"/>
                    </a:solidFill>
                    <a:effectLst/>
                    <a:latin typeface="Consolas" panose="020B0609020204030204" pitchFamily="49" charset="0"/>
                  </a:rPr>
                  <a:t>"</a:t>
                </a:r>
                <a:r>
                  <a:rPr kumimoji="0" lang="en-US" altLang="en-US" sz="1000" b="0" i="0" strike="noStrike" cap="none" normalizeH="0" baseline="0" dirty="0">
                    <a:ln>
                      <a:noFill/>
                    </a:ln>
                    <a:solidFill>
                      <a:srgbClr val="383A42"/>
                    </a:solidFill>
                    <a:effectLst/>
                    <a:latin typeface="Consolas" panose="020B0609020204030204" pitchFamily="49" charset="0"/>
                  </a:rPr>
                  <a:t> :</a:t>
                </a:r>
                <a:r>
                  <a:rPr kumimoji="0" lang="en-US" altLang="en-US" sz="1000" b="0" i="0" u="none" strike="noStrike" cap="none" normalizeH="0" baseline="0" dirty="0">
                    <a:ln>
                      <a:noFill/>
                    </a:ln>
                    <a:solidFill>
                      <a:srgbClr val="383A4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83A42"/>
                    </a:solidFill>
                    <a:effectLst/>
                    <a:latin typeface="Consolas" panose="020B0609020204030204" pitchFamily="49" charset="0"/>
                  </a:rPr>
                  <a:t>    </a:t>
                </a:r>
                <a:r>
                  <a:rPr kumimoji="0" lang="en-US" altLang="en-US" sz="1000" b="0" i="0" u="none" strike="noStrike" cap="none" normalizeH="0" baseline="0" dirty="0">
                    <a:ln>
                      <a:noFill/>
                    </a:ln>
                    <a:solidFill>
                      <a:srgbClr val="986801"/>
                    </a:solidFill>
                    <a:effectLst/>
                    <a:latin typeface="Consolas" panose="020B0609020204030204" pitchFamily="49" charset="0"/>
                  </a:rPr>
                  <a:t>"</a:t>
                </a:r>
                <a:r>
                  <a:rPr kumimoji="0" lang="en-US" altLang="en-US" sz="1000" b="0" i="1" u="none" strike="noStrike" cap="none" normalizeH="0" baseline="0" dirty="0">
                    <a:ln>
                      <a:noFill/>
                    </a:ln>
                    <a:solidFill>
                      <a:srgbClr val="FF0000"/>
                    </a:solidFill>
                    <a:effectLst/>
                    <a:latin typeface="Consolas" panose="020B0609020204030204" pitchFamily="49" charset="0"/>
                  </a:rPr>
                  <a:t>Logical ID</a:t>
                </a:r>
                <a:r>
                  <a:rPr kumimoji="0" lang="en-US" altLang="en-US" sz="1000" b="0" i="0" strike="noStrike" cap="none" normalizeH="0" baseline="0" dirty="0">
                    <a:ln>
                      <a:noFill/>
                    </a:ln>
                    <a:solidFill>
                      <a:srgbClr val="986801"/>
                    </a:solidFill>
                    <a:effectLst/>
                    <a:latin typeface="Consolas" panose="020B0609020204030204" pitchFamily="49" charset="0"/>
                  </a:rPr>
                  <a:t>"</a:t>
                </a:r>
                <a:r>
                  <a:rPr kumimoji="0" lang="en-US" altLang="en-US" sz="1000" b="0" i="0" strike="noStrike" cap="none" normalizeH="0" baseline="0" dirty="0">
                    <a:ln>
                      <a:noFill/>
                    </a:ln>
                    <a:solidFill>
                      <a:srgbClr val="383A42"/>
                    </a:solidFill>
                    <a:effectLst/>
                    <a:latin typeface="Consolas" panose="020B0609020204030204" pitchFamily="49" charset="0"/>
                  </a:rPr>
                  <a:t> :</a:t>
                </a:r>
                <a:r>
                  <a:rPr kumimoji="0" lang="en-US" altLang="en-US" sz="1000" b="0" i="0" u="none" strike="noStrike" cap="none" normalizeH="0" baseline="0" dirty="0">
                    <a:ln>
                      <a:noFill/>
                    </a:ln>
                    <a:solidFill>
                      <a:srgbClr val="383A4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83A42"/>
                    </a:solidFill>
                    <a:latin typeface="Consolas" panose="020B0609020204030204" pitchFamily="49" charset="0"/>
                  </a:rPr>
                  <a:t>       </a:t>
                </a:r>
                <a:r>
                  <a:rPr kumimoji="0" lang="en-US" altLang="en-US" sz="1000" b="0" i="0" u="none" strike="noStrike" cap="none" normalizeH="0" baseline="0" dirty="0">
                    <a:ln>
                      <a:noFill/>
                    </a:ln>
                    <a:solidFill>
                      <a:srgbClr val="986801"/>
                    </a:solidFill>
                    <a:effectLst/>
                    <a:latin typeface="Consolas" panose="020B0609020204030204" pitchFamily="49" charset="0"/>
                  </a:rPr>
                  <a:t>"Type</a:t>
                </a:r>
                <a:r>
                  <a:rPr kumimoji="0" lang="en-US" altLang="en-US" sz="1000" b="0" i="0" strike="noStrike" cap="none" normalizeH="0" baseline="0" dirty="0">
                    <a:ln>
                      <a:noFill/>
                    </a:ln>
                    <a:solidFill>
                      <a:srgbClr val="986801"/>
                    </a:solidFill>
                    <a:effectLst/>
                    <a:latin typeface="Consolas" panose="020B0609020204030204" pitchFamily="49" charset="0"/>
                  </a:rPr>
                  <a:t>"</a:t>
                </a:r>
                <a:r>
                  <a:rPr kumimoji="0" lang="en-US" altLang="en-US" sz="1000" b="0" i="0" strike="noStrike" cap="none" normalizeH="0" baseline="0" dirty="0">
                    <a:ln>
                      <a:noFill/>
                    </a:ln>
                    <a:solidFill>
                      <a:srgbClr val="383A42"/>
                    </a:solidFill>
                    <a:effectLst/>
                    <a:latin typeface="Consolas" panose="020B0609020204030204" pitchFamily="49" charset="0"/>
                  </a:rPr>
                  <a:t> :</a:t>
                </a:r>
                <a:r>
                  <a:rPr kumimoji="0" lang="en-US" altLang="en-US" sz="1000" b="0" i="0" u="none" strike="noStrike" cap="none" normalizeH="0" baseline="0" dirty="0">
                    <a:ln>
                      <a:noFill/>
                    </a:ln>
                    <a:solidFill>
                      <a:srgbClr val="383A42"/>
                    </a:solidFill>
                    <a:effectLst/>
                    <a:latin typeface="Consolas" panose="020B0609020204030204" pitchFamily="49" charset="0"/>
                  </a:rPr>
                  <a:t> </a:t>
                </a:r>
                <a:r>
                  <a:rPr kumimoji="0" lang="en-US" altLang="en-US" sz="1000" b="0" i="0" u="none" strike="noStrike" cap="none" normalizeH="0" baseline="0" dirty="0">
                    <a:ln>
                      <a:noFill/>
                    </a:ln>
                    <a:solidFill>
                      <a:srgbClr val="50A14F"/>
                    </a:solidFill>
                    <a:effectLst/>
                    <a:latin typeface="Consolas" panose="020B0609020204030204" pitchFamily="49" charset="0"/>
                  </a:rPr>
                  <a:t>"</a:t>
                </a:r>
                <a:r>
                  <a:rPr kumimoji="0" lang="en-US" altLang="en-US" sz="1000" b="0" i="1" u="none" strike="noStrike" cap="none" normalizeH="0" baseline="0" dirty="0">
                    <a:ln>
                      <a:noFill/>
                    </a:ln>
                    <a:solidFill>
                      <a:srgbClr val="FF0000"/>
                    </a:solidFill>
                    <a:effectLst/>
                    <a:latin typeface="Consolas" panose="020B0609020204030204" pitchFamily="49" charset="0"/>
                  </a:rPr>
                  <a:t>Resource type</a:t>
                </a:r>
                <a:r>
                  <a:rPr kumimoji="0" lang="en-US" altLang="en-US" sz="1000" b="0" i="0" u="none" strike="noStrike" cap="none" normalizeH="0" baseline="0" dirty="0">
                    <a:ln>
                      <a:noFill/>
                    </a:ln>
                    <a:solidFill>
                      <a:srgbClr val="50A14F"/>
                    </a:solidFill>
                    <a:effectLst/>
                    <a:latin typeface="Consolas" panose="020B0609020204030204" pitchFamily="49" charset="0"/>
                  </a:rPr>
                  <a:t>"</a:t>
                </a:r>
                <a:r>
                  <a:rPr kumimoji="0" lang="en-US" altLang="en-US" sz="1000" b="0" i="0" u="none" strike="noStrike" cap="none" normalizeH="0" baseline="0" dirty="0">
                    <a:ln>
                      <a:noFill/>
                    </a:ln>
                    <a:solidFill>
                      <a:srgbClr val="383A4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83A42"/>
                    </a:solidFill>
                    <a:latin typeface="Consolas" panose="020B0609020204030204" pitchFamily="49" charset="0"/>
                  </a:rPr>
                  <a:t>       </a:t>
                </a:r>
                <a:r>
                  <a:rPr kumimoji="0" lang="en-US" altLang="en-US" sz="1000" b="0" i="0" u="none" strike="noStrike" cap="none" normalizeH="0" baseline="0" dirty="0">
                    <a:ln>
                      <a:noFill/>
                    </a:ln>
                    <a:solidFill>
                      <a:srgbClr val="986801"/>
                    </a:solidFill>
                    <a:effectLst/>
                    <a:latin typeface="Consolas" panose="020B0609020204030204" pitchFamily="49" charset="0"/>
                  </a:rPr>
                  <a:t>"Properties</a:t>
                </a:r>
                <a:r>
                  <a:rPr kumimoji="0" lang="en-US" altLang="en-US" sz="1000" b="0" i="0" strike="noStrike" cap="none" normalizeH="0" baseline="0" dirty="0">
                    <a:ln>
                      <a:noFill/>
                    </a:ln>
                    <a:solidFill>
                      <a:srgbClr val="986801"/>
                    </a:solidFill>
                    <a:effectLst/>
                    <a:latin typeface="Consolas" panose="020B0609020204030204" pitchFamily="49" charset="0"/>
                  </a:rPr>
                  <a:t>"</a:t>
                </a:r>
                <a:r>
                  <a:rPr kumimoji="0" lang="en-US" altLang="en-US" sz="1000" b="0" i="0" strike="noStrike" cap="none" normalizeH="0" baseline="0" dirty="0">
                    <a:ln>
                      <a:noFill/>
                    </a:ln>
                    <a:solidFill>
                      <a:srgbClr val="383A42"/>
                    </a:solidFill>
                    <a:effectLst/>
                    <a:latin typeface="Consolas" panose="020B0609020204030204" pitchFamily="49" charset="0"/>
                  </a:rPr>
                  <a:t> :</a:t>
                </a:r>
                <a:r>
                  <a:rPr kumimoji="0" lang="en-US" altLang="en-US" sz="1000" b="0" i="0" u="none" strike="noStrike" cap="none" normalizeH="0" baseline="0" dirty="0">
                    <a:ln>
                      <a:noFill/>
                    </a:ln>
                    <a:solidFill>
                      <a:srgbClr val="383A4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83A42"/>
                    </a:solidFill>
                    <a:latin typeface="Consolas" panose="020B0609020204030204" pitchFamily="49" charset="0"/>
                  </a:rPr>
                  <a:t>             </a:t>
                </a:r>
                <a:r>
                  <a:rPr kumimoji="0" lang="en-US" altLang="en-US" sz="1000" b="0" i="1" u="none" strike="noStrike" cap="none" normalizeH="0" baseline="0" dirty="0">
                    <a:ln>
                      <a:noFill/>
                    </a:ln>
                    <a:solidFill>
                      <a:srgbClr val="FF0000"/>
                    </a:solidFill>
                    <a:effectLst/>
                    <a:latin typeface="Consolas" panose="020B0609020204030204" pitchFamily="49" charset="0"/>
                  </a:rPr>
                  <a:t>Set of properties</a:t>
                </a:r>
                <a:r>
                  <a:rPr kumimoji="0" lang="en-US" altLang="en-US" sz="1000" b="0" i="0" u="none" strike="noStrike" cap="none" normalizeH="0" baseline="0" dirty="0">
                    <a:ln>
                      <a:noFill/>
                    </a:ln>
                    <a:solidFill>
                      <a:srgbClr val="383A4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83A42"/>
                    </a:solidFill>
                    <a:latin typeface="Consolas" panose="020B0609020204030204" pitchFamily="49" charset="0"/>
                  </a:rPr>
                  <a:t>     </a:t>
                </a:r>
                <a:r>
                  <a:rPr kumimoji="0" lang="en-US" altLang="en-US" sz="1000" b="0" i="0" u="none" strike="noStrike" cap="none" normalizeH="0" baseline="0" dirty="0">
                    <a:ln>
                      <a:noFill/>
                    </a:ln>
                    <a:solidFill>
                      <a:srgbClr val="383A4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83A4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83A42"/>
                    </a:solidFill>
                    <a:effectLst/>
                    <a:latin typeface="Consolas" panose="020B0609020204030204" pitchFamily="49" charset="0"/>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1" name="Straight Connector 30">
                <a:extLst>
                  <a:ext uri="{FF2B5EF4-FFF2-40B4-BE49-F238E27FC236}">
                    <a16:creationId xmlns:a16="http://schemas.microsoft.com/office/drawing/2014/main" id="{0B253AC5-D02C-4FE6-95A9-6B6ED29605FA}"/>
                  </a:ext>
                </a:extLst>
              </p:cNvPr>
              <p:cNvCxnSpPr/>
              <p:nvPr/>
            </p:nvCxnSpPr>
            <p:spPr>
              <a:xfrm flipV="1">
                <a:off x="5652655" y="3134261"/>
                <a:ext cx="537305" cy="51146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A0984D8-7A3A-458C-836C-579A114708FC}"/>
                  </a:ext>
                </a:extLst>
              </p:cNvPr>
              <p:cNvCxnSpPr/>
              <p:nvPr/>
            </p:nvCxnSpPr>
            <p:spPr>
              <a:xfrm>
                <a:off x="5652655" y="3971372"/>
                <a:ext cx="537305" cy="48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 name="Group 1">
            <a:extLst>
              <a:ext uri="{FF2B5EF4-FFF2-40B4-BE49-F238E27FC236}">
                <a16:creationId xmlns:a16="http://schemas.microsoft.com/office/drawing/2014/main" id="{29C214A9-6043-D543-895E-0B879DB883F2}"/>
              </a:ext>
            </a:extLst>
          </p:cNvPr>
          <p:cNvGrpSpPr/>
          <p:nvPr/>
        </p:nvGrpSpPr>
        <p:grpSpPr>
          <a:xfrm>
            <a:off x="4400098" y="3994378"/>
            <a:ext cx="1933328" cy="1077155"/>
            <a:chOff x="4400098" y="3994378"/>
            <a:chExt cx="1933328" cy="1077155"/>
          </a:xfrm>
        </p:grpSpPr>
        <p:sp>
          <p:nvSpPr>
            <p:cNvPr id="22" name="Freeform 21">
              <a:extLst>
                <a:ext uri="{FF2B5EF4-FFF2-40B4-BE49-F238E27FC236}">
                  <a16:creationId xmlns:a16="http://schemas.microsoft.com/office/drawing/2014/main" id="{64B611A9-2ABD-334B-99D8-28F1FB7FC082}"/>
                </a:ext>
              </a:extLst>
            </p:cNvPr>
            <p:cNvSpPr/>
            <p:nvPr/>
          </p:nvSpPr>
          <p:spPr>
            <a:xfrm>
              <a:off x="4400101" y="3994378"/>
              <a:ext cx="1933324" cy="1046545"/>
            </a:xfrm>
            <a:custGeom>
              <a:avLst/>
              <a:gdLst>
                <a:gd name="connsiteX0" fmla="*/ 970048 w 1933324"/>
                <a:gd name="connsiteY0" fmla="*/ 0 h 1046545"/>
                <a:gd name="connsiteX1" fmla="*/ 1091519 w 1933324"/>
                <a:gd name="connsiteY1" fmla="*/ 209433 h 1046545"/>
                <a:gd name="connsiteX2" fmla="*/ 1933324 w 1933324"/>
                <a:gd name="connsiteY2" fmla="*/ 209433 h 1046545"/>
                <a:gd name="connsiteX3" fmla="*/ 1933324 w 1933324"/>
                <a:gd name="connsiteY3" fmla="*/ 1046545 h 1046545"/>
                <a:gd name="connsiteX4" fmla="*/ 0 w 1933324"/>
                <a:gd name="connsiteY4" fmla="*/ 1046545 h 1046545"/>
                <a:gd name="connsiteX5" fmla="*/ 0 w 1933324"/>
                <a:gd name="connsiteY5" fmla="*/ 209433 h 1046545"/>
                <a:gd name="connsiteX6" fmla="*/ 848577 w 1933324"/>
                <a:gd name="connsiteY6" fmla="*/ 209433 h 104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324" h="1046545">
                  <a:moveTo>
                    <a:pt x="970048" y="0"/>
                  </a:moveTo>
                  <a:lnTo>
                    <a:pt x="1091519" y="209433"/>
                  </a:lnTo>
                  <a:lnTo>
                    <a:pt x="1933324" y="209433"/>
                  </a:lnTo>
                  <a:lnTo>
                    <a:pt x="1933324" y="1046545"/>
                  </a:lnTo>
                  <a:lnTo>
                    <a:pt x="0" y="1046545"/>
                  </a:lnTo>
                  <a:lnTo>
                    <a:pt x="0" y="209433"/>
                  </a:lnTo>
                  <a:lnTo>
                    <a:pt x="848577" y="209433"/>
                  </a:ln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Rectangle 19">
              <a:extLst>
                <a:ext uri="{FF2B5EF4-FFF2-40B4-BE49-F238E27FC236}">
                  <a16:creationId xmlns:a16="http://schemas.microsoft.com/office/drawing/2014/main" id="{F995F72E-C802-1F47-8A77-DF8291340EC8}"/>
                </a:ext>
              </a:extLst>
            </p:cNvPr>
            <p:cNvSpPr/>
            <p:nvPr/>
          </p:nvSpPr>
          <p:spPr>
            <a:xfrm>
              <a:off x="4400098" y="4234422"/>
              <a:ext cx="1933328" cy="837111"/>
            </a:xfrm>
            <a:prstGeom prst="rect">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400" dirty="0"/>
                <a:t>Resources section is the only required section.</a:t>
              </a:r>
            </a:p>
          </p:txBody>
        </p:sp>
      </p:grpSp>
    </p:spTree>
    <p:extLst>
      <p:ext uri="{BB962C8B-B14F-4D97-AF65-F5344CB8AC3E}">
        <p14:creationId xmlns:p14="http://schemas.microsoft.com/office/powerpoint/2010/main" val="226301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mph" presetSubtype="2" fill="hold" nodeType="withEffect">
                                  <p:stCondLst>
                                    <p:cond delay="0"/>
                                  </p:stCondLst>
                                  <p:iterate type="lt">
                                    <p:tmPct val="0"/>
                                  </p:iterate>
                                  <p:childTnLst>
                                    <p:animClr clrSpc="rgb" dir="cw">
                                      <p:cBhvr override="childStyle">
                                        <p:cTn id="8" dur="500" fill="hold"/>
                                        <p:tgtEl>
                                          <p:spTgt spid="21">
                                            <p:txEl>
                                              <p:pRg st="8" end="8"/>
                                            </p:txEl>
                                          </p:spTgt>
                                        </p:tgtEl>
                                        <p:attrNameLst>
                                          <p:attrName>style.color</p:attrName>
                                        </p:attrNameLst>
                                      </p:cBhvr>
                                      <p:to>
                                        <a:schemeClr val="accent1"/>
                                      </p:to>
                                    </p:animClr>
                                  </p:childTnLst>
                                </p:cTn>
                              </p:par>
                              <p:par>
                                <p:cTn id="9" presetID="15" presetClass="emph" presetSubtype="0" nodeType="withEffect">
                                  <p:stCondLst>
                                    <p:cond delay="0"/>
                                  </p:stCondLst>
                                  <p:iterate type="lt">
                                    <p:tmAbs val="25"/>
                                  </p:iterate>
                                  <p:childTnLst>
                                    <p:set>
                                      <p:cBhvr override="childStyle">
                                        <p:cTn id="10" dur="indefinite"/>
                                        <p:tgtEl>
                                          <p:spTgt spid="21">
                                            <p:txEl>
                                              <p:pRg st="8" end="8"/>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7A3EC-AF81-44AE-8777-53CDE13A7F57}"/>
              </a:ext>
            </a:extLst>
          </p:cNvPr>
          <p:cNvSpPr>
            <a:spLocks noGrp="1"/>
          </p:cNvSpPr>
          <p:nvPr>
            <p:ph type="title"/>
          </p:nvPr>
        </p:nvSpPr>
        <p:spPr/>
        <p:txBody>
          <a:bodyPr/>
          <a:lstStyle/>
          <a:p>
            <a:r>
              <a:rPr lang="en-US" dirty="0">
                <a:solidFill>
                  <a:srgbClr val="0067C5"/>
                </a:solidFill>
              </a:rPr>
              <a:t>AWS</a:t>
            </a:r>
            <a:r>
              <a:rPr lang="en-US" dirty="0"/>
              <a:t> </a:t>
            </a:r>
            <a:r>
              <a:rPr lang="en-US" dirty="0">
                <a:solidFill>
                  <a:srgbClr val="0067C5"/>
                </a:solidFill>
              </a:rPr>
              <a:t>CloudFormation</a:t>
            </a:r>
            <a:r>
              <a:rPr lang="en-US" dirty="0"/>
              <a:t> Template </a:t>
            </a:r>
          </a:p>
        </p:txBody>
      </p:sp>
      <p:sp>
        <p:nvSpPr>
          <p:cNvPr id="2" name="Content Placeholder 1">
            <a:extLst>
              <a:ext uri="{FF2B5EF4-FFF2-40B4-BE49-F238E27FC236}">
                <a16:creationId xmlns:a16="http://schemas.microsoft.com/office/drawing/2014/main" id="{D004CDC1-41A8-4444-AC97-7D17EE731E0B}"/>
              </a:ext>
            </a:extLst>
          </p:cNvPr>
          <p:cNvSpPr>
            <a:spLocks noGrp="1"/>
          </p:cNvSpPr>
          <p:nvPr>
            <p:ph sz="quarter" idx="14"/>
          </p:nvPr>
        </p:nvSpPr>
        <p:spPr/>
        <p:txBody>
          <a:bodyPr anchor="ctr"/>
          <a:lstStyle/>
          <a:p>
            <a:pPr marL="0" indent="0">
              <a:spcBef>
                <a:spcPts val="200"/>
              </a:spcBef>
              <a:buNone/>
            </a:pPr>
            <a:r>
              <a:rPr lang="en-US" sz="1200" dirty="0">
                <a:latin typeface="Courier" pitchFamily="49" charset="0"/>
              </a:rPr>
              <a:t>{</a:t>
            </a:r>
          </a:p>
          <a:p>
            <a:pPr marL="0" indent="0">
              <a:spcBef>
                <a:spcPts val="200"/>
              </a:spcBef>
              <a:buNone/>
            </a:pPr>
            <a:r>
              <a:rPr lang="en-US" sz="1200" dirty="0">
                <a:latin typeface="Courier" pitchFamily="49" charset="0"/>
              </a:rPr>
              <a:t>  "Description" : "A template to create a VPC",</a:t>
            </a:r>
          </a:p>
          <a:p>
            <a:pPr marL="0" indent="0">
              <a:spcBef>
                <a:spcPts val="200"/>
              </a:spcBef>
              <a:buNone/>
            </a:pPr>
            <a:r>
              <a:rPr lang="en-US" sz="1200" dirty="0">
                <a:latin typeface="Courier" pitchFamily="49" charset="0"/>
              </a:rPr>
              <a:t>  "Resources": {</a:t>
            </a:r>
          </a:p>
          <a:p>
            <a:pPr marL="0" indent="0">
              <a:spcBef>
                <a:spcPts val="200"/>
              </a:spcBef>
              <a:buNone/>
            </a:pPr>
            <a:r>
              <a:rPr lang="en-US" sz="1200" dirty="0">
                <a:latin typeface="Courier" pitchFamily="49" charset="0"/>
              </a:rPr>
              <a:t>    "PrimaryVPC": {</a:t>
            </a:r>
          </a:p>
          <a:p>
            <a:pPr marL="0" indent="0">
              <a:spcBef>
                <a:spcPts val="200"/>
              </a:spcBef>
              <a:buNone/>
            </a:pPr>
            <a:r>
              <a:rPr lang="en-US" sz="1200" dirty="0">
                <a:latin typeface="Courier" pitchFamily="49" charset="0"/>
              </a:rPr>
              <a:t>      "Type": "AWS::EC2::VPC",</a:t>
            </a:r>
          </a:p>
          <a:p>
            <a:pPr marL="0" indent="0">
              <a:spcBef>
                <a:spcPts val="200"/>
              </a:spcBef>
              <a:buNone/>
            </a:pPr>
            <a:r>
              <a:rPr lang="en-US" sz="1200" dirty="0">
                <a:latin typeface="Courier" pitchFamily="49" charset="0"/>
              </a:rPr>
              <a:t>      "Properties": {</a:t>
            </a:r>
          </a:p>
          <a:p>
            <a:pPr marL="0" indent="0">
              <a:spcBef>
                <a:spcPts val="200"/>
              </a:spcBef>
              <a:buNone/>
            </a:pPr>
            <a:r>
              <a:rPr lang="en-US" sz="1200" dirty="0">
                <a:latin typeface="Courier" pitchFamily="49" charset="0"/>
              </a:rPr>
              <a:t>        "CidrBlock": "10.221.0.0/16",</a:t>
            </a:r>
          </a:p>
          <a:p>
            <a:pPr marL="0" indent="0">
              <a:spcBef>
                <a:spcPts val="200"/>
              </a:spcBef>
              <a:buNone/>
            </a:pPr>
            <a:r>
              <a:rPr lang="en-US" sz="1200" dirty="0">
                <a:latin typeface="Courier" pitchFamily="49" charset="0"/>
              </a:rPr>
              <a:t>	"Tags": [{"Key": "Name", "Value": "PrimaryVPC"}]</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a:t>
            </a:r>
          </a:p>
        </p:txBody>
      </p:sp>
      <p:sp>
        <p:nvSpPr>
          <p:cNvPr id="5" name="Text Placeholder 4">
            <a:extLst>
              <a:ext uri="{FF2B5EF4-FFF2-40B4-BE49-F238E27FC236}">
                <a16:creationId xmlns:a16="http://schemas.microsoft.com/office/drawing/2014/main" id="{792D1356-1CF6-4F0A-B013-AA4AD20A23D3}"/>
              </a:ext>
            </a:extLst>
          </p:cNvPr>
          <p:cNvSpPr>
            <a:spLocks noGrp="1"/>
          </p:cNvSpPr>
          <p:nvPr>
            <p:ph type="body" idx="10"/>
          </p:nvPr>
        </p:nvSpPr>
        <p:spPr/>
        <p:txBody>
          <a:bodyPr/>
          <a:lstStyle/>
          <a:p>
            <a:r>
              <a:rPr lang="en-US" dirty="0"/>
              <a:t>A template that creates a </a:t>
            </a:r>
            <a:r>
              <a:rPr lang="en-US" dirty="0">
                <a:solidFill>
                  <a:srgbClr val="0067C5"/>
                </a:solidFill>
              </a:rPr>
              <a:t>VPC</a:t>
            </a:r>
            <a:r>
              <a:rPr lang="en-US" dirty="0"/>
              <a:t>: JSON syntax</a:t>
            </a:r>
          </a:p>
        </p:txBody>
      </p:sp>
      <p:sp>
        <p:nvSpPr>
          <p:cNvPr id="6" name="Slide Number Placeholder 5">
            <a:extLst>
              <a:ext uri="{FF2B5EF4-FFF2-40B4-BE49-F238E27FC236}">
                <a16:creationId xmlns:a16="http://schemas.microsoft.com/office/drawing/2014/main" id="{82709DC8-8FAD-47C9-9755-AAB3A329873A}"/>
              </a:ext>
            </a:extLst>
          </p:cNvPr>
          <p:cNvSpPr>
            <a:spLocks noGrp="1"/>
          </p:cNvSpPr>
          <p:nvPr>
            <p:ph type="sldNum" sz="quarter" idx="4"/>
          </p:nvPr>
        </p:nvSpPr>
        <p:spPr/>
        <p:txBody>
          <a:bodyPr/>
          <a:lstStyle/>
          <a:p>
            <a:fld id="{92978B7E-5EBE-134C-B481-E4E8CA36F800}" type="slidenum">
              <a:rPr lang="en-US" smtClean="0"/>
              <a:pPr/>
              <a:t>24</a:t>
            </a:fld>
            <a:endParaRPr lang="en-US" dirty="0"/>
          </a:p>
        </p:txBody>
      </p:sp>
      <p:sp>
        <p:nvSpPr>
          <p:cNvPr id="3" name="Text Placeholder 2">
            <a:extLst>
              <a:ext uri="{FF2B5EF4-FFF2-40B4-BE49-F238E27FC236}">
                <a16:creationId xmlns:a16="http://schemas.microsoft.com/office/drawing/2014/main" id="{44F6FD59-E89E-764B-BD4B-8405A4FF7DF3}"/>
              </a:ext>
            </a:extLst>
          </p:cNvPr>
          <p:cNvSpPr>
            <a:spLocks noGrp="1"/>
          </p:cNvSpPr>
          <p:nvPr>
            <p:ph type="body" sz="quarter" idx="16"/>
          </p:nvPr>
        </p:nvSpPr>
        <p:spPr/>
        <p:txBody>
          <a:bodyPr/>
          <a:lstStyle/>
          <a:p>
            <a:endParaRPr lang="en-US"/>
          </a:p>
        </p:txBody>
      </p:sp>
      <p:sp>
        <p:nvSpPr>
          <p:cNvPr id="8" name="Footer Placeholder 7">
            <a:extLst>
              <a:ext uri="{FF2B5EF4-FFF2-40B4-BE49-F238E27FC236}">
                <a16:creationId xmlns:a16="http://schemas.microsoft.com/office/drawing/2014/main" id="{F81D9E35-0B59-4EE8-BBAC-C9704F880A62}"/>
              </a:ext>
            </a:extLst>
          </p:cNvPr>
          <p:cNvSpPr>
            <a:spLocks noGrp="1"/>
          </p:cNvSpPr>
          <p:nvPr>
            <p:ph type="ftr" sz="quarter" idx="3"/>
          </p:nvPr>
        </p:nvSpPr>
        <p:spPr/>
        <p:txBody>
          <a:bodyPr/>
          <a:lstStyle/>
          <a:p>
            <a:pPr>
              <a:defRPr/>
            </a:pPr>
            <a:r>
              <a:rPr lang="en-US"/>
              <a:t>© 2019 NetApp, Inc. All rights reserved. </a:t>
            </a:r>
            <a:endParaRPr lang="en-US" dirty="0"/>
          </a:p>
        </p:txBody>
      </p:sp>
    </p:spTree>
    <p:extLst>
      <p:ext uri="{BB962C8B-B14F-4D97-AF65-F5344CB8AC3E}">
        <p14:creationId xmlns:p14="http://schemas.microsoft.com/office/powerpoint/2010/main" val="254423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7A3EC-AF81-44AE-8777-53CDE13A7F57}"/>
              </a:ext>
            </a:extLst>
          </p:cNvPr>
          <p:cNvSpPr>
            <a:spLocks noGrp="1"/>
          </p:cNvSpPr>
          <p:nvPr>
            <p:ph type="title"/>
          </p:nvPr>
        </p:nvSpPr>
        <p:spPr/>
        <p:txBody>
          <a:bodyPr/>
          <a:lstStyle/>
          <a:p>
            <a:r>
              <a:rPr lang="en-US" dirty="0">
                <a:solidFill>
                  <a:srgbClr val="0067C5"/>
                </a:solidFill>
              </a:rPr>
              <a:t>AWS</a:t>
            </a:r>
            <a:r>
              <a:rPr lang="en-US" dirty="0"/>
              <a:t> </a:t>
            </a:r>
            <a:r>
              <a:rPr lang="en-US" dirty="0">
                <a:solidFill>
                  <a:srgbClr val="0067C5"/>
                </a:solidFill>
              </a:rPr>
              <a:t>CloudFormation</a:t>
            </a:r>
            <a:r>
              <a:rPr lang="en-US" dirty="0"/>
              <a:t> Template </a:t>
            </a:r>
          </a:p>
        </p:txBody>
      </p:sp>
      <p:sp>
        <p:nvSpPr>
          <p:cNvPr id="2" name="Content Placeholder 1">
            <a:extLst>
              <a:ext uri="{FF2B5EF4-FFF2-40B4-BE49-F238E27FC236}">
                <a16:creationId xmlns:a16="http://schemas.microsoft.com/office/drawing/2014/main" id="{D004CDC1-41A8-4444-AC97-7D17EE731E0B}"/>
              </a:ext>
            </a:extLst>
          </p:cNvPr>
          <p:cNvSpPr>
            <a:spLocks noGrp="1"/>
          </p:cNvSpPr>
          <p:nvPr>
            <p:ph sz="quarter" idx="14"/>
          </p:nvPr>
        </p:nvSpPr>
        <p:spPr/>
        <p:txBody>
          <a:bodyPr anchor="ctr"/>
          <a:lstStyle/>
          <a:p>
            <a:pPr marL="0" indent="0">
              <a:spcBef>
                <a:spcPts val="200"/>
              </a:spcBef>
              <a:buNone/>
            </a:pPr>
            <a:r>
              <a:rPr lang="en-US" sz="1200" dirty="0">
                <a:latin typeface="Courier" pitchFamily="49" charset="0"/>
              </a:rPr>
              <a:t>"WindowsPublicInstance": {</a:t>
            </a:r>
          </a:p>
          <a:p>
            <a:pPr marL="0" indent="0">
              <a:spcBef>
                <a:spcPts val="200"/>
              </a:spcBef>
              <a:buNone/>
            </a:pPr>
            <a:r>
              <a:rPr lang="en-US" sz="1200" dirty="0">
                <a:latin typeface="Courier" pitchFamily="49" charset="0"/>
              </a:rPr>
              <a:t>      "Type": "AWS::EC2::Instance",</a:t>
            </a:r>
          </a:p>
          <a:p>
            <a:pPr marL="0" indent="0">
              <a:spcBef>
                <a:spcPts val="200"/>
              </a:spcBef>
              <a:buNone/>
            </a:pPr>
            <a:r>
              <a:rPr lang="en-US" sz="1200" dirty="0">
                <a:latin typeface="Courier" pitchFamily="49" charset="0"/>
              </a:rPr>
              <a:t>      "Properties": {</a:t>
            </a:r>
          </a:p>
          <a:p>
            <a:pPr marL="0" indent="0">
              <a:spcBef>
                <a:spcPts val="200"/>
              </a:spcBef>
              <a:buNone/>
            </a:pPr>
            <a:r>
              <a:rPr lang="en-US" sz="1200" dirty="0">
                <a:latin typeface="Courier" pitchFamily="49" charset="0"/>
              </a:rPr>
              <a:t>        "ImageId": "ami-0da19d4527d55af09",</a:t>
            </a:r>
          </a:p>
          <a:p>
            <a:pPr marL="0" indent="0">
              <a:spcBef>
                <a:spcPts val="200"/>
              </a:spcBef>
              <a:buNone/>
            </a:pPr>
            <a:r>
              <a:rPr lang="en-US" sz="1200" dirty="0">
                <a:latin typeface="Courier" pitchFamily="49" charset="0"/>
              </a:rPr>
              <a:t>        "InstanceType": "t2.micro",</a:t>
            </a:r>
          </a:p>
          <a:p>
            <a:pPr marL="0" indent="0">
              <a:spcBef>
                <a:spcPts val="200"/>
              </a:spcBef>
              <a:buNone/>
            </a:pPr>
            <a:r>
              <a:rPr lang="en-US" sz="1200" dirty="0">
                <a:latin typeface="Courier" pitchFamily="49" charset="0"/>
              </a:rPr>
              <a:t>        "NetworkInterfaces": [</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            "SubnetId": {"Ref": "PublicSubnet" },</a:t>
            </a:r>
          </a:p>
          <a:p>
            <a:pPr marL="0" indent="0">
              <a:spcBef>
                <a:spcPts val="200"/>
              </a:spcBef>
              <a:buNone/>
            </a:pPr>
            <a:r>
              <a:rPr lang="en-US" sz="1200" dirty="0">
                <a:latin typeface="Courier" pitchFamily="49" charset="0"/>
              </a:rPr>
              <a:t>            "GroupSet": [{"Ref": "SGPublicWindowsInstance"}],</a:t>
            </a:r>
          </a:p>
          <a:p>
            <a:pPr marL="0" indent="0">
              <a:spcBef>
                <a:spcPts val="200"/>
              </a:spcBef>
              <a:buNone/>
            </a:pPr>
            <a:r>
              <a:rPr lang="en-US" sz="1200" dirty="0">
                <a:latin typeface="Courier" pitchFamily="49" charset="0"/>
              </a:rPr>
              <a:t>            "AssociatePublicIpAddress": "true"</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      }</a:t>
            </a:r>
          </a:p>
          <a:p>
            <a:pPr marL="0" indent="0">
              <a:spcBef>
                <a:spcPts val="200"/>
              </a:spcBef>
              <a:buNone/>
            </a:pPr>
            <a:r>
              <a:rPr lang="en-US" sz="1200" dirty="0">
                <a:latin typeface="Courier" pitchFamily="49" charset="0"/>
              </a:rPr>
              <a:t>    }</a:t>
            </a:r>
          </a:p>
        </p:txBody>
      </p:sp>
      <p:sp>
        <p:nvSpPr>
          <p:cNvPr id="5" name="Text Placeholder 4">
            <a:extLst>
              <a:ext uri="{FF2B5EF4-FFF2-40B4-BE49-F238E27FC236}">
                <a16:creationId xmlns:a16="http://schemas.microsoft.com/office/drawing/2014/main" id="{792D1356-1CF6-4F0A-B013-AA4AD20A23D3}"/>
              </a:ext>
            </a:extLst>
          </p:cNvPr>
          <p:cNvSpPr>
            <a:spLocks noGrp="1"/>
          </p:cNvSpPr>
          <p:nvPr>
            <p:ph type="body" idx="10"/>
          </p:nvPr>
        </p:nvSpPr>
        <p:spPr/>
        <p:txBody>
          <a:bodyPr/>
          <a:lstStyle/>
          <a:p>
            <a:r>
              <a:rPr lang="en-US" dirty="0"/>
              <a:t>A template that creates an </a:t>
            </a:r>
            <a:r>
              <a:rPr lang="en-US" dirty="0">
                <a:solidFill>
                  <a:srgbClr val="0067C5"/>
                </a:solidFill>
              </a:rPr>
              <a:t>Amazon EC2</a:t>
            </a:r>
            <a:r>
              <a:rPr lang="en-US" dirty="0"/>
              <a:t> instance: JSON syntax</a:t>
            </a:r>
          </a:p>
        </p:txBody>
      </p:sp>
      <p:sp>
        <p:nvSpPr>
          <p:cNvPr id="6" name="Slide Number Placeholder 5">
            <a:extLst>
              <a:ext uri="{FF2B5EF4-FFF2-40B4-BE49-F238E27FC236}">
                <a16:creationId xmlns:a16="http://schemas.microsoft.com/office/drawing/2014/main" id="{82709DC8-8FAD-47C9-9755-AAB3A329873A}"/>
              </a:ext>
            </a:extLst>
          </p:cNvPr>
          <p:cNvSpPr>
            <a:spLocks noGrp="1"/>
          </p:cNvSpPr>
          <p:nvPr>
            <p:ph type="sldNum" sz="quarter" idx="4"/>
          </p:nvPr>
        </p:nvSpPr>
        <p:spPr/>
        <p:txBody>
          <a:bodyPr/>
          <a:lstStyle/>
          <a:p>
            <a:fld id="{92978B7E-5EBE-134C-B481-E4E8CA36F800}" type="slidenum">
              <a:rPr lang="en-US" smtClean="0"/>
              <a:pPr/>
              <a:t>25</a:t>
            </a:fld>
            <a:endParaRPr lang="en-US" dirty="0"/>
          </a:p>
        </p:txBody>
      </p:sp>
      <p:sp>
        <p:nvSpPr>
          <p:cNvPr id="10" name="Text Placeholder 9">
            <a:extLst>
              <a:ext uri="{FF2B5EF4-FFF2-40B4-BE49-F238E27FC236}">
                <a16:creationId xmlns:a16="http://schemas.microsoft.com/office/drawing/2014/main" id="{639B84ED-29F2-3944-901C-84784CB338A0}"/>
              </a:ext>
            </a:extLst>
          </p:cNvPr>
          <p:cNvSpPr>
            <a:spLocks noGrp="1"/>
          </p:cNvSpPr>
          <p:nvPr>
            <p:ph type="body" sz="quarter" idx="16"/>
          </p:nvPr>
        </p:nvSpPr>
        <p:spPr/>
        <p:txBody>
          <a:bodyPr/>
          <a:lstStyle/>
          <a:p>
            <a:endParaRPr lang="en-US"/>
          </a:p>
        </p:txBody>
      </p:sp>
      <p:sp>
        <p:nvSpPr>
          <p:cNvPr id="8" name="Footer Placeholder 7">
            <a:extLst>
              <a:ext uri="{FF2B5EF4-FFF2-40B4-BE49-F238E27FC236}">
                <a16:creationId xmlns:a16="http://schemas.microsoft.com/office/drawing/2014/main" id="{F81D9E35-0B59-4EE8-BBAC-C9704F880A62}"/>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9" name="TextBox 8">
            <a:extLst>
              <a:ext uri="{FF2B5EF4-FFF2-40B4-BE49-F238E27FC236}">
                <a16:creationId xmlns:a16="http://schemas.microsoft.com/office/drawing/2014/main" id="{5FF2A56A-6854-4330-865E-36B4B17BBCCF}"/>
              </a:ext>
            </a:extLst>
          </p:cNvPr>
          <p:cNvSpPr txBox="1"/>
          <p:nvPr/>
        </p:nvSpPr>
        <p:spPr>
          <a:xfrm>
            <a:off x="-1" y="4560125"/>
            <a:ext cx="9756775" cy="309780"/>
          </a:xfrm>
          <a:prstGeom prst="rect">
            <a:avLst/>
          </a:prstGeom>
        </p:spPr>
        <p:txBody>
          <a:bodyPr vert="horz" wrap="squar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800" b="0" i="0" strike="noStrike" kern="1200" cap="none" spc="0" normalizeH="0" baseline="0" noProof="0" dirty="0">
                <a:ln>
                  <a:noFill/>
                </a:ln>
                <a:solidFill>
                  <a:srgbClr val="000000"/>
                </a:solidFill>
                <a:effectLst/>
                <a:uLnTx/>
                <a:uFillTx/>
                <a:latin typeface="+mn-lt"/>
                <a:hlinkClick r:id="rId3">
                  <a:extLst>
                    <a:ext uri="{A12FA001-AC4F-418D-AE19-62706E023703}">
                      <ahyp:hlinkClr xmlns:ahyp="http://schemas.microsoft.com/office/drawing/2018/hyperlinkcolor" val="tx"/>
                    </a:ext>
                  </a:extLst>
                </a:hlinkClick>
              </a:rPr>
              <a:t>AWS</a:t>
            </a:r>
            <a:r>
              <a:rPr kumimoji="0" lang="en-US" sz="1800" b="0" i="0" u="none" strike="noStrike" kern="1200" cap="none" spc="0" normalizeH="0" baseline="0" noProof="0" dirty="0">
                <a:ln>
                  <a:noFill/>
                </a:ln>
                <a:solidFill>
                  <a:sysClr val="windowText" lastClr="000000"/>
                </a:solidFill>
                <a:effectLst/>
                <a:uLnTx/>
                <a:uFillTx/>
                <a:latin typeface="+mn-lt"/>
                <a:hlinkClick r:id="rId3">
                  <a:extLst>
                    <a:ext uri="{A12FA001-AC4F-418D-AE19-62706E023703}">
                      <ahyp:hlinkClr xmlns:ahyp="http://schemas.microsoft.com/office/drawing/2018/hyperlinkcolor" val="tx"/>
                    </a:ext>
                  </a:extLst>
                </a:hlinkClick>
              </a:rPr>
              <a:t> Resources and Property Types Reference</a:t>
            </a:r>
            <a:endParaRPr kumimoji="0" lang="en-US" sz="1800" b="0" i="0" u="none" strike="noStrike" kern="1200" cap="none" spc="0" normalizeH="0" baseline="0" noProof="0" dirty="0">
              <a:ln>
                <a:noFill/>
              </a:ln>
              <a:solidFill>
                <a:sysClr val="windowText" lastClr="000000"/>
              </a:solidFill>
              <a:effectLst/>
              <a:uLnTx/>
              <a:uFillTx/>
              <a:latin typeface="+mn-lt"/>
            </a:endParaRPr>
          </a:p>
        </p:txBody>
      </p:sp>
      <p:grpSp>
        <p:nvGrpSpPr>
          <p:cNvPr id="16" name="Group 15">
            <a:extLst>
              <a:ext uri="{FF2B5EF4-FFF2-40B4-BE49-F238E27FC236}">
                <a16:creationId xmlns:a16="http://schemas.microsoft.com/office/drawing/2014/main" id="{26CDAEB9-092E-9E4F-A73B-52E8BBDFE331}"/>
              </a:ext>
            </a:extLst>
          </p:cNvPr>
          <p:cNvGrpSpPr/>
          <p:nvPr/>
        </p:nvGrpSpPr>
        <p:grpSpPr>
          <a:xfrm>
            <a:off x="5000840" y="2490055"/>
            <a:ext cx="1938975" cy="932039"/>
            <a:chOff x="5000840" y="2490055"/>
            <a:chExt cx="1938975" cy="932039"/>
          </a:xfrm>
        </p:grpSpPr>
        <p:sp>
          <p:nvSpPr>
            <p:cNvPr id="15" name="Freeform 14">
              <a:extLst>
                <a:ext uri="{FF2B5EF4-FFF2-40B4-BE49-F238E27FC236}">
                  <a16:creationId xmlns:a16="http://schemas.microsoft.com/office/drawing/2014/main" id="{BE465CCC-AF5F-0343-96CF-6E421A5D01F7}"/>
                </a:ext>
              </a:extLst>
            </p:cNvPr>
            <p:cNvSpPr/>
            <p:nvPr/>
          </p:nvSpPr>
          <p:spPr>
            <a:xfrm rot="16200000">
              <a:off x="5504309" y="1986588"/>
              <a:ext cx="932037" cy="1938975"/>
            </a:xfrm>
            <a:custGeom>
              <a:avLst/>
              <a:gdLst>
                <a:gd name="connsiteX0" fmla="*/ 932037 w 932037"/>
                <a:gd name="connsiteY0" fmla="*/ 209431 h 1938975"/>
                <a:gd name="connsiteX1" fmla="*/ 932036 w 932037"/>
                <a:gd name="connsiteY1" fmla="*/ 1938975 h 1938975"/>
                <a:gd name="connsiteX2" fmla="*/ 0 w 932037"/>
                <a:gd name="connsiteY2" fmla="*/ 1938975 h 1938975"/>
                <a:gd name="connsiteX3" fmla="*/ 0 w 932037"/>
                <a:gd name="connsiteY3" fmla="*/ 209431 h 1938975"/>
                <a:gd name="connsiteX4" fmla="*/ 347934 w 932037"/>
                <a:gd name="connsiteY4" fmla="*/ 209431 h 1938975"/>
                <a:gd name="connsiteX5" fmla="*/ 469404 w 932037"/>
                <a:gd name="connsiteY5" fmla="*/ 0 h 1938975"/>
                <a:gd name="connsiteX6" fmla="*/ 590874 w 932037"/>
                <a:gd name="connsiteY6" fmla="*/ 209431 h 193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037" h="1938975">
                  <a:moveTo>
                    <a:pt x="932037" y="209431"/>
                  </a:moveTo>
                  <a:lnTo>
                    <a:pt x="932036" y="1938975"/>
                  </a:lnTo>
                  <a:lnTo>
                    <a:pt x="0" y="1938975"/>
                  </a:lnTo>
                  <a:lnTo>
                    <a:pt x="0" y="209431"/>
                  </a:lnTo>
                  <a:lnTo>
                    <a:pt x="347934" y="209431"/>
                  </a:lnTo>
                  <a:lnTo>
                    <a:pt x="469404" y="0"/>
                  </a:lnTo>
                  <a:lnTo>
                    <a:pt x="590874" y="209431"/>
                  </a:ln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Speech Bubble: Rectangle with Corners Rounded 2">
              <a:extLst>
                <a:ext uri="{FF2B5EF4-FFF2-40B4-BE49-F238E27FC236}">
                  <a16:creationId xmlns:a16="http://schemas.microsoft.com/office/drawing/2014/main" id="{E466F8BA-457D-704F-9EB1-BBEF10855D7C}"/>
                </a:ext>
              </a:extLst>
            </p:cNvPr>
            <p:cNvSpPr/>
            <p:nvPr/>
          </p:nvSpPr>
          <p:spPr>
            <a:xfrm>
              <a:off x="5210271" y="2490055"/>
              <a:ext cx="1729543" cy="93203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400" dirty="0"/>
                <a:t>Referencing other resources with their logical ID</a:t>
              </a:r>
            </a:p>
          </p:txBody>
        </p:sp>
      </p:grpSp>
    </p:spTree>
    <p:extLst>
      <p:ext uri="{BB962C8B-B14F-4D97-AF65-F5344CB8AC3E}">
        <p14:creationId xmlns:p14="http://schemas.microsoft.com/office/powerpoint/2010/main" val="75610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44FFA5-906A-4467-84C8-8F8BB7DACCC9}"/>
              </a:ext>
            </a:extLst>
          </p:cNvPr>
          <p:cNvSpPr>
            <a:spLocks noGrp="1"/>
          </p:cNvSpPr>
          <p:nvPr>
            <p:ph type="sldNum" sz="quarter" idx="4"/>
          </p:nvPr>
        </p:nvSpPr>
        <p:spPr/>
        <p:txBody>
          <a:bodyPr/>
          <a:lstStyle/>
          <a:p>
            <a:fld id="{92978B7E-5EBE-134C-B481-E4E8CA36F800}" type="slidenum">
              <a:rPr lang="en-US" smtClean="0"/>
              <a:pPr/>
              <a:t>26</a:t>
            </a:fld>
            <a:endParaRPr lang="en-US" dirty="0"/>
          </a:p>
        </p:txBody>
      </p:sp>
      <p:sp>
        <p:nvSpPr>
          <p:cNvPr id="7" name="Title 6">
            <a:extLst>
              <a:ext uri="{FF2B5EF4-FFF2-40B4-BE49-F238E27FC236}">
                <a16:creationId xmlns:a16="http://schemas.microsoft.com/office/drawing/2014/main" id="{78ECEDBF-2148-466C-A256-432F2E37787F}"/>
              </a:ext>
            </a:extLst>
          </p:cNvPr>
          <p:cNvSpPr>
            <a:spLocks noGrp="1"/>
          </p:cNvSpPr>
          <p:nvPr>
            <p:ph type="ctrTitle"/>
          </p:nvPr>
        </p:nvSpPr>
        <p:spPr/>
        <p:txBody>
          <a:bodyPr/>
          <a:lstStyle/>
          <a:p>
            <a:br>
              <a:rPr lang="en-US" dirty="0"/>
            </a:br>
            <a:r>
              <a:rPr lang="en-US" dirty="0"/>
              <a:t>VPC Connectivity to Other Networks</a:t>
            </a:r>
          </a:p>
        </p:txBody>
      </p:sp>
      <p:sp>
        <p:nvSpPr>
          <p:cNvPr id="5" name="Text Placeholder 4">
            <a:extLst>
              <a:ext uri="{FF2B5EF4-FFF2-40B4-BE49-F238E27FC236}">
                <a16:creationId xmlns:a16="http://schemas.microsoft.com/office/drawing/2014/main" id="{A1D7CACE-7F44-3446-B9C4-0B237F2DDDA3}"/>
              </a:ext>
            </a:extLst>
          </p:cNvPr>
          <p:cNvSpPr>
            <a:spLocks noGrp="1"/>
          </p:cNvSpPr>
          <p:nvPr>
            <p:ph type="body" sz="quarter" idx="10"/>
          </p:nvPr>
        </p:nvSpPr>
        <p:spPr/>
        <p:txBody>
          <a:bodyPr/>
          <a:lstStyle/>
          <a:p>
            <a:endParaRPr lang="en-US"/>
          </a:p>
        </p:txBody>
      </p:sp>
      <p:sp>
        <p:nvSpPr>
          <p:cNvPr id="6" name="Footer Placeholder 5">
            <a:extLst>
              <a:ext uri="{FF2B5EF4-FFF2-40B4-BE49-F238E27FC236}">
                <a16:creationId xmlns:a16="http://schemas.microsoft.com/office/drawing/2014/main" id="{549DC4D6-A5E3-41B9-A672-E1FC7DFC59E1}"/>
              </a:ext>
            </a:extLst>
          </p:cNvPr>
          <p:cNvSpPr>
            <a:spLocks noGrp="1"/>
          </p:cNvSpPr>
          <p:nvPr>
            <p:ph type="ftr" sz="quarter" idx="3"/>
          </p:nvPr>
        </p:nvSpPr>
        <p:spPr/>
        <p:txBody>
          <a:bodyPr/>
          <a:lstStyle/>
          <a:p>
            <a:pPr>
              <a:defRPr/>
            </a:pPr>
            <a:r>
              <a:rPr lang="en-US"/>
              <a:t>© 2019 NetApp, Inc. All rights reserved. </a:t>
            </a:r>
            <a:endParaRPr lang="en-US" dirty="0"/>
          </a:p>
        </p:txBody>
      </p:sp>
    </p:spTree>
    <p:extLst>
      <p:ext uri="{BB962C8B-B14F-4D97-AF65-F5344CB8AC3E}">
        <p14:creationId xmlns:p14="http://schemas.microsoft.com/office/powerpoint/2010/main" val="20057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FF40F49-558F-C046-9056-9BC2DB20AA5D}"/>
              </a:ext>
            </a:extLst>
          </p:cNvPr>
          <p:cNvSpPr/>
          <p:nvPr/>
        </p:nvSpPr>
        <p:spPr>
          <a:xfrm>
            <a:off x="818804" y="1454459"/>
            <a:ext cx="5165593" cy="3701227"/>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 name="Title 1">
            <a:extLst>
              <a:ext uri="{FF2B5EF4-FFF2-40B4-BE49-F238E27FC236}">
                <a16:creationId xmlns:a16="http://schemas.microsoft.com/office/drawing/2014/main" id="{0EE85FE6-8493-4B13-9FEC-0C9018D3A770}"/>
              </a:ext>
            </a:extLst>
          </p:cNvPr>
          <p:cNvSpPr>
            <a:spLocks noGrp="1"/>
          </p:cNvSpPr>
          <p:nvPr>
            <p:ph type="title"/>
          </p:nvPr>
        </p:nvSpPr>
        <p:spPr/>
        <p:txBody>
          <a:bodyPr/>
          <a:lstStyle/>
          <a:p>
            <a:r>
              <a:rPr lang="en-US" dirty="0"/>
              <a:t>Connectivity to Private Networks</a:t>
            </a:r>
          </a:p>
        </p:txBody>
      </p:sp>
      <p:sp>
        <p:nvSpPr>
          <p:cNvPr id="3" name="Text Placeholder 2">
            <a:extLst>
              <a:ext uri="{FF2B5EF4-FFF2-40B4-BE49-F238E27FC236}">
                <a16:creationId xmlns:a16="http://schemas.microsoft.com/office/drawing/2014/main" id="{01D2715E-0C8D-4397-A0ED-73FF47F4E8C5}"/>
              </a:ext>
            </a:extLst>
          </p:cNvPr>
          <p:cNvSpPr>
            <a:spLocks noGrp="1"/>
          </p:cNvSpPr>
          <p:nvPr>
            <p:ph type="body" idx="10"/>
          </p:nvPr>
        </p:nvSpPr>
        <p:spPr/>
        <p:txBody>
          <a:bodyPr/>
          <a:lstStyle/>
          <a:p>
            <a:r>
              <a:rPr lang="en-US" dirty="0">
                <a:solidFill>
                  <a:srgbClr val="0067C5"/>
                </a:solidFill>
              </a:rPr>
              <a:t>AWS</a:t>
            </a:r>
            <a:r>
              <a:rPr lang="en-US" dirty="0"/>
              <a:t> VPN</a:t>
            </a:r>
          </a:p>
          <a:p>
            <a:endParaRPr lang="en-US" dirty="0"/>
          </a:p>
        </p:txBody>
      </p:sp>
      <p:sp>
        <p:nvSpPr>
          <p:cNvPr id="4" name="Slide Number Placeholder 3">
            <a:extLst>
              <a:ext uri="{FF2B5EF4-FFF2-40B4-BE49-F238E27FC236}">
                <a16:creationId xmlns:a16="http://schemas.microsoft.com/office/drawing/2014/main" id="{631A701B-F2CA-48C8-881E-7B4DE36E7E07}"/>
              </a:ext>
            </a:extLst>
          </p:cNvPr>
          <p:cNvSpPr>
            <a:spLocks noGrp="1"/>
          </p:cNvSpPr>
          <p:nvPr>
            <p:ph type="sldNum" sz="quarter" idx="4"/>
          </p:nvPr>
        </p:nvSpPr>
        <p:spPr/>
        <p:txBody>
          <a:bodyPr/>
          <a:lstStyle/>
          <a:p>
            <a:fld id="{92978B7E-5EBE-134C-B481-E4E8CA36F800}" type="slidenum">
              <a:rPr lang="en-US" smtClean="0"/>
              <a:pPr/>
              <a:t>27</a:t>
            </a:fld>
            <a:endParaRPr lang="en-US" dirty="0"/>
          </a:p>
        </p:txBody>
      </p:sp>
      <p:cxnSp>
        <p:nvCxnSpPr>
          <p:cNvPr id="171" name="Straight Connector 170">
            <a:extLst>
              <a:ext uri="{FF2B5EF4-FFF2-40B4-BE49-F238E27FC236}">
                <a16:creationId xmlns:a16="http://schemas.microsoft.com/office/drawing/2014/main" id="{3D819810-80E1-C443-B3A1-C01F229D798A}"/>
              </a:ext>
            </a:extLst>
          </p:cNvPr>
          <p:cNvCxnSpPr>
            <a:stCxn id="107" idx="6"/>
            <a:endCxn id="93" idx="2"/>
          </p:cNvCxnSpPr>
          <p:nvPr/>
        </p:nvCxnSpPr>
        <p:spPr>
          <a:xfrm>
            <a:off x="5936113" y="4355711"/>
            <a:ext cx="127976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Text Placeholder 45">
            <a:extLst>
              <a:ext uri="{FF2B5EF4-FFF2-40B4-BE49-F238E27FC236}">
                <a16:creationId xmlns:a16="http://schemas.microsoft.com/office/drawing/2014/main" id="{31193EBE-335B-EE42-85D4-F5B88A7B2351}"/>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B46B8832-C274-4FFE-A25E-F997B2726306}"/>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47" name="Rectangle 46">
            <a:extLst>
              <a:ext uri="{FF2B5EF4-FFF2-40B4-BE49-F238E27FC236}">
                <a16:creationId xmlns:a16="http://schemas.microsoft.com/office/drawing/2014/main" id="{564D6EC0-FB21-F340-91D8-73AB86654621}"/>
              </a:ext>
            </a:extLst>
          </p:cNvPr>
          <p:cNvSpPr/>
          <p:nvPr/>
        </p:nvSpPr>
        <p:spPr>
          <a:xfrm>
            <a:off x="7309765" y="3387813"/>
            <a:ext cx="1444086" cy="177644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8" name="Rectangle 47">
            <a:extLst>
              <a:ext uri="{FF2B5EF4-FFF2-40B4-BE49-F238E27FC236}">
                <a16:creationId xmlns:a16="http://schemas.microsoft.com/office/drawing/2014/main" id="{4496C8C2-3D75-1846-9FD4-5FCFD71F7D49}"/>
              </a:ext>
            </a:extLst>
          </p:cNvPr>
          <p:cNvSpPr/>
          <p:nvPr/>
        </p:nvSpPr>
        <p:spPr>
          <a:xfrm>
            <a:off x="7309764" y="3222331"/>
            <a:ext cx="1444089"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100" dirty="0"/>
              <a:t>Customer Network</a:t>
            </a:r>
          </a:p>
        </p:txBody>
      </p:sp>
      <p:sp>
        <p:nvSpPr>
          <p:cNvPr id="51" name="Graphic 15">
            <a:extLst>
              <a:ext uri="{FF2B5EF4-FFF2-40B4-BE49-F238E27FC236}">
                <a16:creationId xmlns:a16="http://schemas.microsoft.com/office/drawing/2014/main" id="{C8448327-751F-D142-9C37-AF35BC97CAE9}"/>
              </a:ext>
            </a:extLst>
          </p:cNvPr>
          <p:cNvSpPr/>
          <p:nvPr/>
        </p:nvSpPr>
        <p:spPr>
          <a:xfrm>
            <a:off x="1132525" y="1281618"/>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53" name="Rectangle 52">
            <a:extLst>
              <a:ext uri="{FF2B5EF4-FFF2-40B4-BE49-F238E27FC236}">
                <a16:creationId xmlns:a16="http://schemas.microsoft.com/office/drawing/2014/main" id="{061D4E16-7C8F-6846-B7DF-8698FEB832F0}"/>
              </a:ext>
            </a:extLst>
          </p:cNvPr>
          <p:cNvSpPr/>
          <p:nvPr/>
        </p:nvSpPr>
        <p:spPr>
          <a:xfrm>
            <a:off x="1007703" y="1891302"/>
            <a:ext cx="4727571" cy="307432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4" name="Rectangle 53">
            <a:extLst>
              <a:ext uri="{FF2B5EF4-FFF2-40B4-BE49-F238E27FC236}">
                <a16:creationId xmlns:a16="http://schemas.microsoft.com/office/drawing/2014/main" id="{24DC00C9-0E0D-5841-A097-42408660A511}"/>
              </a:ext>
            </a:extLst>
          </p:cNvPr>
          <p:cNvSpPr/>
          <p:nvPr/>
        </p:nvSpPr>
        <p:spPr>
          <a:xfrm>
            <a:off x="1132524" y="2206891"/>
            <a:ext cx="2257971" cy="1649796"/>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7" name="Graphic 15">
            <a:extLst>
              <a:ext uri="{FF2B5EF4-FFF2-40B4-BE49-F238E27FC236}">
                <a16:creationId xmlns:a16="http://schemas.microsoft.com/office/drawing/2014/main" id="{14054F1C-2BE6-B24C-BFE3-A3355571DC3F}"/>
              </a:ext>
            </a:extLst>
          </p:cNvPr>
          <p:cNvSpPr/>
          <p:nvPr/>
        </p:nvSpPr>
        <p:spPr>
          <a:xfrm>
            <a:off x="1132525" y="1694089"/>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58" name="Rectangle 57">
            <a:extLst>
              <a:ext uri="{FF2B5EF4-FFF2-40B4-BE49-F238E27FC236}">
                <a16:creationId xmlns:a16="http://schemas.microsoft.com/office/drawing/2014/main" id="{3173CCF8-1025-114B-A540-415942223857}"/>
              </a:ext>
            </a:extLst>
          </p:cNvPr>
          <p:cNvSpPr/>
          <p:nvPr/>
        </p:nvSpPr>
        <p:spPr>
          <a:xfrm>
            <a:off x="1264457" y="2314307"/>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VPC Subnet</a:t>
            </a:r>
          </a:p>
        </p:txBody>
      </p:sp>
      <p:sp>
        <p:nvSpPr>
          <p:cNvPr id="59" name="Rectangle 58">
            <a:extLst>
              <a:ext uri="{FF2B5EF4-FFF2-40B4-BE49-F238E27FC236}">
                <a16:creationId xmlns:a16="http://schemas.microsoft.com/office/drawing/2014/main" id="{17A80F76-8CB0-6B4B-865C-AC9DE971ABEC}"/>
              </a:ext>
            </a:extLst>
          </p:cNvPr>
          <p:cNvSpPr/>
          <p:nvPr/>
        </p:nvSpPr>
        <p:spPr>
          <a:xfrm>
            <a:off x="1264457" y="2526813"/>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sz="800" dirty="0">
              <a:solidFill>
                <a:schemeClr val="tx1"/>
              </a:solidFill>
            </a:endParaRPr>
          </a:p>
        </p:txBody>
      </p:sp>
      <p:sp>
        <p:nvSpPr>
          <p:cNvPr id="60" name="Rectangle 59">
            <a:extLst>
              <a:ext uri="{FF2B5EF4-FFF2-40B4-BE49-F238E27FC236}">
                <a16:creationId xmlns:a16="http://schemas.microsoft.com/office/drawing/2014/main" id="{1A04FE9F-8E79-4542-BD71-B04696CB7CE3}"/>
              </a:ext>
            </a:extLst>
          </p:cNvPr>
          <p:cNvSpPr/>
          <p:nvPr/>
        </p:nvSpPr>
        <p:spPr>
          <a:xfrm>
            <a:off x="3489307" y="2314307"/>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VPC Subnet</a:t>
            </a:r>
          </a:p>
        </p:txBody>
      </p:sp>
      <p:sp>
        <p:nvSpPr>
          <p:cNvPr id="61" name="Rectangle 60">
            <a:extLst>
              <a:ext uri="{FF2B5EF4-FFF2-40B4-BE49-F238E27FC236}">
                <a16:creationId xmlns:a16="http://schemas.microsoft.com/office/drawing/2014/main" id="{79C63CD5-3BB5-AD48-A3F7-052B6B7AFFA0}"/>
              </a:ext>
            </a:extLst>
          </p:cNvPr>
          <p:cNvSpPr/>
          <p:nvPr/>
        </p:nvSpPr>
        <p:spPr>
          <a:xfrm>
            <a:off x="3489307" y="2526813"/>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sz="800" dirty="0">
              <a:solidFill>
                <a:schemeClr val="tx1"/>
              </a:solidFill>
            </a:endParaRPr>
          </a:p>
        </p:txBody>
      </p:sp>
      <p:grpSp>
        <p:nvGrpSpPr>
          <p:cNvPr id="86" name="Group 85">
            <a:extLst>
              <a:ext uri="{FF2B5EF4-FFF2-40B4-BE49-F238E27FC236}">
                <a16:creationId xmlns:a16="http://schemas.microsoft.com/office/drawing/2014/main" id="{AA8BE379-78D4-A345-9A27-49D218EC99B8}"/>
              </a:ext>
            </a:extLst>
          </p:cNvPr>
          <p:cNvGrpSpPr/>
          <p:nvPr/>
        </p:nvGrpSpPr>
        <p:grpSpPr>
          <a:xfrm>
            <a:off x="3053315" y="4127111"/>
            <a:ext cx="650398" cy="745132"/>
            <a:chOff x="3776387" y="3345796"/>
            <a:chExt cx="650398" cy="745132"/>
          </a:xfrm>
        </p:grpSpPr>
        <p:grpSp>
          <p:nvGrpSpPr>
            <p:cNvPr id="64" name="Group 63">
              <a:extLst>
                <a:ext uri="{FF2B5EF4-FFF2-40B4-BE49-F238E27FC236}">
                  <a16:creationId xmlns:a16="http://schemas.microsoft.com/office/drawing/2014/main" id="{7215F0BF-1EDF-6D45-B8D6-3CE2D8C271C5}"/>
                </a:ext>
              </a:extLst>
            </p:cNvPr>
            <p:cNvGrpSpPr/>
            <p:nvPr/>
          </p:nvGrpSpPr>
          <p:grpSpPr>
            <a:xfrm>
              <a:off x="3875198" y="3345796"/>
              <a:ext cx="452775" cy="457200"/>
              <a:chOff x="6426236" y="3134436"/>
              <a:chExt cx="452775" cy="457200"/>
            </a:xfrm>
          </p:grpSpPr>
          <p:sp>
            <p:nvSpPr>
              <p:cNvPr id="65" name="Oval 64">
                <a:extLst>
                  <a:ext uri="{FF2B5EF4-FFF2-40B4-BE49-F238E27FC236}">
                    <a16:creationId xmlns:a16="http://schemas.microsoft.com/office/drawing/2014/main" id="{704D7477-BCFC-1741-B545-1A7EAC9E280E}"/>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6" name="Up Arrow 65">
                <a:extLst>
                  <a:ext uri="{FF2B5EF4-FFF2-40B4-BE49-F238E27FC236}">
                    <a16:creationId xmlns:a16="http://schemas.microsoft.com/office/drawing/2014/main" id="{827D97E1-A55D-D047-828F-2354CC58E76F}"/>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7" name="Up Arrow 66">
                <a:extLst>
                  <a:ext uri="{FF2B5EF4-FFF2-40B4-BE49-F238E27FC236}">
                    <a16:creationId xmlns:a16="http://schemas.microsoft.com/office/drawing/2014/main" id="{E67E3C63-3F45-D749-AEB0-0F4992778E8C}"/>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8" name="Freeform 67">
                <a:extLst>
                  <a:ext uri="{FF2B5EF4-FFF2-40B4-BE49-F238E27FC236}">
                    <a16:creationId xmlns:a16="http://schemas.microsoft.com/office/drawing/2014/main" id="{3C1711DB-296C-8F4A-B83A-516E3E7D61CA}"/>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80" name="Rectangle 79">
              <a:extLst>
                <a:ext uri="{FF2B5EF4-FFF2-40B4-BE49-F238E27FC236}">
                  <a16:creationId xmlns:a16="http://schemas.microsoft.com/office/drawing/2014/main" id="{F984CC38-2ADC-244C-92DD-507B87C66C04}"/>
                </a:ext>
              </a:extLst>
            </p:cNvPr>
            <p:cNvSpPr/>
            <p:nvPr/>
          </p:nvSpPr>
          <p:spPr>
            <a:xfrm>
              <a:off x="3776387" y="3864429"/>
              <a:ext cx="65039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Router</a:t>
              </a:r>
            </a:p>
          </p:txBody>
        </p:sp>
      </p:grpSp>
      <p:sp>
        <p:nvSpPr>
          <p:cNvPr id="83" name="Rectangle 82">
            <a:extLst>
              <a:ext uri="{FF2B5EF4-FFF2-40B4-BE49-F238E27FC236}">
                <a16:creationId xmlns:a16="http://schemas.microsoft.com/office/drawing/2014/main" id="{52EB3C23-630B-494E-B942-A170E20FE0CC}"/>
              </a:ext>
            </a:extLst>
          </p:cNvPr>
          <p:cNvSpPr/>
          <p:nvPr/>
        </p:nvSpPr>
        <p:spPr>
          <a:xfrm>
            <a:off x="1617689" y="3542515"/>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a:t>
            </a:r>
          </a:p>
        </p:txBody>
      </p:sp>
      <p:pic>
        <p:nvPicPr>
          <p:cNvPr id="85" name="Picture 84">
            <a:extLst>
              <a:ext uri="{FF2B5EF4-FFF2-40B4-BE49-F238E27FC236}">
                <a16:creationId xmlns:a16="http://schemas.microsoft.com/office/drawing/2014/main" id="{842F7897-7AB5-E041-AFDD-90A43D784216}"/>
              </a:ext>
            </a:extLst>
          </p:cNvPr>
          <p:cNvPicPr>
            <a:picLocks noChangeAspect="1"/>
          </p:cNvPicPr>
          <p:nvPr/>
        </p:nvPicPr>
        <p:blipFill>
          <a:blip r:embed="rId3"/>
          <a:stretch>
            <a:fillRect/>
          </a:stretch>
        </p:blipFill>
        <p:spPr>
          <a:xfrm>
            <a:off x="1311134" y="2324040"/>
            <a:ext cx="172720" cy="193040"/>
          </a:xfrm>
          <a:prstGeom prst="rect">
            <a:avLst/>
          </a:prstGeom>
        </p:spPr>
      </p:pic>
      <p:sp>
        <p:nvSpPr>
          <p:cNvPr id="87" name="Rectangle 86">
            <a:extLst>
              <a:ext uri="{FF2B5EF4-FFF2-40B4-BE49-F238E27FC236}">
                <a16:creationId xmlns:a16="http://schemas.microsoft.com/office/drawing/2014/main" id="{ED13546D-FA64-2E4D-8E20-0CBCC8A7C91A}"/>
              </a:ext>
            </a:extLst>
          </p:cNvPr>
          <p:cNvSpPr/>
          <p:nvPr/>
        </p:nvSpPr>
        <p:spPr>
          <a:xfrm>
            <a:off x="3374821" y="2206891"/>
            <a:ext cx="2257971" cy="1649796"/>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8" name="Rectangle 87">
            <a:extLst>
              <a:ext uri="{FF2B5EF4-FFF2-40B4-BE49-F238E27FC236}">
                <a16:creationId xmlns:a16="http://schemas.microsoft.com/office/drawing/2014/main" id="{90C0BAB8-5700-AE4A-AC4E-F3B0D388EA27}"/>
              </a:ext>
            </a:extLst>
          </p:cNvPr>
          <p:cNvSpPr/>
          <p:nvPr/>
        </p:nvSpPr>
        <p:spPr>
          <a:xfrm>
            <a:off x="3859986" y="3542515"/>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a:t>
            </a:r>
          </a:p>
        </p:txBody>
      </p:sp>
      <p:pic>
        <p:nvPicPr>
          <p:cNvPr id="89" name="Picture 88">
            <a:extLst>
              <a:ext uri="{FF2B5EF4-FFF2-40B4-BE49-F238E27FC236}">
                <a16:creationId xmlns:a16="http://schemas.microsoft.com/office/drawing/2014/main" id="{A8EDF97F-C5B1-7B40-A320-AF08C29D33CB}"/>
              </a:ext>
            </a:extLst>
          </p:cNvPr>
          <p:cNvPicPr>
            <a:picLocks noChangeAspect="1"/>
          </p:cNvPicPr>
          <p:nvPr/>
        </p:nvPicPr>
        <p:blipFill>
          <a:blip r:embed="rId3"/>
          <a:stretch>
            <a:fillRect/>
          </a:stretch>
        </p:blipFill>
        <p:spPr>
          <a:xfrm>
            <a:off x="3544822" y="2324040"/>
            <a:ext cx="172720" cy="193040"/>
          </a:xfrm>
          <a:prstGeom prst="rect">
            <a:avLst/>
          </a:prstGeom>
        </p:spPr>
      </p:pic>
      <p:grpSp>
        <p:nvGrpSpPr>
          <p:cNvPr id="90" name="Group 89">
            <a:extLst>
              <a:ext uri="{FF2B5EF4-FFF2-40B4-BE49-F238E27FC236}">
                <a16:creationId xmlns:a16="http://schemas.microsoft.com/office/drawing/2014/main" id="{D7E8BFAD-BAD3-374A-BC33-65D784C602E1}"/>
              </a:ext>
            </a:extLst>
          </p:cNvPr>
          <p:cNvGrpSpPr/>
          <p:nvPr/>
        </p:nvGrpSpPr>
        <p:grpSpPr>
          <a:xfrm>
            <a:off x="6813259" y="4127111"/>
            <a:ext cx="1258018" cy="745132"/>
            <a:chOff x="3472577" y="3345796"/>
            <a:chExt cx="1258018" cy="745132"/>
          </a:xfrm>
        </p:grpSpPr>
        <p:grpSp>
          <p:nvGrpSpPr>
            <p:cNvPr id="91" name="Group 90">
              <a:extLst>
                <a:ext uri="{FF2B5EF4-FFF2-40B4-BE49-F238E27FC236}">
                  <a16:creationId xmlns:a16="http://schemas.microsoft.com/office/drawing/2014/main" id="{4877BC61-D42F-C943-833E-EABBAD27C67E}"/>
                </a:ext>
              </a:extLst>
            </p:cNvPr>
            <p:cNvGrpSpPr/>
            <p:nvPr/>
          </p:nvGrpSpPr>
          <p:grpSpPr>
            <a:xfrm>
              <a:off x="3875198" y="3345796"/>
              <a:ext cx="452775" cy="457200"/>
              <a:chOff x="6426236" y="3134436"/>
              <a:chExt cx="452775" cy="457200"/>
            </a:xfrm>
          </p:grpSpPr>
          <p:sp>
            <p:nvSpPr>
              <p:cNvPr id="93" name="Oval 92">
                <a:extLst>
                  <a:ext uri="{FF2B5EF4-FFF2-40B4-BE49-F238E27FC236}">
                    <a16:creationId xmlns:a16="http://schemas.microsoft.com/office/drawing/2014/main" id="{8FAFCD73-CB91-ED49-A7CE-57B9EAB9A2D7}"/>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4" name="Up Arrow 93">
                <a:extLst>
                  <a:ext uri="{FF2B5EF4-FFF2-40B4-BE49-F238E27FC236}">
                    <a16:creationId xmlns:a16="http://schemas.microsoft.com/office/drawing/2014/main" id="{953B6041-1922-114E-92D3-CC05CBEECD1C}"/>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5" name="Up Arrow 94">
                <a:extLst>
                  <a:ext uri="{FF2B5EF4-FFF2-40B4-BE49-F238E27FC236}">
                    <a16:creationId xmlns:a16="http://schemas.microsoft.com/office/drawing/2014/main" id="{DA7A3453-92EF-0847-872E-16C518FE4A7E}"/>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6" name="Freeform 95">
                <a:extLst>
                  <a:ext uri="{FF2B5EF4-FFF2-40B4-BE49-F238E27FC236}">
                    <a16:creationId xmlns:a16="http://schemas.microsoft.com/office/drawing/2014/main" id="{BD9E3B84-7DB6-1243-9499-A9F09580B44F}"/>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92" name="Rectangle 91">
              <a:extLst>
                <a:ext uri="{FF2B5EF4-FFF2-40B4-BE49-F238E27FC236}">
                  <a16:creationId xmlns:a16="http://schemas.microsoft.com/office/drawing/2014/main" id="{D1AE06B6-5F5B-4042-B831-56CFAA7EF135}"/>
                </a:ext>
              </a:extLst>
            </p:cNvPr>
            <p:cNvSpPr/>
            <p:nvPr/>
          </p:nvSpPr>
          <p:spPr>
            <a:xfrm>
              <a:off x="3472577" y="3864429"/>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Customer </a:t>
              </a:r>
              <a:br>
                <a:rPr lang="en-US" sz="900" dirty="0">
                  <a:solidFill>
                    <a:schemeClr val="tx1"/>
                  </a:solidFill>
                </a:rPr>
              </a:br>
              <a:r>
                <a:rPr lang="en-US" sz="900" dirty="0">
                  <a:solidFill>
                    <a:schemeClr val="tx1"/>
                  </a:solidFill>
                </a:rPr>
                <a:t>Gateway</a:t>
              </a:r>
            </a:p>
          </p:txBody>
        </p:sp>
      </p:grpSp>
      <p:grpSp>
        <p:nvGrpSpPr>
          <p:cNvPr id="117" name="Group 116">
            <a:extLst>
              <a:ext uri="{FF2B5EF4-FFF2-40B4-BE49-F238E27FC236}">
                <a16:creationId xmlns:a16="http://schemas.microsoft.com/office/drawing/2014/main" id="{B319D8A0-0EEF-0C45-AE07-CE8FEF6AF85D}"/>
              </a:ext>
            </a:extLst>
          </p:cNvPr>
          <p:cNvGrpSpPr/>
          <p:nvPr/>
        </p:nvGrpSpPr>
        <p:grpSpPr>
          <a:xfrm>
            <a:off x="5055166" y="4127111"/>
            <a:ext cx="1309120" cy="745132"/>
            <a:chOff x="5576430" y="4127111"/>
            <a:chExt cx="1309120" cy="745132"/>
          </a:xfrm>
        </p:grpSpPr>
        <p:sp>
          <p:nvSpPr>
            <p:cNvPr id="107" name="Oval 106">
              <a:extLst>
                <a:ext uri="{FF2B5EF4-FFF2-40B4-BE49-F238E27FC236}">
                  <a16:creationId xmlns:a16="http://schemas.microsoft.com/office/drawing/2014/main" id="{B2DBDAB7-1EF8-AF49-AA5C-1B861B298348}"/>
                </a:ext>
              </a:extLst>
            </p:cNvPr>
            <p:cNvSpPr/>
            <p:nvPr/>
          </p:nvSpPr>
          <p:spPr>
            <a:xfrm>
              <a:off x="6004602" y="4127111"/>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6" name="Rectangle 105">
              <a:extLst>
                <a:ext uri="{FF2B5EF4-FFF2-40B4-BE49-F238E27FC236}">
                  <a16:creationId xmlns:a16="http://schemas.microsoft.com/office/drawing/2014/main" id="{2C8E8A3E-9287-7348-9FA7-14BC000A80D1}"/>
                </a:ext>
              </a:extLst>
            </p:cNvPr>
            <p:cNvSpPr/>
            <p:nvPr/>
          </p:nvSpPr>
          <p:spPr>
            <a:xfrm>
              <a:off x="5576430" y="4645744"/>
              <a:ext cx="1309120"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Private Gateway</a:t>
              </a:r>
            </a:p>
          </p:txBody>
        </p:sp>
        <p:sp>
          <p:nvSpPr>
            <p:cNvPr id="116" name="Freeform 115">
              <a:extLst>
                <a:ext uri="{FF2B5EF4-FFF2-40B4-BE49-F238E27FC236}">
                  <a16:creationId xmlns:a16="http://schemas.microsoft.com/office/drawing/2014/main" id="{09293A73-6A94-2A4B-9D0C-43E3B93F956A}"/>
                </a:ext>
              </a:extLst>
            </p:cNvPr>
            <p:cNvSpPr/>
            <p:nvPr/>
          </p:nvSpPr>
          <p:spPr>
            <a:xfrm rot="3433243">
              <a:off x="6041288" y="4164940"/>
              <a:ext cx="380170" cy="419212"/>
            </a:xfrm>
            <a:custGeom>
              <a:avLst/>
              <a:gdLst>
                <a:gd name="connsiteX0" fmla="*/ 0 w 380170"/>
                <a:gd name="connsiteY0" fmla="*/ 261126 h 419212"/>
                <a:gd name="connsiteX1" fmla="*/ 21400 w 380170"/>
                <a:gd name="connsiteY1" fmla="*/ 274906 h 419212"/>
                <a:gd name="connsiteX2" fmla="*/ 78597 w 380170"/>
                <a:gd name="connsiteY2" fmla="*/ 186084 h 419212"/>
                <a:gd name="connsiteX3" fmla="*/ 79018 w 380170"/>
                <a:gd name="connsiteY3" fmla="*/ 186355 h 419212"/>
                <a:gd name="connsiteX4" fmla="*/ 79018 w 380170"/>
                <a:gd name="connsiteY4" fmla="*/ 184778 h 419212"/>
                <a:gd name="connsiteX5" fmla="*/ 147874 w 380170"/>
                <a:gd name="connsiteY5" fmla="*/ 184778 h 419212"/>
                <a:gd name="connsiteX6" fmla="*/ 121062 w 380170"/>
                <a:gd name="connsiteY6" fmla="*/ 118517 h 419212"/>
                <a:gd name="connsiteX7" fmla="*/ 122614 w 380170"/>
                <a:gd name="connsiteY7" fmla="*/ 117889 h 419212"/>
                <a:gd name="connsiteX8" fmla="*/ 122541 w 380170"/>
                <a:gd name="connsiteY8" fmla="*/ 117842 h 419212"/>
                <a:gd name="connsiteX9" fmla="*/ 179738 w 380170"/>
                <a:gd name="connsiteY9" fmla="*/ 29019 h 419212"/>
                <a:gd name="connsiteX10" fmla="*/ 158338 w 380170"/>
                <a:gd name="connsiteY10" fmla="*/ 15239 h 419212"/>
                <a:gd name="connsiteX11" fmla="*/ 228698 w 380170"/>
                <a:gd name="connsiteY11" fmla="*/ 0 h 419212"/>
                <a:gd name="connsiteX12" fmla="*/ 243937 w 380170"/>
                <a:gd name="connsiteY12" fmla="*/ 70360 h 419212"/>
                <a:gd name="connsiteX13" fmla="*/ 222537 w 380170"/>
                <a:gd name="connsiteY13" fmla="*/ 56580 h 419212"/>
                <a:gd name="connsiteX14" fmla="*/ 182749 w 380170"/>
                <a:gd name="connsiteY14" fmla="*/ 118368 h 419212"/>
                <a:gd name="connsiteX15" fmla="*/ 209622 w 380170"/>
                <a:gd name="connsiteY15" fmla="*/ 184778 h 419212"/>
                <a:gd name="connsiteX16" fmla="*/ 272162 w 380170"/>
                <a:gd name="connsiteY16" fmla="*/ 184778 h 419212"/>
                <a:gd name="connsiteX17" fmla="*/ 315971 w 380170"/>
                <a:gd name="connsiteY17" fmla="*/ 116746 h 419212"/>
                <a:gd name="connsiteX18" fmla="*/ 294571 w 380170"/>
                <a:gd name="connsiteY18" fmla="*/ 102965 h 419212"/>
                <a:gd name="connsiteX19" fmla="*/ 364931 w 380170"/>
                <a:gd name="connsiteY19" fmla="*/ 87726 h 419212"/>
                <a:gd name="connsiteX20" fmla="*/ 380170 w 380170"/>
                <a:gd name="connsiteY20" fmla="*/ 158086 h 419212"/>
                <a:gd name="connsiteX21" fmla="*/ 358770 w 380170"/>
                <a:gd name="connsiteY21" fmla="*/ 144306 h 419212"/>
                <a:gd name="connsiteX22" fmla="*/ 301573 w 380170"/>
                <a:gd name="connsiteY22" fmla="*/ 233128 h 419212"/>
                <a:gd name="connsiteX23" fmla="*/ 298661 w 380170"/>
                <a:gd name="connsiteY23" fmla="*/ 231253 h 419212"/>
                <a:gd name="connsiteX24" fmla="*/ 298661 w 380170"/>
                <a:gd name="connsiteY24" fmla="*/ 242017 h 419212"/>
                <a:gd name="connsiteX25" fmla="*/ 232783 w 380170"/>
                <a:gd name="connsiteY25" fmla="*/ 242017 h 419212"/>
                <a:gd name="connsiteX26" fmla="*/ 256509 w 380170"/>
                <a:gd name="connsiteY26" fmla="*/ 300649 h 419212"/>
                <a:gd name="connsiteX27" fmla="*/ 257629 w 380170"/>
                <a:gd name="connsiteY27" fmla="*/ 301370 h 419212"/>
                <a:gd name="connsiteX28" fmla="*/ 200432 w 380170"/>
                <a:gd name="connsiteY28" fmla="*/ 390193 h 419212"/>
                <a:gd name="connsiteX29" fmla="*/ 221832 w 380170"/>
                <a:gd name="connsiteY29" fmla="*/ 403973 h 419212"/>
                <a:gd name="connsiteX30" fmla="*/ 151472 w 380170"/>
                <a:gd name="connsiteY30" fmla="*/ 419212 h 419212"/>
                <a:gd name="connsiteX31" fmla="*/ 136233 w 380170"/>
                <a:gd name="connsiteY31" fmla="*/ 348852 h 419212"/>
                <a:gd name="connsiteX32" fmla="*/ 157633 w 380170"/>
                <a:gd name="connsiteY32" fmla="*/ 362633 h 419212"/>
                <a:gd name="connsiteX33" fmla="*/ 195836 w 380170"/>
                <a:gd name="connsiteY33" fmla="*/ 303306 h 419212"/>
                <a:gd name="connsiteX34" fmla="*/ 171036 w 380170"/>
                <a:gd name="connsiteY34" fmla="*/ 242017 h 419212"/>
                <a:gd name="connsiteX35" fmla="*/ 103125 w 380170"/>
                <a:gd name="connsiteY35" fmla="*/ 242017 h 419212"/>
                <a:gd name="connsiteX36" fmla="*/ 64199 w 380170"/>
                <a:gd name="connsiteY36" fmla="*/ 302466 h 419212"/>
                <a:gd name="connsiteX37" fmla="*/ 85599 w 380170"/>
                <a:gd name="connsiteY37" fmla="*/ 316247 h 419212"/>
                <a:gd name="connsiteX38" fmla="*/ 15239 w 380170"/>
                <a:gd name="connsiteY38" fmla="*/ 331486 h 41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0170" h="419212">
                  <a:moveTo>
                    <a:pt x="0" y="261126"/>
                  </a:moveTo>
                  <a:lnTo>
                    <a:pt x="21400" y="274906"/>
                  </a:lnTo>
                  <a:lnTo>
                    <a:pt x="78597" y="186084"/>
                  </a:lnTo>
                  <a:lnTo>
                    <a:pt x="79018" y="186355"/>
                  </a:lnTo>
                  <a:lnTo>
                    <a:pt x="79018" y="184778"/>
                  </a:lnTo>
                  <a:lnTo>
                    <a:pt x="147874" y="184778"/>
                  </a:lnTo>
                  <a:lnTo>
                    <a:pt x="121062" y="118517"/>
                  </a:lnTo>
                  <a:lnTo>
                    <a:pt x="122614" y="117889"/>
                  </a:lnTo>
                  <a:lnTo>
                    <a:pt x="122541" y="117842"/>
                  </a:lnTo>
                  <a:lnTo>
                    <a:pt x="179738" y="29019"/>
                  </a:lnTo>
                  <a:lnTo>
                    <a:pt x="158338" y="15239"/>
                  </a:lnTo>
                  <a:lnTo>
                    <a:pt x="228698" y="0"/>
                  </a:lnTo>
                  <a:lnTo>
                    <a:pt x="243937" y="70360"/>
                  </a:lnTo>
                  <a:lnTo>
                    <a:pt x="222537" y="56580"/>
                  </a:lnTo>
                  <a:lnTo>
                    <a:pt x="182749" y="118368"/>
                  </a:lnTo>
                  <a:lnTo>
                    <a:pt x="209622" y="184778"/>
                  </a:lnTo>
                  <a:lnTo>
                    <a:pt x="272162" y="184778"/>
                  </a:lnTo>
                  <a:lnTo>
                    <a:pt x="315971" y="116746"/>
                  </a:lnTo>
                  <a:lnTo>
                    <a:pt x="294571" y="102965"/>
                  </a:lnTo>
                  <a:lnTo>
                    <a:pt x="364931" y="87726"/>
                  </a:lnTo>
                  <a:lnTo>
                    <a:pt x="380170" y="158086"/>
                  </a:lnTo>
                  <a:lnTo>
                    <a:pt x="358770" y="144306"/>
                  </a:lnTo>
                  <a:lnTo>
                    <a:pt x="301573" y="233128"/>
                  </a:lnTo>
                  <a:lnTo>
                    <a:pt x="298661" y="231253"/>
                  </a:lnTo>
                  <a:lnTo>
                    <a:pt x="298661" y="242017"/>
                  </a:lnTo>
                  <a:lnTo>
                    <a:pt x="232783" y="242017"/>
                  </a:lnTo>
                  <a:lnTo>
                    <a:pt x="256509" y="300649"/>
                  </a:lnTo>
                  <a:lnTo>
                    <a:pt x="257629" y="301370"/>
                  </a:lnTo>
                  <a:lnTo>
                    <a:pt x="200432" y="390193"/>
                  </a:lnTo>
                  <a:lnTo>
                    <a:pt x="221832" y="403973"/>
                  </a:lnTo>
                  <a:lnTo>
                    <a:pt x="151472" y="419212"/>
                  </a:lnTo>
                  <a:lnTo>
                    <a:pt x="136233" y="348852"/>
                  </a:lnTo>
                  <a:lnTo>
                    <a:pt x="157633" y="362633"/>
                  </a:lnTo>
                  <a:lnTo>
                    <a:pt x="195836" y="303306"/>
                  </a:lnTo>
                  <a:lnTo>
                    <a:pt x="171036" y="242017"/>
                  </a:lnTo>
                  <a:lnTo>
                    <a:pt x="103125" y="242017"/>
                  </a:lnTo>
                  <a:lnTo>
                    <a:pt x="64199" y="302466"/>
                  </a:lnTo>
                  <a:lnTo>
                    <a:pt x="85599" y="316247"/>
                  </a:lnTo>
                  <a:lnTo>
                    <a:pt x="15239" y="33148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140" name="Group 139">
            <a:extLst>
              <a:ext uri="{FF2B5EF4-FFF2-40B4-BE49-F238E27FC236}">
                <a16:creationId xmlns:a16="http://schemas.microsoft.com/office/drawing/2014/main" id="{5AE37254-2EED-E745-BEA7-8A2B2D5862C3}"/>
              </a:ext>
            </a:extLst>
          </p:cNvPr>
          <p:cNvGrpSpPr/>
          <p:nvPr/>
        </p:nvGrpSpPr>
        <p:grpSpPr>
          <a:xfrm>
            <a:off x="6368254" y="4179363"/>
            <a:ext cx="425450" cy="365876"/>
            <a:chOff x="13668375" y="3936715"/>
            <a:chExt cx="425450" cy="365876"/>
          </a:xfrm>
        </p:grpSpPr>
        <p:sp>
          <p:nvSpPr>
            <p:cNvPr id="134" name="Freeform 133">
              <a:extLst>
                <a:ext uri="{FF2B5EF4-FFF2-40B4-BE49-F238E27FC236}">
                  <a16:creationId xmlns:a16="http://schemas.microsoft.com/office/drawing/2014/main" id="{3492577D-84EA-904E-8719-FA248F42216C}"/>
                </a:ext>
              </a:extLst>
            </p:cNvPr>
            <p:cNvSpPr/>
            <p:nvPr/>
          </p:nvSpPr>
          <p:spPr>
            <a:xfrm>
              <a:off x="13731874" y="3937997"/>
              <a:ext cx="292100" cy="364594"/>
            </a:xfrm>
            <a:custGeom>
              <a:avLst/>
              <a:gdLst>
                <a:gd name="connsiteX0" fmla="*/ 146050 w 292100"/>
                <a:gd name="connsiteY0" fmla="*/ 0 h 364594"/>
                <a:gd name="connsiteX1" fmla="*/ 146050 w 292100"/>
                <a:gd name="connsiteY1" fmla="*/ 58225 h 364594"/>
                <a:gd name="connsiteX2" fmla="*/ 85724 w 292100"/>
                <a:gd name="connsiteY2" fmla="*/ 118550 h 364594"/>
                <a:gd name="connsiteX3" fmla="*/ 85724 w 292100"/>
                <a:gd name="connsiteY3" fmla="*/ 189113 h 364594"/>
                <a:gd name="connsiteX4" fmla="*/ 146050 w 292100"/>
                <a:gd name="connsiteY4" fmla="*/ 189113 h 364594"/>
                <a:gd name="connsiteX5" fmla="*/ 146050 w 292100"/>
                <a:gd name="connsiteY5" fmla="*/ 189114 h 364594"/>
                <a:gd name="connsiteX6" fmla="*/ 292100 w 292100"/>
                <a:gd name="connsiteY6" fmla="*/ 189114 h 364594"/>
                <a:gd name="connsiteX7" fmla="*/ 292100 w 292100"/>
                <a:gd name="connsiteY7" fmla="*/ 364594 h 364594"/>
                <a:gd name="connsiteX8" fmla="*/ 0 w 292100"/>
                <a:gd name="connsiteY8" fmla="*/ 364594 h 364594"/>
                <a:gd name="connsiteX9" fmla="*/ 0 w 292100"/>
                <a:gd name="connsiteY9" fmla="*/ 189113 h 364594"/>
                <a:gd name="connsiteX10" fmla="*/ 32568 w 292100"/>
                <a:gd name="connsiteY10" fmla="*/ 189113 h 364594"/>
                <a:gd name="connsiteX11" fmla="*/ 32568 w 292100"/>
                <a:gd name="connsiteY11" fmla="*/ 118550 h 364594"/>
                <a:gd name="connsiteX12" fmla="*/ 105756 w 292100"/>
                <a:gd name="connsiteY12" fmla="*/ 8135 h 364594"/>
                <a:gd name="connsiteX13" fmla="*/ 146050 w 292100"/>
                <a:gd name="connsiteY13" fmla="*/ 0 h 36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2100" h="364594">
                  <a:moveTo>
                    <a:pt x="146050" y="0"/>
                  </a:moveTo>
                  <a:lnTo>
                    <a:pt x="146050" y="58225"/>
                  </a:lnTo>
                  <a:cubicBezTo>
                    <a:pt x="112733" y="58225"/>
                    <a:pt x="85724" y="85233"/>
                    <a:pt x="85724" y="118550"/>
                  </a:cubicBezTo>
                  <a:lnTo>
                    <a:pt x="85724" y="189113"/>
                  </a:lnTo>
                  <a:lnTo>
                    <a:pt x="146050" y="189113"/>
                  </a:lnTo>
                  <a:lnTo>
                    <a:pt x="146050" y="189114"/>
                  </a:lnTo>
                  <a:lnTo>
                    <a:pt x="292100" y="189114"/>
                  </a:lnTo>
                  <a:lnTo>
                    <a:pt x="292100" y="364594"/>
                  </a:lnTo>
                  <a:lnTo>
                    <a:pt x="0" y="364594"/>
                  </a:lnTo>
                  <a:lnTo>
                    <a:pt x="0" y="189113"/>
                  </a:lnTo>
                  <a:lnTo>
                    <a:pt x="32568" y="189113"/>
                  </a:lnTo>
                  <a:lnTo>
                    <a:pt x="32568" y="118550"/>
                  </a:lnTo>
                  <a:cubicBezTo>
                    <a:pt x="32568" y="68914"/>
                    <a:pt x="62747" y="26327"/>
                    <a:pt x="105756" y="8135"/>
                  </a:cubicBezTo>
                  <a:lnTo>
                    <a:pt x="14605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8" name="Left-Right Arrow 137">
              <a:extLst>
                <a:ext uri="{FF2B5EF4-FFF2-40B4-BE49-F238E27FC236}">
                  <a16:creationId xmlns:a16="http://schemas.microsoft.com/office/drawing/2014/main" id="{95D3275E-A65F-1E45-B144-35538424B0B8}"/>
                </a:ext>
              </a:extLst>
            </p:cNvPr>
            <p:cNvSpPr/>
            <p:nvPr/>
          </p:nvSpPr>
          <p:spPr>
            <a:xfrm>
              <a:off x="13668375" y="3983773"/>
              <a:ext cx="425450" cy="133350"/>
            </a:xfrm>
            <a:prstGeom prst="leftRightArrow">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9" name="Freeform 138">
              <a:extLst>
                <a:ext uri="{FF2B5EF4-FFF2-40B4-BE49-F238E27FC236}">
                  <a16:creationId xmlns:a16="http://schemas.microsoft.com/office/drawing/2014/main" id="{40D8327A-364A-7B40-A7BF-C9A9D82A834B}"/>
                </a:ext>
              </a:extLst>
            </p:cNvPr>
            <p:cNvSpPr/>
            <p:nvPr/>
          </p:nvSpPr>
          <p:spPr>
            <a:xfrm>
              <a:off x="13877925" y="3936715"/>
              <a:ext cx="146050" cy="190396"/>
            </a:xfrm>
            <a:custGeom>
              <a:avLst/>
              <a:gdLst>
                <a:gd name="connsiteX0" fmla="*/ 6350 w 146050"/>
                <a:gd name="connsiteY0" fmla="*/ 0 h 190396"/>
                <a:gd name="connsiteX1" fmla="*/ 126182 w 146050"/>
                <a:gd name="connsiteY1" fmla="*/ 119832 h 190396"/>
                <a:gd name="connsiteX2" fmla="*/ 126182 w 146050"/>
                <a:gd name="connsiteY2" fmla="*/ 190395 h 190396"/>
                <a:gd name="connsiteX3" fmla="*/ 146050 w 146050"/>
                <a:gd name="connsiteY3" fmla="*/ 190395 h 190396"/>
                <a:gd name="connsiteX4" fmla="*/ 146050 w 146050"/>
                <a:gd name="connsiteY4" fmla="*/ 190396 h 190396"/>
                <a:gd name="connsiteX5" fmla="*/ 0 w 146050"/>
                <a:gd name="connsiteY5" fmla="*/ 190396 h 190396"/>
                <a:gd name="connsiteX6" fmla="*/ 0 w 146050"/>
                <a:gd name="connsiteY6" fmla="*/ 190395 h 190396"/>
                <a:gd name="connsiteX7" fmla="*/ 60326 w 146050"/>
                <a:gd name="connsiteY7" fmla="*/ 190395 h 190396"/>
                <a:gd name="connsiteX8" fmla="*/ 60326 w 146050"/>
                <a:gd name="connsiteY8" fmla="*/ 119832 h 190396"/>
                <a:gd name="connsiteX9" fmla="*/ 0 w 146050"/>
                <a:gd name="connsiteY9" fmla="*/ 59507 h 190396"/>
                <a:gd name="connsiteX10" fmla="*/ 0 w 146050"/>
                <a:gd name="connsiteY10" fmla="*/ 1282 h 190396"/>
                <a:gd name="connsiteX11" fmla="*/ 6350 w 146050"/>
                <a:gd name="connsiteY11" fmla="*/ 0 h 190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90396">
                  <a:moveTo>
                    <a:pt x="6350" y="0"/>
                  </a:moveTo>
                  <a:cubicBezTo>
                    <a:pt x="72531" y="0"/>
                    <a:pt x="126182" y="53651"/>
                    <a:pt x="126182" y="119832"/>
                  </a:cubicBezTo>
                  <a:lnTo>
                    <a:pt x="126182" y="190395"/>
                  </a:lnTo>
                  <a:lnTo>
                    <a:pt x="146050" y="190395"/>
                  </a:lnTo>
                  <a:lnTo>
                    <a:pt x="146050" y="190396"/>
                  </a:lnTo>
                  <a:lnTo>
                    <a:pt x="0" y="190396"/>
                  </a:lnTo>
                  <a:lnTo>
                    <a:pt x="0" y="190395"/>
                  </a:lnTo>
                  <a:lnTo>
                    <a:pt x="60326" y="190395"/>
                  </a:lnTo>
                  <a:lnTo>
                    <a:pt x="60326" y="119832"/>
                  </a:lnTo>
                  <a:cubicBezTo>
                    <a:pt x="60326" y="86515"/>
                    <a:pt x="33317" y="59507"/>
                    <a:pt x="0" y="59507"/>
                  </a:cubicBezTo>
                  <a:lnTo>
                    <a:pt x="0" y="1282"/>
                  </a:lnTo>
                  <a:lnTo>
                    <a:pt x="635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163" name="Group 162">
            <a:extLst>
              <a:ext uri="{FF2B5EF4-FFF2-40B4-BE49-F238E27FC236}">
                <a16:creationId xmlns:a16="http://schemas.microsoft.com/office/drawing/2014/main" id="{D0C6A6A5-9813-0A42-90D5-4B42CDD42337}"/>
              </a:ext>
            </a:extLst>
          </p:cNvPr>
          <p:cNvGrpSpPr/>
          <p:nvPr/>
        </p:nvGrpSpPr>
        <p:grpSpPr>
          <a:xfrm>
            <a:off x="8463517" y="4109524"/>
            <a:ext cx="568325" cy="762719"/>
            <a:chOff x="15938500" y="3883025"/>
            <a:chExt cx="568325" cy="762719"/>
          </a:xfrm>
        </p:grpSpPr>
        <p:sp>
          <p:nvSpPr>
            <p:cNvPr id="162" name="Rectangle 161">
              <a:extLst>
                <a:ext uri="{FF2B5EF4-FFF2-40B4-BE49-F238E27FC236}">
                  <a16:creationId xmlns:a16="http://schemas.microsoft.com/office/drawing/2014/main" id="{772B97DD-360F-BD43-80D6-105335D8F4C3}"/>
                </a:ext>
              </a:extLst>
            </p:cNvPr>
            <p:cNvSpPr/>
            <p:nvPr/>
          </p:nvSpPr>
          <p:spPr>
            <a:xfrm>
              <a:off x="15938500" y="3883025"/>
              <a:ext cx="568325" cy="762719"/>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nvGrpSpPr>
            <p:cNvPr id="147" name="Group 146">
              <a:extLst>
                <a:ext uri="{FF2B5EF4-FFF2-40B4-BE49-F238E27FC236}">
                  <a16:creationId xmlns:a16="http://schemas.microsoft.com/office/drawing/2014/main" id="{FBB81F8F-651F-4742-A18D-657C1DFB092D}"/>
                </a:ext>
              </a:extLst>
            </p:cNvPr>
            <p:cNvGrpSpPr/>
            <p:nvPr/>
          </p:nvGrpSpPr>
          <p:grpSpPr>
            <a:xfrm>
              <a:off x="16005175" y="3987800"/>
              <a:ext cx="130175" cy="473368"/>
              <a:chOff x="16005175" y="3987800"/>
              <a:chExt cx="130175" cy="473368"/>
            </a:xfrm>
            <a:solidFill>
              <a:schemeClr val="bg1"/>
            </a:solidFill>
          </p:grpSpPr>
          <p:sp>
            <p:nvSpPr>
              <p:cNvPr id="141" name="Rectangle 140">
                <a:extLst>
                  <a:ext uri="{FF2B5EF4-FFF2-40B4-BE49-F238E27FC236}">
                    <a16:creationId xmlns:a16="http://schemas.microsoft.com/office/drawing/2014/main" id="{8393290D-2722-6449-8D24-CAC89B12344F}"/>
                  </a:ext>
                </a:extLst>
              </p:cNvPr>
              <p:cNvSpPr/>
              <p:nvPr/>
            </p:nvSpPr>
            <p:spPr>
              <a:xfrm>
                <a:off x="16005175" y="3987800"/>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2" name="Rectangle 141">
                <a:extLst>
                  <a:ext uri="{FF2B5EF4-FFF2-40B4-BE49-F238E27FC236}">
                    <a16:creationId xmlns:a16="http://schemas.microsoft.com/office/drawing/2014/main" id="{6C917D00-BB7F-0449-853E-EA4A4A22B50E}"/>
                  </a:ext>
                </a:extLst>
              </p:cNvPr>
              <p:cNvSpPr/>
              <p:nvPr/>
            </p:nvSpPr>
            <p:spPr>
              <a:xfrm>
                <a:off x="16005175" y="4070409"/>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3" name="Rectangle 142">
                <a:extLst>
                  <a:ext uri="{FF2B5EF4-FFF2-40B4-BE49-F238E27FC236}">
                    <a16:creationId xmlns:a16="http://schemas.microsoft.com/office/drawing/2014/main" id="{24458FC8-CF57-C54E-9A12-F1174B99BFD6}"/>
                  </a:ext>
                </a:extLst>
              </p:cNvPr>
              <p:cNvSpPr/>
              <p:nvPr/>
            </p:nvSpPr>
            <p:spPr>
              <a:xfrm>
                <a:off x="16005175" y="4153018"/>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4" name="Rectangle 143">
                <a:extLst>
                  <a:ext uri="{FF2B5EF4-FFF2-40B4-BE49-F238E27FC236}">
                    <a16:creationId xmlns:a16="http://schemas.microsoft.com/office/drawing/2014/main" id="{626833F1-1A0D-004A-A29A-86B4CB0547BE}"/>
                  </a:ext>
                </a:extLst>
              </p:cNvPr>
              <p:cNvSpPr/>
              <p:nvPr/>
            </p:nvSpPr>
            <p:spPr>
              <a:xfrm>
                <a:off x="16005175" y="4235627"/>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5" name="Rectangle 144">
                <a:extLst>
                  <a:ext uri="{FF2B5EF4-FFF2-40B4-BE49-F238E27FC236}">
                    <a16:creationId xmlns:a16="http://schemas.microsoft.com/office/drawing/2014/main" id="{668F1721-1116-4144-8938-4D4983B5BC93}"/>
                  </a:ext>
                </a:extLst>
              </p:cNvPr>
              <p:cNvSpPr/>
              <p:nvPr/>
            </p:nvSpPr>
            <p:spPr>
              <a:xfrm>
                <a:off x="16005175" y="4318236"/>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6" name="Rectangle 145">
                <a:extLst>
                  <a:ext uri="{FF2B5EF4-FFF2-40B4-BE49-F238E27FC236}">
                    <a16:creationId xmlns:a16="http://schemas.microsoft.com/office/drawing/2014/main" id="{498C913D-58CC-5F42-AFC7-704D5DA50AC9}"/>
                  </a:ext>
                </a:extLst>
              </p:cNvPr>
              <p:cNvSpPr/>
              <p:nvPr/>
            </p:nvSpPr>
            <p:spPr>
              <a:xfrm>
                <a:off x="16005175" y="4400843"/>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148" name="Group 147">
              <a:extLst>
                <a:ext uri="{FF2B5EF4-FFF2-40B4-BE49-F238E27FC236}">
                  <a16:creationId xmlns:a16="http://schemas.microsoft.com/office/drawing/2014/main" id="{96BEB0D6-97E7-8F47-8768-EFB25BF2B438}"/>
                </a:ext>
              </a:extLst>
            </p:cNvPr>
            <p:cNvGrpSpPr/>
            <p:nvPr/>
          </p:nvGrpSpPr>
          <p:grpSpPr>
            <a:xfrm>
              <a:off x="16159776" y="3987800"/>
              <a:ext cx="130175" cy="473368"/>
              <a:chOff x="16005175" y="3987800"/>
              <a:chExt cx="130175" cy="473368"/>
            </a:xfrm>
            <a:solidFill>
              <a:schemeClr val="bg1"/>
            </a:solidFill>
          </p:grpSpPr>
          <p:sp>
            <p:nvSpPr>
              <p:cNvPr id="149" name="Rectangle 148">
                <a:extLst>
                  <a:ext uri="{FF2B5EF4-FFF2-40B4-BE49-F238E27FC236}">
                    <a16:creationId xmlns:a16="http://schemas.microsoft.com/office/drawing/2014/main" id="{96871C8D-4B7E-2C45-A604-E55009BBBC89}"/>
                  </a:ext>
                </a:extLst>
              </p:cNvPr>
              <p:cNvSpPr/>
              <p:nvPr/>
            </p:nvSpPr>
            <p:spPr>
              <a:xfrm>
                <a:off x="16005175" y="3987800"/>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0" name="Rectangle 149">
                <a:extLst>
                  <a:ext uri="{FF2B5EF4-FFF2-40B4-BE49-F238E27FC236}">
                    <a16:creationId xmlns:a16="http://schemas.microsoft.com/office/drawing/2014/main" id="{E14D049A-E56C-2C4F-9899-B23701DDE05E}"/>
                  </a:ext>
                </a:extLst>
              </p:cNvPr>
              <p:cNvSpPr/>
              <p:nvPr/>
            </p:nvSpPr>
            <p:spPr>
              <a:xfrm>
                <a:off x="16005175" y="4070409"/>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1" name="Rectangle 150">
                <a:extLst>
                  <a:ext uri="{FF2B5EF4-FFF2-40B4-BE49-F238E27FC236}">
                    <a16:creationId xmlns:a16="http://schemas.microsoft.com/office/drawing/2014/main" id="{0B377267-496F-854F-8EF3-5DAA32FB727A}"/>
                  </a:ext>
                </a:extLst>
              </p:cNvPr>
              <p:cNvSpPr/>
              <p:nvPr/>
            </p:nvSpPr>
            <p:spPr>
              <a:xfrm>
                <a:off x="16005175" y="4153018"/>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2" name="Rectangle 151">
                <a:extLst>
                  <a:ext uri="{FF2B5EF4-FFF2-40B4-BE49-F238E27FC236}">
                    <a16:creationId xmlns:a16="http://schemas.microsoft.com/office/drawing/2014/main" id="{A27F8656-22BE-2E48-9AE8-9B6DBE85079F}"/>
                  </a:ext>
                </a:extLst>
              </p:cNvPr>
              <p:cNvSpPr/>
              <p:nvPr/>
            </p:nvSpPr>
            <p:spPr>
              <a:xfrm>
                <a:off x="16005175" y="4235627"/>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3" name="Rectangle 152">
                <a:extLst>
                  <a:ext uri="{FF2B5EF4-FFF2-40B4-BE49-F238E27FC236}">
                    <a16:creationId xmlns:a16="http://schemas.microsoft.com/office/drawing/2014/main" id="{913611DA-9905-D144-921C-A39B789A5DA6}"/>
                  </a:ext>
                </a:extLst>
              </p:cNvPr>
              <p:cNvSpPr/>
              <p:nvPr/>
            </p:nvSpPr>
            <p:spPr>
              <a:xfrm>
                <a:off x="16005175" y="4318236"/>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4" name="Rectangle 153">
                <a:extLst>
                  <a:ext uri="{FF2B5EF4-FFF2-40B4-BE49-F238E27FC236}">
                    <a16:creationId xmlns:a16="http://schemas.microsoft.com/office/drawing/2014/main" id="{FA8012C0-E32C-B447-AF4E-EF554E15F5F5}"/>
                  </a:ext>
                </a:extLst>
              </p:cNvPr>
              <p:cNvSpPr/>
              <p:nvPr/>
            </p:nvSpPr>
            <p:spPr>
              <a:xfrm>
                <a:off x="16005175" y="4400843"/>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155" name="Group 154">
              <a:extLst>
                <a:ext uri="{FF2B5EF4-FFF2-40B4-BE49-F238E27FC236}">
                  <a16:creationId xmlns:a16="http://schemas.microsoft.com/office/drawing/2014/main" id="{58ACA479-BAF8-A048-89B7-F7440F7F7110}"/>
                </a:ext>
              </a:extLst>
            </p:cNvPr>
            <p:cNvGrpSpPr/>
            <p:nvPr/>
          </p:nvGrpSpPr>
          <p:grpSpPr>
            <a:xfrm>
              <a:off x="16314378" y="3987800"/>
              <a:ext cx="130175" cy="473368"/>
              <a:chOff x="16005175" y="3987800"/>
              <a:chExt cx="130175" cy="473368"/>
            </a:xfrm>
            <a:solidFill>
              <a:schemeClr val="bg1"/>
            </a:solidFill>
          </p:grpSpPr>
          <p:sp>
            <p:nvSpPr>
              <p:cNvPr id="156" name="Rectangle 155">
                <a:extLst>
                  <a:ext uri="{FF2B5EF4-FFF2-40B4-BE49-F238E27FC236}">
                    <a16:creationId xmlns:a16="http://schemas.microsoft.com/office/drawing/2014/main" id="{E6964B35-EC59-6940-8F9E-F9A66E46B9F0}"/>
                  </a:ext>
                </a:extLst>
              </p:cNvPr>
              <p:cNvSpPr/>
              <p:nvPr/>
            </p:nvSpPr>
            <p:spPr>
              <a:xfrm>
                <a:off x="16005175" y="3987800"/>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7" name="Rectangle 156">
                <a:extLst>
                  <a:ext uri="{FF2B5EF4-FFF2-40B4-BE49-F238E27FC236}">
                    <a16:creationId xmlns:a16="http://schemas.microsoft.com/office/drawing/2014/main" id="{F0477707-DFE1-434B-A7E4-786DFAA01114}"/>
                  </a:ext>
                </a:extLst>
              </p:cNvPr>
              <p:cNvSpPr/>
              <p:nvPr/>
            </p:nvSpPr>
            <p:spPr>
              <a:xfrm>
                <a:off x="16005175" y="4070409"/>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8" name="Rectangle 157">
                <a:extLst>
                  <a:ext uri="{FF2B5EF4-FFF2-40B4-BE49-F238E27FC236}">
                    <a16:creationId xmlns:a16="http://schemas.microsoft.com/office/drawing/2014/main" id="{435AE4AE-259E-2741-9C01-DCF34307F984}"/>
                  </a:ext>
                </a:extLst>
              </p:cNvPr>
              <p:cNvSpPr/>
              <p:nvPr/>
            </p:nvSpPr>
            <p:spPr>
              <a:xfrm>
                <a:off x="16005175" y="4153018"/>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9" name="Rectangle 158">
                <a:extLst>
                  <a:ext uri="{FF2B5EF4-FFF2-40B4-BE49-F238E27FC236}">
                    <a16:creationId xmlns:a16="http://schemas.microsoft.com/office/drawing/2014/main" id="{956492BF-F0E9-5C4C-AC43-D4BC5CBF9E86}"/>
                  </a:ext>
                </a:extLst>
              </p:cNvPr>
              <p:cNvSpPr/>
              <p:nvPr/>
            </p:nvSpPr>
            <p:spPr>
              <a:xfrm>
                <a:off x="16005175" y="4235627"/>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0" name="Rectangle 159">
                <a:extLst>
                  <a:ext uri="{FF2B5EF4-FFF2-40B4-BE49-F238E27FC236}">
                    <a16:creationId xmlns:a16="http://schemas.microsoft.com/office/drawing/2014/main" id="{01531ED0-05BF-2D4A-84F9-AD8687224873}"/>
                  </a:ext>
                </a:extLst>
              </p:cNvPr>
              <p:cNvSpPr/>
              <p:nvPr/>
            </p:nvSpPr>
            <p:spPr>
              <a:xfrm>
                <a:off x="16005175" y="4318236"/>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1" name="Rectangle 160">
                <a:extLst>
                  <a:ext uri="{FF2B5EF4-FFF2-40B4-BE49-F238E27FC236}">
                    <a16:creationId xmlns:a16="http://schemas.microsoft.com/office/drawing/2014/main" id="{A1C6EAEB-98C9-7743-A6A5-032EAE917E3D}"/>
                  </a:ext>
                </a:extLst>
              </p:cNvPr>
              <p:cNvSpPr/>
              <p:nvPr/>
            </p:nvSpPr>
            <p:spPr>
              <a:xfrm>
                <a:off x="16005175" y="4400843"/>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sp>
        <p:nvSpPr>
          <p:cNvPr id="165" name="Rectangle 164">
            <a:extLst>
              <a:ext uri="{FF2B5EF4-FFF2-40B4-BE49-F238E27FC236}">
                <a16:creationId xmlns:a16="http://schemas.microsoft.com/office/drawing/2014/main" id="{E6F2B15F-9C16-7B4B-A93E-6CEFB844F39B}"/>
              </a:ext>
            </a:extLst>
          </p:cNvPr>
          <p:cNvSpPr/>
          <p:nvPr/>
        </p:nvSpPr>
        <p:spPr>
          <a:xfrm>
            <a:off x="5962341" y="4645744"/>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VPN</a:t>
            </a:r>
            <a:br>
              <a:rPr lang="en-US" sz="900" dirty="0">
                <a:solidFill>
                  <a:schemeClr val="tx1"/>
                </a:solidFill>
              </a:rPr>
            </a:br>
            <a:r>
              <a:rPr lang="en-US" sz="900" dirty="0">
                <a:solidFill>
                  <a:schemeClr val="tx1"/>
                </a:solidFill>
              </a:rPr>
              <a:t>Connection</a:t>
            </a:r>
          </a:p>
        </p:txBody>
      </p:sp>
      <p:cxnSp>
        <p:nvCxnSpPr>
          <p:cNvPr id="167" name="Elbow Connector 166">
            <a:extLst>
              <a:ext uri="{FF2B5EF4-FFF2-40B4-BE49-F238E27FC236}">
                <a16:creationId xmlns:a16="http://schemas.microsoft.com/office/drawing/2014/main" id="{2A097125-80CB-C64B-99EC-6D3819ACB9FB}"/>
              </a:ext>
            </a:extLst>
          </p:cNvPr>
          <p:cNvCxnSpPr>
            <a:stCxn id="59" idx="2"/>
            <a:endCxn id="65" idx="2"/>
          </p:cNvCxnSpPr>
          <p:nvPr/>
        </p:nvCxnSpPr>
        <p:spPr>
          <a:xfrm rot="16200000" flipH="1">
            <a:off x="2249213" y="3452797"/>
            <a:ext cx="910109" cy="895718"/>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A01FA69-683F-AA44-9E06-2011356E010D}"/>
              </a:ext>
            </a:extLst>
          </p:cNvPr>
          <p:cNvCxnSpPr>
            <a:stCxn id="65" idx="6"/>
            <a:endCxn id="107" idx="2"/>
          </p:cNvCxnSpPr>
          <p:nvPr/>
        </p:nvCxnSpPr>
        <p:spPr>
          <a:xfrm>
            <a:off x="3604901" y="4355711"/>
            <a:ext cx="1878437"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93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ED9D30-1966-4C0C-900D-241CE7339B1B}"/>
              </a:ext>
            </a:extLst>
          </p:cNvPr>
          <p:cNvSpPr>
            <a:spLocks noGrp="1"/>
          </p:cNvSpPr>
          <p:nvPr>
            <p:ph type="title"/>
          </p:nvPr>
        </p:nvSpPr>
        <p:spPr/>
        <p:txBody>
          <a:bodyPr/>
          <a:lstStyle/>
          <a:p>
            <a:r>
              <a:rPr lang="en-US" dirty="0"/>
              <a:t>Connectivity to Other Peering Locations</a:t>
            </a:r>
          </a:p>
        </p:txBody>
      </p:sp>
      <p:sp>
        <p:nvSpPr>
          <p:cNvPr id="8" name="Text Placeholder 7">
            <a:extLst>
              <a:ext uri="{FF2B5EF4-FFF2-40B4-BE49-F238E27FC236}">
                <a16:creationId xmlns:a16="http://schemas.microsoft.com/office/drawing/2014/main" id="{28DEC67A-5239-40A9-BB43-59DD59740721}"/>
              </a:ext>
            </a:extLst>
          </p:cNvPr>
          <p:cNvSpPr>
            <a:spLocks noGrp="1"/>
          </p:cNvSpPr>
          <p:nvPr>
            <p:ph type="body" idx="10"/>
          </p:nvPr>
        </p:nvSpPr>
        <p:spPr/>
        <p:txBody>
          <a:bodyPr/>
          <a:lstStyle/>
          <a:p>
            <a:r>
              <a:rPr lang="en-US" dirty="0">
                <a:solidFill>
                  <a:srgbClr val="0067C5"/>
                </a:solidFill>
              </a:rPr>
              <a:t>AWS</a:t>
            </a:r>
            <a:r>
              <a:rPr lang="en-US" dirty="0"/>
              <a:t> Direct Connect with Virtual Private Gateway</a:t>
            </a:r>
          </a:p>
          <a:p>
            <a:endParaRPr lang="en-US" dirty="0"/>
          </a:p>
        </p:txBody>
      </p:sp>
      <p:sp>
        <p:nvSpPr>
          <p:cNvPr id="4" name="Slide Number Placeholder 3">
            <a:extLst>
              <a:ext uri="{FF2B5EF4-FFF2-40B4-BE49-F238E27FC236}">
                <a16:creationId xmlns:a16="http://schemas.microsoft.com/office/drawing/2014/main" id="{CB69762E-3C1F-4A5E-8FD9-7F59F9CA22AE}"/>
              </a:ext>
            </a:extLst>
          </p:cNvPr>
          <p:cNvSpPr>
            <a:spLocks noGrp="1"/>
          </p:cNvSpPr>
          <p:nvPr>
            <p:ph type="sldNum" sz="quarter" idx="4"/>
          </p:nvPr>
        </p:nvSpPr>
        <p:spPr/>
        <p:txBody>
          <a:bodyPr/>
          <a:lstStyle/>
          <a:p>
            <a:fld id="{92978B7E-5EBE-134C-B481-E4E8CA36F800}" type="slidenum">
              <a:rPr lang="en-US" smtClean="0"/>
              <a:pPr/>
              <a:t>28</a:t>
            </a:fld>
            <a:endParaRPr lang="en-US" dirty="0"/>
          </a:p>
        </p:txBody>
      </p:sp>
      <p:sp>
        <p:nvSpPr>
          <p:cNvPr id="5" name="Text Placeholder 4">
            <a:extLst>
              <a:ext uri="{FF2B5EF4-FFF2-40B4-BE49-F238E27FC236}">
                <a16:creationId xmlns:a16="http://schemas.microsoft.com/office/drawing/2014/main" id="{27545378-87F1-8245-AF0E-C36B60C73997}"/>
              </a:ext>
            </a:extLst>
          </p:cNvPr>
          <p:cNvSpPr>
            <a:spLocks noGrp="1"/>
          </p:cNvSpPr>
          <p:nvPr>
            <p:ph type="body" sz="quarter" idx="16"/>
          </p:nvPr>
        </p:nvSpPr>
        <p:spPr/>
        <p:txBody>
          <a:bodyPr/>
          <a:lstStyle/>
          <a:p>
            <a:pPr algn="r"/>
            <a:r>
              <a:rPr lang="en-US" dirty="0"/>
              <a:t>Private virtual interface		Public Virtual interface</a:t>
            </a:r>
          </a:p>
        </p:txBody>
      </p:sp>
      <p:sp>
        <p:nvSpPr>
          <p:cNvPr id="3" name="Footer Placeholder 2">
            <a:extLst>
              <a:ext uri="{FF2B5EF4-FFF2-40B4-BE49-F238E27FC236}">
                <a16:creationId xmlns:a16="http://schemas.microsoft.com/office/drawing/2014/main" id="{F8194B09-1937-4A91-A68B-3423A3502C45}"/>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1" name="Rectangle 10">
            <a:extLst>
              <a:ext uri="{FF2B5EF4-FFF2-40B4-BE49-F238E27FC236}">
                <a16:creationId xmlns:a16="http://schemas.microsoft.com/office/drawing/2014/main" id="{46EB5995-8D09-6E43-B060-132437BE7AB8}"/>
              </a:ext>
            </a:extLst>
          </p:cNvPr>
          <p:cNvSpPr/>
          <p:nvPr/>
        </p:nvSpPr>
        <p:spPr>
          <a:xfrm>
            <a:off x="475630" y="1421714"/>
            <a:ext cx="3816578" cy="3701227"/>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Graphic 15">
            <a:extLst>
              <a:ext uri="{FF2B5EF4-FFF2-40B4-BE49-F238E27FC236}">
                <a16:creationId xmlns:a16="http://schemas.microsoft.com/office/drawing/2014/main" id="{364EDC5E-A828-964F-9545-32ECBCA8C741}"/>
              </a:ext>
            </a:extLst>
          </p:cNvPr>
          <p:cNvSpPr/>
          <p:nvPr/>
        </p:nvSpPr>
        <p:spPr>
          <a:xfrm>
            <a:off x="789350" y="1248873"/>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3" name="Rectangle 12">
            <a:extLst>
              <a:ext uri="{FF2B5EF4-FFF2-40B4-BE49-F238E27FC236}">
                <a16:creationId xmlns:a16="http://schemas.microsoft.com/office/drawing/2014/main" id="{DAB3AC48-124D-274C-9566-F2BD6178846E}"/>
              </a:ext>
            </a:extLst>
          </p:cNvPr>
          <p:cNvSpPr/>
          <p:nvPr/>
        </p:nvSpPr>
        <p:spPr>
          <a:xfrm>
            <a:off x="3551724" y="1418453"/>
            <a:ext cx="74048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sp>
        <p:nvSpPr>
          <p:cNvPr id="14" name="Rectangle 13">
            <a:extLst>
              <a:ext uri="{FF2B5EF4-FFF2-40B4-BE49-F238E27FC236}">
                <a16:creationId xmlns:a16="http://schemas.microsoft.com/office/drawing/2014/main" id="{54925D6D-BB03-C241-B8E6-44A368E12363}"/>
              </a:ext>
            </a:extLst>
          </p:cNvPr>
          <p:cNvSpPr/>
          <p:nvPr/>
        </p:nvSpPr>
        <p:spPr>
          <a:xfrm>
            <a:off x="664528" y="1858557"/>
            <a:ext cx="3295271" cy="19879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Graphic 15">
            <a:extLst>
              <a:ext uri="{FF2B5EF4-FFF2-40B4-BE49-F238E27FC236}">
                <a16:creationId xmlns:a16="http://schemas.microsoft.com/office/drawing/2014/main" id="{0ADF0E2B-88F6-774B-AFFB-E8231830B87F}"/>
              </a:ext>
            </a:extLst>
          </p:cNvPr>
          <p:cNvSpPr/>
          <p:nvPr/>
        </p:nvSpPr>
        <p:spPr>
          <a:xfrm>
            <a:off x="789350" y="1661344"/>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17" name="Rectangle 16">
            <a:extLst>
              <a:ext uri="{FF2B5EF4-FFF2-40B4-BE49-F238E27FC236}">
                <a16:creationId xmlns:a16="http://schemas.microsoft.com/office/drawing/2014/main" id="{3F1D6188-375D-984F-AFAA-35505C86B46A}"/>
              </a:ext>
            </a:extLst>
          </p:cNvPr>
          <p:cNvSpPr/>
          <p:nvPr/>
        </p:nvSpPr>
        <p:spPr>
          <a:xfrm>
            <a:off x="1264457" y="2314307"/>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a:t>
            </a:r>
          </a:p>
        </p:txBody>
      </p:sp>
      <p:sp>
        <p:nvSpPr>
          <p:cNvPr id="18" name="Rectangle 17">
            <a:extLst>
              <a:ext uri="{FF2B5EF4-FFF2-40B4-BE49-F238E27FC236}">
                <a16:creationId xmlns:a16="http://schemas.microsoft.com/office/drawing/2014/main" id="{0669750B-7691-9D4F-9C61-B7368E0A3D1E}"/>
              </a:ext>
            </a:extLst>
          </p:cNvPr>
          <p:cNvSpPr/>
          <p:nvPr/>
        </p:nvSpPr>
        <p:spPr>
          <a:xfrm>
            <a:off x="1264457" y="2526813"/>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sz="800" dirty="0">
              <a:solidFill>
                <a:schemeClr val="tx1"/>
              </a:solidFill>
            </a:endParaRPr>
          </a:p>
        </p:txBody>
      </p:sp>
      <p:pic>
        <p:nvPicPr>
          <p:cNvPr id="19" name="Picture 18">
            <a:extLst>
              <a:ext uri="{FF2B5EF4-FFF2-40B4-BE49-F238E27FC236}">
                <a16:creationId xmlns:a16="http://schemas.microsoft.com/office/drawing/2014/main" id="{80D2E716-8602-3A4C-A4B4-9AC82663792B}"/>
              </a:ext>
            </a:extLst>
          </p:cNvPr>
          <p:cNvPicPr>
            <a:picLocks noChangeAspect="1"/>
          </p:cNvPicPr>
          <p:nvPr/>
        </p:nvPicPr>
        <p:blipFill>
          <a:blip r:embed="rId3"/>
          <a:stretch>
            <a:fillRect/>
          </a:stretch>
        </p:blipFill>
        <p:spPr>
          <a:xfrm>
            <a:off x="1311134" y="2324040"/>
            <a:ext cx="172720" cy="193040"/>
          </a:xfrm>
          <a:prstGeom prst="rect">
            <a:avLst/>
          </a:prstGeom>
        </p:spPr>
      </p:pic>
      <p:sp>
        <p:nvSpPr>
          <p:cNvPr id="20" name="Rectangle 19">
            <a:extLst>
              <a:ext uri="{FF2B5EF4-FFF2-40B4-BE49-F238E27FC236}">
                <a16:creationId xmlns:a16="http://schemas.microsoft.com/office/drawing/2014/main" id="{283564AB-C4FB-E648-9934-6F22024CA63C}"/>
              </a:ext>
            </a:extLst>
          </p:cNvPr>
          <p:cNvSpPr/>
          <p:nvPr/>
        </p:nvSpPr>
        <p:spPr>
          <a:xfrm>
            <a:off x="1942152" y="2684446"/>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21" name="Rectangle 20">
            <a:extLst>
              <a:ext uri="{FF2B5EF4-FFF2-40B4-BE49-F238E27FC236}">
                <a16:creationId xmlns:a16="http://schemas.microsoft.com/office/drawing/2014/main" id="{EB8AFEF2-642E-2944-8615-96BDB2914225}"/>
              </a:ext>
            </a:extLst>
          </p:cNvPr>
          <p:cNvSpPr/>
          <p:nvPr/>
        </p:nvSpPr>
        <p:spPr>
          <a:xfrm>
            <a:off x="2001367" y="2738230"/>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22" name="Rectangle 21">
            <a:extLst>
              <a:ext uri="{FF2B5EF4-FFF2-40B4-BE49-F238E27FC236}">
                <a16:creationId xmlns:a16="http://schemas.microsoft.com/office/drawing/2014/main" id="{218194A4-766F-0D4C-8EF9-53F562F71CA2}"/>
              </a:ext>
            </a:extLst>
          </p:cNvPr>
          <p:cNvSpPr/>
          <p:nvPr/>
        </p:nvSpPr>
        <p:spPr>
          <a:xfrm>
            <a:off x="2073022" y="2797990"/>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Instances</a:t>
            </a:r>
          </a:p>
        </p:txBody>
      </p:sp>
      <p:pic>
        <p:nvPicPr>
          <p:cNvPr id="6" name="Picture 5">
            <a:extLst>
              <a:ext uri="{FF2B5EF4-FFF2-40B4-BE49-F238E27FC236}">
                <a16:creationId xmlns:a16="http://schemas.microsoft.com/office/drawing/2014/main" id="{FD0607EB-38D1-6542-9372-85A9920913F0}"/>
              </a:ext>
            </a:extLst>
          </p:cNvPr>
          <p:cNvPicPr>
            <a:picLocks noChangeAspect="1"/>
          </p:cNvPicPr>
          <p:nvPr/>
        </p:nvPicPr>
        <p:blipFill>
          <a:blip r:embed="rId4"/>
          <a:stretch>
            <a:fillRect/>
          </a:stretch>
        </p:blipFill>
        <p:spPr>
          <a:xfrm>
            <a:off x="2633839" y="3864262"/>
            <a:ext cx="927100" cy="927100"/>
          </a:xfrm>
          <a:prstGeom prst="rect">
            <a:avLst/>
          </a:prstGeom>
        </p:spPr>
      </p:pic>
      <p:pic>
        <p:nvPicPr>
          <p:cNvPr id="23" name="Picture 22">
            <a:extLst>
              <a:ext uri="{FF2B5EF4-FFF2-40B4-BE49-F238E27FC236}">
                <a16:creationId xmlns:a16="http://schemas.microsoft.com/office/drawing/2014/main" id="{FD3A924D-0816-8B47-99BF-5257882E8120}"/>
              </a:ext>
            </a:extLst>
          </p:cNvPr>
          <p:cNvPicPr>
            <a:picLocks noChangeAspect="1"/>
          </p:cNvPicPr>
          <p:nvPr/>
        </p:nvPicPr>
        <p:blipFill>
          <a:blip r:embed="rId5"/>
          <a:stretch>
            <a:fillRect/>
          </a:stretch>
        </p:blipFill>
        <p:spPr>
          <a:xfrm>
            <a:off x="1126306" y="3864262"/>
            <a:ext cx="923544" cy="923544"/>
          </a:xfrm>
          <a:prstGeom prst="rect">
            <a:avLst/>
          </a:prstGeom>
        </p:spPr>
      </p:pic>
      <p:sp>
        <p:nvSpPr>
          <p:cNvPr id="24" name="Rectangle 23">
            <a:extLst>
              <a:ext uri="{FF2B5EF4-FFF2-40B4-BE49-F238E27FC236}">
                <a16:creationId xmlns:a16="http://schemas.microsoft.com/office/drawing/2014/main" id="{58989234-0BD7-5B4C-8F23-FEDD74931F4A}"/>
              </a:ext>
            </a:extLst>
          </p:cNvPr>
          <p:cNvSpPr/>
          <p:nvPr/>
        </p:nvSpPr>
        <p:spPr>
          <a:xfrm>
            <a:off x="960847" y="4645744"/>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Amazon Glacier</a:t>
            </a:r>
          </a:p>
        </p:txBody>
      </p:sp>
      <p:sp>
        <p:nvSpPr>
          <p:cNvPr id="25" name="Rectangle 24">
            <a:extLst>
              <a:ext uri="{FF2B5EF4-FFF2-40B4-BE49-F238E27FC236}">
                <a16:creationId xmlns:a16="http://schemas.microsoft.com/office/drawing/2014/main" id="{CAE6E75E-3B75-7D4A-8714-EC22F52C11A0}"/>
              </a:ext>
            </a:extLst>
          </p:cNvPr>
          <p:cNvSpPr/>
          <p:nvPr/>
        </p:nvSpPr>
        <p:spPr>
          <a:xfrm>
            <a:off x="2468380" y="4645744"/>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Amazon S3</a:t>
            </a:r>
          </a:p>
        </p:txBody>
      </p:sp>
      <p:grpSp>
        <p:nvGrpSpPr>
          <p:cNvPr id="34" name="Group 33">
            <a:extLst>
              <a:ext uri="{FF2B5EF4-FFF2-40B4-BE49-F238E27FC236}">
                <a16:creationId xmlns:a16="http://schemas.microsoft.com/office/drawing/2014/main" id="{1B9390C0-4F55-B84E-A4DC-EC9B53A9B9B3}"/>
              </a:ext>
            </a:extLst>
          </p:cNvPr>
          <p:cNvGrpSpPr/>
          <p:nvPr/>
        </p:nvGrpSpPr>
        <p:grpSpPr>
          <a:xfrm>
            <a:off x="3434554" y="2527195"/>
            <a:ext cx="974824" cy="745132"/>
            <a:chOff x="6086803" y="3265756"/>
            <a:chExt cx="974824" cy="745132"/>
          </a:xfrm>
        </p:grpSpPr>
        <p:grpSp>
          <p:nvGrpSpPr>
            <p:cNvPr id="26" name="Group 25">
              <a:extLst>
                <a:ext uri="{FF2B5EF4-FFF2-40B4-BE49-F238E27FC236}">
                  <a16:creationId xmlns:a16="http://schemas.microsoft.com/office/drawing/2014/main" id="{C4CC80E8-C472-9F42-891C-B834D3A4DCD6}"/>
                </a:ext>
              </a:extLst>
            </p:cNvPr>
            <p:cNvGrpSpPr/>
            <p:nvPr/>
          </p:nvGrpSpPr>
          <p:grpSpPr>
            <a:xfrm>
              <a:off x="6086803" y="3265756"/>
              <a:ext cx="974824" cy="745132"/>
              <a:chOff x="3614174" y="3345796"/>
              <a:chExt cx="974824" cy="745132"/>
            </a:xfrm>
          </p:grpSpPr>
          <p:sp>
            <p:nvSpPr>
              <p:cNvPr id="29" name="Oval 28">
                <a:extLst>
                  <a:ext uri="{FF2B5EF4-FFF2-40B4-BE49-F238E27FC236}">
                    <a16:creationId xmlns:a16="http://schemas.microsoft.com/office/drawing/2014/main" id="{496C32ED-630B-AC46-A149-C329AF2C7709}"/>
                  </a:ext>
                </a:extLst>
              </p:cNvPr>
              <p:cNvSpPr/>
              <p:nvPr/>
            </p:nvSpPr>
            <p:spPr>
              <a:xfrm>
                <a:off x="3875198" y="334579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Rectangle 27">
                <a:extLst>
                  <a:ext uri="{FF2B5EF4-FFF2-40B4-BE49-F238E27FC236}">
                    <a16:creationId xmlns:a16="http://schemas.microsoft.com/office/drawing/2014/main" id="{2D38F810-7E9E-8746-936F-57118AFD0F31}"/>
                  </a:ext>
                </a:extLst>
              </p:cNvPr>
              <p:cNvSpPr/>
              <p:nvPr/>
            </p:nvSpPr>
            <p:spPr>
              <a:xfrm>
                <a:off x="3614174" y="3864429"/>
                <a:ext cx="974824"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Private Gateway</a:t>
                </a:r>
              </a:p>
            </p:txBody>
          </p:sp>
        </p:grpSp>
        <p:pic>
          <p:nvPicPr>
            <p:cNvPr id="33" name="Picture 32">
              <a:extLst>
                <a:ext uri="{FF2B5EF4-FFF2-40B4-BE49-F238E27FC236}">
                  <a16:creationId xmlns:a16="http://schemas.microsoft.com/office/drawing/2014/main" id="{66BB1B9C-4ACC-8C4D-8751-0F1209D4DF32}"/>
                </a:ext>
              </a:extLst>
            </p:cNvPr>
            <p:cNvPicPr>
              <a:picLocks noChangeAspect="1"/>
            </p:cNvPicPr>
            <p:nvPr/>
          </p:nvPicPr>
          <p:blipFill>
            <a:blip r:embed="rId3">
              <a:biLevel thresh="25000"/>
            </a:blip>
            <a:stretch>
              <a:fillRect/>
            </a:stretch>
          </p:blipFill>
          <p:spPr>
            <a:xfrm>
              <a:off x="6487854" y="3397836"/>
              <a:ext cx="172720" cy="193040"/>
            </a:xfrm>
            <a:prstGeom prst="rect">
              <a:avLst/>
            </a:prstGeom>
          </p:spPr>
        </p:pic>
      </p:grpSp>
      <p:sp>
        <p:nvSpPr>
          <p:cNvPr id="36" name="Rectangle 35">
            <a:extLst>
              <a:ext uri="{FF2B5EF4-FFF2-40B4-BE49-F238E27FC236}">
                <a16:creationId xmlns:a16="http://schemas.microsoft.com/office/drawing/2014/main" id="{FC71D808-8302-3A45-B0FA-00AA936A6A8E}"/>
              </a:ext>
            </a:extLst>
          </p:cNvPr>
          <p:cNvSpPr/>
          <p:nvPr/>
        </p:nvSpPr>
        <p:spPr>
          <a:xfrm>
            <a:off x="4525665" y="1976933"/>
            <a:ext cx="2333993" cy="2421422"/>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7" name="Rectangle 36">
            <a:extLst>
              <a:ext uri="{FF2B5EF4-FFF2-40B4-BE49-F238E27FC236}">
                <a16:creationId xmlns:a16="http://schemas.microsoft.com/office/drawing/2014/main" id="{05FE2771-4309-534D-9B05-1940C019E3E7}"/>
              </a:ext>
            </a:extLst>
          </p:cNvPr>
          <p:cNvSpPr/>
          <p:nvPr/>
        </p:nvSpPr>
        <p:spPr>
          <a:xfrm>
            <a:off x="4656535" y="2384980"/>
            <a:ext cx="944165" cy="1742520"/>
          </a:xfrm>
          <a:prstGeom prst="rect">
            <a:avLst/>
          </a:prstGeom>
          <a:solidFill>
            <a:schemeClr val="bg2">
              <a:lumMod val="20000"/>
              <a:lumOff val="80000"/>
            </a:schemeClr>
          </a:solid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8" name="Rectangle 37">
            <a:extLst>
              <a:ext uri="{FF2B5EF4-FFF2-40B4-BE49-F238E27FC236}">
                <a16:creationId xmlns:a16="http://schemas.microsoft.com/office/drawing/2014/main" id="{9C91C5F7-FFAC-6546-98E3-405B2E6A253C}"/>
              </a:ext>
            </a:extLst>
          </p:cNvPr>
          <p:cNvSpPr/>
          <p:nvPr/>
        </p:nvSpPr>
        <p:spPr>
          <a:xfrm>
            <a:off x="5730182" y="2384980"/>
            <a:ext cx="944165" cy="1742520"/>
          </a:xfrm>
          <a:prstGeom prst="rect">
            <a:avLst/>
          </a:prstGeom>
          <a:solidFill>
            <a:schemeClr val="bg2">
              <a:lumMod val="20000"/>
              <a:lumOff val="80000"/>
            </a:schemeClr>
          </a:solid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pic>
        <p:nvPicPr>
          <p:cNvPr id="39" name="Picture 38">
            <a:extLst>
              <a:ext uri="{FF2B5EF4-FFF2-40B4-BE49-F238E27FC236}">
                <a16:creationId xmlns:a16="http://schemas.microsoft.com/office/drawing/2014/main" id="{A3D843EA-73AF-0143-97FB-154CADE75CC2}"/>
              </a:ext>
            </a:extLst>
          </p:cNvPr>
          <p:cNvPicPr>
            <a:picLocks noChangeAspect="1"/>
          </p:cNvPicPr>
          <p:nvPr/>
        </p:nvPicPr>
        <p:blipFill>
          <a:blip r:embed="rId6"/>
          <a:stretch>
            <a:fillRect/>
          </a:stretch>
        </p:blipFill>
        <p:spPr>
          <a:xfrm>
            <a:off x="4355708" y="1507224"/>
            <a:ext cx="923544" cy="923544"/>
          </a:xfrm>
          <a:prstGeom prst="rect">
            <a:avLst/>
          </a:prstGeom>
        </p:spPr>
      </p:pic>
      <p:sp>
        <p:nvSpPr>
          <p:cNvPr id="40" name="Rectangle 39">
            <a:extLst>
              <a:ext uri="{FF2B5EF4-FFF2-40B4-BE49-F238E27FC236}">
                <a16:creationId xmlns:a16="http://schemas.microsoft.com/office/drawing/2014/main" id="{FF4D5548-B790-484E-BED6-BB47FE6DF888}"/>
              </a:ext>
            </a:extLst>
          </p:cNvPr>
          <p:cNvSpPr/>
          <p:nvPr/>
        </p:nvSpPr>
        <p:spPr>
          <a:xfrm>
            <a:off x="7112555" y="1976933"/>
            <a:ext cx="2333993" cy="2421422"/>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nvGrpSpPr>
          <p:cNvPr id="41" name="Group 40">
            <a:extLst>
              <a:ext uri="{FF2B5EF4-FFF2-40B4-BE49-F238E27FC236}">
                <a16:creationId xmlns:a16="http://schemas.microsoft.com/office/drawing/2014/main" id="{DF68E1CA-B7B7-4A40-9BBC-DB8BAF9A31F8}"/>
              </a:ext>
            </a:extLst>
          </p:cNvPr>
          <p:cNvGrpSpPr/>
          <p:nvPr/>
        </p:nvGrpSpPr>
        <p:grpSpPr>
          <a:xfrm>
            <a:off x="4722251" y="2815078"/>
            <a:ext cx="822620" cy="1031422"/>
            <a:chOff x="3690276" y="3345796"/>
            <a:chExt cx="822620" cy="1031422"/>
          </a:xfrm>
        </p:grpSpPr>
        <p:grpSp>
          <p:nvGrpSpPr>
            <p:cNvPr id="42" name="Group 41">
              <a:extLst>
                <a:ext uri="{FF2B5EF4-FFF2-40B4-BE49-F238E27FC236}">
                  <a16:creationId xmlns:a16="http://schemas.microsoft.com/office/drawing/2014/main" id="{85BFD4D3-9EA1-FC42-A489-9B7E66124B5A}"/>
                </a:ext>
              </a:extLst>
            </p:cNvPr>
            <p:cNvGrpSpPr/>
            <p:nvPr/>
          </p:nvGrpSpPr>
          <p:grpSpPr>
            <a:xfrm>
              <a:off x="3875198" y="3345796"/>
              <a:ext cx="452775" cy="457200"/>
              <a:chOff x="6426236" y="3134436"/>
              <a:chExt cx="452775" cy="457200"/>
            </a:xfrm>
          </p:grpSpPr>
          <p:sp>
            <p:nvSpPr>
              <p:cNvPr id="44" name="Oval 43">
                <a:extLst>
                  <a:ext uri="{FF2B5EF4-FFF2-40B4-BE49-F238E27FC236}">
                    <a16:creationId xmlns:a16="http://schemas.microsoft.com/office/drawing/2014/main" id="{D84D0C50-887B-3347-B0E1-DF17B302916B}"/>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5" name="Up Arrow 44">
                <a:extLst>
                  <a:ext uri="{FF2B5EF4-FFF2-40B4-BE49-F238E27FC236}">
                    <a16:creationId xmlns:a16="http://schemas.microsoft.com/office/drawing/2014/main" id="{1EDBDA3C-58E3-0C4A-BDCE-DF2FF25E806D}"/>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6" name="Up Arrow 45">
                <a:extLst>
                  <a:ext uri="{FF2B5EF4-FFF2-40B4-BE49-F238E27FC236}">
                    <a16:creationId xmlns:a16="http://schemas.microsoft.com/office/drawing/2014/main" id="{D06BBBEE-6D39-BB4D-B438-D38E5E946152}"/>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7" name="Freeform 46">
                <a:extLst>
                  <a:ext uri="{FF2B5EF4-FFF2-40B4-BE49-F238E27FC236}">
                    <a16:creationId xmlns:a16="http://schemas.microsoft.com/office/drawing/2014/main" id="{D512AC1F-9A29-EC41-A5FD-5535B5B57CC8}"/>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43" name="Rectangle 42">
              <a:extLst>
                <a:ext uri="{FF2B5EF4-FFF2-40B4-BE49-F238E27FC236}">
                  <a16:creationId xmlns:a16="http://schemas.microsoft.com/office/drawing/2014/main" id="{F14BA1D7-D293-8A4B-8097-66E856660CEE}"/>
                </a:ext>
              </a:extLst>
            </p:cNvPr>
            <p:cNvSpPr/>
            <p:nvPr/>
          </p:nvSpPr>
          <p:spPr>
            <a:xfrm>
              <a:off x="3690276" y="3864429"/>
              <a:ext cx="822620" cy="5127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AWS Direct Connect endpoint</a:t>
              </a:r>
            </a:p>
          </p:txBody>
        </p:sp>
      </p:grpSp>
      <p:grpSp>
        <p:nvGrpSpPr>
          <p:cNvPr id="55" name="Group 54">
            <a:extLst>
              <a:ext uri="{FF2B5EF4-FFF2-40B4-BE49-F238E27FC236}">
                <a16:creationId xmlns:a16="http://schemas.microsoft.com/office/drawing/2014/main" id="{36F9CFB2-97D3-0543-AA28-A96EA4599D59}"/>
              </a:ext>
            </a:extLst>
          </p:cNvPr>
          <p:cNvGrpSpPr/>
          <p:nvPr/>
        </p:nvGrpSpPr>
        <p:grpSpPr>
          <a:xfrm>
            <a:off x="5717983" y="2815078"/>
            <a:ext cx="956364" cy="1031422"/>
            <a:chOff x="3623404" y="3345796"/>
            <a:chExt cx="956364" cy="1031422"/>
          </a:xfrm>
        </p:grpSpPr>
        <p:grpSp>
          <p:nvGrpSpPr>
            <p:cNvPr id="56" name="Group 55">
              <a:extLst>
                <a:ext uri="{FF2B5EF4-FFF2-40B4-BE49-F238E27FC236}">
                  <a16:creationId xmlns:a16="http://schemas.microsoft.com/office/drawing/2014/main" id="{4DB6E0D8-11B8-1148-A803-9ECB5EAC62B9}"/>
                </a:ext>
              </a:extLst>
            </p:cNvPr>
            <p:cNvGrpSpPr/>
            <p:nvPr/>
          </p:nvGrpSpPr>
          <p:grpSpPr>
            <a:xfrm>
              <a:off x="3875198" y="3345796"/>
              <a:ext cx="452775" cy="457200"/>
              <a:chOff x="6426236" y="3134436"/>
              <a:chExt cx="452775" cy="457200"/>
            </a:xfrm>
          </p:grpSpPr>
          <p:sp>
            <p:nvSpPr>
              <p:cNvPr id="58" name="Oval 57">
                <a:extLst>
                  <a:ext uri="{FF2B5EF4-FFF2-40B4-BE49-F238E27FC236}">
                    <a16:creationId xmlns:a16="http://schemas.microsoft.com/office/drawing/2014/main" id="{1FC27736-EC33-8146-8C94-F4F1CB7391E8}"/>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9" name="Up Arrow 58">
                <a:extLst>
                  <a:ext uri="{FF2B5EF4-FFF2-40B4-BE49-F238E27FC236}">
                    <a16:creationId xmlns:a16="http://schemas.microsoft.com/office/drawing/2014/main" id="{C709055F-4726-8948-B89E-B162B05F064D}"/>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0" name="Up Arrow 59">
                <a:extLst>
                  <a:ext uri="{FF2B5EF4-FFF2-40B4-BE49-F238E27FC236}">
                    <a16:creationId xmlns:a16="http://schemas.microsoft.com/office/drawing/2014/main" id="{F66F5DCE-4534-D74C-88BE-99CC1FE9E1A7}"/>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1" name="Freeform 60">
                <a:extLst>
                  <a:ext uri="{FF2B5EF4-FFF2-40B4-BE49-F238E27FC236}">
                    <a16:creationId xmlns:a16="http://schemas.microsoft.com/office/drawing/2014/main" id="{E4BA113E-9FA0-D447-B7F7-5EC5AAF4AEDC}"/>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57" name="Rectangle 56">
              <a:extLst>
                <a:ext uri="{FF2B5EF4-FFF2-40B4-BE49-F238E27FC236}">
                  <a16:creationId xmlns:a16="http://schemas.microsoft.com/office/drawing/2014/main" id="{699FB4E3-1D08-2747-BB54-07E57FA1ECBA}"/>
                </a:ext>
              </a:extLst>
            </p:cNvPr>
            <p:cNvSpPr/>
            <p:nvPr/>
          </p:nvSpPr>
          <p:spPr>
            <a:xfrm>
              <a:off x="3623404" y="3864429"/>
              <a:ext cx="956364" cy="5127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Customer or partner router</a:t>
              </a:r>
            </a:p>
          </p:txBody>
        </p:sp>
      </p:grpSp>
      <p:grpSp>
        <p:nvGrpSpPr>
          <p:cNvPr id="62" name="Group 61">
            <a:extLst>
              <a:ext uri="{FF2B5EF4-FFF2-40B4-BE49-F238E27FC236}">
                <a16:creationId xmlns:a16="http://schemas.microsoft.com/office/drawing/2014/main" id="{DA42953F-8AA5-3741-9AA9-6D082869340D}"/>
              </a:ext>
            </a:extLst>
          </p:cNvPr>
          <p:cNvGrpSpPr/>
          <p:nvPr/>
        </p:nvGrpSpPr>
        <p:grpSpPr>
          <a:xfrm>
            <a:off x="7669559" y="2815078"/>
            <a:ext cx="1219984" cy="1031422"/>
            <a:chOff x="3491594" y="3345796"/>
            <a:chExt cx="1219984" cy="1031422"/>
          </a:xfrm>
        </p:grpSpPr>
        <p:grpSp>
          <p:nvGrpSpPr>
            <p:cNvPr id="63" name="Group 62">
              <a:extLst>
                <a:ext uri="{FF2B5EF4-FFF2-40B4-BE49-F238E27FC236}">
                  <a16:creationId xmlns:a16="http://schemas.microsoft.com/office/drawing/2014/main" id="{7739FEE8-0822-0644-9BD5-45DAC5937A2A}"/>
                </a:ext>
              </a:extLst>
            </p:cNvPr>
            <p:cNvGrpSpPr/>
            <p:nvPr/>
          </p:nvGrpSpPr>
          <p:grpSpPr>
            <a:xfrm>
              <a:off x="3875198" y="3345796"/>
              <a:ext cx="452775" cy="457200"/>
              <a:chOff x="6426236" y="3134436"/>
              <a:chExt cx="452775" cy="457200"/>
            </a:xfrm>
          </p:grpSpPr>
          <p:sp>
            <p:nvSpPr>
              <p:cNvPr id="65" name="Oval 64">
                <a:extLst>
                  <a:ext uri="{FF2B5EF4-FFF2-40B4-BE49-F238E27FC236}">
                    <a16:creationId xmlns:a16="http://schemas.microsoft.com/office/drawing/2014/main" id="{587FB934-8A19-4A41-9A35-85F7C59AC4D1}"/>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6" name="Up Arrow 65">
                <a:extLst>
                  <a:ext uri="{FF2B5EF4-FFF2-40B4-BE49-F238E27FC236}">
                    <a16:creationId xmlns:a16="http://schemas.microsoft.com/office/drawing/2014/main" id="{E6AB0BA6-2172-6E4C-BDD3-991FAD530DA7}"/>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7" name="Up Arrow 66">
                <a:extLst>
                  <a:ext uri="{FF2B5EF4-FFF2-40B4-BE49-F238E27FC236}">
                    <a16:creationId xmlns:a16="http://schemas.microsoft.com/office/drawing/2014/main" id="{21541412-DD87-064D-800B-4513C5967D97}"/>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8" name="Freeform 67">
                <a:extLst>
                  <a:ext uri="{FF2B5EF4-FFF2-40B4-BE49-F238E27FC236}">
                    <a16:creationId xmlns:a16="http://schemas.microsoft.com/office/drawing/2014/main" id="{B795D912-DFBB-1D4C-8897-47C8F1C5F7E7}"/>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64" name="Rectangle 63">
              <a:extLst>
                <a:ext uri="{FF2B5EF4-FFF2-40B4-BE49-F238E27FC236}">
                  <a16:creationId xmlns:a16="http://schemas.microsoft.com/office/drawing/2014/main" id="{2863A72F-9DCC-384C-A8EC-75694CF084D3}"/>
                </a:ext>
              </a:extLst>
            </p:cNvPr>
            <p:cNvSpPr/>
            <p:nvPr/>
          </p:nvSpPr>
          <p:spPr>
            <a:xfrm>
              <a:off x="3491594" y="3864429"/>
              <a:ext cx="1219984" cy="5127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Customer Router/Firewall</a:t>
              </a:r>
            </a:p>
          </p:txBody>
        </p:sp>
      </p:grpSp>
      <p:grpSp>
        <p:nvGrpSpPr>
          <p:cNvPr id="69" name="Group 68">
            <a:extLst>
              <a:ext uri="{FF2B5EF4-FFF2-40B4-BE49-F238E27FC236}">
                <a16:creationId xmlns:a16="http://schemas.microsoft.com/office/drawing/2014/main" id="{EDEF07A9-FEB2-764D-AEE0-F4B63B915804}"/>
              </a:ext>
            </a:extLst>
          </p:cNvPr>
          <p:cNvGrpSpPr>
            <a:grpSpLocks noChangeAspect="1"/>
          </p:cNvGrpSpPr>
          <p:nvPr/>
        </p:nvGrpSpPr>
        <p:grpSpPr>
          <a:xfrm>
            <a:off x="7235082" y="1661344"/>
            <a:ext cx="475771" cy="640080"/>
            <a:chOff x="15938500" y="3883025"/>
            <a:chExt cx="568325" cy="762719"/>
          </a:xfrm>
        </p:grpSpPr>
        <p:sp>
          <p:nvSpPr>
            <p:cNvPr id="70" name="Rectangle 69">
              <a:extLst>
                <a:ext uri="{FF2B5EF4-FFF2-40B4-BE49-F238E27FC236}">
                  <a16:creationId xmlns:a16="http://schemas.microsoft.com/office/drawing/2014/main" id="{817143D7-5E6B-BE4A-A2B2-3AB733EB6BE9}"/>
                </a:ext>
              </a:extLst>
            </p:cNvPr>
            <p:cNvSpPr/>
            <p:nvPr/>
          </p:nvSpPr>
          <p:spPr>
            <a:xfrm>
              <a:off x="15938500" y="3883025"/>
              <a:ext cx="568325" cy="762719"/>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nvGrpSpPr>
            <p:cNvPr id="71" name="Group 70">
              <a:extLst>
                <a:ext uri="{FF2B5EF4-FFF2-40B4-BE49-F238E27FC236}">
                  <a16:creationId xmlns:a16="http://schemas.microsoft.com/office/drawing/2014/main" id="{709873B6-4D00-224B-86F8-80454FC8AFEB}"/>
                </a:ext>
              </a:extLst>
            </p:cNvPr>
            <p:cNvGrpSpPr/>
            <p:nvPr/>
          </p:nvGrpSpPr>
          <p:grpSpPr>
            <a:xfrm>
              <a:off x="16005175" y="3987800"/>
              <a:ext cx="130175" cy="473368"/>
              <a:chOff x="16005175" y="3987800"/>
              <a:chExt cx="130175" cy="473368"/>
            </a:xfrm>
            <a:solidFill>
              <a:schemeClr val="bg1"/>
            </a:solidFill>
          </p:grpSpPr>
          <p:sp>
            <p:nvSpPr>
              <p:cNvPr id="86" name="Rectangle 85">
                <a:extLst>
                  <a:ext uri="{FF2B5EF4-FFF2-40B4-BE49-F238E27FC236}">
                    <a16:creationId xmlns:a16="http://schemas.microsoft.com/office/drawing/2014/main" id="{1EE2DB21-1B01-0A45-AE08-2B518D275289}"/>
                  </a:ext>
                </a:extLst>
              </p:cNvPr>
              <p:cNvSpPr/>
              <p:nvPr/>
            </p:nvSpPr>
            <p:spPr>
              <a:xfrm>
                <a:off x="16005175" y="3987800"/>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7" name="Rectangle 86">
                <a:extLst>
                  <a:ext uri="{FF2B5EF4-FFF2-40B4-BE49-F238E27FC236}">
                    <a16:creationId xmlns:a16="http://schemas.microsoft.com/office/drawing/2014/main" id="{D7F538EF-4416-C945-85E7-716DCE495309}"/>
                  </a:ext>
                </a:extLst>
              </p:cNvPr>
              <p:cNvSpPr/>
              <p:nvPr/>
            </p:nvSpPr>
            <p:spPr>
              <a:xfrm>
                <a:off x="16005175" y="4070409"/>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8" name="Rectangle 87">
                <a:extLst>
                  <a:ext uri="{FF2B5EF4-FFF2-40B4-BE49-F238E27FC236}">
                    <a16:creationId xmlns:a16="http://schemas.microsoft.com/office/drawing/2014/main" id="{B0444698-8D47-2C40-8F8C-8DC4232FB398}"/>
                  </a:ext>
                </a:extLst>
              </p:cNvPr>
              <p:cNvSpPr/>
              <p:nvPr/>
            </p:nvSpPr>
            <p:spPr>
              <a:xfrm>
                <a:off x="16005175" y="4153018"/>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9" name="Rectangle 88">
                <a:extLst>
                  <a:ext uri="{FF2B5EF4-FFF2-40B4-BE49-F238E27FC236}">
                    <a16:creationId xmlns:a16="http://schemas.microsoft.com/office/drawing/2014/main" id="{469C9B5A-3BCE-6843-BC05-F5178B7409C1}"/>
                  </a:ext>
                </a:extLst>
              </p:cNvPr>
              <p:cNvSpPr/>
              <p:nvPr/>
            </p:nvSpPr>
            <p:spPr>
              <a:xfrm>
                <a:off x="16005175" y="4235627"/>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0" name="Rectangle 89">
                <a:extLst>
                  <a:ext uri="{FF2B5EF4-FFF2-40B4-BE49-F238E27FC236}">
                    <a16:creationId xmlns:a16="http://schemas.microsoft.com/office/drawing/2014/main" id="{EA829001-7C0C-F14B-B779-76310FA6F9A9}"/>
                  </a:ext>
                </a:extLst>
              </p:cNvPr>
              <p:cNvSpPr/>
              <p:nvPr/>
            </p:nvSpPr>
            <p:spPr>
              <a:xfrm>
                <a:off x="16005175" y="4318236"/>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1" name="Rectangle 90">
                <a:extLst>
                  <a:ext uri="{FF2B5EF4-FFF2-40B4-BE49-F238E27FC236}">
                    <a16:creationId xmlns:a16="http://schemas.microsoft.com/office/drawing/2014/main" id="{E5CF62BB-9FE5-C849-A4C5-EF2E5C965502}"/>
                  </a:ext>
                </a:extLst>
              </p:cNvPr>
              <p:cNvSpPr/>
              <p:nvPr/>
            </p:nvSpPr>
            <p:spPr>
              <a:xfrm>
                <a:off x="16005175" y="4400843"/>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72" name="Group 71">
              <a:extLst>
                <a:ext uri="{FF2B5EF4-FFF2-40B4-BE49-F238E27FC236}">
                  <a16:creationId xmlns:a16="http://schemas.microsoft.com/office/drawing/2014/main" id="{748B343C-E26B-8F4F-B8D8-856CD7901371}"/>
                </a:ext>
              </a:extLst>
            </p:cNvPr>
            <p:cNvGrpSpPr/>
            <p:nvPr/>
          </p:nvGrpSpPr>
          <p:grpSpPr>
            <a:xfrm>
              <a:off x="16159776" y="3987800"/>
              <a:ext cx="130175" cy="473368"/>
              <a:chOff x="16005175" y="3987800"/>
              <a:chExt cx="130175" cy="473368"/>
            </a:xfrm>
            <a:solidFill>
              <a:schemeClr val="bg1"/>
            </a:solidFill>
          </p:grpSpPr>
          <p:sp>
            <p:nvSpPr>
              <p:cNvPr id="80" name="Rectangle 79">
                <a:extLst>
                  <a:ext uri="{FF2B5EF4-FFF2-40B4-BE49-F238E27FC236}">
                    <a16:creationId xmlns:a16="http://schemas.microsoft.com/office/drawing/2014/main" id="{C7BC11A9-A7DD-8146-9472-8149B6E3A857}"/>
                  </a:ext>
                </a:extLst>
              </p:cNvPr>
              <p:cNvSpPr/>
              <p:nvPr/>
            </p:nvSpPr>
            <p:spPr>
              <a:xfrm>
                <a:off x="16005175" y="3987800"/>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1" name="Rectangle 80">
                <a:extLst>
                  <a:ext uri="{FF2B5EF4-FFF2-40B4-BE49-F238E27FC236}">
                    <a16:creationId xmlns:a16="http://schemas.microsoft.com/office/drawing/2014/main" id="{F3A38748-B0D1-B244-BDA8-8A142BD6C75D}"/>
                  </a:ext>
                </a:extLst>
              </p:cNvPr>
              <p:cNvSpPr/>
              <p:nvPr/>
            </p:nvSpPr>
            <p:spPr>
              <a:xfrm>
                <a:off x="16005175" y="4070409"/>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2" name="Rectangle 81">
                <a:extLst>
                  <a:ext uri="{FF2B5EF4-FFF2-40B4-BE49-F238E27FC236}">
                    <a16:creationId xmlns:a16="http://schemas.microsoft.com/office/drawing/2014/main" id="{8D9C2FAD-2339-5E4E-BE2C-8D8EAED0C026}"/>
                  </a:ext>
                </a:extLst>
              </p:cNvPr>
              <p:cNvSpPr/>
              <p:nvPr/>
            </p:nvSpPr>
            <p:spPr>
              <a:xfrm>
                <a:off x="16005175" y="4153018"/>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3" name="Rectangle 82">
                <a:extLst>
                  <a:ext uri="{FF2B5EF4-FFF2-40B4-BE49-F238E27FC236}">
                    <a16:creationId xmlns:a16="http://schemas.microsoft.com/office/drawing/2014/main" id="{9145D03F-9E6A-C247-BC33-DA77717C06A1}"/>
                  </a:ext>
                </a:extLst>
              </p:cNvPr>
              <p:cNvSpPr/>
              <p:nvPr/>
            </p:nvSpPr>
            <p:spPr>
              <a:xfrm>
                <a:off x="16005175" y="4235627"/>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4" name="Rectangle 83">
                <a:extLst>
                  <a:ext uri="{FF2B5EF4-FFF2-40B4-BE49-F238E27FC236}">
                    <a16:creationId xmlns:a16="http://schemas.microsoft.com/office/drawing/2014/main" id="{4A703855-E482-D942-B4EF-C16D1867B267}"/>
                  </a:ext>
                </a:extLst>
              </p:cNvPr>
              <p:cNvSpPr/>
              <p:nvPr/>
            </p:nvSpPr>
            <p:spPr>
              <a:xfrm>
                <a:off x="16005175" y="4318236"/>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5" name="Rectangle 84">
                <a:extLst>
                  <a:ext uri="{FF2B5EF4-FFF2-40B4-BE49-F238E27FC236}">
                    <a16:creationId xmlns:a16="http://schemas.microsoft.com/office/drawing/2014/main" id="{47F7610E-CD7B-EB4B-807B-1C71A39DCA10}"/>
                  </a:ext>
                </a:extLst>
              </p:cNvPr>
              <p:cNvSpPr/>
              <p:nvPr/>
            </p:nvSpPr>
            <p:spPr>
              <a:xfrm>
                <a:off x="16005175" y="4400843"/>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73" name="Group 72">
              <a:extLst>
                <a:ext uri="{FF2B5EF4-FFF2-40B4-BE49-F238E27FC236}">
                  <a16:creationId xmlns:a16="http://schemas.microsoft.com/office/drawing/2014/main" id="{91E2E5E2-5F2E-8B47-86DB-D9ADD5CDBBD5}"/>
                </a:ext>
              </a:extLst>
            </p:cNvPr>
            <p:cNvGrpSpPr/>
            <p:nvPr/>
          </p:nvGrpSpPr>
          <p:grpSpPr>
            <a:xfrm>
              <a:off x="16314378" y="3987800"/>
              <a:ext cx="130175" cy="473368"/>
              <a:chOff x="16005175" y="3987800"/>
              <a:chExt cx="130175" cy="473368"/>
            </a:xfrm>
            <a:solidFill>
              <a:schemeClr val="bg1"/>
            </a:solidFill>
          </p:grpSpPr>
          <p:sp>
            <p:nvSpPr>
              <p:cNvPr id="74" name="Rectangle 73">
                <a:extLst>
                  <a:ext uri="{FF2B5EF4-FFF2-40B4-BE49-F238E27FC236}">
                    <a16:creationId xmlns:a16="http://schemas.microsoft.com/office/drawing/2014/main" id="{1AF7D15C-4F5B-EE43-A17F-EE4C80725779}"/>
                  </a:ext>
                </a:extLst>
              </p:cNvPr>
              <p:cNvSpPr/>
              <p:nvPr/>
            </p:nvSpPr>
            <p:spPr>
              <a:xfrm>
                <a:off x="16005175" y="3987800"/>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5" name="Rectangle 74">
                <a:extLst>
                  <a:ext uri="{FF2B5EF4-FFF2-40B4-BE49-F238E27FC236}">
                    <a16:creationId xmlns:a16="http://schemas.microsoft.com/office/drawing/2014/main" id="{3DBAF399-A81F-D14E-A76F-919A7D6A60E5}"/>
                  </a:ext>
                </a:extLst>
              </p:cNvPr>
              <p:cNvSpPr/>
              <p:nvPr/>
            </p:nvSpPr>
            <p:spPr>
              <a:xfrm>
                <a:off x="16005175" y="4070409"/>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6" name="Rectangle 75">
                <a:extLst>
                  <a:ext uri="{FF2B5EF4-FFF2-40B4-BE49-F238E27FC236}">
                    <a16:creationId xmlns:a16="http://schemas.microsoft.com/office/drawing/2014/main" id="{C343A5C5-557F-D14F-8B52-B5D9DE8C54B5}"/>
                  </a:ext>
                </a:extLst>
              </p:cNvPr>
              <p:cNvSpPr/>
              <p:nvPr/>
            </p:nvSpPr>
            <p:spPr>
              <a:xfrm>
                <a:off x="16005175" y="4153018"/>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7" name="Rectangle 76">
                <a:extLst>
                  <a:ext uri="{FF2B5EF4-FFF2-40B4-BE49-F238E27FC236}">
                    <a16:creationId xmlns:a16="http://schemas.microsoft.com/office/drawing/2014/main" id="{742DBB38-D9BF-4B41-8BB4-C9433E1E5D10}"/>
                  </a:ext>
                </a:extLst>
              </p:cNvPr>
              <p:cNvSpPr/>
              <p:nvPr/>
            </p:nvSpPr>
            <p:spPr>
              <a:xfrm>
                <a:off x="16005175" y="4235627"/>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8" name="Rectangle 77">
                <a:extLst>
                  <a:ext uri="{FF2B5EF4-FFF2-40B4-BE49-F238E27FC236}">
                    <a16:creationId xmlns:a16="http://schemas.microsoft.com/office/drawing/2014/main" id="{11FDA232-A7E6-154E-B3D8-3E48246141CE}"/>
                  </a:ext>
                </a:extLst>
              </p:cNvPr>
              <p:cNvSpPr/>
              <p:nvPr/>
            </p:nvSpPr>
            <p:spPr>
              <a:xfrm>
                <a:off x="16005175" y="4318236"/>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9" name="Rectangle 78">
                <a:extLst>
                  <a:ext uri="{FF2B5EF4-FFF2-40B4-BE49-F238E27FC236}">
                    <a16:creationId xmlns:a16="http://schemas.microsoft.com/office/drawing/2014/main" id="{47E2C2D4-4400-1544-BA44-DAEF5320CEE2}"/>
                  </a:ext>
                </a:extLst>
              </p:cNvPr>
              <p:cNvSpPr/>
              <p:nvPr/>
            </p:nvSpPr>
            <p:spPr>
              <a:xfrm>
                <a:off x="16005175" y="4400843"/>
                <a:ext cx="130175" cy="603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sp>
        <p:nvSpPr>
          <p:cNvPr id="92" name="Rectangle 91">
            <a:extLst>
              <a:ext uri="{FF2B5EF4-FFF2-40B4-BE49-F238E27FC236}">
                <a16:creationId xmlns:a16="http://schemas.microsoft.com/office/drawing/2014/main" id="{AB9AFA7D-E7E1-3349-A2E6-5BE7D4FA5764}"/>
              </a:ext>
            </a:extLst>
          </p:cNvPr>
          <p:cNvSpPr/>
          <p:nvPr/>
        </p:nvSpPr>
        <p:spPr>
          <a:xfrm>
            <a:off x="5115037" y="1976688"/>
            <a:ext cx="1737360" cy="219456"/>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AWS </a:t>
            </a:r>
            <a:r>
              <a:rPr lang="en-US" sz="900" dirty="0" err="1">
                <a:solidFill>
                  <a:schemeClr val="bg1"/>
                </a:solidFill>
              </a:rPr>
              <a:t>Drect</a:t>
            </a:r>
            <a:r>
              <a:rPr lang="en-US" sz="900" dirty="0">
                <a:solidFill>
                  <a:schemeClr val="bg1"/>
                </a:solidFill>
              </a:rPr>
              <a:t> Connect Location</a:t>
            </a:r>
          </a:p>
        </p:txBody>
      </p:sp>
      <p:sp>
        <p:nvSpPr>
          <p:cNvPr id="93" name="Rectangle 92">
            <a:extLst>
              <a:ext uri="{FF2B5EF4-FFF2-40B4-BE49-F238E27FC236}">
                <a16:creationId xmlns:a16="http://schemas.microsoft.com/office/drawing/2014/main" id="{5923AE44-FC03-5F40-9972-14A345363EEF}"/>
              </a:ext>
            </a:extLst>
          </p:cNvPr>
          <p:cNvSpPr/>
          <p:nvPr/>
        </p:nvSpPr>
        <p:spPr>
          <a:xfrm>
            <a:off x="8246693" y="1976688"/>
            <a:ext cx="1188720" cy="219456"/>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Customer network</a:t>
            </a:r>
          </a:p>
        </p:txBody>
      </p:sp>
      <p:sp>
        <p:nvSpPr>
          <p:cNvPr id="94" name="Rectangle 93">
            <a:extLst>
              <a:ext uri="{FF2B5EF4-FFF2-40B4-BE49-F238E27FC236}">
                <a16:creationId xmlns:a16="http://schemas.microsoft.com/office/drawing/2014/main" id="{6A55370B-0A86-0A42-81E4-4D3302FFD503}"/>
              </a:ext>
            </a:extLst>
          </p:cNvPr>
          <p:cNvSpPr/>
          <p:nvPr/>
        </p:nvSpPr>
        <p:spPr>
          <a:xfrm>
            <a:off x="4508598" y="3859559"/>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rgbClr val="FF8E02"/>
                </a:solidFill>
              </a:rPr>
              <a:t>AWS Cage</a:t>
            </a:r>
          </a:p>
        </p:txBody>
      </p:sp>
      <p:sp>
        <p:nvSpPr>
          <p:cNvPr id="95" name="Rectangle 94">
            <a:extLst>
              <a:ext uri="{FF2B5EF4-FFF2-40B4-BE49-F238E27FC236}">
                <a16:creationId xmlns:a16="http://schemas.microsoft.com/office/drawing/2014/main" id="{92C73C60-2423-6A47-8D34-505A8DC73836}"/>
              </a:ext>
            </a:extLst>
          </p:cNvPr>
          <p:cNvSpPr/>
          <p:nvPr/>
        </p:nvSpPr>
        <p:spPr>
          <a:xfrm>
            <a:off x="5566013" y="3859559"/>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rgbClr val="FF8E02"/>
                </a:solidFill>
              </a:rPr>
              <a:t>Customer or</a:t>
            </a:r>
            <a:br>
              <a:rPr lang="en-US" sz="900" dirty="0">
                <a:solidFill>
                  <a:srgbClr val="FF8E02"/>
                </a:solidFill>
              </a:rPr>
            </a:br>
            <a:r>
              <a:rPr lang="en-US" sz="900" dirty="0">
                <a:solidFill>
                  <a:srgbClr val="FF8E02"/>
                </a:solidFill>
              </a:rPr>
              <a:t> partner cage</a:t>
            </a:r>
          </a:p>
        </p:txBody>
      </p:sp>
      <p:cxnSp>
        <p:nvCxnSpPr>
          <p:cNvPr id="97" name="Straight Arrow Connector 96">
            <a:extLst>
              <a:ext uri="{FF2B5EF4-FFF2-40B4-BE49-F238E27FC236}">
                <a16:creationId xmlns:a16="http://schemas.microsoft.com/office/drawing/2014/main" id="{7A9466FD-8B88-9342-A508-565D451D5DE5}"/>
              </a:ext>
            </a:extLst>
          </p:cNvPr>
          <p:cNvCxnSpPr>
            <a:endCxn id="44" idx="3"/>
          </p:cNvCxnSpPr>
          <p:nvPr/>
        </p:nvCxnSpPr>
        <p:spPr>
          <a:xfrm flipV="1">
            <a:off x="3560939" y="3205323"/>
            <a:ext cx="1412541" cy="1151665"/>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FC3DB90-F7CF-2D40-8F9F-629AA7508939}"/>
              </a:ext>
            </a:extLst>
          </p:cNvPr>
          <p:cNvCxnSpPr>
            <a:stCxn id="29" idx="6"/>
            <a:endCxn id="44" idx="1"/>
          </p:cNvCxnSpPr>
          <p:nvPr/>
        </p:nvCxnSpPr>
        <p:spPr>
          <a:xfrm>
            <a:off x="4148353" y="2755795"/>
            <a:ext cx="825127" cy="12623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34B7884-0B43-164E-8D72-4067F45B06F1}"/>
              </a:ext>
            </a:extLst>
          </p:cNvPr>
          <p:cNvCxnSpPr>
            <a:stCxn id="44" idx="7"/>
            <a:endCxn id="58" idx="1"/>
          </p:cNvCxnSpPr>
          <p:nvPr/>
        </p:nvCxnSpPr>
        <p:spPr>
          <a:xfrm>
            <a:off x="5293641" y="2882033"/>
            <a:ext cx="74244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10288C-A4F0-CF41-AD51-93227284F3C2}"/>
              </a:ext>
            </a:extLst>
          </p:cNvPr>
          <p:cNvCxnSpPr>
            <a:cxnSpLocks/>
            <a:stCxn id="44" idx="5"/>
            <a:endCxn id="58" idx="3"/>
          </p:cNvCxnSpPr>
          <p:nvPr/>
        </p:nvCxnSpPr>
        <p:spPr>
          <a:xfrm>
            <a:off x="5293641" y="3205323"/>
            <a:ext cx="74244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A3D07311-69C6-6049-A4D5-637460DD642A}"/>
              </a:ext>
            </a:extLst>
          </p:cNvPr>
          <p:cNvSpPr/>
          <p:nvPr/>
        </p:nvSpPr>
        <p:spPr>
          <a:xfrm>
            <a:off x="5057388" y="2652545"/>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VLAN 1</a:t>
            </a:r>
          </a:p>
        </p:txBody>
      </p:sp>
      <p:sp>
        <p:nvSpPr>
          <p:cNvPr id="107" name="Rectangle 106">
            <a:extLst>
              <a:ext uri="{FF2B5EF4-FFF2-40B4-BE49-F238E27FC236}">
                <a16:creationId xmlns:a16="http://schemas.microsoft.com/office/drawing/2014/main" id="{6D5929A8-D541-444F-AC5C-B3D88252F293}"/>
              </a:ext>
            </a:extLst>
          </p:cNvPr>
          <p:cNvSpPr/>
          <p:nvPr/>
        </p:nvSpPr>
        <p:spPr>
          <a:xfrm>
            <a:off x="5057388" y="2978701"/>
            <a:ext cx="125801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VLAN 2</a:t>
            </a:r>
          </a:p>
        </p:txBody>
      </p:sp>
      <p:sp>
        <p:nvSpPr>
          <p:cNvPr id="108" name="Rectangle 107">
            <a:extLst>
              <a:ext uri="{FF2B5EF4-FFF2-40B4-BE49-F238E27FC236}">
                <a16:creationId xmlns:a16="http://schemas.microsoft.com/office/drawing/2014/main" id="{954EE07D-2A8F-0A44-A6A8-70CF9A641281}"/>
              </a:ext>
            </a:extLst>
          </p:cNvPr>
          <p:cNvSpPr/>
          <p:nvPr/>
        </p:nvSpPr>
        <p:spPr>
          <a:xfrm>
            <a:off x="5238367" y="5210869"/>
            <a:ext cx="185421" cy="18542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9" name="Rectangle 108">
            <a:extLst>
              <a:ext uri="{FF2B5EF4-FFF2-40B4-BE49-F238E27FC236}">
                <a16:creationId xmlns:a16="http://schemas.microsoft.com/office/drawing/2014/main" id="{9D1FB65E-D804-674D-92A8-E95C7B0D6BA9}"/>
              </a:ext>
            </a:extLst>
          </p:cNvPr>
          <p:cNvSpPr/>
          <p:nvPr/>
        </p:nvSpPr>
        <p:spPr>
          <a:xfrm>
            <a:off x="7436586" y="5210869"/>
            <a:ext cx="185421" cy="185421"/>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cxnSp>
        <p:nvCxnSpPr>
          <p:cNvPr id="96" name="Straight Connector 95">
            <a:extLst>
              <a:ext uri="{FF2B5EF4-FFF2-40B4-BE49-F238E27FC236}">
                <a16:creationId xmlns:a16="http://schemas.microsoft.com/office/drawing/2014/main" id="{1EC29EA3-E162-4FE4-AEC2-195D6CF0C15F}"/>
              </a:ext>
            </a:extLst>
          </p:cNvPr>
          <p:cNvCxnSpPr>
            <a:cxnSpLocks/>
            <a:endCxn id="65" idx="1"/>
          </p:cNvCxnSpPr>
          <p:nvPr/>
        </p:nvCxnSpPr>
        <p:spPr>
          <a:xfrm>
            <a:off x="6370112" y="2879044"/>
            <a:ext cx="1749358" cy="298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37A445D-74CA-4C33-9C33-34E6A82E0BBC}"/>
              </a:ext>
            </a:extLst>
          </p:cNvPr>
          <p:cNvCxnSpPr>
            <a:cxnSpLocks/>
            <a:endCxn id="65" idx="3"/>
          </p:cNvCxnSpPr>
          <p:nvPr/>
        </p:nvCxnSpPr>
        <p:spPr>
          <a:xfrm>
            <a:off x="6370112" y="3197931"/>
            <a:ext cx="1749358" cy="739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279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NetApp Private Storage</a:t>
            </a:r>
          </a:p>
        </p:txBody>
      </p:sp>
      <p:sp>
        <p:nvSpPr>
          <p:cNvPr id="3" name="Content Placeholder 2"/>
          <p:cNvSpPr>
            <a:spLocks noGrp="1"/>
          </p:cNvSpPr>
          <p:nvPr>
            <p:ph sz="quarter" idx="14"/>
          </p:nvPr>
        </p:nvSpPr>
        <p:spPr>
          <a:xfrm>
            <a:off x="210495" y="1288916"/>
            <a:ext cx="3947065" cy="3867284"/>
          </a:xfrm>
        </p:spPr>
        <p:txBody>
          <a:bodyPr anchor="ctr">
            <a:normAutofit/>
          </a:bodyPr>
          <a:lstStyle/>
          <a:p>
            <a:r>
              <a:rPr lang="en-US" sz="1800" dirty="0">
                <a:solidFill>
                  <a:srgbClr val="000000"/>
                </a:solidFill>
              </a:rPr>
              <a:t>AWS</a:t>
            </a:r>
            <a:r>
              <a:rPr lang="en-US" sz="1800" dirty="0"/>
              <a:t> Direct Connect provides LAN-like bandwidth and latency between an </a:t>
            </a:r>
            <a:r>
              <a:rPr lang="en-US" sz="1800" dirty="0">
                <a:solidFill>
                  <a:srgbClr val="000000"/>
                </a:solidFill>
              </a:rPr>
              <a:t>AWS</a:t>
            </a:r>
            <a:r>
              <a:rPr lang="en-US" sz="1800" dirty="0"/>
              <a:t> region and certain </a:t>
            </a:r>
            <a:r>
              <a:rPr lang="en-US" sz="1800" dirty="0">
                <a:solidFill>
                  <a:srgbClr val="000000"/>
                </a:solidFill>
              </a:rPr>
              <a:t>AWS</a:t>
            </a:r>
            <a:r>
              <a:rPr lang="en-US" sz="1800" dirty="0"/>
              <a:t> peering locations.</a:t>
            </a:r>
          </a:p>
          <a:p>
            <a:r>
              <a:rPr lang="en-US" sz="1800" dirty="0"/>
              <a:t>NetApp Private Storage (NPS) uses </a:t>
            </a:r>
            <a:r>
              <a:rPr lang="en-US" sz="1800" dirty="0">
                <a:solidFill>
                  <a:srgbClr val="000000"/>
                </a:solidFill>
              </a:rPr>
              <a:t>AWS</a:t>
            </a:r>
            <a:r>
              <a:rPr lang="en-US" sz="1800" dirty="0"/>
              <a:t> Direct </a:t>
            </a:r>
            <a:r>
              <a:rPr lang="en-US" sz="1800" dirty="0">
                <a:solidFill>
                  <a:srgbClr val="000000"/>
                </a:solidFill>
              </a:rPr>
              <a:t>Connect.</a:t>
            </a:r>
            <a:endParaRPr lang="en-US" sz="1800" dirty="0">
              <a:solidFill>
                <a:srgbClr val="000000"/>
              </a:solidFill>
              <a:latin typeface="Arial" panose="020B0604020202020204" pitchFamily="34" charset="0"/>
            </a:endParaRPr>
          </a:p>
          <a:p>
            <a:r>
              <a:rPr lang="en-US" sz="1800" dirty="0"/>
              <a:t>Workloads that read heavily from </a:t>
            </a:r>
            <a:r>
              <a:rPr lang="en-US" sz="1800" dirty="0">
                <a:solidFill>
                  <a:srgbClr val="000000"/>
                </a:solidFill>
              </a:rPr>
              <a:t>NPS</a:t>
            </a:r>
            <a:r>
              <a:rPr lang="en-US" sz="1800" dirty="0"/>
              <a:t> but write minimally are less expensive than workloads that write large amounts of data to </a:t>
            </a:r>
            <a:r>
              <a:rPr lang="en-US" sz="1800" dirty="0">
                <a:solidFill>
                  <a:srgbClr val="000000"/>
                </a:solidFill>
              </a:rPr>
              <a:t>NPS</a:t>
            </a:r>
            <a:r>
              <a:rPr lang="en-US" sz="1800" dirty="0"/>
              <a:t> from inside </a:t>
            </a:r>
            <a:r>
              <a:rPr lang="en-US" sz="1800" dirty="0">
                <a:solidFill>
                  <a:srgbClr val="000000"/>
                </a:solidFill>
              </a:rPr>
              <a:t>AWS</a:t>
            </a:r>
            <a:r>
              <a:rPr lang="en-US" sz="1800" dirty="0"/>
              <a:t>.</a:t>
            </a:r>
          </a:p>
        </p:txBody>
      </p:sp>
      <p:sp>
        <p:nvSpPr>
          <p:cNvPr id="8" name="Text Placeholder 7">
            <a:extLst>
              <a:ext uri="{FF2B5EF4-FFF2-40B4-BE49-F238E27FC236}">
                <a16:creationId xmlns:a16="http://schemas.microsoft.com/office/drawing/2014/main" id="{170EA937-0A70-2F40-8DD6-DBF50BBF9163}"/>
              </a:ext>
            </a:extLst>
          </p:cNvPr>
          <p:cNvSpPr>
            <a:spLocks noGrp="1"/>
          </p:cNvSpPr>
          <p:nvPr>
            <p:ph type="body" idx="10"/>
          </p:nvPr>
        </p:nvSpPr>
        <p:spPr/>
        <p:txBody>
          <a:bodyPr/>
          <a:lstStyle/>
          <a:p>
            <a:r>
              <a:rPr lang="en-US" dirty="0"/>
              <a:t>Uses AWS Direct Connect</a:t>
            </a:r>
          </a:p>
        </p:txBody>
      </p:sp>
      <p:sp>
        <p:nvSpPr>
          <p:cNvPr id="6" name="Slide Number Placeholder 5"/>
          <p:cNvSpPr>
            <a:spLocks noGrp="1"/>
          </p:cNvSpPr>
          <p:nvPr>
            <p:ph type="sldNum" sz="quarter" idx="4"/>
          </p:nvPr>
        </p:nvSpPr>
        <p:spPr/>
        <p:txBody>
          <a:bodyPr/>
          <a:lstStyle/>
          <a:p>
            <a:fld id="{B071A5F3-A4FF-4CEE-8215-C08835B585C1}" type="slidenum">
              <a:rPr lang="en-US" smtClean="0"/>
              <a:pPr/>
              <a:t>29</a:t>
            </a:fld>
            <a:endParaRPr lang="en-US" dirty="0"/>
          </a:p>
        </p:txBody>
      </p:sp>
      <p:sp>
        <p:nvSpPr>
          <p:cNvPr id="9" name="Text Placeholder 8">
            <a:extLst>
              <a:ext uri="{FF2B5EF4-FFF2-40B4-BE49-F238E27FC236}">
                <a16:creationId xmlns:a16="http://schemas.microsoft.com/office/drawing/2014/main" id="{68E9C570-D8B3-644F-B776-970A26E942B9}"/>
              </a:ext>
            </a:extLst>
          </p:cNvPr>
          <p:cNvSpPr>
            <a:spLocks noGrp="1"/>
          </p:cNvSpPr>
          <p:nvPr>
            <p:ph type="body" sz="quarter" idx="16"/>
          </p:nvPr>
        </p:nvSpPr>
        <p:spPr/>
        <p:txBody>
          <a:bodyPr/>
          <a:lstStyle/>
          <a:p>
            <a:endParaRPr lang="en-US"/>
          </a:p>
        </p:txBody>
      </p:sp>
      <p:sp>
        <p:nvSpPr>
          <p:cNvPr id="5" name="Footer Placeholder 4"/>
          <p:cNvSpPr>
            <a:spLocks noGrp="1"/>
          </p:cNvSpPr>
          <p:nvPr>
            <p:ph type="ftr" sz="quarter" idx="3"/>
          </p:nvPr>
        </p:nvSpPr>
        <p:spPr/>
        <p:txBody>
          <a:bodyPr/>
          <a:lstStyle/>
          <a:p>
            <a:r>
              <a:rPr lang="en-US"/>
              <a:t>© 2019 NetApp, Inc. All rights reserved. </a:t>
            </a:r>
            <a:endParaRPr lang="en-US" dirty="0"/>
          </a:p>
        </p:txBody>
      </p:sp>
      <p:sp>
        <p:nvSpPr>
          <p:cNvPr id="16" name="TextBox 15"/>
          <p:cNvSpPr txBox="1"/>
          <p:nvPr/>
        </p:nvSpPr>
        <p:spPr>
          <a:xfrm>
            <a:off x="8574570" y="1098257"/>
            <a:ext cx="932459" cy="515910"/>
          </a:xfrm>
          <a:prstGeom prst="rect">
            <a:avLst/>
          </a:prstGeom>
          <a:noFill/>
        </p:spPr>
        <p:txBody>
          <a:bodyPr wrap="square" lIns="0" tIns="0" rIns="0" bIns="0" rtlCol="0" anchor="ctr">
            <a:noAutofit/>
          </a:bodyPr>
          <a:lstStyle/>
          <a:p>
            <a:r>
              <a:rPr lang="en-US" sz="800" b="1" dirty="0">
                <a:solidFill>
                  <a:srgbClr val="000000"/>
                </a:solidFill>
              </a:rPr>
              <a:t>AWS</a:t>
            </a:r>
            <a:r>
              <a:rPr lang="en-US" sz="800" b="1" dirty="0"/>
              <a:t> Direct Connect</a:t>
            </a:r>
          </a:p>
        </p:txBody>
      </p:sp>
      <p:sp>
        <p:nvSpPr>
          <p:cNvPr id="15" name="Rectangle 14">
            <a:extLst>
              <a:ext uri="{FF2B5EF4-FFF2-40B4-BE49-F238E27FC236}">
                <a16:creationId xmlns:a16="http://schemas.microsoft.com/office/drawing/2014/main" id="{BACC7984-26F4-D349-BDB6-DC11A2097953}"/>
              </a:ext>
            </a:extLst>
          </p:cNvPr>
          <p:cNvSpPr/>
          <p:nvPr/>
        </p:nvSpPr>
        <p:spPr>
          <a:xfrm>
            <a:off x="4310877" y="2087966"/>
            <a:ext cx="1815111" cy="2270995"/>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r>
              <a:rPr lang="en-US" sz="1400" dirty="0">
                <a:solidFill>
                  <a:schemeClr val="tx1"/>
                </a:solidFill>
              </a:rPr>
              <a:t>VPC</a:t>
            </a:r>
            <a:br>
              <a:rPr lang="en-US" sz="1400" dirty="0">
                <a:solidFill>
                  <a:schemeClr val="tx1"/>
                </a:solidFill>
              </a:rPr>
            </a:br>
            <a:r>
              <a:rPr lang="en-US" sz="1100" dirty="0">
                <a:solidFill>
                  <a:schemeClr val="tx1"/>
                </a:solidFill>
              </a:rPr>
              <a:t>172.16.0.0/16</a:t>
            </a:r>
            <a:endParaRPr lang="en-US" sz="1400" dirty="0">
              <a:solidFill>
                <a:schemeClr val="tx1"/>
              </a:solidFill>
            </a:endParaRPr>
          </a:p>
        </p:txBody>
      </p:sp>
      <p:sp>
        <p:nvSpPr>
          <p:cNvPr id="18" name="Graphic 15">
            <a:extLst>
              <a:ext uri="{FF2B5EF4-FFF2-40B4-BE49-F238E27FC236}">
                <a16:creationId xmlns:a16="http://schemas.microsoft.com/office/drawing/2014/main" id="{DEAEC656-54F0-5246-90D9-1E6AFABA26CC}"/>
              </a:ext>
            </a:extLst>
          </p:cNvPr>
          <p:cNvSpPr/>
          <p:nvPr/>
        </p:nvSpPr>
        <p:spPr>
          <a:xfrm>
            <a:off x="4624598" y="1915125"/>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9" name="Rectangle 18">
            <a:extLst>
              <a:ext uri="{FF2B5EF4-FFF2-40B4-BE49-F238E27FC236}">
                <a16:creationId xmlns:a16="http://schemas.microsoft.com/office/drawing/2014/main" id="{BC18F853-F406-DF46-AB92-0C67EFA85401}"/>
              </a:ext>
            </a:extLst>
          </p:cNvPr>
          <p:cNvSpPr/>
          <p:nvPr/>
        </p:nvSpPr>
        <p:spPr>
          <a:xfrm>
            <a:off x="5079215" y="4137513"/>
            <a:ext cx="104677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Amazon Region</a:t>
            </a:r>
          </a:p>
        </p:txBody>
      </p:sp>
      <p:pic>
        <p:nvPicPr>
          <p:cNvPr id="26" name="Picture 25">
            <a:extLst>
              <a:ext uri="{FF2B5EF4-FFF2-40B4-BE49-F238E27FC236}">
                <a16:creationId xmlns:a16="http://schemas.microsoft.com/office/drawing/2014/main" id="{24AB0D43-711A-3944-A78E-E2DC82C40A9B}"/>
              </a:ext>
            </a:extLst>
          </p:cNvPr>
          <p:cNvPicPr>
            <a:picLocks noChangeAspect="1"/>
          </p:cNvPicPr>
          <p:nvPr/>
        </p:nvPicPr>
        <p:blipFill>
          <a:blip r:embed="rId3"/>
          <a:stretch>
            <a:fillRect/>
          </a:stretch>
        </p:blipFill>
        <p:spPr>
          <a:xfrm>
            <a:off x="4753253" y="2562163"/>
            <a:ext cx="923544" cy="923544"/>
          </a:xfrm>
          <a:prstGeom prst="rect">
            <a:avLst/>
          </a:prstGeom>
        </p:spPr>
      </p:pic>
      <p:sp>
        <p:nvSpPr>
          <p:cNvPr id="31" name="Rectangle 30">
            <a:extLst>
              <a:ext uri="{FF2B5EF4-FFF2-40B4-BE49-F238E27FC236}">
                <a16:creationId xmlns:a16="http://schemas.microsoft.com/office/drawing/2014/main" id="{7FA3F071-B96B-A449-B0BC-065CCA22C83B}"/>
              </a:ext>
            </a:extLst>
          </p:cNvPr>
          <p:cNvSpPr/>
          <p:nvPr/>
        </p:nvSpPr>
        <p:spPr>
          <a:xfrm>
            <a:off x="8144011" y="2087967"/>
            <a:ext cx="1164553" cy="1036782"/>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27" name="Rectangle 26">
            <a:extLst>
              <a:ext uri="{FF2B5EF4-FFF2-40B4-BE49-F238E27FC236}">
                <a16:creationId xmlns:a16="http://schemas.microsoft.com/office/drawing/2014/main" id="{70112B08-FF88-6445-BE70-AF5077A6089A}"/>
              </a:ext>
            </a:extLst>
          </p:cNvPr>
          <p:cNvSpPr/>
          <p:nvPr/>
        </p:nvSpPr>
        <p:spPr>
          <a:xfrm>
            <a:off x="6439709" y="2087967"/>
            <a:ext cx="1026266" cy="1036782"/>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34" name="Graphic 15">
            <a:extLst>
              <a:ext uri="{FF2B5EF4-FFF2-40B4-BE49-F238E27FC236}">
                <a16:creationId xmlns:a16="http://schemas.microsoft.com/office/drawing/2014/main" id="{AEC1916B-41F8-EE46-9F4C-52A903C3A9F7}"/>
              </a:ext>
            </a:extLst>
          </p:cNvPr>
          <p:cNvSpPr/>
          <p:nvPr/>
        </p:nvSpPr>
        <p:spPr>
          <a:xfrm>
            <a:off x="7002437" y="1855513"/>
            <a:ext cx="1282570" cy="855046"/>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solidFill>
          <a:ln w="9525" cap="flat">
            <a:noFill/>
            <a:prstDash val="solid"/>
            <a:miter/>
          </a:ln>
        </p:spPr>
        <p:txBody>
          <a:bodyPr rtlCol="0" anchor="t"/>
          <a:lstStyle/>
          <a:p>
            <a:pPr algn="ctr"/>
            <a:endParaRPr lang="en-US" sz="900" b="1" dirty="0">
              <a:solidFill>
                <a:schemeClr val="bg1"/>
              </a:solidFill>
            </a:endParaRPr>
          </a:p>
          <a:p>
            <a:pPr algn="ctr"/>
            <a:endParaRPr lang="en-US" sz="900" b="1" dirty="0">
              <a:solidFill>
                <a:schemeClr val="bg1"/>
              </a:solidFill>
            </a:endParaRPr>
          </a:p>
          <a:p>
            <a:pPr algn="ctr"/>
            <a:endParaRPr lang="en-US" sz="900" b="1" dirty="0">
              <a:solidFill>
                <a:schemeClr val="bg1"/>
              </a:solidFill>
            </a:endParaRPr>
          </a:p>
          <a:p>
            <a:pPr algn="ctr"/>
            <a:r>
              <a:rPr lang="en-US" sz="900" b="1" dirty="0">
                <a:solidFill>
                  <a:schemeClr val="bg1"/>
                </a:solidFill>
              </a:rPr>
              <a:t>Direct Connect Partner</a:t>
            </a:r>
          </a:p>
        </p:txBody>
      </p:sp>
      <p:sp>
        <p:nvSpPr>
          <p:cNvPr id="29" name="Rectangle 28">
            <a:extLst>
              <a:ext uri="{FF2B5EF4-FFF2-40B4-BE49-F238E27FC236}">
                <a16:creationId xmlns:a16="http://schemas.microsoft.com/office/drawing/2014/main" id="{928DF122-4844-5C4F-845B-10404F822367}"/>
              </a:ext>
            </a:extLst>
          </p:cNvPr>
          <p:cNvSpPr/>
          <p:nvPr/>
        </p:nvSpPr>
        <p:spPr>
          <a:xfrm>
            <a:off x="6447817" y="2789083"/>
            <a:ext cx="1026266" cy="335665"/>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Direct Connect Location</a:t>
            </a:r>
          </a:p>
        </p:txBody>
      </p:sp>
      <p:sp>
        <p:nvSpPr>
          <p:cNvPr id="32" name="Rectangle 31">
            <a:extLst>
              <a:ext uri="{FF2B5EF4-FFF2-40B4-BE49-F238E27FC236}">
                <a16:creationId xmlns:a16="http://schemas.microsoft.com/office/drawing/2014/main" id="{37B23108-194D-EC40-8556-6F7F7149EFE4}"/>
              </a:ext>
            </a:extLst>
          </p:cNvPr>
          <p:cNvSpPr/>
          <p:nvPr/>
        </p:nvSpPr>
        <p:spPr>
          <a:xfrm>
            <a:off x="8152119" y="2789083"/>
            <a:ext cx="1164553" cy="335665"/>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Data Center 1</a:t>
            </a:r>
            <a:br>
              <a:rPr lang="en-US" sz="900" dirty="0">
                <a:solidFill>
                  <a:schemeClr val="bg1"/>
                </a:solidFill>
              </a:rPr>
            </a:br>
            <a:r>
              <a:rPr lang="en-US" sz="900" dirty="0">
                <a:solidFill>
                  <a:schemeClr val="bg1"/>
                </a:solidFill>
              </a:rPr>
              <a:t>10.0.0.0/16</a:t>
            </a:r>
          </a:p>
        </p:txBody>
      </p:sp>
      <p:pic>
        <p:nvPicPr>
          <p:cNvPr id="33" name="Picture 32">
            <a:extLst>
              <a:ext uri="{FF2B5EF4-FFF2-40B4-BE49-F238E27FC236}">
                <a16:creationId xmlns:a16="http://schemas.microsoft.com/office/drawing/2014/main" id="{435381AF-F010-0845-9F7E-33DFCB364A08}"/>
              </a:ext>
            </a:extLst>
          </p:cNvPr>
          <p:cNvPicPr>
            <a:picLocks noChangeAspect="1"/>
          </p:cNvPicPr>
          <p:nvPr/>
        </p:nvPicPr>
        <p:blipFill>
          <a:blip r:embed="rId4"/>
          <a:stretch>
            <a:fillRect/>
          </a:stretch>
        </p:blipFill>
        <p:spPr>
          <a:xfrm>
            <a:off x="8380449" y="2095625"/>
            <a:ext cx="685800" cy="685800"/>
          </a:xfrm>
          <a:prstGeom prst="rect">
            <a:avLst/>
          </a:prstGeom>
        </p:spPr>
      </p:pic>
      <p:sp>
        <p:nvSpPr>
          <p:cNvPr id="36" name="Rectangle 35">
            <a:extLst>
              <a:ext uri="{FF2B5EF4-FFF2-40B4-BE49-F238E27FC236}">
                <a16:creationId xmlns:a16="http://schemas.microsoft.com/office/drawing/2014/main" id="{7B604855-6C51-CB4F-8BF2-C76E7465EE6E}"/>
              </a:ext>
            </a:extLst>
          </p:cNvPr>
          <p:cNvSpPr/>
          <p:nvPr/>
        </p:nvSpPr>
        <p:spPr>
          <a:xfrm>
            <a:off x="7602889" y="2908020"/>
            <a:ext cx="708365" cy="289923"/>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Customer Device #1</a:t>
            </a:r>
          </a:p>
        </p:txBody>
      </p:sp>
      <p:sp>
        <p:nvSpPr>
          <p:cNvPr id="37" name="Rectangle 36">
            <a:extLst>
              <a:ext uri="{FF2B5EF4-FFF2-40B4-BE49-F238E27FC236}">
                <a16:creationId xmlns:a16="http://schemas.microsoft.com/office/drawing/2014/main" id="{815ADD31-562F-2B43-AAB8-B4D1E29B24FA}"/>
              </a:ext>
            </a:extLst>
          </p:cNvPr>
          <p:cNvSpPr/>
          <p:nvPr/>
        </p:nvSpPr>
        <p:spPr>
          <a:xfrm>
            <a:off x="8144011" y="3341388"/>
            <a:ext cx="1164553" cy="1036782"/>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38" name="Rectangle 37">
            <a:extLst>
              <a:ext uri="{FF2B5EF4-FFF2-40B4-BE49-F238E27FC236}">
                <a16:creationId xmlns:a16="http://schemas.microsoft.com/office/drawing/2014/main" id="{E897323B-17D9-3144-967E-B35CFBFCDE2E}"/>
              </a:ext>
            </a:extLst>
          </p:cNvPr>
          <p:cNvSpPr/>
          <p:nvPr/>
        </p:nvSpPr>
        <p:spPr>
          <a:xfrm>
            <a:off x="6439709" y="3341388"/>
            <a:ext cx="1026266" cy="1036782"/>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39" name="Graphic 15">
            <a:extLst>
              <a:ext uri="{FF2B5EF4-FFF2-40B4-BE49-F238E27FC236}">
                <a16:creationId xmlns:a16="http://schemas.microsoft.com/office/drawing/2014/main" id="{234E72A9-8BA4-914F-B423-4FC7BCC928EA}"/>
              </a:ext>
            </a:extLst>
          </p:cNvPr>
          <p:cNvSpPr/>
          <p:nvPr/>
        </p:nvSpPr>
        <p:spPr>
          <a:xfrm>
            <a:off x="7002437" y="3108934"/>
            <a:ext cx="1282570" cy="855046"/>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solidFill>
          <a:ln w="9525" cap="flat">
            <a:noFill/>
            <a:prstDash val="solid"/>
            <a:miter/>
          </a:ln>
        </p:spPr>
        <p:txBody>
          <a:bodyPr rtlCol="0" anchor="t"/>
          <a:lstStyle/>
          <a:p>
            <a:pPr algn="ctr"/>
            <a:endParaRPr lang="en-US" sz="900" b="1" dirty="0">
              <a:solidFill>
                <a:schemeClr val="bg1"/>
              </a:solidFill>
            </a:endParaRPr>
          </a:p>
          <a:p>
            <a:pPr algn="ctr"/>
            <a:endParaRPr lang="en-US" sz="900" b="1" dirty="0">
              <a:solidFill>
                <a:schemeClr val="bg1"/>
              </a:solidFill>
            </a:endParaRPr>
          </a:p>
          <a:p>
            <a:pPr algn="ctr"/>
            <a:endParaRPr lang="en-US" sz="900" b="1" dirty="0">
              <a:solidFill>
                <a:schemeClr val="bg1"/>
              </a:solidFill>
            </a:endParaRPr>
          </a:p>
          <a:p>
            <a:pPr algn="ctr"/>
            <a:r>
              <a:rPr lang="en-US" sz="900" b="1" dirty="0">
                <a:solidFill>
                  <a:schemeClr val="bg1"/>
                </a:solidFill>
              </a:rPr>
              <a:t>Direct Connect Partner</a:t>
            </a:r>
          </a:p>
        </p:txBody>
      </p:sp>
      <p:sp>
        <p:nvSpPr>
          <p:cNvPr id="41" name="Rectangle 40">
            <a:extLst>
              <a:ext uri="{FF2B5EF4-FFF2-40B4-BE49-F238E27FC236}">
                <a16:creationId xmlns:a16="http://schemas.microsoft.com/office/drawing/2014/main" id="{DBC17A90-4761-C44B-B686-73A1BEFCB033}"/>
              </a:ext>
            </a:extLst>
          </p:cNvPr>
          <p:cNvSpPr/>
          <p:nvPr/>
        </p:nvSpPr>
        <p:spPr>
          <a:xfrm>
            <a:off x="6447817" y="4042504"/>
            <a:ext cx="1026266" cy="335665"/>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Direct Connect Location</a:t>
            </a:r>
          </a:p>
        </p:txBody>
      </p:sp>
      <p:sp>
        <p:nvSpPr>
          <p:cNvPr id="42" name="Rectangle 41">
            <a:extLst>
              <a:ext uri="{FF2B5EF4-FFF2-40B4-BE49-F238E27FC236}">
                <a16:creationId xmlns:a16="http://schemas.microsoft.com/office/drawing/2014/main" id="{95A40C4F-1A58-CB44-9B37-8FF78463D551}"/>
              </a:ext>
            </a:extLst>
          </p:cNvPr>
          <p:cNvSpPr/>
          <p:nvPr/>
        </p:nvSpPr>
        <p:spPr>
          <a:xfrm>
            <a:off x="8152119" y="4042504"/>
            <a:ext cx="1164553" cy="335665"/>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Data Center 2</a:t>
            </a:r>
            <a:br>
              <a:rPr lang="en-US" sz="900" dirty="0">
                <a:solidFill>
                  <a:schemeClr val="bg1"/>
                </a:solidFill>
              </a:rPr>
            </a:br>
            <a:r>
              <a:rPr lang="en-US" sz="900" dirty="0">
                <a:solidFill>
                  <a:schemeClr val="bg1"/>
                </a:solidFill>
              </a:rPr>
              <a:t>10.1.0.0/16</a:t>
            </a:r>
          </a:p>
        </p:txBody>
      </p:sp>
      <p:pic>
        <p:nvPicPr>
          <p:cNvPr id="43" name="Picture 42">
            <a:extLst>
              <a:ext uri="{FF2B5EF4-FFF2-40B4-BE49-F238E27FC236}">
                <a16:creationId xmlns:a16="http://schemas.microsoft.com/office/drawing/2014/main" id="{C928C7F3-FABF-DE4F-80BF-AFF1AC71333D}"/>
              </a:ext>
            </a:extLst>
          </p:cNvPr>
          <p:cNvPicPr>
            <a:picLocks noChangeAspect="1"/>
          </p:cNvPicPr>
          <p:nvPr/>
        </p:nvPicPr>
        <p:blipFill>
          <a:blip r:embed="rId4"/>
          <a:stretch>
            <a:fillRect/>
          </a:stretch>
        </p:blipFill>
        <p:spPr>
          <a:xfrm>
            <a:off x="8380449" y="3349046"/>
            <a:ext cx="685800" cy="685800"/>
          </a:xfrm>
          <a:prstGeom prst="rect">
            <a:avLst/>
          </a:prstGeom>
        </p:spPr>
      </p:pic>
      <p:sp>
        <p:nvSpPr>
          <p:cNvPr id="47" name="Rectangle 46">
            <a:extLst>
              <a:ext uri="{FF2B5EF4-FFF2-40B4-BE49-F238E27FC236}">
                <a16:creationId xmlns:a16="http://schemas.microsoft.com/office/drawing/2014/main" id="{8FBFB838-11FD-2A4F-8634-1BADEA7EF003}"/>
              </a:ext>
            </a:extLst>
          </p:cNvPr>
          <p:cNvSpPr/>
          <p:nvPr/>
        </p:nvSpPr>
        <p:spPr>
          <a:xfrm>
            <a:off x="7602889" y="4161441"/>
            <a:ext cx="708365" cy="289923"/>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Customer Device #2</a:t>
            </a:r>
          </a:p>
        </p:txBody>
      </p:sp>
      <p:cxnSp>
        <p:nvCxnSpPr>
          <p:cNvPr id="48" name="Straight Connector 47">
            <a:extLst>
              <a:ext uri="{FF2B5EF4-FFF2-40B4-BE49-F238E27FC236}">
                <a16:creationId xmlns:a16="http://schemas.microsoft.com/office/drawing/2014/main" id="{27995F3B-6223-4644-9DF7-5FB291C731EF}"/>
              </a:ext>
            </a:extLst>
          </p:cNvPr>
          <p:cNvCxnSpPr>
            <a:cxnSpLocks/>
          </p:cNvCxnSpPr>
          <p:nvPr/>
        </p:nvCxnSpPr>
        <p:spPr>
          <a:xfrm flipV="1">
            <a:off x="6286068" y="2453957"/>
            <a:ext cx="660547" cy="462990"/>
          </a:xfrm>
          <a:prstGeom prst="line">
            <a:avLst/>
          </a:prstGeom>
          <a:ln w="254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8F289F4-3906-DB4A-9A49-B03F4CE7E0C1}"/>
              </a:ext>
            </a:extLst>
          </p:cNvPr>
          <p:cNvCxnSpPr>
            <a:cxnSpLocks/>
          </p:cNvCxnSpPr>
          <p:nvPr/>
        </p:nvCxnSpPr>
        <p:spPr>
          <a:xfrm>
            <a:off x="6286068" y="3240237"/>
            <a:ext cx="647530" cy="479744"/>
          </a:xfrm>
          <a:prstGeom prst="line">
            <a:avLst/>
          </a:prstGeom>
          <a:ln w="2540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A7830FE9-C96B-FE4D-8DF0-B70F202A6CF3}"/>
              </a:ext>
            </a:extLst>
          </p:cNvPr>
          <p:cNvCxnSpPr/>
          <p:nvPr/>
        </p:nvCxnSpPr>
        <p:spPr>
          <a:xfrm flipH="1">
            <a:off x="6967674" y="3908496"/>
            <a:ext cx="1207168"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6E2AD3D-A5BF-1842-AAB5-A3682CF3E788}"/>
              </a:ext>
            </a:extLst>
          </p:cNvPr>
          <p:cNvCxnSpPr/>
          <p:nvPr/>
        </p:nvCxnSpPr>
        <p:spPr>
          <a:xfrm flipH="1">
            <a:off x="6946615" y="2668031"/>
            <a:ext cx="1205504" cy="0"/>
          </a:xfrm>
          <a:prstGeom prst="line">
            <a:avLst/>
          </a:prstGeom>
          <a:ln w="25400"/>
        </p:spPr>
        <p:style>
          <a:lnRef idx="1">
            <a:schemeClr val="dk1"/>
          </a:lnRef>
          <a:fillRef idx="0">
            <a:schemeClr val="dk1"/>
          </a:fillRef>
          <a:effectRef idx="0">
            <a:schemeClr val="dk1"/>
          </a:effectRef>
          <a:fontRef idx="minor">
            <a:schemeClr val="tx1"/>
          </a:fontRef>
        </p:style>
      </p:cxnSp>
      <p:pic>
        <p:nvPicPr>
          <p:cNvPr id="58" name="Picture 57">
            <a:extLst>
              <a:ext uri="{FF2B5EF4-FFF2-40B4-BE49-F238E27FC236}">
                <a16:creationId xmlns:a16="http://schemas.microsoft.com/office/drawing/2014/main" id="{439CA4A1-1EB5-534D-8721-8C4EF4C00787}"/>
              </a:ext>
            </a:extLst>
          </p:cNvPr>
          <p:cNvPicPr>
            <a:picLocks noChangeAspect="1"/>
          </p:cNvPicPr>
          <p:nvPr/>
        </p:nvPicPr>
        <p:blipFill>
          <a:blip r:embed="rId5"/>
          <a:stretch>
            <a:fillRect/>
          </a:stretch>
        </p:blipFill>
        <p:spPr>
          <a:xfrm>
            <a:off x="6609942" y="2095625"/>
            <a:ext cx="685800" cy="685800"/>
          </a:xfrm>
          <a:prstGeom prst="rect">
            <a:avLst/>
          </a:prstGeom>
        </p:spPr>
      </p:pic>
      <p:grpSp>
        <p:nvGrpSpPr>
          <p:cNvPr id="59" name="Group 58">
            <a:extLst>
              <a:ext uri="{FF2B5EF4-FFF2-40B4-BE49-F238E27FC236}">
                <a16:creationId xmlns:a16="http://schemas.microsoft.com/office/drawing/2014/main" id="{A99EE210-4A1B-324C-9E38-B7B85A9B2EB9}"/>
              </a:ext>
            </a:extLst>
          </p:cNvPr>
          <p:cNvGrpSpPr/>
          <p:nvPr/>
        </p:nvGrpSpPr>
        <p:grpSpPr>
          <a:xfrm>
            <a:off x="7788221" y="2301699"/>
            <a:ext cx="786349" cy="786349"/>
            <a:chOff x="8586522" y="1207776"/>
            <a:chExt cx="786349" cy="786349"/>
          </a:xfrm>
        </p:grpSpPr>
        <p:sp>
          <p:nvSpPr>
            <p:cNvPr id="60" name="Oval 59">
              <a:extLst>
                <a:ext uri="{FF2B5EF4-FFF2-40B4-BE49-F238E27FC236}">
                  <a16:creationId xmlns:a16="http://schemas.microsoft.com/office/drawing/2014/main" id="{CE82DBCB-59B1-A847-BEC8-762C4B38D245}"/>
                </a:ext>
              </a:extLst>
            </p:cNvPr>
            <p:cNvSpPr/>
            <p:nvPr/>
          </p:nvSpPr>
          <p:spPr>
            <a:xfrm>
              <a:off x="8750254" y="1360034"/>
              <a:ext cx="425496" cy="42549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solidFill>
                  <a:schemeClr val="tx1"/>
                </a:solidFill>
              </a:endParaRPr>
            </a:p>
          </p:txBody>
        </p:sp>
        <p:pic>
          <p:nvPicPr>
            <p:cNvPr id="61" name="Picture 60">
              <a:extLst>
                <a:ext uri="{FF2B5EF4-FFF2-40B4-BE49-F238E27FC236}">
                  <a16:creationId xmlns:a16="http://schemas.microsoft.com/office/drawing/2014/main" id="{1E22EA23-8B00-5F49-A7D6-5E17315E1768}"/>
                </a:ext>
              </a:extLst>
            </p:cNvPr>
            <p:cNvPicPr>
              <a:picLocks noChangeAspect="1"/>
            </p:cNvPicPr>
            <p:nvPr/>
          </p:nvPicPr>
          <p:blipFill>
            <a:blip r:embed="rId6"/>
            <a:stretch>
              <a:fillRect/>
            </a:stretch>
          </p:blipFill>
          <p:spPr>
            <a:xfrm>
              <a:off x="8586522" y="1207776"/>
              <a:ext cx="786349" cy="786349"/>
            </a:xfrm>
            <a:prstGeom prst="rect">
              <a:avLst/>
            </a:prstGeom>
          </p:spPr>
        </p:pic>
      </p:grpSp>
      <p:pic>
        <p:nvPicPr>
          <p:cNvPr id="62" name="Picture 61">
            <a:extLst>
              <a:ext uri="{FF2B5EF4-FFF2-40B4-BE49-F238E27FC236}">
                <a16:creationId xmlns:a16="http://schemas.microsoft.com/office/drawing/2014/main" id="{76E0BB78-F362-F147-B53D-F5B20D8EF32B}"/>
              </a:ext>
            </a:extLst>
          </p:cNvPr>
          <p:cNvPicPr>
            <a:picLocks noChangeAspect="1"/>
          </p:cNvPicPr>
          <p:nvPr/>
        </p:nvPicPr>
        <p:blipFill>
          <a:blip r:embed="rId5"/>
          <a:stretch>
            <a:fillRect/>
          </a:stretch>
        </p:blipFill>
        <p:spPr>
          <a:xfrm>
            <a:off x="6609942" y="3349046"/>
            <a:ext cx="685800" cy="685800"/>
          </a:xfrm>
          <a:prstGeom prst="rect">
            <a:avLst/>
          </a:prstGeom>
        </p:spPr>
      </p:pic>
      <p:grpSp>
        <p:nvGrpSpPr>
          <p:cNvPr id="63" name="Group 62">
            <a:extLst>
              <a:ext uri="{FF2B5EF4-FFF2-40B4-BE49-F238E27FC236}">
                <a16:creationId xmlns:a16="http://schemas.microsoft.com/office/drawing/2014/main" id="{982ED477-02D2-C14F-B626-0477397183A4}"/>
              </a:ext>
            </a:extLst>
          </p:cNvPr>
          <p:cNvGrpSpPr/>
          <p:nvPr/>
        </p:nvGrpSpPr>
        <p:grpSpPr>
          <a:xfrm>
            <a:off x="7788221" y="3555120"/>
            <a:ext cx="786349" cy="786349"/>
            <a:chOff x="8586522" y="1207776"/>
            <a:chExt cx="786349" cy="786349"/>
          </a:xfrm>
        </p:grpSpPr>
        <p:sp>
          <p:nvSpPr>
            <p:cNvPr id="64" name="Oval 63">
              <a:extLst>
                <a:ext uri="{FF2B5EF4-FFF2-40B4-BE49-F238E27FC236}">
                  <a16:creationId xmlns:a16="http://schemas.microsoft.com/office/drawing/2014/main" id="{35F7AC1D-0BBD-E34D-8C5F-EA8137728DAA}"/>
                </a:ext>
              </a:extLst>
            </p:cNvPr>
            <p:cNvSpPr/>
            <p:nvPr/>
          </p:nvSpPr>
          <p:spPr>
            <a:xfrm>
              <a:off x="8750254" y="1360034"/>
              <a:ext cx="425496" cy="42549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solidFill>
                  <a:schemeClr val="tx1"/>
                </a:solidFill>
              </a:endParaRPr>
            </a:p>
          </p:txBody>
        </p:sp>
        <p:pic>
          <p:nvPicPr>
            <p:cNvPr id="65" name="Picture 64">
              <a:extLst>
                <a:ext uri="{FF2B5EF4-FFF2-40B4-BE49-F238E27FC236}">
                  <a16:creationId xmlns:a16="http://schemas.microsoft.com/office/drawing/2014/main" id="{93FB042E-E711-7E43-A039-B096679DC238}"/>
                </a:ext>
              </a:extLst>
            </p:cNvPr>
            <p:cNvPicPr>
              <a:picLocks noChangeAspect="1"/>
            </p:cNvPicPr>
            <p:nvPr/>
          </p:nvPicPr>
          <p:blipFill>
            <a:blip r:embed="rId6"/>
            <a:stretch>
              <a:fillRect/>
            </a:stretch>
          </p:blipFill>
          <p:spPr>
            <a:xfrm>
              <a:off x="8586522" y="1207776"/>
              <a:ext cx="786349" cy="786349"/>
            </a:xfrm>
            <a:prstGeom prst="rect">
              <a:avLst/>
            </a:prstGeom>
          </p:spPr>
        </p:pic>
      </p:grpSp>
      <p:cxnSp>
        <p:nvCxnSpPr>
          <p:cNvPr id="66" name="Elbow Connector 65">
            <a:extLst>
              <a:ext uri="{FF2B5EF4-FFF2-40B4-BE49-F238E27FC236}">
                <a16:creationId xmlns:a16="http://schemas.microsoft.com/office/drawing/2014/main" id="{86AFF417-3EE3-ED4A-A390-36A3444263E8}"/>
              </a:ext>
            </a:extLst>
          </p:cNvPr>
          <p:cNvCxnSpPr>
            <a:stCxn id="31" idx="3"/>
            <a:endCxn id="37" idx="3"/>
          </p:cNvCxnSpPr>
          <p:nvPr/>
        </p:nvCxnSpPr>
        <p:spPr>
          <a:xfrm>
            <a:off x="9308564" y="2606358"/>
            <a:ext cx="12700" cy="1253421"/>
          </a:xfrm>
          <a:prstGeom prst="bentConnector3">
            <a:avLst>
              <a:gd name="adj1" fmla="val 1800000"/>
            </a:avLst>
          </a:prstGeom>
          <a:ln w="25400"/>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C5C2C2DD-A72C-A447-9245-BCC5E86966B7}"/>
              </a:ext>
            </a:extLst>
          </p:cNvPr>
          <p:cNvGrpSpPr/>
          <p:nvPr/>
        </p:nvGrpSpPr>
        <p:grpSpPr>
          <a:xfrm>
            <a:off x="5676797" y="2849992"/>
            <a:ext cx="898382" cy="808556"/>
            <a:chOff x="6125024" y="3265756"/>
            <a:chExt cx="898382" cy="808556"/>
          </a:xfrm>
        </p:grpSpPr>
        <p:grpSp>
          <p:nvGrpSpPr>
            <p:cNvPr id="69" name="Group 68">
              <a:extLst>
                <a:ext uri="{FF2B5EF4-FFF2-40B4-BE49-F238E27FC236}">
                  <a16:creationId xmlns:a16="http://schemas.microsoft.com/office/drawing/2014/main" id="{5C5232D1-30F9-DB47-9C53-DA118739D960}"/>
                </a:ext>
              </a:extLst>
            </p:cNvPr>
            <p:cNvGrpSpPr/>
            <p:nvPr/>
          </p:nvGrpSpPr>
          <p:grpSpPr>
            <a:xfrm>
              <a:off x="6125024" y="3265756"/>
              <a:ext cx="898382" cy="808556"/>
              <a:chOff x="3652395" y="3345796"/>
              <a:chExt cx="898382" cy="808556"/>
            </a:xfrm>
          </p:grpSpPr>
          <p:sp>
            <p:nvSpPr>
              <p:cNvPr id="71" name="Oval 70">
                <a:extLst>
                  <a:ext uri="{FF2B5EF4-FFF2-40B4-BE49-F238E27FC236}">
                    <a16:creationId xmlns:a16="http://schemas.microsoft.com/office/drawing/2014/main" id="{3970D460-A7DC-FF4B-89E7-78E0D8739C89}"/>
                  </a:ext>
                </a:extLst>
              </p:cNvPr>
              <p:cNvSpPr/>
              <p:nvPr/>
            </p:nvSpPr>
            <p:spPr>
              <a:xfrm>
                <a:off x="3875198" y="334579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2" name="Rectangle 71">
                <a:extLst>
                  <a:ext uri="{FF2B5EF4-FFF2-40B4-BE49-F238E27FC236}">
                    <a16:creationId xmlns:a16="http://schemas.microsoft.com/office/drawing/2014/main" id="{6725B294-0D11-CF4C-9D0E-92FCA0556F67}"/>
                  </a:ext>
                </a:extLst>
              </p:cNvPr>
              <p:cNvSpPr/>
              <p:nvPr/>
            </p:nvSpPr>
            <p:spPr>
              <a:xfrm>
                <a:off x="3652395" y="3864429"/>
                <a:ext cx="898382" cy="289923"/>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Private Gateway</a:t>
                </a:r>
              </a:p>
            </p:txBody>
          </p:sp>
        </p:grpSp>
        <p:pic>
          <p:nvPicPr>
            <p:cNvPr id="70" name="Picture 69">
              <a:extLst>
                <a:ext uri="{FF2B5EF4-FFF2-40B4-BE49-F238E27FC236}">
                  <a16:creationId xmlns:a16="http://schemas.microsoft.com/office/drawing/2014/main" id="{3353B315-75A9-7C4A-A474-4F4A0CEDCC0F}"/>
                </a:ext>
              </a:extLst>
            </p:cNvPr>
            <p:cNvPicPr>
              <a:picLocks noChangeAspect="1"/>
            </p:cNvPicPr>
            <p:nvPr/>
          </p:nvPicPr>
          <p:blipFill>
            <a:blip r:embed="rId7">
              <a:biLevel thresh="25000"/>
            </a:blip>
            <a:stretch>
              <a:fillRect/>
            </a:stretch>
          </p:blipFill>
          <p:spPr>
            <a:xfrm>
              <a:off x="6487854" y="3397836"/>
              <a:ext cx="172720" cy="193040"/>
            </a:xfrm>
            <a:prstGeom prst="rect">
              <a:avLst/>
            </a:prstGeom>
          </p:spPr>
        </p:pic>
      </p:grpSp>
      <p:pic>
        <p:nvPicPr>
          <p:cNvPr id="73" name="Picture 72">
            <a:extLst>
              <a:ext uri="{FF2B5EF4-FFF2-40B4-BE49-F238E27FC236}">
                <a16:creationId xmlns:a16="http://schemas.microsoft.com/office/drawing/2014/main" id="{CFAECFF3-D5B2-974A-BF63-92910B94B26C}"/>
              </a:ext>
            </a:extLst>
          </p:cNvPr>
          <p:cNvPicPr>
            <a:picLocks noChangeAspect="1"/>
          </p:cNvPicPr>
          <p:nvPr/>
        </p:nvPicPr>
        <p:blipFill>
          <a:blip r:embed="rId5"/>
          <a:stretch>
            <a:fillRect/>
          </a:stretch>
        </p:blipFill>
        <p:spPr>
          <a:xfrm>
            <a:off x="7970858" y="970664"/>
            <a:ext cx="685800" cy="685800"/>
          </a:xfrm>
          <a:prstGeom prst="rect">
            <a:avLst/>
          </a:prstGeom>
        </p:spPr>
      </p:pic>
    </p:spTree>
    <p:extLst>
      <p:ext uri="{BB962C8B-B14F-4D97-AF65-F5344CB8AC3E}">
        <p14:creationId xmlns:p14="http://schemas.microsoft.com/office/powerpoint/2010/main" val="211164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47BD3-FB52-4E47-BD30-AC8E6DB61D2B}"/>
              </a:ext>
            </a:extLst>
          </p:cNvPr>
          <p:cNvSpPr>
            <a:spLocks noGrp="1"/>
          </p:cNvSpPr>
          <p:nvPr>
            <p:ph sz="quarter" idx="14"/>
          </p:nvPr>
        </p:nvSpPr>
        <p:spPr/>
        <p:txBody>
          <a:bodyPr/>
          <a:lstStyle/>
          <a:p>
            <a:pPr>
              <a:spcBef>
                <a:spcPts val="600"/>
              </a:spcBef>
            </a:pPr>
            <a:endParaRPr lang="en-US" dirty="0"/>
          </a:p>
        </p:txBody>
      </p:sp>
      <p:sp>
        <p:nvSpPr>
          <p:cNvPr id="13" name="Rectangle 12">
            <a:extLst>
              <a:ext uri="{FF2B5EF4-FFF2-40B4-BE49-F238E27FC236}">
                <a16:creationId xmlns:a16="http://schemas.microsoft.com/office/drawing/2014/main" id="{C4015486-53A7-1E4D-A598-313219EF4F9C}"/>
              </a:ext>
            </a:extLst>
          </p:cNvPr>
          <p:cNvSpPr/>
          <p:nvPr/>
        </p:nvSpPr>
        <p:spPr>
          <a:xfrm>
            <a:off x="4995435" y="2149131"/>
            <a:ext cx="4459025" cy="2128888"/>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Content Placeholder 9">
            <a:extLst>
              <a:ext uri="{FF2B5EF4-FFF2-40B4-BE49-F238E27FC236}">
                <a16:creationId xmlns:a16="http://schemas.microsoft.com/office/drawing/2014/main" id="{4D89FFB3-B6D9-DF42-8AC0-2F07F37EB748}"/>
              </a:ext>
            </a:extLst>
          </p:cNvPr>
          <p:cNvSpPr>
            <a:spLocks noGrp="1"/>
          </p:cNvSpPr>
          <p:nvPr>
            <p:ph sz="quarter" idx="15"/>
          </p:nvPr>
        </p:nvSpPr>
        <p:spPr/>
        <p:txBody>
          <a:bodyPr/>
          <a:lstStyle/>
          <a:p>
            <a:pPr>
              <a:spcBef>
                <a:spcPts val="600"/>
              </a:spcBef>
            </a:pPr>
            <a:r>
              <a:rPr lang="en-US" sz="1800" dirty="0"/>
              <a:t>Amazon Elastic Compute Cloud (Amazon EC2) is hosted in multiple locations </a:t>
            </a:r>
            <a:r>
              <a:rPr lang="en-US" sz="1800" dirty="0">
                <a:solidFill>
                  <a:srgbClr val="000000"/>
                </a:solidFill>
              </a:rPr>
              <a:t>worldwide</a:t>
            </a:r>
            <a:r>
              <a:rPr lang="en-US" sz="1800" dirty="0"/>
              <a:t>.</a:t>
            </a:r>
          </a:p>
          <a:p>
            <a:pPr>
              <a:spcBef>
                <a:spcPts val="600"/>
              </a:spcBef>
            </a:pPr>
            <a:r>
              <a:rPr lang="en-US" sz="1800" dirty="0"/>
              <a:t>Each region is a separate geographic area.</a:t>
            </a:r>
          </a:p>
          <a:p>
            <a:pPr>
              <a:spcBef>
                <a:spcPts val="600"/>
              </a:spcBef>
            </a:pPr>
            <a:r>
              <a:rPr lang="en-US" sz="1800" dirty="0"/>
              <a:t>Each region has multiple, isolated locations known as Availability Zones.</a:t>
            </a:r>
          </a:p>
          <a:p>
            <a:pPr>
              <a:spcBef>
                <a:spcPts val="600"/>
              </a:spcBef>
            </a:pPr>
            <a:r>
              <a:rPr lang="en-US" sz="1800" dirty="0"/>
              <a:t>Each region is </a:t>
            </a:r>
            <a:r>
              <a:rPr lang="en-US" sz="1800" dirty="0">
                <a:solidFill>
                  <a:srgbClr val="000000"/>
                </a:solidFill>
              </a:rPr>
              <a:t>independent</a:t>
            </a:r>
            <a:r>
              <a:rPr lang="en-US" sz="1800" dirty="0"/>
              <a:t>.</a:t>
            </a:r>
          </a:p>
          <a:p>
            <a:pPr>
              <a:spcBef>
                <a:spcPts val="600"/>
              </a:spcBef>
            </a:pPr>
            <a:r>
              <a:rPr lang="en-US" sz="1800" dirty="0"/>
              <a:t>Each Availability Zone is isolated, but Availability Zones in a region are connected through low-latency links.</a:t>
            </a:r>
          </a:p>
        </p:txBody>
      </p:sp>
      <p:sp>
        <p:nvSpPr>
          <p:cNvPr id="2" name="Title 1">
            <a:extLst>
              <a:ext uri="{FF2B5EF4-FFF2-40B4-BE49-F238E27FC236}">
                <a16:creationId xmlns:a16="http://schemas.microsoft.com/office/drawing/2014/main" id="{1309DC35-B134-4EBB-BF95-DB7351A380D9}"/>
              </a:ext>
            </a:extLst>
          </p:cNvPr>
          <p:cNvSpPr>
            <a:spLocks noGrp="1"/>
          </p:cNvSpPr>
          <p:nvPr>
            <p:ph type="title"/>
          </p:nvPr>
        </p:nvSpPr>
        <p:spPr/>
        <p:txBody>
          <a:bodyPr/>
          <a:lstStyle/>
          <a:p>
            <a:r>
              <a:rPr lang="en-US" dirty="0"/>
              <a:t>Regions and Availability Zones</a:t>
            </a:r>
          </a:p>
        </p:txBody>
      </p:sp>
      <p:sp>
        <p:nvSpPr>
          <p:cNvPr id="9" name="Text Placeholder 8">
            <a:extLst>
              <a:ext uri="{FF2B5EF4-FFF2-40B4-BE49-F238E27FC236}">
                <a16:creationId xmlns:a16="http://schemas.microsoft.com/office/drawing/2014/main" id="{73189D65-ED28-204B-9C80-60B8E15651D9}"/>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0BE46E66-4F97-4E51-AA77-EE2B164D93ED}"/>
              </a:ext>
            </a:extLst>
          </p:cNvPr>
          <p:cNvSpPr>
            <a:spLocks noGrp="1"/>
          </p:cNvSpPr>
          <p:nvPr>
            <p:ph type="sldNum" sz="quarter" idx="4"/>
          </p:nvPr>
        </p:nvSpPr>
        <p:spPr/>
        <p:txBody>
          <a:bodyPr/>
          <a:lstStyle/>
          <a:p>
            <a:fld id="{92978B7E-5EBE-134C-B481-E4E8CA36F800}" type="slidenum">
              <a:rPr lang="en-US" smtClean="0"/>
              <a:pPr/>
              <a:t>3</a:t>
            </a:fld>
            <a:endParaRPr lang="en-US" dirty="0"/>
          </a:p>
        </p:txBody>
      </p:sp>
      <p:sp>
        <p:nvSpPr>
          <p:cNvPr id="11" name="Text Placeholder 10">
            <a:extLst>
              <a:ext uri="{FF2B5EF4-FFF2-40B4-BE49-F238E27FC236}">
                <a16:creationId xmlns:a16="http://schemas.microsoft.com/office/drawing/2014/main" id="{63A4EC53-694E-FA44-8862-4AE9A14A145C}"/>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B9E58EAC-706F-4913-ACCA-CFE5B70087CB}"/>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2" name="Rectangle 11">
            <a:extLst>
              <a:ext uri="{FF2B5EF4-FFF2-40B4-BE49-F238E27FC236}">
                <a16:creationId xmlns:a16="http://schemas.microsoft.com/office/drawing/2014/main" id="{7FE36C18-8A00-F945-B5FE-7F9C71BFE0BF}"/>
              </a:ext>
            </a:extLst>
          </p:cNvPr>
          <p:cNvSpPr/>
          <p:nvPr/>
        </p:nvSpPr>
        <p:spPr>
          <a:xfrm>
            <a:off x="4995435" y="1828800"/>
            <a:ext cx="4459025" cy="34362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Amazon Web Services</a:t>
            </a:r>
          </a:p>
        </p:txBody>
      </p:sp>
      <p:sp>
        <p:nvSpPr>
          <p:cNvPr id="15" name="Rectangle 14">
            <a:extLst>
              <a:ext uri="{FF2B5EF4-FFF2-40B4-BE49-F238E27FC236}">
                <a16:creationId xmlns:a16="http://schemas.microsoft.com/office/drawing/2014/main" id="{72BE4C40-C26C-624D-89F5-572069F3A64D}"/>
              </a:ext>
            </a:extLst>
          </p:cNvPr>
          <p:cNvSpPr/>
          <p:nvPr/>
        </p:nvSpPr>
        <p:spPr>
          <a:xfrm>
            <a:off x="5329826" y="2492759"/>
            <a:ext cx="1546964" cy="134020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Rectangle 15">
            <a:extLst>
              <a:ext uri="{FF2B5EF4-FFF2-40B4-BE49-F238E27FC236}">
                <a16:creationId xmlns:a16="http://schemas.microsoft.com/office/drawing/2014/main" id="{05A02EE4-6959-444D-8AB6-9683FC1B012A}"/>
              </a:ext>
            </a:extLst>
          </p:cNvPr>
          <p:cNvSpPr/>
          <p:nvPr/>
        </p:nvSpPr>
        <p:spPr>
          <a:xfrm>
            <a:off x="6156542" y="2613845"/>
            <a:ext cx="620039" cy="537168"/>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700" dirty="0">
                <a:solidFill>
                  <a:schemeClr val="bg1"/>
                </a:solidFill>
              </a:rPr>
              <a:t>Availability Zone</a:t>
            </a:r>
          </a:p>
        </p:txBody>
      </p:sp>
      <p:sp>
        <p:nvSpPr>
          <p:cNvPr id="17" name="Rectangle 16">
            <a:extLst>
              <a:ext uri="{FF2B5EF4-FFF2-40B4-BE49-F238E27FC236}">
                <a16:creationId xmlns:a16="http://schemas.microsoft.com/office/drawing/2014/main" id="{F33BD668-AC14-C143-938C-E2A35092C4ED}"/>
              </a:ext>
            </a:extLst>
          </p:cNvPr>
          <p:cNvSpPr/>
          <p:nvPr/>
        </p:nvSpPr>
        <p:spPr>
          <a:xfrm>
            <a:off x="6156542" y="3202568"/>
            <a:ext cx="620039" cy="537168"/>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700" dirty="0">
                <a:solidFill>
                  <a:schemeClr val="bg1"/>
                </a:solidFill>
              </a:rPr>
              <a:t>Availability Zone</a:t>
            </a:r>
          </a:p>
        </p:txBody>
      </p:sp>
      <p:sp>
        <p:nvSpPr>
          <p:cNvPr id="18" name="Rectangle 17">
            <a:extLst>
              <a:ext uri="{FF2B5EF4-FFF2-40B4-BE49-F238E27FC236}">
                <a16:creationId xmlns:a16="http://schemas.microsoft.com/office/drawing/2014/main" id="{46E870E3-AD28-D840-A3ED-726C87A44F84}"/>
              </a:ext>
            </a:extLst>
          </p:cNvPr>
          <p:cNvSpPr/>
          <p:nvPr/>
        </p:nvSpPr>
        <p:spPr>
          <a:xfrm>
            <a:off x="5426902" y="3202568"/>
            <a:ext cx="620039" cy="537168"/>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700" dirty="0">
                <a:solidFill>
                  <a:schemeClr val="bg1"/>
                </a:solidFill>
              </a:rPr>
              <a:t>Availability Zone</a:t>
            </a:r>
          </a:p>
        </p:txBody>
      </p:sp>
      <p:sp>
        <p:nvSpPr>
          <p:cNvPr id="19" name="Rectangle 18">
            <a:extLst>
              <a:ext uri="{FF2B5EF4-FFF2-40B4-BE49-F238E27FC236}">
                <a16:creationId xmlns:a16="http://schemas.microsoft.com/office/drawing/2014/main" id="{BCBEE2F4-3360-524D-BF0A-6AAFB03C3E7F}"/>
              </a:ext>
            </a:extLst>
          </p:cNvPr>
          <p:cNvSpPr/>
          <p:nvPr/>
        </p:nvSpPr>
        <p:spPr>
          <a:xfrm>
            <a:off x="5329826" y="2492759"/>
            <a:ext cx="740484"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cxnSp>
        <p:nvCxnSpPr>
          <p:cNvPr id="21" name="Straight Connector 20">
            <a:extLst>
              <a:ext uri="{FF2B5EF4-FFF2-40B4-BE49-F238E27FC236}">
                <a16:creationId xmlns:a16="http://schemas.microsoft.com/office/drawing/2014/main" id="{AD192CC0-B897-0E4A-8038-AD9546B2EA0F}"/>
              </a:ext>
            </a:extLst>
          </p:cNvPr>
          <p:cNvCxnSpPr>
            <a:stCxn id="18" idx="0"/>
            <a:endCxn id="16" idx="1"/>
          </p:cNvCxnSpPr>
          <p:nvPr/>
        </p:nvCxnSpPr>
        <p:spPr>
          <a:xfrm flipV="1">
            <a:off x="5736922" y="2882429"/>
            <a:ext cx="419620" cy="3201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1DDEA6-DF91-754E-8949-2DDBB82A1557}"/>
              </a:ext>
            </a:extLst>
          </p:cNvPr>
          <p:cNvCxnSpPr>
            <a:stCxn id="16" idx="2"/>
            <a:endCxn id="17" idx="0"/>
          </p:cNvCxnSpPr>
          <p:nvPr/>
        </p:nvCxnSpPr>
        <p:spPr>
          <a:xfrm>
            <a:off x="6466562" y="3151013"/>
            <a:ext cx="0" cy="515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9B401C-01E3-994F-A300-15393C7A2A25}"/>
              </a:ext>
            </a:extLst>
          </p:cNvPr>
          <p:cNvCxnSpPr>
            <a:stCxn id="17" idx="1"/>
            <a:endCxn id="18" idx="3"/>
          </p:cNvCxnSpPr>
          <p:nvPr/>
        </p:nvCxnSpPr>
        <p:spPr>
          <a:xfrm flipH="1">
            <a:off x="6046941" y="3471152"/>
            <a:ext cx="1096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E2C3D94-FCA4-734B-9F31-715B13DBD21F}"/>
              </a:ext>
            </a:extLst>
          </p:cNvPr>
          <p:cNvSpPr/>
          <p:nvPr/>
        </p:nvSpPr>
        <p:spPr>
          <a:xfrm>
            <a:off x="7578248" y="2492759"/>
            <a:ext cx="1546964" cy="134020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Rectangle 26">
            <a:extLst>
              <a:ext uri="{FF2B5EF4-FFF2-40B4-BE49-F238E27FC236}">
                <a16:creationId xmlns:a16="http://schemas.microsoft.com/office/drawing/2014/main" id="{21A9A60C-6E2B-1448-85DF-42A70D4FB332}"/>
              </a:ext>
            </a:extLst>
          </p:cNvPr>
          <p:cNvSpPr/>
          <p:nvPr/>
        </p:nvSpPr>
        <p:spPr>
          <a:xfrm>
            <a:off x="8404964" y="2613845"/>
            <a:ext cx="620039" cy="537168"/>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700" dirty="0">
                <a:solidFill>
                  <a:schemeClr val="bg1"/>
                </a:solidFill>
              </a:rPr>
              <a:t>Availability Zone</a:t>
            </a:r>
          </a:p>
        </p:txBody>
      </p:sp>
      <p:sp>
        <p:nvSpPr>
          <p:cNvPr id="28" name="Rectangle 27">
            <a:extLst>
              <a:ext uri="{FF2B5EF4-FFF2-40B4-BE49-F238E27FC236}">
                <a16:creationId xmlns:a16="http://schemas.microsoft.com/office/drawing/2014/main" id="{D9B5D2D3-AEF8-D942-A80F-292A1DC8F087}"/>
              </a:ext>
            </a:extLst>
          </p:cNvPr>
          <p:cNvSpPr/>
          <p:nvPr/>
        </p:nvSpPr>
        <p:spPr>
          <a:xfrm>
            <a:off x="8404964" y="3202568"/>
            <a:ext cx="620039" cy="537168"/>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700" dirty="0">
                <a:solidFill>
                  <a:schemeClr val="bg1"/>
                </a:solidFill>
              </a:rPr>
              <a:t>Availability Zone</a:t>
            </a:r>
          </a:p>
        </p:txBody>
      </p:sp>
      <p:sp>
        <p:nvSpPr>
          <p:cNvPr id="29" name="Rectangle 28">
            <a:extLst>
              <a:ext uri="{FF2B5EF4-FFF2-40B4-BE49-F238E27FC236}">
                <a16:creationId xmlns:a16="http://schemas.microsoft.com/office/drawing/2014/main" id="{EDA513F9-3746-F044-80CB-D74826822FE5}"/>
              </a:ext>
            </a:extLst>
          </p:cNvPr>
          <p:cNvSpPr/>
          <p:nvPr/>
        </p:nvSpPr>
        <p:spPr>
          <a:xfrm>
            <a:off x="7675324" y="3202568"/>
            <a:ext cx="620039" cy="537168"/>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700" dirty="0">
                <a:solidFill>
                  <a:schemeClr val="bg1"/>
                </a:solidFill>
              </a:rPr>
              <a:t>Availability Zone</a:t>
            </a:r>
          </a:p>
        </p:txBody>
      </p:sp>
      <p:sp>
        <p:nvSpPr>
          <p:cNvPr id="30" name="Rectangle 29">
            <a:extLst>
              <a:ext uri="{FF2B5EF4-FFF2-40B4-BE49-F238E27FC236}">
                <a16:creationId xmlns:a16="http://schemas.microsoft.com/office/drawing/2014/main" id="{113B1A42-B0D9-0B48-94CF-600E275050BF}"/>
              </a:ext>
            </a:extLst>
          </p:cNvPr>
          <p:cNvSpPr/>
          <p:nvPr/>
        </p:nvSpPr>
        <p:spPr>
          <a:xfrm>
            <a:off x="7578248" y="2492759"/>
            <a:ext cx="740484"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cxnSp>
        <p:nvCxnSpPr>
          <p:cNvPr id="31" name="Straight Connector 30">
            <a:extLst>
              <a:ext uri="{FF2B5EF4-FFF2-40B4-BE49-F238E27FC236}">
                <a16:creationId xmlns:a16="http://schemas.microsoft.com/office/drawing/2014/main" id="{8315A726-A9DD-074E-95D3-E6E54A6ED825}"/>
              </a:ext>
            </a:extLst>
          </p:cNvPr>
          <p:cNvCxnSpPr>
            <a:stCxn id="29" idx="0"/>
            <a:endCxn id="27" idx="1"/>
          </p:cNvCxnSpPr>
          <p:nvPr/>
        </p:nvCxnSpPr>
        <p:spPr>
          <a:xfrm flipV="1">
            <a:off x="7985344" y="2882429"/>
            <a:ext cx="419620" cy="3201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4EDF08-D908-254B-AB22-B222153F9254}"/>
              </a:ext>
            </a:extLst>
          </p:cNvPr>
          <p:cNvCxnSpPr>
            <a:stCxn id="27" idx="2"/>
            <a:endCxn id="28" idx="0"/>
          </p:cNvCxnSpPr>
          <p:nvPr/>
        </p:nvCxnSpPr>
        <p:spPr>
          <a:xfrm>
            <a:off x="8714984" y="3151013"/>
            <a:ext cx="0" cy="515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108F332-D35C-4E4E-A35B-004418EC3DE8}"/>
              </a:ext>
            </a:extLst>
          </p:cNvPr>
          <p:cNvCxnSpPr>
            <a:stCxn id="28" idx="1"/>
            <a:endCxn id="29" idx="3"/>
          </p:cNvCxnSpPr>
          <p:nvPr/>
        </p:nvCxnSpPr>
        <p:spPr>
          <a:xfrm flipH="1">
            <a:off x="8295363" y="3471152"/>
            <a:ext cx="109601"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910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ED9D30-1966-4C0C-900D-241CE7339B1B}"/>
              </a:ext>
            </a:extLst>
          </p:cNvPr>
          <p:cNvSpPr>
            <a:spLocks noGrp="1"/>
          </p:cNvSpPr>
          <p:nvPr>
            <p:ph type="title"/>
          </p:nvPr>
        </p:nvSpPr>
        <p:spPr/>
        <p:txBody>
          <a:bodyPr/>
          <a:lstStyle/>
          <a:p>
            <a:r>
              <a:rPr lang="en-US" dirty="0"/>
              <a:t>NetApp Cloud Volumes Service</a:t>
            </a:r>
          </a:p>
        </p:txBody>
      </p:sp>
      <p:sp>
        <p:nvSpPr>
          <p:cNvPr id="8" name="Text Placeholder 7">
            <a:extLst>
              <a:ext uri="{FF2B5EF4-FFF2-40B4-BE49-F238E27FC236}">
                <a16:creationId xmlns:a16="http://schemas.microsoft.com/office/drawing/2014/main" id="{28DEC67A-5239-40A9-BB43-59DD59740721}"/>
              </a:ext>
            </a:extLst>
          </p:cNvPr>
          <p:cNvSpPr>
            <a:spLocks noGrp="1"/>
          </p:cNvSpPr>
          <p:nvPr>
            <p:ph type="body" idx="10"/>
          </p:nvPr>
        </p:nvSpPr>
        <p:spPr/>
        <p:txBody>
          <a:bodyPr/>
          <a:lstStyle/>
          <a:p>
            <a:r>
              <a:rPr lang="en-US" dirty="0">
                <a:solidFill>
                  <a:srgbClr val="0067C5"/>
                </a:solidFill>
              </a:rPr>
              <a:t>Connectivity by using AWS Direct Connect</a:t>
            </a:r>
            <a:endParaRPr lang="en-US" dirty="0"/>
          </a:p>
          <a:p>
            <a:endParaRPr lang="en-US" dirty="0"/>
          </a:p>
        </p:txBody>
      </p:sp>
      <p:sp>
        <p:nvSpPr>
          <p:cNvPr id="4" name="Slide Number Placeholder 3">
            <a:extLst>
              <a:ext uri="{FF2B5EF4-FFF2-40B4-BE49-F238E27FC236}">
                <a16:creationId xmlns:a16="http://schemas.microsoft.com/office/drawing/2014/main" id="{CB69762E-3C1F-4A5E-8FD9-7F59F9CA22AE}"/>
              </a:ext>
            </a:extLst>
          </p:cNvPr>
          <p:cNvSpPr>
            <a:spLocks noGrp="1"/>
          </p:cNvSpPr>
          <p:nvPr>
            <p:ph type="sldNum" sz="quarter" idx="4"/>
          </p:nvPr>
        </p:nvSpPr>
        <p:spPr/>
        <p:txBody>
          <a:bodyPr/>
          <a:lstStyle/>
          <a:p>
            <a:fld id="{92978B7E-5EBE-134C-B481-E4E8CA36F800}" type="slidenum">
              <a:rPr lang="en-US" smtClean="0"/>
              <a:pPr/>
              <a:t>30</a:t>
            </a:fld>
            <a:endParaRPr lang="en-US" dirty="0"/>
          </a:p>
        </p:txBody>
      </p:sp>
      <p:sp>
        <p:nvSpPr>
          <p:cNvPr id="6" name="Text Placeholder 5">
            <a:extLst>
              <a:ext uri="{FF2B5EF4-FFF2-40B4-BE49-F238E27FC236}">
                <a16:creationId xmlns:a16="http://schemas.microsoft.com/office/drawing/2014/main" id="{860BCC9D-832B-B34F-B10D-1A9E4B17DBDC}"/>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F8194B09-1937-4A91-A68B-3423A3502C45}"/>
              </a:ext>
            </a:extLst>
          </p:cNvPr>
          <p:cNvSpPr>
            <a:spLocks noGrp="1"/>
          </p:cNvSpPr>
          <p:nvPr>
            <p:ph type="ftr" sz="quarter" idx="3"/>
          </p:nvPr>
        </p:nvSpPr>
        <p:spPr/>
        <p:txBody>
          <a:bodyPr/>
          <a:lstStyle/>
          <a:p>
            <a:pPr>
              <a:defRPr/>
            </a:pPr>
            <a:r>
              <a:rPr lang="en-US"/>
              <a:t>© 2019 NetApp, Inc. All rights reserved. </a:t>
            </a:r>
            <a:endParaRPr lang="en-US" dirty="0"/>
          </a:p>
        </p:txBody>
      </p:sp>
      <p:grpSp>
        <p:nvGrpSpPr>
          <p:cNvPr id="137" name="Group 136">
            <a:extLst>
              <a:ext uri="{FF2B5EF4-FFF2-40B4-BE49-F238E27FC236}">
                <a16:creationId xmlns:a16="http://schemas.microsoft.com/office/drawing/2014/main" id="{00D6004A-ED64-254D-AC1B-391DBE059F56}"/>
              </a:ext>
            </a:extLst>
          </p:cNvPr>
          <p:cNvGrpSpPr/>
          <p:nvPr/>
        </p:nvGrpSpPr>
        <p:grpSpPr>
          <a:xfrm>
            <a:off x="681326" y="1308284"/>
            <a:ext cx="8394122" cy="3743787"/>
            <a:chOff x="763793" y="1308284"/>
            <a:chExt cx="8394122" cy="3743787"/>
          </a:xfrm>
        </p:grpSpPr>
        <p:sp>
          <p:nvSpPr>
            <p:cNvPr id="40" name="Rectangle 39">
              <a:extLst>
                <a:ext uri="{FF2B5EF4-FFF2-40B4-BE49-F238E27FC236}">
                  <a16:creationId xmlns:a16="http://schemas.microsoft.com/office/drawing/2014/main" id="{2F7C1D23-07DD-F343-99C1-2F5C2393F39A}"/>
                </a:ext>
              </a:extLst>
            </p:cNvPr>
            <p:cNvSpPr/>
            <p:nvPr/>
          </p:nvSpPr>
          <p:spPr>
            <a:xfrm>
              <a:off x="5543975" y="1837113"/>
              <a:ext cx="3613940" cy="2858970"/>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14" name="Rectangle 13">
              <a:extLst>
                <a:ext uri="{FF2B5EF4-FFF2-40B4-BE49-F238E27FC236}">
                  <a16:creationId xmlns:a16="http://schemas.microsoft.com/office/drawing/2014/main" id="{3C30CCE4-7CA0-4242-80AB-1E5B4DB149EF}"/>
                </a:ext>
              </a:extLst>
            </p:cNvPr>
            <p:cNvSpPr/>
            <p:nvPr/>
          </p:nvSpPr>
          <p:spPr>
            <a:xfrm>
              <a:off x="763793" y="1481125"/>
              <a:ext cx="4536430" cy="3570946"/>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15" name="Graphic 15">
              <a:extLst>
                <a:ext uri="{FF2B5EF4-FFF2-40B4-BE49-F238E27FC236}">
                  <a16:creationId xmlns:a16="http://schemas.microsoft.com/office/drawing/2014/main" id="{5C1CA25F-AE50-0C48-ADA6-A22AAE6E0995}"/>
                </a:ext>
              </a:extLst>
            </p:cNvPr>
            <p:cNvSpPr/>
            <p:nvPr/>
          </p:nvSpPr>
          <p:spPr>
            <a:xfrm>
              <a:off x="1077514" y="1308284"/>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6" name="Rectangle 15">
              <a:extLst>
                <a:ext uri="{FF2B5EF4-FFF2-40B4-BE49-F238E27FC236}">
                  <a16:creationId xmlns:a16="http://schemas.microsoft.com/office/drawing/2014/main" id="{2802E45D-4B0F-834A-A53F-A7350D6CC522}"/>
                </a:ext>
              </a:extLst>
            </p:cNvPr>
            <p:cNvSpPr/>
            <p:nvPr/>
          </p:nvSpPr>
          <p:spPr>
            <a:xfrm>
              <a:off x="4253449" y="1490169"/>
              <a:ext cx="104677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AWS  Region</a:t>
              </a:r>
            </a:p>
          </p:txBody>
        </p:sp>
        <p:sp>
          <p:nvSpPr>
            <p:cNvPr id="17" name="Rectangle 16">
              <a:extLst>
                <a:ext uri="{FF2B5EF4-FFF2-40B4-BE49-F238E27FC236}">
                  <a16:creationId xmlns:a16="http://schemas.microsoft.com/office/drawing/2014/main" id="{28E33293-45F1-024F-ACE4-C98C3AA1C0FF}"/>
                </a:ext>
              </a:extLst>
            </p:cNvPr>
            <p:cNvSpPr/>
            <p:nvPr/>
          </p:nvSpPr>
          <p:spPr>
            <a:xfrm>
              <a:off x="958178" y="1922686"/>
              <a:ext cx="3295271" cy="296282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Graphic 15">
              <a:extLst>
                <a:ext uri="{FF2B5EF4-FFF2-40B4-BE49-F238E27FC236}">
                  <a16:creationId xmlns:a16="http://schemas.microsoft.com/office/drawing/2014/main" id="{C5C7C24A-0DC2-794D-8EC5-911C08F6C98F}"/>
                </a:ext>
              </a:extLst>
            </p:cNvPr>
            <p:cNvSpPr/>
            <p:nvPr/>
          </p:nvSpPr>
          <p:spPr>
            <a:xfrm>
              <a:off x="1083000" y="1725473"/>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19" name="Rectangle 18">
              <a:extLst>
                <a:ext uri="{FF2B5EF4-FFF2-40B4-BE49-F238E27FC236}">
                  <a16:creationId xmlns:a16="http://schemas.microsoft.com/office/drawing/2014/main" id="{C09558FB-0FC5-7544-9C05-6A5E3D30BD09}"/>
                </a:ext>
              </a:extLst>
            </p:cNvPr>
            <p:cNvSpPr/>
            <p:nvPr/>
          </p:nvSpPr>
          <p:spPr>
            <a:xfrm>
              <a:off x="3065491" y="1922686"/>
              <a:ext cx="1193788"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VPC Subnet</a:t>
              </a:r>
            </a:p>
          </p:txBody>
        </p:sp>
        <p:grpSp>
          <p:nvGrpSpPr>
            <p:cNvPr id="20" name="Group 19">
              <a:extLst>
                <a:ext uri="{FF2B5EF4-FFF2-40B4-BE49-F238E27FC236}">
                  <a16:creationId xmlns:a16="http://schemas.microsoft.com/office/drawing/2014/main" id="{0FD17FF1-C59B-9D43-BD58-7A409FEA7ED9}"/>
                </a:ext>
              </a:extLst>
            </p:cNvPr>
            <p:cNvGrpSpPr/>
            <p:nvPr/>
          </p:nvGrpSpPr>
          <p:grpSpPr>
            <a:xfrm>
              <a:off x="3920359" y="2901922"/>
              <a:ext cx="672010" cy="740082"/>
              <a:chOff x="6238210" y="3265756"/>
              <a:chExt cx="672010" cy="740082"/>
            </a:xfrm>
          </p:grpSpPr>
          <p:grpSp>
            <p:nvGrpSpPr>
              <p:cNvPr id="21" name="Group 20">
                <a:extLst>
                  <a:ext uri="{FF2B5EF4-FFF2-40B4-BE49-F238E27FC236}">
                    <a16:creationId xmlns:a16="http://schemas.microsoft.com/office/drawing/2014/main" id="{E3B8CE9E-AC06-D64B-ACFE-86EBAF766E3B}"/>
                  </a:ext>
                </a:extLst>
              </p:cNvPr>
              <p:cNvGrpSpPr/>
              <p:nvPr/>
            </p:nvGrpSpPr>
            <p:grpSpPr>
              <a:xfrm>
                <a:off x="6238210" y="3265756"/>
                <a:ext cx="672010" cy="740082"/>
                <a:chOff x="3765581" y="3345796"/>
                <a:chExt cx="672010" cy="740082"/>
              </a:xfrm>
            </p:grpSpPr>
            <p:sp>
              <p:nvSpPr>
                <p:cNvPr id="23" name="Oval 22">
                  <a:extLst>
                    <a:ext uri="{FF2B5EF4-FFF2-40B4-BE49-F238E27FC236}">
                      <a16:creationId xmlns:a16="http://schemas.microsoft.com/office/drawing/2014/main" id="{5BCB17A0-CACB-D44E-9755-BDF784592A76}"/>
                    </a:ext>
                  </a:extLst>
                </p:cNvPr>
                <p:cNvSpPr/>
                <p:nvPr/>
              </p:nvSpPr>
              <p:spPr>
                <a:xfrm>
                  <a:off x="3875198" y="334579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Rectangle 23">
                  <a:extLst>
                    <a:ext uri="{FF2B5EF4-FFF2-40B4-BE49-F238E27FC236}">
                      <a16:creationId xmlns:a16="http://schemas.microsoft.com/office/drawing/2014/main" id="{0090CE37-5652-9940-8626-ED68AA4C2DB5}"/>
                    </a:ext>
                  </a:extLst>
                </p:cNvPr>
                <p:cNvSpPr/>
                <p:nvPr/>
              </p:nvSpPr>
              <p:spPr>
                <a:xfrm>
                  <a:off x="3765581" y="3864429"/>
                  <a:ext cx="672010" cy="221449"/>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VGW</a:t>
                  </a:r>
                </a:p>
              </p:txBody>
            </p:sp>
          </p:grpSp>
          <p:pic>
            <p:nvPicPr>
              <p:cNvPr id="22" name="Picture 21">
                <a:extLst>
                  <a:ext uri="{FF2B5EF4-FFF2-40B4-BE49-F238E27FC236}">
                    <a16:creationId xmlns:a16="http://schemas.microsoft.com/office/drawing/2014/main" id="{E5CA4789-2173-7A43-A26D-E458C18AF618}"/>
                  </a:ext>
                </a:extLst>
              </p:cNvPr>
              <p:cNvPicPr>
                <a:picLocks noChangeAspect="1"/>
              </p:cNvPicPr>
              <p:nvPr/>
            </p:nvPicPr>
            <p:blipFill>
              <a:blip r:embed="rId3">
                <a:biLevel thresh="25000"/>
              </a:blip>
              <a:stretch>
                <a:fillRect/>
              </a:stretch>
            </p:blipFill>
            <p:spPr>
              <a:xfrm>
                <a:off x="6487854" y="3397836"/>
                <a:ext cx="172720" cy="193040"/>
              </a:xfrm>
              <a:prstGeom prst="rect">
                <a:avLst/>
              </a:prstGeom>
            </p:spPr>
          </p:pic>
        </p:grpSp>
        <p:sp>
          <p:nvSpPr>
            <p:cNvPr id="29" name="Rectangle 28">
              <a:extLst>
                <a:ext uri="{FF2B5EF4-FFF2-40B4-BE49-F238E27FC236}">
                  <a16:creationId xmlns:a16="http://schemas.microsoft.com/office/drawing/2014/main" id="{332087D2-C093-CE40-9140-BB62AC53BF96}"/>
                </a:ext>
              </a:extLst>
            </p:cNvPr>
            <p:cNvSpPr/>
            <p:nvPr/>
          </p:nvSpPr>
          <p:spPr>
            <a:xfrm>
              <a:off x="1264457" y="2530694"/>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a:t>
              </a:r>
            </a:p>
          </p:txBody>
        </p:sp>
        <p:sp>
          <p:nvSpPr>
            <p:cNvPr id="30" name="Rectangle 29">
              <a:extLst>
                <a:ext uri="{FF2B5EF4-FFF2-40B4-BE49-F238E27FC236}">
                  <a16:creationId xmlns:a16="http://schemas.microsoft.com/office/drawing/2014/main" id="{7FD3EE80-FC3D-E245-A3E4-8C35B80B132D}"/>
                </a:ext>
              </a:extLst>
            </p:cNvPr>
            <p:cNvSpPr/>
            <p:nvPr/>
          </p:nvSpPr>
          <p:spPr>
            <a:xfrm>
              <a:off x="1264457" y="2743200"/>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sz="800" dirty="0">
                <a:solidFill>
                  <a:schemeClr val="tx1"/>
                </a:solidFill>
              </a:endParaRPr>
            </a:p>
          </p:txBody>
        </p:sp>
        <p:grpSp>
          <p:nvGrpSpPr>
            <p:cNvPr id="28" name="Group 27">
              <a:extLst>
                <a:ext uri="{FF2B5EF4-FFF2-40B4-BE49-F238E27FC236}">
                  <a16:creationId xmlns:a16="http://schemas.microsoft.com/office/drawing/2014/main" id="{31099693-382E-CB4C-AC5D-DD7FEB4F0447}"/>
                </a:ext>
              </a:extLst>
            </p:cNvPr>
            <p:cNvGrpSpPr/>
            <p:nvPr/>
          </p:nvGrpSpPr>
          <p:grpSpPr>
            <a:xfrm>
              <a:off x="1356802" y="2786033"/>
              <a:ext cx="1002940" cy="842675"/>
              <a:chOff x="1356802" y="2561422"/>
              <a:chExt cx="1002940" cy="842675"/>
            </a:xfrm>
          </p:grpSpPr>
          <p:pic>
            <p:nvPicPr>
              <p:cNvPr id="25" name="Picture 24">
                <a:extLst>
                  <a:ext uri="{FF2B5EF4-FFF2-40B4-BE49-F238E27FC236}">
                    <a16:creationId xmlns:a16="http://schemas.microsoft.com/office/drawing/2014/main" id="{E7676A73-0752-2E47-AD0D-C50D41A5DA95}"/>
                  </a:ext>
                </a:extLst>
              </p:cNvPr>
              <p:cNvPicPr>
                <a:picLocks noChangeAspect="1"/>
              </p:cNvPicPr>
              <p:nvPr/>
            </p:nvPicPr>
            <p:blipFill>
              <a:blip r:embed="rId4"/>
              <a:stretch>
                <a:fillRect/>
              </a:stretch>
            </p:blipFill>
            <p:spPr>
              <a:xfrm>
                <a:off x="1513634" y="2561422"/>
                <a:ext cx="689276" cy="689276"/>
              </a:xfrm>
              <a:prstGeom prst="rect">
                <a:avLst/>
              </a:prstGeom>
            </p:spPr>
          </p:pic>
          <p:sp>
            <p:nvSpPr>
              <p:cNvPr id="27" name="Rectangle 26">
                <a:extLst>
                  <a:ext uri="{FF2B5EF4-FFF2-40B4-BE49-F238E27FC236}">
                    <a16:creationId xmlns:a16="http://schemas.microsoft.com/office/drawing/2014/main" id="{C85D6417-84FC-A64E-8A01-904DE7E57CE7}"/>
                  </a:ext>
                </a:extLst>
              </p:cNvPr>
              <p:cNvSpPr/>
              <p:nvPr/>
            </p:nvSpPr>
            <p:spPr>
              <a:xfrm>
                <a:off x="1356802" y="3182648"/>
                <a:ext cx="1002940" cy="22144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EC2 Instance</a:t>
                </a:r>
              </a:p>
            </p:txBody>
          </p:sp>
        </p:grpSp>
        <p:pic>
          <p:nvPicPr>
            <p:cNvPr id="31" name="Picture 30">
              <a:extLst>
                <a:ext uri="{FF2B5EF4-FFF2-40B4-BE49-F238E27FC236}">
                  <a16:creationId xmlns:a16="http://schemas.microsoft.com/office/drawing/2014/main" id="{26EB29DE-E71B-3348-81AA-3FDED779F04B}"/>
                </a:ext>
              </a:extLst>
            </p:cNvPr>
            <p:cNvPicPr>
              <a:picLocks noChangeAspect="1"/>
            </p:cNvPicPr>
            <p:nvPr/>
          </p:nvPicPr>
          <p:blipFill>
            <a:blip r:embed="rId5"/>
            <a:stretch>
              <a:fillRect/>
            </a:stretch>
          </p:blipFill>
          <p:spPr>
            <a:xfrm>
              <a:off x="2808990" y="2696913"/>
              <a:ext cx="867617" cy="867617"/>
            </a:xfrm>
            <a:prstGeom prst="rect">
              <a:avLst/>
            </a:prstGeom>
          </p:spPr>
        </p:pic>
        <p:cxnSp>
          <p:nvCxnSpPr>
            <p:cNvPr id="33" name="Straight Connector 32">
              <a:extLst>
                <a:ext uri="{FF2B5EF4-FFF2-40B4-BE49-F238E27FC236}">
                  <a16:creationId xmlns:a16="http://schemas.microsoft.com/office/drawing/2014/main" id="{F8B51E43-F381-3344-9693-C820DB6EA57C}"/>
                </a:ext>
              </a:extLst>
            </p:cNvPr>
            <p:cNvCxnSpPr>
              <a:cxnSpLocks/>
              <a:endCxn id="23" idx="2"/>
            </p:cNvCxnSpPr>
            <p:nvPr/>
          </p:nvCxnSpPr>
          <p:spPr>
            <a:xfrm>
              <a:off x="3530600" y="3130522"/>
              <a:ext cx="499376"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8779A57-8968-8940-A08E-02837A08E7E3}"/>
                </a:ext>
              </a:extLst>
            </p:cNvPr>
            <p:cNvCxnSpPr>
              <a:cxnSpLocks/>
            </p:cNvCxnSpPr>
            <p:nvPr/>
          </p:nvCxnSpPr>
          <p:spPr>
            <a:xfrm>
              <a:off x="2122993" y="3130522"/>
              <a:ext cx="831554"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6C257EA4-D55A-5846-BF4C-78150840470C}"/>
                </a:ext>
              </a:extLst>
            </p:cNvPr>
            <p:cNvPicPr>
              <a:picLocks noChangeAspect="1"/>
            </p:cNvPicPr>
            <p:nvPr/>
          </p:nvPicPr>
          <p:blipFill>
            <a:blip r:embed="rId6"/>
            <a:stretch>
              <a:fillRect/>
            </a:stretch>
          </p:blipFill>
          <p:spPr>
            <a:xfrm>
              <a:off x="5758964" y="2789509"/>
              <a:ext cx="685800" cy="685800"/>
            </a:xfrm>
            <a:prstGeom prst="rect">
              <a:avLst/>
            </a:prstGeom>
          </p:spPr>
        </p:pic>
        <p:sp>
          <p:nvSpPr>
            <p:cNvPr id="42" name="Rectangle 41">
              <a:extLst>
                <a:ext uri="{FF2B5EF4-FFF2-40B4-BE49-F238E27FC236}">
                  <a16:creationId xmlns:a16="http://schemas.microsoft.com/office/drawing/2014/main" id="{6DA2D44A-74A0-3F46-947E-D723FD6F86F8}"/>
                </a:ext>
              </a:extLst>
            </p:cNvPr>
            <p:cNvSpPr/>
            <p:nvPr/>
          </p:nvSpPr>
          <p:spPr>
            <a:xfrm>
              <a:off x="7173884" y="2149185"/>
              <a:ext cx="1792438" cy="2234826"/>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400" dirty="0">
                  <a:solidFill>
                    <a:schemeClr val="tx1"/>
                  </a:solidFill>
                </a:rPr>
                <a:t>Cloud Volumes</a:t>
              </a:r>
            </a:p>
          </p:txBody>
        </p:sp>
        <p:sp>
          <p:nvSpPr>
            <p:cNvPr id="44" name="Rectangle 43">
              <a:extLst>
                <a:ext uri="{FF2B5EF4-FFF2-40B4-BE49-F238E27FC236}">
                  <a16:creationId xmlns:a16="http://schemas.microsoft.com/office/drawing/2014/main" id="{30AF4F2C-A596-574C-BC81-8D72566926BD}"/>
                </a:ext>
              </a:extLst>
            </p:cNvPr>
            <p:cNvSpPr/>
            <p:nvPr/>
          </p:nvSpPr>
          <p:spPr>
            <a:xfrm>
              <a:off x="5657414" y="3383980"/>
              <a:ext cx="859764" cy="299981"/>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AWS Direct Connect</a:t>
              </a:r>
            </a:p>
          </p:txBody>
        </p:sp>
        <p:sp>
          <p:nvSpPr>
            <p:cNvPr id="45" name="Can 44">
              <a:extLst>
                <a:ext uri="{FF2B5EF4-FFF2-40B4-BE49-F238E27FC236}">
                  <a16:creationId xmlns:a16="http://schemas.microsoft.com/office/drawing/2014/main" id="{860290F9-5638-A942-9B58-0ABA3430C14D}"/>
                </a:ext>
              </a:extLst>
            </p:cNvPr>
            <p:cNvSpPr/>
            <p:nvPr/>
          </p:nvSpPr>
          <p:spPr>
            <a:xfrm>
              <a:off x="6844756" y="2164379"/>
              <a:ext cx="684342" cy="547728"/>
            </a:xfrm>
            <a:prstGeom prst="can">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7" name="Rectangle 46">
              <a:extLst>
                <a:ext uri="{FF2B5EF4-FFF2-40B4-BE49-F238E27FC236}">
                  <a16:creationId xmlns:a16="http://schemas.microsoft.com/office/drawing/2014/main" id="{CBE5ED05-0AF2-374D-A911-C20653C65DCF}"/>
                </a:ext>
              </a:extLst>
            </p:cNvPr>
            <p:cNvSpPr/>
            <p:nvPr/>
          </p:nvSpPr>
          <p:spPr>
            <a:xfrm>
              <a:off x="7545952" y="2300689"/>
              <a:ext cx="859764" cy="299981"/>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NetApp Edge A</a:t>
              </a:r>
            </a:p>
          </p:txBody>
        </p:sp>
        <p:sp>
          <p:nvSpPr>
            <p:cNvPr id="48" name="Can 47">
              <a:extLst>
                <a:ext uri="{FF2B5EF4-FFF2-40B4-BE49-F238E27FC236}">
                  <a16:creationId xmlns:a16="http://schemas.microsoft.com/office/drawing/2014/main" id="{CB8C7694-E0F6-7A4C-9E9A-070021FC0D44}"/>
                </a:ext>
              </a:extLst>
            </p:cNvPr>
            <p:cNvSpPr/>
            <p:nvPr/>
          </p:nvSpPr>
          <p:spPr>
            <a:xfrm>
              <a:off x="6844756" y="3833570"/>
              <a:ext cx="684342" cy="547728"/>
            </a:xfrm>
            <a:prstGeom prst="can">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9" name="Rectangle 48">
              <a:extLst>
                <a:ext uri="{FF2B5EF4-FFF2-40B4-BE49-F238E27FC236}">
                  <a16:creationId xmlns:a16="http://schemas.microsoft.com/office/drawing/2014/main" id="{D19E4D92-4DA7-7C4D-A59F-609D3C6FAB4B}"/>
                </a:ext>
              </a:extLst>
            </p:cNvPr>
            <p:cNvSpPr/>
            <p:nvPr/>
          </p:nvSpPr>
          <p:spPr>
            <a:xfrm>
              <a:off x="7545952" y="3969880"/>
              <a:ext cx="859764" cy="299981"/>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NetApp Edge A</a:t>
              </a:r>
            </a:p>
          </p:txBody>
        </p:sp>
        <p:sp>
          <p:nvSpPr>
            <p:cNvPr id="78" name="Rectangle 77">
              <a:extLst>
                <a:ext uri="{FF2B5EF4-FFF2-40B4-BE49-F238E27FC236}">
                  <a16:creationId xmlns:a16="http://schemas.microsoft.com/office/drawing/2014/main" id="{2DF75F51-14E4-F14C-8CA8-4C4D09E18A8C}"/>
                </a:ext>
              </a:extLst>
            </p:cNvPr>
            <p:cNvSpPr/>
            <p:nvPr/>
          </p:nvSpPr>
          <p:spPr>
            <a:xfrm>
              <a:off x="5967660" y="1715593"/>
              <a:ext cx="1434849" cy="235684"/>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Colocation Data Center</a:t>
              </a:r>
            </a:p>
          </p:txBody>
        </p:sp>
        <p:grpSp>
          <p:nvGrpSpPr>
            <p:cNvPr id="79" name="Group 78">
              <a:extLst>
                <a:ext uri="{FF2B5EF4-FFF2-40B4-BE49-F238E27FC236}">
                  <a16:creationId xmlns:a16="http://schemas.microsoft.com/office/drawing/2014/main" id="{D430AF8D-A9DA-E94F-BD7A-7FEA29AC2DC1}"/>
                </a:ext>
              </a:extLst>
            </p:cNvPr>
            <p:cNvGrpSpPr/>
            <p:nvPr/>
          </p:nvGrpSpPr>
          <p:grpSpPr>
            <a:xfrm>
              <a:off x="5374757" y="1567904"/>
              <a:ext cx="653463" cy="547728"/>
              <a:chOff x="10051443" y="2849526"/>
              <a:chExt cx="1374218" cy="1151860"/>
            </a:xfrm>
          </p:grpSpPr>
          <p:grpSp>
            <p:nvGrpSpPr>
              <p:cNvPr id="80" name="Group 79">
                <a:extLst>
                  <a:ext uri="{FF2B5EF4-FFF2-40B4-BE49-F238E27FC236}">
                    <a16:creationId xmlns:a16="http://schemas.microsoft.com/office/drawing/2014/main" id="{2CB647E5-4384-344E-9C6F-8DBD82CD37CF}"/>
                  </a:ext>
                </a:extLst>
              </p:cNvPr>
              <p:cNvGrpSpPr/>
              <p:nvPr/>
            </p:nvGrpSpPr>
            <p:grpSpPr>
              <a:xfrm>
                <a:off x="10051443" y="2991799"/>
                <a:ext cx="1374218" cy="867315"/>
                <a:chOff x="10051443" y="2994836"/>
                <a:chExt cx="1374218" cy="867315"/>
              </a:xfrm>
            </p:grpSpPr>
            <p:grpSp>
              <p:nvGrpSpPr>
                <p:cNvPr id="87" name="Group 86">
                  <a:extLst>
                    <a:ext uri="{FF2B5EF4-FFF2-40B4-BE49-F238E27FC236}">
                      <a16:creationId xmlns:a16="http://schemas.microsoft.com/office/drawing/2014/main" id="{9DA20952-EC6D-944D-8DCA-E5B935F2D13A}"/>
                    </a:ext>
                  </a:extLst>
                </p:cNvPr>
                <p:cNvGrpSpPr/>
                <p:nvPr/>
              </p:nvGrpSpPr>
              <p:grpSpPr>
                <a:xfrm>
                  <a:off x="10990521" y="2994836"/>
                  <a:ext cx="435140" cy="867315"/>
                  <a:chOff x="10451608" y="2849526"/>
                  <a:chExt cx="577899" cy="1151860"/>
                </a:xfrm>
              </p:grpSpPr>
              <p:sp>
                <p:nvSpPr>
                  <p:cNvPr id="94" name="Rectangle 93">
                    <a:extLst>
                      <a:ext uri="{FF2B5EF4-FFF2-40B4-BE49-F238E27FC236}">
                        <a16:creationId xmlns:a16="http://schemas.microsoft.com/office/drawing/2014/main" id="{DD390219-3249-574C-8005-698EA7852EEB}"/>
                      </a:ext>
                    </a:extLst>
                  </p:cNvPr>
                  <p:cNvSpPr/>
                  <p:nvPr/>
                </p:nvSpPr>
                <p:spPr>
                  <a:xfrm>
                    <a:off x="10451608" y="2849526"/>
                    <a:ext cx="577899" cy="11518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5" name="Rectangle 94">
                    <a:extLst>
                      <a:ext uri="{FF2B5EF4-FFF2-40B4-BE49-F238E27FC236}">
                        <a16:creationId xmlns:a16="http://schemas.microsoft.com/office/drawing/2014/main" id="{5B22CA19-FBD3-9D43-93B4-80EE923D3224}"/>
                      </a:ext>
                    </a:extLst>
                  </p:cNvPr>
                  <p:cNvSpPr/>
                  <p:nvPr/>
                </p:nvSpPr>
                <p:spPr>
                  <a:xfrm>
                    <a:off x="10536668" y="2968010"/>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6" name="Rectangle 95">
                    <a:extLst>
                      <a:ext uri="{FF2B5EF4-FFF2-40B4-BE49-F238E27FC236}">
                        <a16:creationId xmlns:a16="http://schemas.microsoft.com/office/drawing/2014/main" id="{7935A5DC-B01D-A544-9B97-E0BFEE4D811A}"/>
                      </a:ext>
                    </a:extLst>
                  </p:cNvPr>
                  <p:cNvSpPr/>
                  <p:nvPr/>
                </p:nvSpPr>
                <p:spPr>
                  <a:xfrm>
                    <a:off x="10536668" y="3117304"/>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7" name="Rectangle 96">
                    <a:extLst>
                      <a:ext uri="{FF2B5EF4-FFF2-40B4-BE49-F238E27FC236}">
                        <a16:creationId xmlns:a16="http://schemas.microsoft.com/office/drawing/2014/main" id="{5BD4E9BD-823B-4A46-9AC0-767399B74713}"/>
                      </a:ext>
                    </a:extLst>
                  </p:cNvPr>
                  <p:cNvSpPr/>
                  <p:nvPr/>
                </p:nvSpPr>
                <p:spPr>
                  <a:xfrm>
                    <a:off x="10536668" y="3266598"/>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8" name="Oval 97">
                    <a:extLst>
                      <a:ext uri="{FF2B5EF4-FFF2-40B4-BE49-F238E27FC236}">
                        <a16:creationId xmlns:a16="http://schemas.microsoft.com/office/drawing/2014/main" id="{147FFFD8-A739-164D-9726-2F187ED8E9F5}"/>
                      </a:ext>
                    </a:extLst>
                  </p:cNvPr>
                  <p:cNvSpPr/>
                  <p:nvPr/>
                </p:nvSpPr>
                <p:spPr>
                  <a:xfrm>
                    <a:off x="10654766" y="3661989"/>
                    <a:ext cx="171581" cy="171581"/>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88" name="Group 87">
                  <a:extLst>
                    <a:ext uri="{FF2B5EF4-FFF2-40B4-BE49-F238E27FC236}">
                      <a16:creationId xmlns:a16="http://schemas.microsoft.com/office/drawing/2014/main" id="{09540271-A412-BE4A-AE53-45A86FBC432C}"/>
                    </a:ext>
                  </a:extLst>
                </p:cNvPr>
                <p:cNvGrpSpPr/>
                <p:nvPr/>
              </p:nvGrpSpPr>
              <p:grpSpPr>
                <a:xfrm>
                  <a:off x="10051443" y="2994836"/>
                  <a:ext cx="435140" cy="867315"/>
                  <a:chOff x="10451608" y="2849526"/>
                  <a:chExt cx="577899" cy="1151860"/>
                </a:xfrm>
              </p:grpSpPr>
              <p:sp>
                <p:nvSpPr>
                  <p:cNvPr id="89" name="Rectangle 88">
                    <a:extLst>
                      <a:ext uri="{FF2B5EF4-FFF2-40B4-BE49-F238E27FC236}">
                        <a16:creationId xmlns:a16="http://schemas.microsoft.com/office/drawing/2014/main" id="{3DF4E9A8-7C44-4D49-A96A-4D9E466AE342}"/>
                      </a:ext>
                    </a:extLst>
                  </p:cNvPr>
                  <p:cNvSpPr/>
                  <p:nvPr/>
                </p:nvSpPr>
                <p:spPr>
                  <a:xfrm>
                    <a:off x="10451608" y="2849526"/>
                    <a:ext cx="577899" cy="11518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0" name="Rectangle 89">
                    <a:extLst>
                      <a:ext uri="{FF2B5EF4-FFF2-40B4-BE49-F238E27FC236}">
                        <a16:creationId xmlns:a16="http://schemas.microsoft.com/office/drawing/2014/main" id="{69A2F273-FEDD-F546-B7BB-95AC1DC4FEB9}"/>
                      </a:ext>
                    </a:extLst>
                  </p:cNvPr>
                  <p:cNvSpPr/>
                  <p:nvPr/>
                </p:nvSpPr>
                <p:spPr>
                  <a:xfrm>
                    <a:off x="10536668" y="2968010"/>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1" name="Rectangle 90">
                    <a:extLst>
                      <a:ext uri="{FF2B5EF4-FFF2-40B4-BE49-F238E27FC236}">
                        <a16:creationId xmlns:a16="http://schemas.microsoft.com/office/drawing/2014/main" id="{D5D7E932-9911-FA4D-9DD6-97714F775A25}"/>
                      </a:ext>
                    </a:extLst>
                  </p:cNvPr>
                  <p:cNvSpPr/>
                  <p:nvPr/>
                </p:nvSpPr>
                <p:spPr>
                  <a:xfrm>
                    <a:off x="10536668" y="3117304"/>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2" name="Rectangle 91">
                    <a:extLst>
                      <a:ext uri="{FF2B5EF4-FFF2-40B4-BE49-F238E27FC236}">
                        <a16:creationId xmlns:a16="http://schemas.microsoft.com/office/drawing/2014/main" id="{1BD150F2-F96B-6847-B609-8509BADCA9BF}"/>
                      </a:ext>
                    </a:extLst>
                  </p:cNvPr>
                  <p:cNvSpPr/>
                  <p:nvPr/>
                </p:nvSpPr>
                <p:spPr>
                  <a:xfrm>
                    <a:off x="10536668" y="3266598"/>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3" name="Oval 92">
                    <a:extLst>
                      <a:ext uri="{FF2B5EF4-FFF2-40B4-BE49-F238E27FC236}">
                        <a16:creationId xmlns:a16="http://schemas.microsoft.com/office/drawing/2014/main" id="{5D1CAE77-9B51-F04A-890A-88F66D06A610}"/>
                      </a:ext>
                    </a:extLst>
                  </p:cNvPr>
                  <p:cNvSpPr/>
                  <p:nvPr/>
                </p:nvSpPr>
                <p:spPr>
                  <a:xfrm>
                    <a:off x="10654766" y="3661989"/>
                    <a:ext cx="171581" cy="171581"/>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grpSp>
            <p:nvGrpSpPr>
              <p:cNvPr id="81" name="Group 80">
                <a:extLst>
                  <a:ext uri="{FF2B5EF4-FFF2-40B4-BE49-F238E27FC236}">
                    <a16:creationId xmlns:a16="http://schemas.microsoft.com/office/drawing/2014/main" id="{EACD2CD8-1986-524F-8B45-802302D74D0A}"/>
                  </a:ext>
                </a:extLst>
              </p:cNvPr>
              <p:cNvGrpSpPr/>
              <p:nvPr/>
            </p:nvGrpSpPr>
            <p:grpSpPr>
              <a:xfrm>
                <a:off x="10449603" y="2849526"/>
                <a:ext cx="577899" cy="1151860"/>
                <a:chOff x="10451608" y="2849526"/>
                <a:chExt cx="577899" cy="1151860"/>
              </a:xfrm>
            </p:grpSpPr>
            <p:sp>
              <p:nvSpPr>
                <p:cNvPr id="82" name="Rectangle 81">
                  <a:extLst>
                    <a:ext uri="{FF2B5EF4-FFF2-40B4-BE49-F238E27FC236}">
                      <a16:creationId xmlns:a16="http://schemas.microsoft.com/office/drawing/2014/main" id="{D8106965-FF8A-C54D-A67E-0CD314C6DC0B}"/>
                    </a:ext>
                  </a:extLst>
                </p:cNvPr>
                <p:cNvSpPr/>
                <p:nvPr/>
              </p:nvSpPr>
              <p:spPr>
                <a:xfrm>
                  <a:off x="10451608" y="2849526"/>
                  <a:ext cx="577899" cy="115186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3" name="Rectangle 82">
                  <a:extLst>
                    <a:ext uri="{FF2B5EF4-FFF2-40B4-BE49-F238E27FC236}">
                      <a16:creationId xmlns:a16="http://schemas.microsoft.com/office/drawing/2014/main" id="{C50E3DC4-3DC6-0241-845C-50AE280FE335}"/>
                    </a:ext>
                  </a:extLst>
                </p:cNvPr>
                <p:cNvSpPr/>
                <p:nvPr/>
              </p:nvSpPr>
              <p:spPr>
                <a:xfrm>
                  <a:off x="10536668" y="2968010"/>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4" name="Rectangle 83">
                  <a:extLst>
                    <a:ext uri="{FF2B5EF4-FFF2-40B4-BE49-F238E27FC236}">
                      <a16:creationId xmlns:a16="http://schemas.microsoft.com/office/drawing/2014/main" id="{B3E08F13-4C9E-F044-A164-64A8039BE39D}"/>
                    </a:ext>
                  </a:extLst>
                </p:cNvPr>
                <p:cNvSpPr/>
                <p:nvPr/>
              </p:nvSpPr>
              <p:spPr>
                <a:xfrm>
                  <a:off x="10536668" y="3117304"/>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5" name="Rectangle 84">
                  <a:extLst>
                    <a:ext uri="{FF2B5EF4-FFF2-40B4-BE49-F238E27FC236}">
                      <a16:creationId xmlns:a16="http://schemas.microsoft.com/office/drawing/2014/main" id="{1F9D8F03-97DA-314D-BA6F-06566F87ABA1}"/>
                    </a:ext>
                  </a:extLst>
                </p:cNvPr>
                <p:cNvSpPr/>
                <p:nvPr/>
              </p:nvSpPr>
              <p:spPr>
                <a:xfrm>
                  <a:off x="10536668" y="3266598"/>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6" name="Oval 85">
                  <a:extLst>
                    <a:ext uri="{FF2B5EF4-FFF2-40B4-BE49-F238E27FC236}">
                      <a16:creationId xmlns:a16="http://schemas.microsoft.com/office/drawing/2014/main" id="{A58B3776-8EE8-2743-9644-3A3FFD04B50C}"/>
                    </a:ext>
                  </a:extLst>
                </p:cNvPr>
                <p:cNvSpPr/>
                <p:nvPr/>
              </p:nvSpPr>
              <p:spPr>
                <a:xfrm>
                  <a:off x="10654766" y="3661989"/>
                  <a:ext cx="171581" cy="171581"/>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cxnSp>
          <p:nvCxnSpPr>
            <p:cNvPr id="99" name="Straight Connector 98">
              <a:extLst>
                <a:ext uri="{FF2B5EF4-FFF2-40B4-BE49-F238E27FC236}">
                  <a16:creationId xmlns:a16="http://schemas.microsoft.com/office/drawing/2014/main" id="{3CCDF16A-368B-4F4A-A13E-A0C435B4D09B}"/>
                </a:ext>
              </a:extLst>
            </p:cNvPr>
            <p:cNvCxnSpPr>
              <a:cxnSpLocks/>
              <a:stCxn id="23" idx="7"/>
            </p:cNvCxnSpPr>
            <p:nvPr/>
          </p:nvCxnSpPr>
          <p:spPr>
            <a:xfrm>
              <a:off x="4416444" y="2968877"/>
              <a:ext cx="1508317"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FBB0C57-E218-844A-B56B-D4FBCF3972A5}"/>
                </a:ext>
              </a:extLst>
            </p:cNvPr>
            <p:cNvCxnSpPr>
              <a:cxnSpLocks/>
            </p:cNvCxnSpPr>
            <p:nvPr/>
          </p:nvCxnSpPr>
          <p:spPr>
            <a:xfrm>
              <a:off x="4416444" y="3282500"/>
              <a:ext cx="1508317"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D995CDF8-F0F6-A649-9C00-E4F8D9B6CC72}"/>
                </a:ext>
              </a:extLst>
            </p:cNvPr>
            <p:cNvSpPr/>
            <p:nvPr/>
          </p:nvSpPr>
          <p:spPr>
            <a:xfrm>
              <a:off x="4607233" y="2876550"/>
              <a:ext cx="1118386" cy="17058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Interface A</a:t>
              </a:r>
            </a:p>
          </p:txBody>
        </p:sp>
        <p:sp>
          <p:nvSpPr>
            <p:cNvPr id="105" name="Rectangle 104">
              <a:extLst>
                <a:ext uri="{FF2B5EF4-FFF2-40B4-BE49-F238E27FC236}">
                  <a16:creationId xmlns:a16="http://schemas.microsoft.com/office/drawing/2014/main" id="{557066C8-CF97-8F49-8171-4368054385A3}"/>
                </a:ext>
              </a:extLst>
            </p:cNvPr>
            <p:cNvSpPr/>
            <p:nvPr/>
          </p:nvSpPr>
          <p:spPr>
            <a:xfrm>
              <a:off x="4607233" y="3189324"/>
              <a:ext cx="1118386" cy="17058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Interface B</a:t>
              </a:r>
            </a:p>
          </p:txBody>
        </p:sp>
        <p:grpSp>
          <p:nvGrpSpPr>
            <p:cNvPr id="128" name="Group 127">
              <a:extLst>
                <a:ext uri="{FF2B5EF4-FFF2-40B4-BE49-F238E27FC236}">
                  <a16:creationId xmlns:a16="http://schemas.microsoft.com/office/drawing/2014/main" id="{91ED3D2C-04D0-1F4A-A8C1-9939A65B28FB}"/>
                </a:ext>
              </a:extLst>
            </p:cNvPr>
            <p:cNvGrpSpPr/>
            <p:nvPr/>
          </p:nvGrpSpPr>
          <p:grpSpPr>
            <a:xfrm>
              <a:off x="5924762" y="2229852"/>
              <a:ext cx="919995" cy="617759"/>
              <a:chOff x="5924762" y="2229852"/>
              <a:chExt cx="919995" cy="617759"/>
            </a:xfrm>
          </p:grpSpPr>
          <p:cxnSp>
            <p:nvCxnSpPr>
              <p:cNvPr id="107" name="Elbow Connector 106">
                <a:extLst>
                  <a:ext uri="{FF2B5EF4-FFF2-40B4-BE49-F238E27FC236}">
                    <a16:creationId xmlns:a16="http://schemas.microsoft.com/office/drawing/2014/main" id="{A4B06F3C-988D-7543-A138-FB03B004D4B0}"/>
                  </a:ext>
                </a:extLst>
              </p:cNvPr>
              <p:cNvCxnSpPr>
                <a:cxnSpLocks/>
              </p:cNvCxnSpPr>
              <p:nvPr/>
            </p:nvCxnSpPr>
            <p:spPr>
              <a:xfrm rot="10800000" flipV="1">
                <a:off x="5924762" y="2229852"/>
                <a:ext cx="919995" cy="617759"/>
              </a:xfrm>
              <a:prstGeom prst="bentConnector3">
                <a:avLst>
                  <a:gd name="adj1" fmla="val 99696"/>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0DA8828C-47A6-B046-B390-F492CF9A0251}"/>
                  </a:ext>
                </a:extLst>
              </p:cNvPr>
              <p:cNvCxnSpPr>
                <a:cxnSpLocks/>
              </p:cNvCxnSpPr>
              <p:nvPr/>
            </p:nvCxnSpPr>
            <p:spPr>
              <a:xfrm rot="10800000" flipV="1">
                <a:off x="6007292" y="2326554"/>
                <a:ext cx="832744" cy="521057"/>
              </a:xfrm>
              <a:prstGeom prst="bentConnector3">
                <a:avLst>
                  <a:gd name="adj1" fmla="val 9956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7F9D851E-6A45-5742-991B-AF850FF67799}"/>
                  </a:ext>
                </a:extLst>
              </p:cNvPr>
              <p:cNvCxnSpPr>
                <a:cxnSpLocks/>
              </p:cNvCxnSpPr>
              <p:nvPr/>
            </p:nvCxnSpPr>
            <p:spPr>
              <a:xfrm rot="10800000" flipV="1">
                <a:off x="6101864" y="2445545"/>
                <a:ext cx="742892" cy="402066"/>
              </a:xfrm>
              <a:prstGeom prst="bentConnector3">
                <a:avLst>
                  <a:gd name="adj1" fmla="val 99577"/>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3F327698-7277-AE4E-B323-452A62E1485E}"/>
                  </a:ext>
                </a:extLst>
              </p:cNvPr>
              <p:cNvCxnSpPr>
                <a:cxnSpLocks/>
              </p:cNvCxnSpPr>
              <p:nvPr/>
            </p:nvCxnSpPr>
            <p:spPr>
              <a:xfrm rot="10800000" flipV="1">
                <a:off x="6213920" y="2537996"/>
                <a:ext cx="630836" cy="309615"/>
              </a:xfrm>
              <a:prstGeom prst="bentConnector3">
                <a:avLst>
                  <a:gd name="adj1" fmla="val 10083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F814097E-145F-7D4C-AA6D-659190E9A595}"/>
                </a:ext>
              </a:extLst>
            </p:cNvPr>
            <p:cNvGrpSpPr/>
            <p:nvPr/>
          </p:nvGrpSpPr>
          <p:grpSpPr>
            <a:xfrm rot="10800000" flipH="1">
              <a:off x="5920792" y="3670142"/>
              <a:ext cx="923544" cy="617759"/>
              <a:chOff x="5924762" y="2229852"/>
              <a:chExt cx="919995" cy="617759"/>
            </a:xfrm>
          </p:grpSpPr>
          <p:cxnSp>
            <p:nvCxnSpPr>
              <p:cNvPr id="130" name="Elbow Connector 129">
                <a:extLst>
                  <a:ext uri="{FF2B5EF4-FFF2-40B4-BE49-F238E27FC236}">
                    <a16:creationId xmlns:a16="http://schemas.microsoft.com/office/drawing/2014/main" id="{D0DB9E1B-0907-0648-91F7-0215E8AE1889}"/>
                  </a:ext>
                </a:extLst>
              </p:cNvPr>
              <p:cNvCxnSpPr>
                <a:cxnSpLocks/>
              </p:cNvCxnSpPr>
              <p:nvPr/>
            </p:nvCxnSpPr>
            <p:spPr>
              <a:xfrm rot="10800000" flipV="1">
                <a:off x="5924762" y="2229852"/>
                <a:ext cx="919995" cy="617759"/>
              </a:xfrm>
              <a:prstGeom prst="bentConnector3">
                <a:avLst>
                  <a:gd name="adj1" fmla="val 99696"/>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DE96B04B-908A-4A48-90EC-B7998AF4FA36}"/>
                  </a:ext>
                </a:extLst>
              </p:cNvPr>
              <p:cNvCxnSpPr>
                <a:cxnSpLocks/>
              </p:cNvCxnSpPr>
              <p:nvPr/>
            </p:nvCxnSpPr>
            <p:spPr>
              <a:xfrm rot="10800000" flipV="1">
                <a:off x="6007292" y="2326554"/>
                <a:ext cx="832744" cy="521057"/>
              </a:xfrm>
              <a:prstGeom prst="bentConnector3">
                <a:avLst>
                  <a:gd name="adj1" fmla="val 9956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B2A03143-0098-154E-B693-97A8F5E851A8}"/>
                  </a:ext>
                </a:extLst>
              </p:cNvPr>
              <p:cNvCxnSpPr>
                <a:cxnSpLocks/>
              </p:cNvCxnSpPr>
              <p:nvPr/>
            </p:nvCxnSpPr>
            <p:spPr>
              <a:xfrm rot="10800000" flipV="1">
                <a:off x="6101864" y="2445545"/>
                <a:ext cx="742892" cy="402066"/>
              </a:xfrm>
              <a:prstGeom prst="bentConnector3">
                <a:avLst>
                  <a:gd name="adj1" fmla="val 99577"/>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8BFEA70B-D22E-2D46-80FE-14579E8F3B1E}"/>
                  </a:ext>
                </a:extLst>
              </p:cNvPr>
              <p:cNvCxnSpPr>
                <a:cxnSpLocks/>
              </p:cNvCxnSpPr>
              <p:nvPr/>
            </p:nvCxnSpPr>
            <p:spPr>
              <a:xfrm rot="10800000" flipV="1">
                <a:off x="6213920" y="2537996"/>
                <a:ext cx="630836" cy="309615"/>
              </a:xfrm>
              <a:prstGeom prst="bentConnector3">
                <a:avLst>
                  <a:gd name="adj1" fmla="val 10083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CC8AE65D-FC15-6545-A5EA-976DEA532204}"/>
                </a:ext>
              </a:extLst>
            </p:cNvPr>
            <p:cNvSpPr/>
            <p:nvPr/>
          </p:nvSpPr>
          <p:spPr>
            <a:xfrm>
              <a:off x="5816998" y="2067062"/>
              <a:ext cx="1434849" cy="15319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Direct Connect LAG A</a:t>
              </a:r>
            </a:p>
          </p:txBody>
        </p:sp>
        <p:sp>
          <p:nvSpPr>
            <p:cNvPr id="136" name="Rectangle 135">
              <a:extLst>
                <a:ext uri="{FF2B5EF4-FFF2-40B4-BE49-F238E27FC236}">
                  <a16:creationId xmlns:a16="http://schemas.microsoft.com/office/drawing/2014/main" id="{F4AC1F85-37BD-FE45-9C62-63F30B11647E}"/>
                </a:ext>
              </a:extLst>
            </p:cNvPr>
            <p:cNvSpPr/>
            <p:nvPr/>
          </p:nvSpPr>
          <p:spPr>
            <a:xfrm>
              <a:off x="5816998" y="4319571"/>
              <a:ext cx="1434849" cy="15319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Direct Connect LAG B</a:t>
              </a:r>
            </a:p>
          </p:txBody>
        </p:sp>
      </p:grpSp>
      <p:sp>
        <p:nvSpPr>
          <p:cNvPr id="138" name="Rectangle 137">
            <a:extLst>
              <a:ext uri="{FF2B5EF4-FFF2-40B4-BE49-F238E27FC236}">
                <a16:creationId xmlns:a16="http://schemas.microsoft.com/office/drawing/2014/main" id="{01B90200-4449-5A41-8937-697425BF45F9}"/>
              </a:ext>
            </a:extLst>
          </p:cNvPr>
          <p:cNvSpPr/>
          <p:nvPr/>
        </p:nvSpPr>
        <p:spPr>
          <a:xfrm>
            <a:off x="2735953" y="3420556"/>
            <a:ext cx="838074" cy="20815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 Table</a:t>
            </a:r>
          </a:p>
        </p:txBody>
      </p:sp>
    </p:spTree>
    <p:extLst>
      <p:ext uri="{BB962C8B-B14F-4D97-AF65-F5344CB8AC3E}">
        <p14:creationId xmlns:p14="http://schemas.microsoft.com/office/powerpoint/2010/main" val="39502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AFFF-D489-4CE9-9795-E56FB44F6725}"/>
              </a:ext>
            </a:extLst>
          </p:cNvPr>
          <p:cNvSpPr>
            <a:spLocks noGrp="1"/>
          </p:cNvSpPr>
          <p:nvPr>
            <p:ph type="title"/>
          </p:nvPr>
        </p:nvSpPr>
        <p:spPr>
          <a:xfrm>
            <a:off x="214649" y="319853"/>
            <a:ext cx="9332791" cy="723836"/>
          </a:xfrm>
        </p:spPr>
        <p:txBody>
          <a:bodyPr/>
          <a:lstStyle/>
          <a:p>
            <a:r>
              <a:rPr lang="en-US" dirty="0">
                <a:solidFill>
                  <a:srgbClr val="0067C5"/>
                </a:solidFill>
              </a:rPr>
              <a:t>AWS</a:t>
            </a:r>
            <a:r>
              <a:rPr lang="en-US" dirty="0"/>
              <a:t> Direct Connect Gateway</a:t>
            </a:r>
          </a:p>
        </p:txBody>
      </p:sp>
      <p:sp>
        <p:nvSpPr>
          <p:cNvPr id="7" name="Text Placeholder 6">
            <a:extLst>
              <a:ext uri="{FF2B5EF4-FFF2-40B4-BE49-F238E27FC236}">
                <a16:creationId xmlns:a16="http://schemas.microsoft.com/office/drawing/2014/main" id="{C81B9A59-C9AA-4EB4-A052-9D2DEDD30B5B}"/>
              </a:ext>
            </a:extLst>
          </p:cNvPr>
          <p:cNvSpPr>
            <a:spLocks noGrp="1"/>
          </p:cNvSpPr>
          <p:nvPr>
            <p:ph type="body" idx="10"/>
          </p:nvPr>
        </p:nvSpPr>
        <p:spPr/>
        <p:txBody>
          <a:bodyPr/>
          <a:lstStyle/>
          <a:p>
            <a:r>
              <a:rPr lang="en-US" dirty="0">
                <a:solidFill>
                  <a:srgbClr val="0067C5"/>
                </a:solidFill>
              </a:rPr>
              <a:t>AWS</a:t>
            </a:r>
            <a:r>
              <a:rPr lang="en-US" dirty="0"/>
              <a:t> Direct Connect with Direct Connect gateway</a:t>
            </a:r>
          </a:p>
          <a:p>
            <a:endParaRPr lang="en-US" dirty="0"/>
          </a:p>
        </p:txBody>
      </p:sp>
      <p:sp>
        <p:nvSpPr>
          <p:cNvPr id="4" name="Slide Number Placeholder 3">
            <a:extLst>
              <a:ext uri="{FF2B5EF4-FFF2-40B4-BE49-F238E27FC236}">
                <a16:creationId xmlns:a16="http://schemas.microsoft.com/office/drawing/2014/main" id="{C082E02B-391E-4336-B335-C8D46AB6D646}"/>
              </a:ext>
            </a:extLst>
          </p:cNvPr>
          <p:cNvSpPr>
            <a:spLocks noGrp="1"/>
          </p:cNvSpPr>
          <p:nvPr>
            <p:ph type="sldNum" sz="quarter" idx="4"/>
          </p:nvPr>
        </p:nvSpPr>
        <p:spPr/>
        <p:txBody>
          <a:bodyPr/>
          <a:lstStyle/>
          <a:p>
            <a:fld id="{92978B7E-5EBE-134C-B481-E4E8CA36F800}" type="slidenum">
              <a:rPr lang="en-US" smtClean="0"/>
              <a:pPr/>
              <a:t>31</a:t>
            </a:fld>
            <a:endParaRPr lang="en-US" dirty="0"/>
          </a:p>
        </p:txBody>
      </p:sp>
      <p:sp>
        <p:nvSpPr>
          <p:cNvPr id="9" name="Text Placeholder 8">
            <a:extLst>
              <a:ext uri="{FF2B5EF4-FFF2-40B4-BE49-F238E27FC236}">
                <a16:creationId xmlns:a16="http://schemas.microsoft.com/office/drawing/2014/main" id="{A106ACD1-8CA8-4EC1-8622-3254B8436C76}"/>
              </a:ext>
            </a:extLst>
          </p:cNvPr>
          <p:cNvSpPr>
            <a:spLocks noGrp="1"/>
          </p:cNvSpPr>
          <p:nvPr>
            <p:ph type="body" sz="quarter" idx="16"/>
          </p:nvPr>
        </p:nvSpPr>
        <p:spPr/>
        <p:txBody>
          <a:bodyPr/>
          <a:lstStyle/>
          <a:p>
            <a:endParaRPr lang="en-US" dirty="0"/>
          </a:p>
        </p:txBody>
      </p:sp>
      <p:sp>
        <p:nvSpPr>
          <p:cNvPr id="6" name="Footer Placeholder 5">
            <a:extLst>
              <a:ext uri="{FF2B5EF4-FFF2-40B4-BE49-F238E27FC236}">
                <a16:creationId xmlns:a16="http://schemas.microsoft.com/office/drawing/2014/main" id="{667CBDAB-C6A7-4865-AD8C-A0F8BE29135F}"/>
              </a:ext>
            </a:extLst>
          </p:cNvPr>
          <p:cNvSpPr>
            <a:spLocks noGrp="1"/>
          </p:cNvSpPr>
          <p:nvPr>
            <p:ph type="ftr" sz="quarter" idx="3"/>
          </p:nvPr>
        </p:nvSpPr>
        <p:spPr>
          <a:xfrm>
            <a:off x="211138" y="5202487"/>
            <a:ext cx="3037220" cy="200025"/>
          </a:xfrm>
        </p:spPr>
        <p:txBody>
          <a:bodyPr/>
          <a:lstStyle/>
          <a:p>
            <a:pPr>
              <a:defRPr/>
            </a:pPr>
            <a:r>
              <a:rPr lang="en-US"/>
              <a:t>© 2019 NetApp, Inc. All rights reserved. </a:t>
            </a:r>
            <a:endParaRPr lang="en-US" dirty="0"/>
          </a:p>
        </p:txBody>
      </p:sp>
      <p:sp>
        <p:nvSpPr>
          <p:cNvPr id="88" name="Rectangle 87">
            <a:extLst>
              <a:ext uri="{FF2B5EF4-FFF2-40B4-BE49-F238E27FC236}">
                <a16:creationId xmlns:a16="http://schemas.microsoft.com/office/drawing/2014/main" id="{5C840CE1-E77F-6D4B-ADB2-A0A58EE3468C}"/>
              </a:ext>
            </a:extLst>
          </p:cNvPr>
          <p:cNvSpPr/>
          <p:nvPr/>
        </p:nvSpPr>
        <p:spPr>
          <a:xfrm>
            <a:off x="5461508" y="1837113"/>
            <a:ext cx="3613940" cy="2858970"/>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89" name="Rectangle 88">
            <a:extLst>
              <a:ext uri="{FF2B5EF4-FFF2-40B4-BE49-F238E27FC236}">
                <a16:creationId xmlns:a16="http://schemas.microsoft.com/office/drawing/2014/main" id="{E2EF8270-011C-474A-9167-7399D1094CA3}"/>
              </a:ext>
            </a:extLst>
          </p:cNvPr>
          <p:cNvSpPr/>
          <p:nvPr/>
        </p:nvSpPr>
        <p:spPr>
          <a:xfrm>
            <a:off x="681326" y="1439919"/>
            <a:ext cx="2222734" cy="1607208"/>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90" name="Graphic 15">
            <a:extLst>
              <a:ext uri="{FF2B5EF4-FFF2-40B4-BE49-F238E27FC236}">
                <a16:creationId xmlns:a16="http://schemas.microsoft.com/office/drawing/2014/main" id="{67428135-FB9A-3445-9DFF-4340B4A8E792}"/>
              </a:ext>
            </a:extLst>
          </p:cNvPr>
          <p:cNvSpPr/>
          <p:nvPr/>
        </p:nvSpPr>
        <p:spPr>
          <a:xfrm>
            <a:off x="878916" y="1261244"/>
            <a:ext cx="419614" cy="279742"/>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800" b="1" dirty="0">
                <a:solidFill>
                  <a:schemeClr val="bg1"/>
                </a:solidFill>
              </a:rPr>
              <a:t>AWS</a:t>
            </a:r>
          </a:p>
        </p:txBody>
      </p:sp>
      <p:sp>
        <p:nvSpPr>
          <p:cNvPr id="91" name="Rectangle 90">
            <a:extLst>
              <a:ext uri="{FF2B5EF4-FFF2-40B4-BE49-F238E27FC236}">
                <a16:creationId xmlns:a16="http://schemas.microsoft.com/office/drawing/2014/main" id="{B2703961-97C7-BE4C-80F3-C375CBA1EA17}"/>
              </a:ext>
            </a:extLst>
          </p:cNvPr>
          <p:cNvSpPr/>
          <p:nvPr/>
        </p:nvSpPr>
        <p:spPr>
          <a:xfrm>
            <a:off x="1938311" y="1438508"/>
            <a:ext cx="965749" cy="185759"/>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AWS  Region</a:t>
            </a:r>
          </a:p>
        </p:txBody>
      </p:sp>
      <p:sp>
        <p:nvSpPr>
          <p:cNvPr id="92" name="Rectangle 91">
            <a:extLst>
              <a:ext uri="{FF2B5EF4-FFF2-40B4-BE49-F238E27FC236}">
                <a16:creationId xmlns:a16="http://schemas.microsoft.com/office/drawing/2014/main" id="{A07E5388-990B-6A46-B193-24FD9607442E}"/>
              </a:ext>
            </a:extLst>
          </p:cNvPr>
          <p:cNvSpPr/>
          <p:nvPr/>
        </p:nvSpPr>
        <p:spPr>
          <a:xfrm>
            <a:off x="839283" y="1798729"/>
            <a:ext cx="1758025" cy="113455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3" name="Graphic 15">
            <a:extLst>
              <a:ext uri="{FF2B5EF4-FFF2-40B4-BE49-F238E27FC236}">
                <a16:creationId xmlns:a16="http://schemas.microsoft.com/office/drawing/2014/main" id="{7C78573B-27A4-AC45-B363-13C1E9B130DD}"/>
              </a:ext>
            </a:extLst>
          </p:cNvPr>
          <p:cNvSpPr/>
          <p:nvPr/>
        </p:nvSpPr>
        <p:spPr>
          <a:xfrm>
            <a:off x="883374" y="1600250"/>
            <a:ext cx="419614" cy="279742"/>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94" name="Rectangle 93">
            <a:extLst>
              <a:ext uri="{FF2B5EF4-FFF2-40B4-BE49-F238E27FC236}">
                <a16:creationId xmlns:a16="http://schemas.microsoft.com/office/drawing/2014/main" id="{A230261B-8556-EE47-BCA3-01E2FB72AE03}"/>
              </a:ext>
            </a:extLst>
          </p:cNvPr>
          <p:cNvSpPr/>
          <p:nvPr/>
        </p:nvSpPr>
        <p:spPr>
          <a:xfrm>
            <a:off x="1709444" y="1804047"/>
            <a:ext cx="870052" cy="18575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VPC Subnet</a:t>
            </a:r>
          </a:p>
        </p:txBody>
      </p:sp>
      <p:grpSp>
        <p:nvGrpSpPr>
          <p:cNvPr id="95" name="Group 94">
            <a:extLst>
              <a:ext uri="{FF2B5EF4-FFF2-40B4-BE49-F238E27FC236}">
                <a16:creationId xmlns:a16="http://schemas.microsoft.com/office/drawing/2014/main" id="{F82AF318-6261-104C-823D-856C5972B4AC}"/>
              </a:ext>
            </a:extLst>
          </p:cNvPr>
          <p:cNvGrpSpPr/>
          <p:nvPr/>
        </p:nvGrpSpPr>
        <p:grpSpPr>
          <a:xfrm>
            <a:off x="2662696" y="2334467"/>
            <a:ext cx="482724" cy="476737"/>
            <a:chOff x="5601656" y="2984404"/>
            <a:chExt cx="749377" cy="740082"/>
          </a:xfrm>
        </p:grpSpPr>
        <p:grpSp>
          <p:nvGrpSpPr>
            <p:cNvPr id="148" name="Group 147">
              <a:extLst>
                <a:ext uri="{FF2B5EF4-FFF2-40B4-BE49-F238E27FC236}">
                  <a16:creationId xmlns:a16="http://schemas.microsoft.com/office/drawing/2014/main" id="{7AD7B094-0B89-7844-9D0D-F51E50DAFA10}"/>
                </a:ext>
              </a:extLst>
            </p:cNvPr>
            <p:cNvGrpSpPr/>
            <p:nvPr/>
          </p:nvGrpSpPr>
          <p:grpSpPr>
            <a:xfrm>
              <a:off x="5601656" y="2984404"/>
              <a:ext cx="749377" cy="740082"/>
              <a:chOff x="3129027" y="3064444"/>
              <a:chExt cx="749377" cy="740082"/>
            </a:xfrm>
          </p:grpSpPr>
          <p:sp>
            <p:nvSpPr>
              <p:cNvPr id="150" name="Oval 149">
                <a:extLst>
                  <a:ext uri="{FF2B5EF4-FFF2-40B4-BE49-F238E27FC236}">
                    <a16:creationId xmlns:a16="http://schemas.microsoft.com/office/drawing/2014/main" id="{9F7A5A49-589B-814B-AB8A-E4A4A1066C7E}"/>
                  </a:ext>
                </a:extLst>
              </p:cNvPr>
              <p:cNvSpPr/>
              <p:nvPr/>
            </p:nvSpPr>
            <p:spPr>
              <a:xfrm>
                <a:off x="3277326" y="3064444"/>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1" name="Rectangle 150">
                <a:extLst>
                  <a:ext uri="{FF2B5EF4-FFF2-40B4-BE49-F238E27FC236}">
                    <a16:creationId xmlns:a16="http://schemas.microsoft.com/office/drawing/2014/main" id="{2A95A126-68BD-F24D-951A-3BE193FF0639}"/>
                  </a:ext>
                </a:extLst>
              </p:cNvPr>
              <p:cNvSpPr/>
              <p:nvPr/>
            </p:nvSpPr>
            <p:spPr>
              <a:xfrm>
                <a:off x="3129027" y="3583077"/>
                <a:ext cx="749377" cy="221449"/>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VGW</a:t>
                </a:r>
              </a:p>
            </p:txBody>
          </p:sp>
        </p:grpSp>
        <p:pic>
          <p:nvPicPr>
            <p:cNvPr id="149" name="Picture 148">
              <a:extLst>
                <a:ext uri="{FF2B5EF4-FFF2-40B4-BE49-F238E27FC236}">
                  <a16:creationId xmlns:a16="http://schemas.microsoft.com/office/drawing/2014/main" id="{45A4CCCE-25D6-8C40-9072-82AAE2B72CB6}"/>
                </a:ext>
              </a:extLst>
            </p:cNvPr>
            <p:cNvPicPr>
              <a:picLocks noChangeAspect="1"/>
            </p:cNvPicPr>
            <p:nvPr/>
          </p:nvPicPr>
          <p:blipFill>
            <a:blip r:embed="rId3">
              <a:biLevel thresh="25000"/>
            </a:blip>
            <a:stretch>
              <a:fillRect/>
            </a:stretch>
          </p:blipFill>
          <p:spPr>
            <a:xfrm>
              <a:off x="5889982" y="3116484"/>
              <a:ext cx="172720" cy="193040"/>
            </a:xfrm>
            <a:prstGeom prst="rect">
              <a:avLst/>
            </a:prstGeom>
          </p:spPr>
        </p:pic>
      </p:grpSp>
      <p:sp>
        <p:nvSpPr>
          <p:cNvPr id="96" name="Rectangle 95">
            <a:extLst>
              <a:ext uri="{FF2B5EF4-FFF2-40B4-BE49-F238E27FC236}">
                <a16:creationId xmlns:a16="http://schemas.microsoft.com/office/drawing/2014/main" id="{AAD605B4-3D1D-D146-813F-94366C223004}"/>
              </a:ext>
            </a:extLst>
          </p:cNvPr>
          <p:cNvSpPr/>
          <p:nvPr/>
        </p:nvSpPr>
        <p:spPr>
          <a:xfrm>
            <a:off x="1088164" y="2109815"/>
            <a:ext cx="769866" cy="145903"/>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a:t>
            </a:r>
          </a:p>
        </p:txBody>
      </p:sp>
      <p:sp>
        <p:nvSpPr>
          <p:cNvPr id="97" name="Rectangle 96">
            <a:extLst>
              <a:ext uri="{FF2B5EF4-FFF2-40B4-BE49-F238E27FC236}">
                <a16:creationId xmlns:a16="http://schemas.microsoft.com/office/drawing/2014/main" id="{BC9DD346-FA51-AD47-BA8B-DABF783D3429}"/>
              </a:ext>
            </a:extLst>
          </p:cNvPr>
          <p:cNvSpPr/>
          <p:nvPr/>
        </p:nvSpPr>
        <p:spPr>
          <a:xfrm>
            <a:off x="1088164" y="2236849"/>
            <a:ext cx="769866" cy="591853"/>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sz="800" dirty="0">
              <a:solidFill>
                <a:schemeClr val="tx1"/>
              </a:solidFill>
            </a:endParaRPr>
          </a:p>
        </p:txBody>
      </p:sp>
      <p:pic>
        <p:nvPicPr>
          <p:cNvPr id="146" name="Picture 145">
            <a:extLst>
              <a:ext uri="{FF2B5EF4-FFF2-40B4-BE49-F238E27FC236}">
                <a16:creationId xmlns:a16="http://schemas.microsoft.com/office/drawing/2014/main" id="{544F7CD1-97E6-1F4A-94A8-5F92BFBC67C1}"/>
              </a:ext>
            </a:extLst>
          </p:cNvPr>
          <p:cNvPicPr>
            <a:picLocks noChangeAspect="1"/>
          </p:cNvPicPr>
          <p:nvPr/>
        </p:nvPicPr>
        <p:blipFill>
          <a:blip r:embed="rId4"/>
          <a:stretch>
            <a:fillRect/>
          </a:stretch>
        </p:blipFill>
        <p:spPr>
          <a:xfrm>
            <a:off x="1264227" y="2271656"/>
            <a:ext cx="444008" cy="444009"/>
          </a:xfrm>
          <a:prstGeom prst="rect">
            <a:avLst/>
          </a:prstGeom>
        </p:spPr>
      </p:pic>
      <p:sp>
        <p:nvSpPr>
          <p:cNvPr id="147" name="Rectangle 146">
            <a:extLst>
              <a:ext uri="{FF2B5EF4-FFF2-40B4-BE49-F238E27FC236}">
                <a16:creationId xmlns:a16="http://schemas.microsoft.com/office/drawing/2014/main" id="{437D7B40-6252-384A-BC1D-723541B19BB1}"/>
              </a:ext>
            </a:extLst>
          </p:cNvPr>
          <p:cNvSpPr/>
          <p:nvPr/>
        </p:nvSpPr>
        <p:spPr>
          <a:xfrm>
            <a:off x="1034153" y="2671829"/>
            <a:ext cx="904158" cy="14265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EC2 Instance</a:t>
            </a:r>
          </a:p>
        </p:txBody>
      </p:sp>
      <p:pic>
        <p:nvPicPr>
          <p:cNvPr id="99" name="Picture 98">
            <a:extLst>
              <a:ext uri="{FF2B5EF4-FFF2-40B4-BE49-F238E27FC236}">
                <a16:creationId xmlns:a16="http://schemas.microsoft.com/office/drawing/2014/main" id="{8A45E8BB-10D6-E145-95BB-48B80C467B0A}"/>
              </a:ext>
            </a:extLst>
          </p:cNvPr>
          <p:cNvPicPr>
            <a:picLocks noChangeAspect="1"/>
          </p:cNvPicPr>
          <p:nvPr/>
        </p:nvPicPr>
        <p:blipFill>
          <a:blip r:embed="rId5"/>
          <a:stretch>
            <a:fillRect/>
          </a:stretch>
        </p:blipFill>
        <p:spPr>
          <a:xfrm>
            <a:off x="1857411" y="2199237"/>
            <a:ext cx="558890" cy="558890"/>
          </a:xfrm>
          <a:prstGeom prst="rect">
            <a:avLst/>
          </a:prstGeom>
        </p:spPr>
      </p:pic>
      <p:cxnSp>
        <p:nvCxnSpPr>
          <p:cNvPr id="100" name="Straight Connector 99">
            <a:extLst>
              <a:ext uri="{FF2B5EF4-FFF2-40B4-BE49-F238E27FC236}">
                <a16:creationId xmlns:a16="http://schemas.microsoft.com/office/drawing/2014/main" id="{64A955CA-AAD2-E541-BFA4-296E853F3258}"/>
              </a:ext>
            </a:extLst>
          </p:cNvPr>
          <p:cNvCxnSpPr>
            <a:cxnSpLocks/>
            <a:endCxn id="150" idx="2"/>
          </p:cNvCxnSpPr>
          <p:nvPr/>
        </p:nvCxnSpPr>
        <p:spPr>
          <a:xfrm>
            <a:off x="2302756" y="2481724"/>
            <a:ext cx="455472"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7998D0-AEC1-924D-8CFF-042240A2548D}"/>
              </a:ext>
            </a:extLst>
          </p:cNvPr>
          <p:cNvCxnSpPr>
            <a:cxnSpLocks/>
          </p:cNvCxnSpPr>
          <p:nvPr/>
        </p:nvCxnSpPr>
        <p:spPr>
          <a:xfrm>
            <a:off x="1655090" y="2484035"/>
            <a:ext cx="283221"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CB2775F6-9F50-BF4E-8A61-CE24499855A1}"/>
              </a:ext>
            </a:extLst>
          </p:cNvPr>
          <p:cNvPicPr>
            <a:picLocks noChangeAspect="1"/>
          </p:cNvPicPr>
          <p:nvPr/>
        </p:nvPicPr>
        <p:blipFill>
          <a:blip r:embed="rId6"/>
          <a:stretch>
            <a:fillRect/>
          </a:stretch>
        </p:blipFill>
        <p:spPr>
          <a:xfrm>
            <a:off x="5676497" y="2789509"/>
            <a:ext cx="685800" cy="685800"/>
          </a:xfrm>
          <a:prstGeom prst="rect">
            <a:avLst/>
          </a:prstGeom>
        </p:spPr>
      </p:pic>
      <p:sp>
        <p:nvSpPr>
          <p:cNvPr id="103" name="Rectangle 102">
            <a:extLst>
              <a:ext uri="{FF2B5EF4-FFF2-40B4-BE49-F238E27FC236}">
                <a16:creationId xmlns:a16="http://schemas.microsoft.com/office/drawing/2014/main" id="{AF1133AB-E611-9848-9D3A-B036B8F69879}"/>
              </a:ext>
            </a:extLst>
          </p:cNvPr>
          <p:cNvSpPr/>
          <p:nvPr/>
        </p:nvSpPr>
        <p:spPr>
          <a:xfrm>
            <a:off x="7091417" y="2149185"/>
            <a:ext cx="1792438" cy="2234826"/>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400" dirty="0">
                <a:solidFill>
                  <a:schemeClr val="tx1"/>
                </a:solidFill>
              </a:rPr>
              <a:t>Cloud Volumes</a:t>
            </a:r>
          </a:p>
        </p:txBody>
      </p:sp>
      <p:sp>
        <p:nvSpPr>
          <p:cNvPr id="104" name="Rectangle 103">
            <a:extLst>
              <a:ext uri="{FF2B5EF4-FFF2-40B4-BE49-F238E27FC236}">
                <a16:creationId xmlns:a16="http://schemas.microsoft.com/office/drawing/2014/main" id="{ECB027C0-3C32-EA48-A58C-E725B468992E}"/>
              </a:ext>
            </a:extLst>
          </p:cNvPr>
          <p:cNvSpPr/>
          <p:nvPr/>
        </p:nvSpPr>
        <p:spPr>
          <a:xfrm>
            <a:off x="5574947" y="3383980"/>
            <a:ext cx="859764" cy="299981"/>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AWS Direct Connect</a:t>
            </a:r>
          </a:p>
        </p:txBody>
      </p:sp>
      <p:sp>
        <p:nvSpPr>
          <p:cNvPr id="105" name="Can 104">
            <a:extLst>
              <a:ext uri="{FF2B5EF4-FFF2-40B4-BE49-F238E27FC236}">
                <a16:creationId xmlns:a16="http://schemas.microsoft.com/office/drawing/2014/main" id="{C94AC61D-90EE-8447-8605-00981A974F3C}"/>
              </a:ext>
            </a:extLst>
          </p:cNvPr>
          <p:cNvSpPr/>
          <p:nvPr/>
        </p:nvSpPr>
        <p:spPr>
          <a:xfrm>
            <a:off x="6762289" y="2164379"/>
            <a:ext cx="684342" cy="547728"/>
          </a:xfrm>
          <a:prstGeom prst="can">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6" name="Rectangle 105">
            <a:extLst>
              <a:ext uri="{FF2B5EF4-FFF2-40B4-BE49-F238E27FC236}">
                <a16:creationId xmlns:a16="http://schemas.microsoft.com/office/drawing/2014/main" id="{C68F1B3D-4467-2A4F-8270-43A1B180B822}"/>
              </a:ext>
            </a:extLst>
          </p:cNvPr>
          <p:cNvSpPr/>
          <p:nvPr/>
        </p:nvSpPr>
        <p:spPr>
          <a:xfrm>
            <a:off x="7463485" y="2300689"/>
            <a:ext cx="859764" cy="299981"/>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NetApp Edge A</a:t>
            </a:r>
          </a:p>
        </p:txBody>
      </p:sp>
      <p:sp>
        <p:nvSpPr>
          <p:cNvPr id="107" name="Can 106">
            <a:extLst>
              <a:ext uri="{FF2B5EF4-FFF2-40B4-BE49-F238E27FC236}">
                <a16:creationId xmlns:a16="http://schemas.microsoft.com/office/drawing/2014/main" id="{916D0FF2-99E7-804F-94FE-7D08DC9F2050}"/>
              </a:ext>
            </a:extLst>
          </p:cNvPr>
          <p:cNvSpPr/>
          <p:nvPr/>
        </p:nvSpPr>
        <p:spPr>
          <a:xfrm>
            <a:off x="6762289" y="3833570"/>
            <a:ext cx="684342" cy="547728"/>
          </a:xfrm>
          <a:prstGeom prst="can">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8" name="Rectangle 107">
            <a:extLst>
              <a:ext uri="{FF2B5EF4-FFF2-40B4-BE49-F238E27FC236}">
                <a16:creationId xmlns:a16="http://schemas.microsoft.com/office/drawing/2014/main" id="{BACEF96E-881F-6441-AE9E-EFE8310B01F4}"/>
              </a:ext>
            </a:extLst>
          </p:cNvPr>
          <p:cNvSpPr/>
          <p:nvPr/>
        </p:nvSpPr>
        <p:spPr>
          <a:xfrm>
            <a:off x="7463485" y="3969880"/>
            <a:ext cx="859764" cy="299981"/>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NetApp Edge A</a:t>
            </a:r>
          </a:p>
        </p:txBody>
      </p:sp>
      <p:sp>
        <p:nvSpPr>
          <p:cNvPr id="109" name="Rectangle 108">
            <a:extLst>
              <a:ext uri="{FF2B5EF4-FFF2-40B4-BE49-F238E27FC236}">
                <a16:creationId xmlns:a16="http://schemas.microsoft.com/office/drawing/2014/main" id="{7E90F5CA-A294-784F-8CE6-8A2D0027CF27}"/>
              </a:ext>
            </a:extLst>
          </p:cNvPr>
          <p:cNvSpPr/>
          <p:nvPr/>
        </p:nvSpPr>
        <p:spPr>
          <a:xfrm>
            <a:off x="5885193" y="1715593"/>
            <a:ext cx="1434849" cy="235684"/>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Colocation Data Center</a:t>
            </a:r>
          </a:p>
        </p:txBody>
      </p:sp>
      <p:grpSp>
        <p:nvGrpSpPr>
          <p:cNvPr id="110" name="Group 109">
            <a:extLst>
              <a:ext uri="{FF2B5EF4-FFF2-40B4-BE49-F238E27FC236}">
                <a16:creationId xmlns:a16="http://schemas.microsoft.com/office/drawing/2014/main" id="{15BCF71C-DAF1-A64F-8F3D-C30DF36DF91F}"/>
              </a:ext>
            </a:extLst>
          </p:cNvPr>
          <p:cNvGrpSpPr/>
          <p:nvPr/>
        </p:nvGrpSpPr>
        <p:grpSpPr>
          <a:xfrm>
            <a:off x="5292290" y="1567904"/>
            <a:ext cx="653463" cy="547728"/>
            <a:chOff x="10051443" y="2849526"/>
            <a:chExt cx="1374218" cy="1151860"/>
          </a:xfrm>
        </p:grpSpPr>
        <p:grpSp>
          <p:nvGrpSpPr>
            <p:cNvPr id="127" name="Group 126">
              <a:extLst>
                <a:ext uri="{FF2B5EF4-FFF2-40B4-BE49-F238E27FC236}">
                  <a16:creationId xmlns:a16="http://schemas.microsoft.com/office/drawing/2014/main" id="{C172CF86-4DC4-6A42-8D2E-160717A1C73B}"/>
                </a:ext>
              </a:extLst>
            </p:cNvPr>
            <p:cNvGrpSpPr/>
            <p:nvPr/>
          </p:nvGrpSpPr>
          <p:grpSpPr>
            <a:xfrm>
              <a:off x="10051443" y="2991799"/>
              <a:ext cx="1374218" cy="867315"/>
              <a:chOff x="10051443" y="2994836"/>
              <a:chExt cx="1374218" cy="867315"/>
            </a:xfrm>
          </p:grpSpPr>
          <p:grpSp>
            <p:nvGrpSpPr>
              <p:cNvPr id="134" name="Group 133">
                <a:extLst>
                  <a:ext uri="{FF2B5EF4-FFF2-40B4-BE49-F238E27FC236}">
                    <a16:creationId xmlns:a16="http://schemas.microsoft.com/office/drawing/2014/main" id="{99192124-DDE9-4D4C-B102-3673F6E13383}"/>
                  </a:ext>
                </a:extLst>
              </p:cNvPr>
              <p:cNvGrpSpPr/>
              <p:nvPr/>
            </p:nvGrpSpPr>
            <p:grpSpPr>
              <a:xfrm>
                <a:off x="10990521" y="2994836"/>
                <a:ext cx="435140" cy="867315"/>
                <a:chOff x="10451608" y="2849526"/>
                <a:chExt cx="577899" cy="1151860"/>
              </a:xfrm>
            </p:grpSpPr>
            <p:sp>
              <p:nvSpPr>
                <p:cNvPr id="141" name="Rectangle 140">
                  <a:extLst>
                    <a:ext uri="{FF2B5EF4-FFF2-40B4-BE49-F238E27FC236}">
                      <a16:creationId xmlns:a16="http://schemas.microsoft.com/office/drawing/2014/main" id="{033F0BEE-7DDD-A440-9A68-2C0F6DF8AB3D}"/>
                    </a:ext>
                  </a:extLst>
                </p:cNvPr>
                <p:cNvSpPr/>
                <p:nvPr/>
              </p:nvSpPr>
              <p:spPr>
                <a:xfrm>
                  <a:off x="10451608" y="2849526"/>
                  <a:ext cx="577899" cy="11518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2" name="Rectangle 141">
                  <a:extLst>
                    <a:ext uri="{FF2B5EF4-FFF2-40B4-BE49-F238E27FC236}">
                      <a16:creationId xmlns:a16="http://schemas.microsoft.com/office/drawing/2014/main" id="{07A01855-DB3B-F64A-9FC2-E6E57AB59FF1}"/>
                    </a:ext>
                  </a:extLst>
                </p:cNvPr>
                <p:cNvSpPr/>
                <p:nvPr/>
              </p:nvSpPr>
              <p:spPr>
                <a:xfrm>
                  <a:off x="10536668" y="2968010"/>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3" name="Rectangle 142">
                  <a:extLst>
                    <a:ext uri="{FF2B5EF4-FFF2-40B4-BE49-F238E27FC236}">
                      <a16:creationId xmlns:a16="http://schemas.microsoft.com/office/drawing/2014/main" id="{915DE813-3A49-6E4D-8D78-0FD757034A73}"/>
                    </a:ext>
                  </a:extLst>
                </p:cNvPr>
                <p:cNvSpPr/>
                <p:nvPr/>
              </p:nvSpPr>
              <p:spPr>
                <a:xfrm>
                  <a:off x="10536668" y="3117304"/>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4" name="Rectangle 143">
                  <a:extLst>
                    <a:ext uri="{FF2B5EF4-FFF2-40B4-BE49-F238E27FC236}">
                      <a16:creationId xmlns:a16="http://schemas.microsoft.com/office/drawing/2014/main" id="{52BA3416-0587-6845-9AAE-59D153B339A2}"/>
                    </a:ext>
                  </a:extLst>
                </p:cNvPr>
                <p:cNvSpPr/>
                <p:nvPr/>
              </p:nvSpPr>
              <p:spPr>
                <a:xfrm>
                  <a:off x="10536668" y="3266598"/>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5" name="Oval 144">
                  <a:extLst>
                    <a:ext uri="{FF2B5EF4-FFF2-40B4-BE49-F238E27FC236}">
                      <a16:creationId xmlns:a16="http://schemas.microsoft.com/office/drawing/2014/main" id="{CA7A546F-EBC5-E546-8893-B28F3AE00F7F}"/>
                    </a:ext>
                  </a:extLst>
                </p:cNvPr>
                <p:cNvSpPr/>
                <p:nvPr/>
              </p:nvSpPr>
              <p:spPr>
                <a:xfrm>
                  <a:off x="10654766" y="3661989"/>
                  <a:ext cx="171581" cy="171581"/>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135" name="Group 134">
                <a:extLst>
                  <a:ext uri="{FF2B5EF4-FFF2-40B4-BE49-F238E27FC236}">
                    <a16:creationId xmlns:a16="http://schemas.microsoft.com/office/drawing/2014/main" id="{58E1CEBD-51A3-C642-8BD2-4C63FF45BDEF}"/>
                  </a:ext>
                </a:extLst>
              </p:cNvPr>
              <p:cNvGrpSpPr/>
              <p:nvPr/>
            </p:nvGrpSpPr>
            <p:grpSpPr>
              <a:xfrm>
                <a:off x="10051443" y="2994836"/>
                <a:ext cx="435140" cy="867315"/>
                <a:chOff x="10451608" y="2849526"/>
                <a:chExt cx="577899" cy="1151860"/>
              </a:xfrm>
            </p:grpSpPr>
            <p:sp>
              <p:nvSpPr>
                <p:cNvPr id="136" name="Rectangle 135">
                  <a:extLst>
                    <a:ext uri="{FF2B5EF4-FFF2-40B4-BE49-F238E27FC236}">
                      <a16:creationId xmlns:a16="http://schemas.microsoft.com/office/drawing/2014/main" id="{D70F9DF1-76EF-2F49-850D-DB7500FA9788}"/>
                    </a:ext>
                  </a:extLst>
                </p:cNvPr>
                <p:cNvSpPr/>
                <p:nvPr/>
              </p:nvSpPr>
              <p:spPr>
                <a:xfrm>
                  <a:off x="10451608" y="2849526"/>
                  <a:ext cx="577899" cy="11518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7" name="Rectangle 136">
                  <a:extLst>
                    <a:ext uri="{FF2B5EF4-FFF2-40B4-BE49-F238E27FC236}">
                      <a16:creationId xmlns:a16="http://schemas.microsoft.com/office/drawing/2014/main" id="{745BB434-273A-3147-A60E-3745128AA137}"/>
                    </a:ext>
                  </a:extLst>
                </p:cNvPr>
                <p:cNvSpPr/>
                <p:nvPr/>
              </p:nvSpPr>
              <p:spPr>
                <a:xfrm>
                  <a:off x="10536668" y="2968010"/>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8" name="Rectangle 137">
                  <a:extLst>
                    <a:ext uri="{FF2B5EF4-FFF2-40B4-BE49-F238E27FC236}">
                      <a16:creationId xmlns:a16="http://schemas.microsoft.com/office/drawing/2014/main" id="{13237B85-5959-C846-BD40-85EFBFDA47A7}"/>
                    </a:ext>
                  </a:extLst>
                </p:cNvPr>
                <p:cNvSpPr/>
                <p:nvPr/>
              </p:nvSpPr>
              <p:spPr>
                <a:xfrm>
                  <a:off x="10536668" y="3117304"/>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9" name="Rectangle 138">
                  <a:extLst>
                    <a:ext uri="{FF2B5EF4-FFF2-40B4-BE49-F238E27FC236}">
                      <a16:creationId xmlns:a16="http://schemas.microsoft.com/office/drawing/2014/main" id="{C053355E-5710-404B-81AC-B8A43A553193}"/>
                    </a:ext>
                  </a:extLst>
                </p:cNvPr>
                <p:cNvSpPr/>
                <p:nvPr/>
              </p:nvSpPr>
              <p:spPr>
                <a:xfrm>
                  <a:off x="10536668" y="3266598"/>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0" name="Oval 139">
                  <a:extLst>
                    <a:ext uri="{FF2B5EF4-FFF2-40B4-BE49-F238E27FC236}">
                      <a16:creationId xmlns:a16="http://schemas.microsoft.com/office/drawing/2014/main" id="{59C5F8E0-7838-FD4A-8635-F7BA9852244E}"/>
                    </a:ext>
                  </a:extLst>
                </p:cNvPr>
                <p:cNvSpPr/>
                <p:nvPr/>
              </p:nvSpPr>
              <p:spPr>
                <a:xfrm>
                  <a:off x="10654766" y="3661989"/>
                  <a:ext cx="171581" cy="171581"/>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grpSp>
          <p:nvGrpSpPr>
            <p:cNvPr id="128" name="Group 127">
              <a:extLst>
                <a:ext uri="{FF2B5EF4-FFF2-40B4-BE49-F238E27FC236}">
                  <a16:creationId xmlns:a16="http://schemas.microsoft.com/office/drawing/2014/main" id="{1326F413-EA72-8B4F-817B-CCD6F106FECC}"/>
                </a:ext>
              </a:extLst>
            </p:cNvPr>
            <p:cNvGrpSpPr/>
            <p:nvPr/>
          </p:nvGrpSpPr>
          <p:grpSpPr>
            <a:xfrm>
              <a:off x="10449603" y="2849526"/>
              <a:ext cx="577899" cy="1151860"/>
              <a:chOff x="10451608" y="2849526"/>
              <a:chExt cx="577899" cy="1151860"/>
            </a:xfrm>
          </p:grpSpPr>
          <p:sp>
            <p:nvSpPr>
              <p:cNvPr id="129" name="Rectangle 128">
                <a:extLst>
                  <a:ext uri="{FF2B5EF4-FFF2-40B4-BE49-F238E27FC236}">
                    <a16:creationId xmlns:a16="http://schemas.microsoft.com/office/drawing/2014/main" id="{9F746812-BC98-C04F-AB4D-522387A0F1A5}"/>
                  </a:ext>
                </a:extLst>
              </p:cNvPr>
              <p:cNvSpPr/>
              <p:nvPr/>
            </p:nvSpPr>
            <p:spPr>
              <a:xfrm>
                <a:off x="10451608" y="2849526"/>
                <a:ext cx="577899" cy="115186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0" name="Rectangle 129">
                <a:extLst>
                  <a:ext uri="{FF2B5EF4-FFF2-40B4-BE49-F238E27FC236}">
                    <a16:creationId xmlns:a16="http://schemas.microsoft.com/office/drawing/2014/main" id="{C90B34DD-D338-9143-B2D0-EA1B39880FCB}"/>
                  </a:ext>
                </a:extLst>
              </p:cNvPr>
              <p:cNvSpPr/>
              <p:nvPr/>
            </p:nvSpPr>
            <p:spPr>
              <a:xfrm>
                <a:off x="10536668" y="2968010"/>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1" name="Rectangle 130">
                <a:extLst>
                  <a:ext uri="{FF2B5EF4-FFF2-40B4-BE49-F238E27FC236}">
                    <a16:creationId xmlns:a16="http://schemas.microsoft.com/office/drawing/2014/main" id="{7D2ED49E-94E8-4B4A-B6BA-3DD76D9E3DCE}"/>
                  </a:ext>
                </a:extLst>
              </p:cNvPr>
              <p:cNvSpPr/>
              <p:nvPr/>
            </p:nvSpPr>
            <p:spPr>
              <a:xfrm>
                <a:off x="10536668" y="3117304"/>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2" name="Rectangle 131">
                <a:extLst>
                  <a:ext uri="{FF2B5EF4-FFF2-40B4-BE49-F238E27FC236}">
                    <a16:creationId xmlns:a16="http://schemas.microsoft.com/office/drawing/2014/main" id="{289D6F6F-F07F-F84C-9C67-B44EE65862BA}"/>
                  </a:ext>
                </a:extLst>
              </p:cNvPr>
              <p:cNvSpPr/>
              <p:nvPr/>
            </p:nvSpPr>
            <p:spPr>
              <a:xfrm>
                <a:off x="10536668" y="3266598"/>
                <a:ext cx="407780" cy="65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3" name="Oval 132">
                <a:extLst>
                  <a:ext uri="{FF2B5EF4-FFF2-40B4-BE49-F238E27FC236}">
                    <a16:creationId xmlns:a16="http://schemas.microsoft.com/office/drawing/2014/main" id="{2A6D9476-671C-7143-BE3A-80A844D39123}"/>
                  </a:ext>
                </a:extLst>
              </p:cNvPr>
              <p:cNvSpPr/>
              <p:nvPr/>
            </p:nvSpPr>
            <p:spPr>
              <a:xfrm>
                <a:off x="10654766" y="3661989"/>
                <a:ext cx="171581" cy="171581"/>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cxnSp>
        <p:nvCxnSpPr>
          <p:cNvPr id="111" name="Straight Connector 110">
            <a:extLst>
              <a:ext uri="{FF2B5EF4-FFF2-40B4-BE49-F238E27FC236}">
                <a16:creationId xmlns:a16="http://schemas.microsoft.com/office/drawing/2014/main" id="{F1B6044B-490F-FD4F-A19B-0D1D65A0E192}"/>
              </a:ext>
            </a:extLst>
          </p:cNvPr>
          <p:cNvCxnSpPr>
            <a:cxnSpLocks/>
          </p:cNvCxnSpPr>
          <p:nvPr/>
        </p:nvCxnSpPr>
        <p:spPr>
          <a:xfrm>
            <a:off x="4340968" y="2968877"/>
            <a:ext cx="1508317"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04A51F8-6C38-A64F-9FC7-D88B2B4DA581}"/>
              </a:ext>
            </a:extLst>
          </p:cNvPr>
          <p:cNvCxnSpPr>
            <a:cxnSpLocks/>
          </p:cNvCxnSpPr>
          <p:nvPr/>
        </p:nvCxnSpPr>
        <p:spPr>
          <a:xfrm>
            <a:off x="4340968" y="3282500"/>
            <a:ext cx="1508317"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C751867-80F8-4041-B4AC-9B3955FC657D}"/>
              </a:ext>
            </a:extLst>
          </p:cNvPr>
          <p:cNvSpPr/>
          <p:nvPr/>
        </p:nvSpPr>
        <p:spPr>
          <a:xfrm>
            <a:off x="4524766" y="2876550"/>
            <a:ext cx="1118386" cy="17058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Interface A</a:t>
            </a:r>
          </a:p>
        </p:txBody>
      </p:sp>
      <p:sp>
        <p:nvSpPr>
          <p:cNvPr id="114" name="Rectangle 113">
            <a:extLst>
              <a:ext uri="{FF2B5EF4-FFF2-40B4-BE49-F238E27FC236}">
                <a16:creationId xmlns:a16="http://schemas.microsoft.com/office/drawing/2014/main" id="{3DE88262-B19E-6146-B3E1-31E517E5ED95}"/>
              </a:ext>
            </a:extLst>
          </p:cNvPr>
          <p:cNvSpPr/>
          <p:nvPr/>
        </p:nvSpPr>
        <p:spPr>
          <a:xfrm>
            <a:off x="4524766" y="3189324"/>
            <a:ext cx="1118386" cy="17058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Virtual Interface B</a:t>
            </a:r>
          </a:p>
        </p:txBody>
      </p:sp>
      <p:grpSp>
        <p:nvGrpSpPr>
          <p:cNvPr id="115" name="Group 114">
            <a:extLst>
              <a:ext uri="{FF2B5EF4-FFF2-40B4-BE49-F238E27FC236}">
                <a16:creationId xmlns:a16="http://schemas.microsoft.com/office/drawing/2014/main" id="{B828D6C7-4FFE-E946-B6BA-C52806E3CC5A}"/>
              </a:ext>
            </a:extLst>
          </p:cNvPr>
          <p:cNvGrpSpPr/>
          <p:nvPr/>
        </p:nvGrpSpPr>
        <p:grpSpPr>
          <a:xfrm>
            <a:off x="5842295" y="2229852"/>
            <a:ext cx="919995" cy="617759"/>
            <a:chOff x="5924762" y="2229852"/>
            <a:chExt cx="919995" cy="617759"/>
          </a:xfrm>
        </p:grpSpPr>
        <p:cxnSp>
          <p:nvCxnSpPr>
            <p:cNvPr id="123" name="Elbow Connector 122">
              <a:extLst>
                <a:ext uri="{FF2B5EF4-FFF2-40B4-BE49-F238E27FC236}">
                  <a16:creationId xmlns:a16="http://schemas.microsoft.com/office/drawing/2014/main" id="{BFBF1A9C-29DA-F844-A4A8-62775D1E7C00}"/>
                </a:ext>
              </a:extLst>
            </p:cNvPr>
            <p:cNvCxnSpPr>
              <a:cxnSpLocks/>
            </p:cNvCxnSpPr>
            <p:nvPr/>
          </p:nvCxnSpPr>
          <p:spPr>
            <a:xfrm rot="10800000" flipV="1">
              <a:off x="5924762" y="2229852"/>
              <a:ext cx="919995" cy="617759"/>
            </a:xfrm>
            <a:prstGeom prst="bentConnector3">
              <a:avLst>
                <a:gd name="adj1" fmla="val 99696"/>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F7D6B28F-5975-1C4C-8455-E9E3C651C4EE}"/>
                </a:ext>
              </a:extLst>
            </p:cNvPr>
            <p:cNvCxnSpPr>
              <a:cxnSpLocks/>
            </p:cNvCxnSpPr>
            <p:nvPr/>
          </p:nvCxnSpPr>
          <p:spPr>
            <a:xfrm rot="10800000" flipV="1">
              <a:off x="6007292" y="2326554"/>
              <a:ext cx="832744" cy="521057"/>
            </a:xfrm>
            <a:prstGeom prst="bentConnector3">
              <a:avLst>
                <a:gd name="adj1" fmla="val 9956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D3AF2BF1-9A22-EC43-BCF4-A453F1A061DB}"/>
                </a:ext>
              </a:extLst>
            </p:cNvPr>
            <p:cNvCxnSpPr>
              <a:cxnSpLocks/>
            </p:cNvCxnSpPr>
            <p:nvPr/>
          </p:nvCxnSpPr>
          <p:spPr>
            <a:xfrm rot="10800000" flipV="1">
              <a:off x="6101864" y="2445545"/>
              <a:ext cx="742892" cy="402066"/>
            </a:xfrm>
            <a:prstGeom prst="bentConnector3">
              <a:avLst>
                <a:gd name="adj1" fmla="val 99577"/>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125">
              <a:extLst>
                <a:ext uri="{FF2B5EF4-FFF2-40B4-BE49-F238E27FC236}">
                  <a16:creationId xmlns:a16="http://schemas.microsoft.com/office/drawing/2014/main" id="{72D578F2-7D8B-7D40-B9E7-2B7227AA4FF9}"/>
                </a:ext>
              </a:extLst>
            </p:cNvPr>
            <p:cNvCxnSpPr>
              <a:cxnSpLocks/>
            </p:cNvCxnSpPr>
            <p:nvPr/>
          </p:nvCxnSpPr>
          <p:spPr>
            <a:xfrm rot="10800000" flipV="1">
              <a:off x="6213920" y="2537996"/>
              <a:ext cx="630836" cy="309615"/>
            </a:xfrm>
            <a:prstGeom prst="bentConnector3">
              <a:avLst>
                <a:gd name="adj1" fmla="val 10083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49549443-D1CF-5341-9DBE-8AFA983D3A41}"/>
              </a:ext>
            </a:extLst>
          </p:cNvPr>
          <p:cNvGrpSpPr/>
          <p:nvPr/>
        </p:nvGrpSpPr>
        <p:grpSpPr>
          <a:xfrm rot="10800000" flipH="1">
            <a:off x="5838325" y="3670142"/>
            <a:ext cx="923544" cy="617759"/>
            <a:chOff x="5924762" y="2229852"/>
            <a:chExt cx="919995" cy="617759"/>
          </a:xfrm>
        </p:grpSpPr>
        <p:cxnSp>
          <p:nvCxnSpPr>
            <p:cNvPr id="119" name="Elbow Connector 118">
              <a:extLst>
                <a:ext uri="{FF2B5EF4-FFF2-40B4-BE49-F238E27FC236}">
                  <a16:creationId xmlns:a16="http://schemas.microsoft.com/office/drawing/2014/main" id="{0ECECDAC-9DF2-C641-ABB7-81AE542493B1}"/>
                </a:ext>
              </a:extLst>
            </p:cNvPr>
            <p:cNvCxnSpPr>
              <a:cxnSpLocks/>
            </p:cNvCxnSpPr>
            <p:nvPr/>
          </p:nvCxnSpPr>
          <p:spPr>
            <a:xfrm rot="10800000" flipV="1">
              <a:off x="5924762" y="2229852"/>
              <a:ext cx="919995" cy="617759"/>
            </a:xfrm>
            <a:prstGeom prst="bentConnector3">
              <a:avLst>
                <a:gd name="adj1" fmla="val 99696"/>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44AF7FC2-9489-E044-A1E6-314EA6185337}"/>
                </a:ext>
              </a:extLst>
            </p:cNvPr>
            <p:cNvCxnSpPr>
              <a:cxnSpLocks/>
            </p:cNvCxnSpPr>
            <p:nvPr/>
          </p:nvCxnSpPr>
          <p:spPr>
            <a:xfrm rot="10800000" flipV="1">
              <a:off x="6007292" y="2326554"/>
              <a:ext cx="832744" cy="521057"/>
            </a:xfrm>
            <a:prstGeom prst="bentConnector3">
              <a:avLst>
                <a:gd name="adj1" fmla="val 9956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3F03B98F-ECCF-4C47-9681-99247C9784BB}"/>
                </a:ext>
              </a:extLst>
            </p:cNvPr>
            <p:cNvCxnSpPr>
              <a:cxnSpLocks/>
            </p:cNvCxnSpPr>
            <p:nvPr/>
          </p:nvCxnSpPr>
          <p:spPr>
            <a:xfrm rot="10800000" flipV="1">
              <a:off x="6101864" y="2445545"/>
              <a:ext cx="742892" cy="402066"/>
            </a:xfrm>
            <a:prstGeom prst="bentConnector3">
              <a:avLst>
                <a:gd name="adj1" fmla="val 99577"/>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84E4684A-7501-D040-B520-0BAB722E05A0}"/>
                </a:ext>
              </a:extLst>
            </p:cNvPr>
            <p:cNvCxnSpPr>
              <a:cxnSpLocks/>
            </p:cNvCxnSpPr>
            <p:nvPr/>
          </p:nvCxnSpPr>
          <p:spPr>
            <a:xfrm rot="10800000" flipV="1">
              <a:off x="6213920" y="2537996"/>
              <a:ext cx="630836" cy="309615"/>
            </a:xfrm>
            <a:prstGeom prst="bentConnector3">
              <a:avLst>
                <a:gd name="adj1" fmla="val 10083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7" name="Rectangle 116">
            <a:extLst>
              <a:ext uri="{FF2B5EF4-FFF2-40B4-BE49-F238E27FC236}">
                <a16:creationId xmlns:a16="http://schemas.microsoft.com/office/drawing/2014/main" id="{F337A103-5232-F046-B662-F10598B81687}"/>
              </a:ext>
            </a:extLst>
          </p:cNvPr>
          <p:cNvSpPr/>
          <p:nvPr/>
        </p:nvSpPr>
        <p:spPr>
          <a:xfrm>
            <a:off x="5734531" y="2067062"/>
            <a:ext cx="1434849" cy="15319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Direct Connect LAG A</a:t>
            </a:r>
          </a:p>
        </p:txBody>
      </p:sp>
      <p:sp>
        <p:nvSpPr>
          <p:cNvPr id="118" name="Rectangle 117">
            <a:extLst>
              <a:ext uri="{FF2B5EF4-FFF2-40B4-BE49-F238E27FC236}">
                <a16:creationId xmlns:a16="http://schemas.microsoft.com/office/drawing/2014/main" id="{108F1539-85B2-C04D-987C-3FCD29A0EE8C}"/>
              </a:ext>
            </a:extLst>
          </p:cNvPr>
          <p:cNvSpPr/>
          <p:nvPr/>
        </p:nvSpPr>
        <p:spPr>
          <a:xfrm>
            <a:off x="5734531" y="4319571"/>
            <a:ext cx="1434849" cy="15319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dirty="0">
                <a:solidFill>
                  <a:schemeClr val="tx1"/>
                </a:solidFill>
              </a:rPr>
              <a:t>Direct Connect LAG B</a:t>
            </a:r>
          </a:p>
        </p:txBody>
      </p:sp>
      <p:sp>
        <p:nvSpPr>
          <p:cNvPr id="175" name="Rectangle 174">
            <a:extLst>
              <a:ext uri="{FF2B5EF4-FFF2-40B4-BE49-F238E27FC236}">
                <a16:creationId xmlns:a16="http://schemas.microsoft.com/office/drawing/2014/main" id="{DAA6B071-AEEE-2347-9E61-49EF64462E30}"/>
              </a:ext>
            </a:extLst>
          </p:cNvPr>
          <p:cNvSpPr/>
          <p:nvPr/>
        </p:nvSpPr>
        <p:spPr>
          <a:xfrm>
            <a:off x="681326" y="3430816"/>
            <a:ext cx="2222734" cy="1607208"/>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1400" dirty="0"/>
          </a:p>
          <a:p>
            <a:pPr algn="ctr">
              <a:lnSpc>
                <a:spcPct val="95000"/>
              </a:lnSpc>
            </a:pPr>
            <a:endParaRPr lang="en-US" sz="1400" dirty="0"/>
          </a:p>
          <a:p>
            <a:pPr algn="ctr">
              <a:lnSpc>
                <a:spcPct val="95000"/>
              </a:lnSpc>
            </a:pPr>
            <a:endParaRPr lang="en-US" sz="1400" dirty="0"/>
          </a:p>
          <a:p>
            <a:pPr algn="ctr">
              <a:lnSpc>
                <a:spcPct val="95000"/>
              </a:lnSpc>
            </a:pPr>
            <a:endParaRPr lang="en-US" sz="1400" dirty="0"/>
          </a:p>
        </p:txBody>
      </p:sp>
      <p:sp>
        <p:nvSpPr>
          <p:cNvPr id="176" name="Graphic 15">
            <a:extLst>
              <a:ext uri="{FF2B5EF4-FFF2-40B4-BE49-F238E27FC236}">
                <a16:creationId xmlns:a16="http://schemas.microsoft.com/office/drawing/2014/main" id="{747B73F2-4C62-0B4B-B5B6-63AFE31ABB59}"/>
              </a:ext>
            </a:extLst>
          </p:cNvPr>
          <p:cNvSpPr/>
          <p:nvPr/>
        </p:nvSpPr>
        <p:spPr>
          <a:xfrm>
            <a:off x="878916" y="3252141"/>
            <a:ext cx="419614" cy="279742"/>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800" b="1" dirty="0">
                <a:solidFill>
                  <a:schemeClr val="bg1"/>
                </a:solidFill>
              </a:rPr>
              <a:t>AWS</a:t>
            </a:r>
          </a:p>
        </p:txBody>
      </p:sp>
      <p:sp>
        <p:nvSpPr>
          <p:cNvPr id="177" name="Rectangle 176">
            <a:extLst>
              <a:ext uri="{FF2B5EF4-FFF2-40B4-BE49-F238E27FC236}">
                <a16:creationId xmlns:a16="http://schemas.microsoft.com/office/drawing/2014/main" id="{2B273EE8-DE18-9941-9964-70AEEED0570F}"/>
              </a:ext>
            </a:extLst>
          </p:cNvPr>
          <p:cNvSpPr/>
          <p:nvPr/>
        </p:nvSpPr>
        <p:spPr>
          <a:xfrm>
            <a:off x="1938311" y="3429405"/>
            <a:ext cx="965749" cy="185759"/>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AWS  Region</a:t>
            </a:r>
          </a:p>
        </p:txBody>
      </p:sp>
      <p:sp>
        <p:nvSpPr>
          <p:cNvPr id="178" name="Rectangle 177">
            <a:extLst>
              <a:ext uri="{FF2B5EF4-FFF2-40B4-BE49-F238E27FC236}">
                <a16:creationId xmlns:a16="http://schemas.microsoft.com/office/drawing/2014/main" id="{13E5167C-8AE0-A64D-B829-FDECC3B6E08A}"/>
              </a:ext>
            </a:extLst>
          </p:cNvPr>
          <p:cNvSpPr/>
          <p:nvPr/>
        </p:nvSpPr>
        <p:spPr>
          <a:xfrm>
            <a:off x="839283" y="3789626"/>
            <a:ext cx="1758025" cy="113455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9" name="Graphic 15">
            <a:extLst>
              <a:ext uri="{FF2B5EF4-FFF2-40B4-BE49-F238E27FC236}">
                <a16:creationId xmlns:a16="http://schemas.microsoft.com/office/drawing/2014/main" id="{0060617C-14C1-D445-AAE6-AB2328EFEE01}"/>
              </a:ext>
            </a:extLst>
          </p:cNvPr>
          <p:cNvSpPr/>
          <p:nvPr/>
        </p:nvSpPr>
        <p:spPr>
          <a:xfrm>
            <a:off x="883374" y="3591147"/>
            <a:ext cx="419614" cy="279742"/>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800" b="1" dirty="0">
                <a:solidFill>
                  <a:schemeClr val="bg1"/>
                </a:solidFill>
              </a:rPr>
              <a:t>VPC</a:t>
            </a:r>
          </a:p>
        </p:txBody>
      </p:sp>
      <p:sp>
        <p:nvSpPr>
          <p:cNvPr id="180" name="Rectangle 179">
            <a:extLst>
              <a:ext uri="{FF2B5EF4-FFF2-40B4-BE49-F238E27FC236}">
                <a16:creationId xmlns:a16="http://schemas.microsoft.com/office/drawing/2014/main" id="{D0B50C85-4617-C04A-B750-EE095F31F1BA}"/>
              </a:ext>
            </a:extLst>
          </p:cNvPr>
          <p:cNvSpPr/>
          <p:nvPr/>
        </p:nvSpPr>
        <p:spPr>
          <a:xfrm>
            <a:off x="1709444" y="3794944"/>
            <a:ext cx="870052" cy="18575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VPC Subnet</a:t>
            </a:r>
          </a:p>
        </p:txBody>
      </p:sp>
      <p:grpSp>
        <p:nvGrpSpPr>
          <p:cNvPr id="181" name="Group 180">
            <a:extLst>
              <a:ext uri="{FF2B5EF4-FFF2-40B4-BE49-F238E27FC236}">
                <a16:creationId xmlns:a16="http://schemas.microsoft.com/office/drawing/2014/main" id="{B4F7DF66-84CC-2B4B-BF59-AE4872631E29}"/>
              </a:ext>
            </a:extLst>
          </p:cNvPr>
          <p:cNvGrpSpPr/>
          <p:nvPr/>
        </p:nvGrpSpPr>
        <p:grpSpPr>
          <a:xfrm>
            <a:off x="2655181" y="4325364"/>
            <a:ext cx="497764" cy="476737"/>
            <a:chOff x="5589982" y="2984404"/>
            <a:chExt cx="772724" cy="740082"/>
          </a:xfrm>
        </p:grpSpPr>
        <p:grpSp>
          <p:nvGrpSpPr>
            <p:cNvPr id="190" name="Group 189">
              <a:extLst>
                <a:ext uri="{FF2B5EF4-FFF2-40B4-BE49-F238E27FC236}">
                  <a16:creationId xmlns:a16="http://schemas.microsoft.com/office/drawing/2014/main" id="{F872D8E7-EEB2-6046-800A-16B1B1F5FE1F}"/>
                </a:ext>
              </a:extLst>
            </p:cNvPr>
            <p:cNvGrpSpPr/>
            <p:nvPr/>
          </p:nvGrpSpPr>
          <p:grpSpPr>
            <a:xfrm>
              <a:off x="5589982" y="2984404"/>
              <a:ext cx="772724" cy="740082"/>
              <a:chOff x="3117353" y="3064444"/>
              <a:chExt cx="772724" cy="740082"/>
            </a:xfrm>
          </p:grpSpPr>
          <p:sp>
            <p:nvSpPr>
              <p:cNvPr id="192" name="Oval 191">
                <a:extLst>
                  <a:ext uri="{FF2B5EF4-FFF2-40B4-BE49-F238E27FC236}">
                    <a16:creationId xmlns:a16="http://schemas.microsoft.com/office/drawing/2014/main" id="{CD084CC8-6058-B74F-8884-A7FE550F2E0B}"/>
                  </a:ext>
                </a:extLst>
              </p:cNvPr>
              <p:cNvSpPr/>
              <p:nvPr/>
            </p:nvSpPr>
            <p:spPr>
              <a:xfrm>
                <a:off x="3277326" y="3064444"/>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3" name="Rectangle 192">
                <a:extLst>
                  <a:ext uri="{FF2B5EF4-FFF2-40B4-BE49-F238E27FC236}">
                    <a16:creationId xmlns:a16="http://schemas.microsoft.com/office/drawing/2014/main" id="{254639EA-7523-B341-B560-A817DAAF81CE}"/>
                  </a:ext>
                </a:extLst>
              </p:cNvPr>
              <p:cNvSpPr/>
              <p:nvPr/>
            </p:nvSpPr>
            <p:spPr>
              <a:xfrm>
                <a:off x="3117353" y="3583077"/>
                <a:ext cx="772724" cy="221449"/>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VGW</a:t>
                </a:r>
              </a:p>
            </p:txBody>
          </p:sp>
        </p:grpSp>
        <p:pic>
          <p:nvPicPr>
            <p:cNvPr id="191" name="Picture 190">
              <a:extLst>
                <a:ext uri="{FF2B5EF4-FFF2-40B4-BE49-F238E27FC236}">
                  <a16:creationId xmlns:a16="http://schemas.microsoft.com/office/drawing/2014/main" id="{8D224C8B-3109-B64A-A165-1EDC8CC0353D}"/>
                </a:ext>
              </a:extLst>
            </p:cNvPr>
            <p:cNvPicPr>
              <a:picLocks noChangeAspect="1"/>
            </p:cNvPicPr>
            <p:nvPr/>
          </p:nvPicPr>
          <p:blipFill>
            <a:blip r:embed="rId3">
              <a:biLevel thresh="25000"/>
            </a:blip>
            <a:stretch>
              <a:fillRect/>
            </a:stretch>
          </p:blipFill>
          <p:spPr>
            <a:xfrm>
              <a:off x="5889982" y="3116484"/>
              <a:ext cx="172720" cy="193040"/>
            </a:xfrm>
            <a:prstGeom prst="rect">
              <a:avLst/>
            </a:prstGeom>
          </p:spPr>
        </p:pic>
      </p:grpSp>
      <p:sp>
        <p:nvSpPr>
          <p:cNvPr id="182" name="Rectangle 181">
            <a:extLst>
              <a:ext uri="{FF2B5EF4-FFF2-40B4-BE49-F238E27FC236}">
                <a16:creationId xmlns:a16="http://schemas.microsoft.com/office/drawing/2014/main" id="{E7C766C7-0B99-C34B-A0D8-6F16CCAB303E}"/>
              </a:ext>
            </a:extLst>
          </p:cNvPr>
          <p:cNvSpPr/>
          <p:nvPr/>
        </p:nvSpPr>
        <p:spPr>
          <a:xfrm>
            <a:off x="1088164" y="4100712"/>
            <a:ext cx="769866" cy="145903"/>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a:t>
            </a:r>
          </a:p>
        </p:txBody>
      </p:sp>
      <p:sp>
        <p:nvSpPr>
          <p:cNvPr id="183" name="Rectangle 182">
            <a:extLst>
              <a:ext uri="{FF2B5EF4-FFF2-40B4-BE49-F238E27FC236}">
                <a16:creationId xmlns:a16="http://schemas.microsoft.com/office/drawing/2014/main" id="{D1B40228-75F9-F94B-8D3F-1B9E241BBE41}"/>
              </a:ext>
            </a:extLst>
          </p:cNvPr>
          <p:cNvSpPr/>
          <p:nvPr/>
        </p:nvSpPr>
        <p:spPr>
          <a:xfrm>
            <a:off x="1088164" y="4227746"/>
            <a:ext cx="769866" cy="591853"/>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endParaRPr lang="en-US" sz="800" dirty="0">
              <a:solidFill>
                <a:schemeClr val="tx1"/>
              </a:solidFill>
            </a:endParaRPr>
          </a:p>
        </p:txBody>
      </p:sp>
      <p:pic>
        <p:nvPicPr>
          <p:cNvPr id="188" name="Picture 187">
            <a:extLst>
              <a:ext uri="{FF2B5EF4-FFF2-40B4-BE49-F238E27FC236}">
                <a16:creationId xmlns:a16="http://schemas.microsoft.com/office/drawing/2014/main" id="{6A78FCE8-7A4A-7B4E-AD55-40B246877894}"/>
              </a:ext>
            </a:extLst>
          </p:cNvPr>
          <p:cNvPicPr>
            <a:picLocks noChangeAspect="1"/>
          </p:cNvPicPr>
          <p:nvPr/>
        </p:nvPicPr>
        <p:blipFill>
          <a:blip r:embed="rId4"/>
          <a:stretch>
            <a:fillRect/>
          </a:stretch>
        </p:blipFill>
        <p:spPr>
          <a:xfrm>
            <a:off x="1264227" y="4262553"/>
            <a:ext cx="444008" cy="444009"/>
          </a:xfrm>
          <a:prstGeom prst="rect">
            <a:avLst/>
          </a:prstGeom>
        </p:spPr>
      </p:pic>
      <p:sp>
        <p:nvSpPr>
          <p:cNvPr id="189" name="Rectangle 188">
            <a:extLst>
              <a:ext uri="{FF2B5EF4-FFF2-40B4-BE49-F238E27FC236}">
                <a16:creationId xmlns:a16="http://schemas.microsoft.com/office/drawing/2014/main" id="{37CCDA6C-3FC6-2644-935C-13356F263F2A}"/>
              </a:ext>
            </a:extLst>
          </p:cNvPr>
          <p:cNvSpPr/>
          <p:nvPr/>
        </p:nvSpPr>
        <p:spPr>
          <a:xfrm>
            <a:off x="1034153" y="4662726"/>
            <a:ext cx="904158" cy="14265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EC2 Instance</a:t>
            </a:r>
          </a:p>
        </p:txBody>
      </p:sp>
      <p:pic>
        <p:nvPicPr>
          <p:cNvPr id="185" name="Picture 184">
            <a:extLst>
              <a:ext uri="{FF2B5EF4-FFF2-40B4-BE49-F238E27FC236}">
                <a16:creationId xmlns:a16="http://schemas.microsoft.com/office/drawing/2014/main" id="{8FF10969-7DA1-9746-8D8A-92D8AA8D1430}"/>
              </a:ext>
            </a:extLst>
          </p:cNvPr>
          <p:cNvPicPr>
            <a:picLocks noChangeAspect="1"/>
          </p:cNvPicPr>
          <p:nvPr/>
        </p:nvPicPr>
        <p:blipFill>
          <a:blip r:embed="rId5"/>
          <a:stretch>
            <a:fillRect/>
          </a:stretch>
        </p:blipFill>
        <p:spPr>
          <a:xfrm>
            <a:off x="1857411" y="4190134"/>
            <a:ext cx="558890" cy="558890"/>
          </a:xfrm>
          <a:prstGeom prst="rect">
            <a:avLst/>
          </a:prstGeom>
        </p:spPr>
      </p:pic>
      <p:cxnSp>
        <p:nvCxnSpPr>
          <p:cNvPr id="186" name="Straight Connector 185">
            <a:extLst>
              <a:ext uri="{FF2B5EF4-FFF2-40B4-BE49-F238E27FC236}">
                <a16:creationId xmlns:a16="http://schemas.microsoft.com/office/drawing/2014/main" id="{DB4D63A0-DB9B-744C-BF06-0F11212EFBA2}"/>
              </a:ext>
            </a:extLst>
          </p:cNvPr>
          <p:cNvCxnSpPr>
            <a:cxnSpLocks/>
            <a:endCxn id="192" idx="2"/>
          </p:cNvCxnSpPr>
          <p:nvPr/>
        </p:nvCxnSpPr>
        <p:spPr>
          <a:xfrm>
            <a:off x="2302756" y="4472621"/>
            <a:ext cx="455472"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70EAEF3-AADF-E84A-890A-2629C2FCE02A}"/>
              </a:ext>
            </a:extLst>
          </p:cNvPr>
          <p:cNvCxnSpPr>
            <a:cxnSpLocks/>
          </p:cNvCxnSpPr>
          <p:nvPr/>
        </p:nvCxnSpPr>
        <p:spPr>
          <a:xfrm>
            <a:off x="1655090" y="4474932"/>
            <a:ext cx="283221" cy="0"/>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BDB2BF2-0223-FA4E-A210-F1BD11C6278F}"/>
              </a:ext>
            </a:extLst>
          </p:cNvPr>
          <p:cNvCxnSpPr>
            <a:cxnSpLocks/>
            <a:stCxn id="150" idx="6"/>
            <a:endCxn id="201" idx="2"/>
          </p:cNvCxnSpPr>
          <p:nvPr/>
        </p:nvCxnSpPr>
        <p:spPr>
          <a:xfrm>
            <a:off x="3049888" y="2481724"/>
            <a:ext cx="442316" cy="647991"/>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B7C62D-173A-CF45-BCA2-5408A8AB9C2E}"/>
              </a:ext>
            </a:extLst>
          </p:cNvPr>
          <p:cNvCxnSpPr>
            <a:cxnSpLocks/>
            <a:stCxn id="192" idx="6"/>
            <a:endCxn id="201" idx="2"/>
          </p:cNvCxnSpPr>
          <p:nvPr/>
        </p:nvCxnSpPr>
        <p:spPr>
          <a:xfrm flipV="1">
            <a:off x="3049893" y="3129715"/>
            <a:ext cx="442311" cy="1342906"/>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0" name="Graphic 194">
            <a:extLst>
              <a:ext uri="{FF2B5EF4-FFF2-40B4-BE49-F238E27FC236}">
                <a16:creationId xmlns:a16="http://schemas.microsoft.com/office/drawing/2014/main" id="{8AB9EEF0-D339-B94D-8A7B-CBAC69DF59A3}"/>
              </a:ext>
            </a:extLst>
          </p:cNvPr>
          <p:cNvGrpSpPr/>
          <p:nvPr/>
        </p:nvGrpSpPr>
        <p:grpSpPr>
          <a:xfrm>
            <a:off x="3402133" y="2589287"/>
            <a:ext cx="1080855" cy="1080855"/>
            <a:chOff x="3402133" y="2589287"/>
            <a:chExt cx="1080855" cy="1080855"/>
          </a:xfrm>
        </p:grpSpPr>
        <p:sp>
          <p:nvSpPr>
            <p:cNvPr id="201" name="Freeform 200">
              <a:extLst>
                <a:ext uri="{FF2B5EF4-FFF2-40B4-BE49-F238E27FC236}">
                  <a16:creationId xmlns:a16="http://schemas.microsoft.com/office/drawing/2014/main" id="{740A0288-425F-4545-9DEE-971DEFE4E7A0}"/>
                </a:ext>
              </a:extLst>
            </p:cNvPr>
            <p:cNvSpPr/>
            <p:nvPr/>
          </p:nvSpPr>
          <p:spPr>
            <a:xfrm>
              <a:off x="3333172" y="2520326"/>
              <a:ext cx="1215962" cy="1215962"/>
            </a:xfrm>
            <a:custGeom>
              <a:avLst/>
              <a:gdLst>
                <a:gd name="connsiteX0" fmla="*/ 1059745 w 1215961"/>
                <a:gd name="connsiteY0" fmla="*/ 609388 h 1215961"/>
                <a:gd name="connsiteX1" fmla="*/ 609388 w 1215961"/>
                <a:gd name="connsiteY1" fmla="*/ 1059745 h 1215961"/>
                <a:gd name="connsiteX2" fmla="*/ 159032 w 1215961"/>
                <a:gd name="connsiteY2" fmla="*/ 609388 h 1215961"/>
                <a:gd name="connsiteX3" fmla="*/ 609388 w 1215961"/>
                <a:gd name="connsiteY3" fmla="*/ 159032 h 1215961"/>
                <a:gd name="connsiteX4" fmla="*/ 1059745 w 1215961"/>
                <a:gd name="connsiteY4" fmla="*/ 609388 h 121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961" h="1215961">
                  <a:moveTo>
                    <a:pt x="1059745" y="609388"/>
                  </a:moveTo>
                  <a:cubicBezTo>
                    <a:pt x="1059745" y="858113"/>
                    <a:pt x="858113" y="1059745"/>
                    <a:pt x="609388" y="1059745"/>
                  </a:cubicBezTo>
                  <a:cubicBezTo>
                    <a:pt x="360663" y="1059745"/>
                    <a:pt x="159032" y="858113"/>
                    <a:pt x="159032" y="609388"/>
                  </a:cubicBezTo>
                  <a:cubicBezTo>
                    <a:pt x="159032" y="360663"/>
                    <a:pt x="360663" y="159032"/>
                    <a:pt x="609388" y="159032"/>
                  </a:cubicBezTo>
                  <a:cubicBezTo>
                    <a:pt x="858113" y="159032"/>
                    <a:pt x="1059745" y="360663"/>
                    <a:pt x="1059745" y="609388"/>
                  </a:cubicBezTo>
                  <a:close/>
                </a:path>
              </a:pathLst>
            </a:custGeom>
            <a:solidFill>
              <a:srgbClr val="F6842B"/>
            </a:solidFill>
            <a:ln w="44847"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63C539D5-D075-BB42-A133-6CFFAAFC7AAF}"/>
                </a:ext>
              </a:extLst>
            </p:cNvPr>
            <p:cNvSpPr/>
            <p:nvPr/>
          </p:nvSpPr>
          <p:spPr>
            <a:xfrm>
              <a:off x="3566513" y="2780688"/>
              <a:ext cx="720570" cy="675534"/>
            </a:xfrm>
            <a:custGeom>
              <a:avLst/>
              <a:gdLst>
                <a:gd name="connsiteX0" fmla="*/ 376047 w 720570"/>
                <a:gd name="connsiteY0" fmla="*/ 33777 h 675534"/>
                <a:gd name="connsiteX1" fmla="*/ 137359 w 720570"/>
                <a:gd name="connsiteY1" fmla="*/ 132855 h 675534"/>
                <a:gd name="connsiteX2" fmla="*/ 137359 w 720570"/>
                <a:gd name="connsiteY2" fmla="*/ 209416 h 675534"/>
                <a:gd name="connsiteX3" fmla="*/ 340019 w 720570"/>
                <a:gd name="connsiteY3" fmla="*/ 132855 h 675534"/>
                <a:gd name="connsiteX4" fmla="*/ 340019 w 720570"/>
                <a:gd name="connsiteY4" fmla="*/ 308494 h 675534"/>
                <a:gd name="connsiteX5" fmla="*/ 191401 w 720570"/>
                <a:gd name="connsiteY5" fmla="*/ 308494 h 675534"/>
                <a:gd name="connsiteX6" fmla="*/ 191401 w 720570"/>
                <a:gd name="connsiteY6" fmla="*/ 258955 h 675534"/>
                <a:gd name="connsiteX7" fmla="*/ 33777 w 720570"/>
                <a:gd name="connsiteY7" fmla="*/ 349026 h 675534"/>
                <a:gd name="connsiteX8" fmla="*/ 191401 w 720570"/>
                <a:gd name="connsiteY8" fmla="*/ 439097 h 675534"/>
                <a:gd name="connsiteX9" fmla="*/ 191401 w 720570"/>
                <a:gd name="connsiteY9" fmla="*/ 389558 h 675534"/>
                <a:gd name="connsiteX10" fmla="*/ 340019 w 720570"/>
                <a:gd name="connsiteY10" fmla="*/ 389558 h 675534"/>
                <a:gd name="connsiteX11" fmla="*/ 340019 w 720570"/>
                <a:gd name="connsiteY11" fmla="*/ 565197 h 675534"/>
                <a:gd name="connsiteX12" fmla="*/ 137359 w 720570"/>
                <a:gd name="connsiteY12" fmla="*/ 488637 h 675534"/>
                <a:gd name="connsiteX13" fmla="*/ 137359 w 720570"/>
                <a:gd name="connsiteY13" fmla="*/ 565197 h 675534"/>
                <a:gd name="connsiteX14" fmla="*/ 376047 w 720570"/>
                <a:gd name="connsiteY14" fmla="*/ 664276 h 675534"/>
                <a:gd name="connsiteX15" fmla="*/ 614736 w 720570"/>
                <a:gd name="connsiteY15" fmla="*/ 565197 h 675534"/>
                <a:gd name="connsiteX16" fmla="*/ 614736 w 720570"/>
                <a:gd name="connsiteY16" fmla="*/ 488637 h 675534"/>
                <a:gd name="connsiteX17" fmla="*/ 412076 w 720570"/>
                <a:gd name="connsiteY17" fmla="*/ 565197 h 675534"/>
                <a:gd name="connsiteX18" fmla="*/ 412076 w 720570"/>
                <a:gd name="connsiteY18" fmla="*/ 389558 h 675534"/>
                <a:gd name="connsiteX19" fmla="*/ 560694 w 720570"/>
                <a:gd name="connsiteY19" fmla="*/ 389558 h 675534"/>
                <a:gd name="connsiteX20" fmla="*/ 560694 w 720570"/>
                <a:gd name="connsiteY20" fmla="*/ 439097 h 675534"/>
                <a:gd name="connsiteX21" fmla="*/ 718318 w 720570"/>
                <a:gd name="connsiteY21" fmla="*/ 349026 h 675534"/>
                <a:gd name="connsiteX22" fmla="*/ 560694 w 720570"/>
                <a:gd name="connsiteY22" fmla="*/ 258955 h 675534"/>
                <a:gd name="connsiteX23" fmla="*/ 560694 w 720570"/>
                <a:gd name="connsiteY23" fmla="*/ 308494 h 675534"/>
                <a:gd name="connsiteX24" fmla="*/ 412076 w 720570"/>
                <a:gd name="connsiteY24" fmla="*/ 308494 h 675534"/>
                <a:gd name="connsiteX25" fmla="*/ 412076 w 720570"/>
                <a:gd name="connsiteY25" fmla="*/ 132855 h 675534"/>
                <a:gd name="connsiteX26" fmla="*/ 614736 w 720570"/>
                <a:gd name="connsiteY26" fmla="*/ 209416 h 675534"/>
                <a:gd name="connsiteX27" fmla="*/ 614736 w 720570"/>
                <a:gd name="connsiteY27" fmla="*/ 132855 h 67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0570" h="675534">
                  <a:moveTo>
                    <a:pt x="376047" y="33777"/>
                  </a:moveTo>
                  <a:lnTo>
                    <a:pt x="137359" y="132855"/>
                  </a:lnTo>
                  <a:lnTo>
                    <a:pt x="137359" y="209416"/>
                  </a:lnTo>
                  <a:lnTo>
                    <a:pt x="340019" y="132855"/>
                  </a:lnTo>
                  <a:lnTo>
                    <a:pt x="340019" y="308494"/>
                  </a:lnTo>
                  <a:lnTo>
                    <a:pt x="191401" y="308494"/>
                  </a:lnTo>
                  <a:lnTo>
                    <a:pt x="191401" y="258955"/>
                  </a:lnTo>
                  <a:lnTo>
                    <a:pt x="33777" y="349026"/>
                  </a:lnTo>
                  <a:lnTo>
                    <a:pt x="191401" y="439097"/>
                  </a:lnTo>
                  <a:lnTo>
                    <a:pt x="191401" y="389558"/>
                  </a:lnTo>
                  <a:lnTo>
                    <a:pt x="340019" y="389558"/>
                  </a:lnTo>
                  <a:lnTo>
                    <a:pt x="340019" y="565197"/>
                  </a:lnTo>
                  <a:lnTo>
                    <a:pt x="137359" y="488637"/>
                  </a:lnTo>
                  <a:lnTo>
                    <a:pt x="137359" y="565197"/>
                  </a:lnTo>
                  <a:lnTo>
                    <a:pt x="376047" y="664276"/>
                  </a:lnTo>
                  <a:lnTo>
                    <a:pt x="614736" y="565197"/>
                  </a:lnTo>
                  <a:lnTo>
                    <a:pt x="614736" y="488637"/>
                  </a:lnTo>
                  <a:lnTo>
                    <a:pt x="412076" y="565197"/>
                  </a:lnTo>
                  <a:lnTo>
                    <a:pt x="412076" y="389558"/>
                  </a:lnTo>
                  <a:lnTo>
                    <a:pt x="560694" y="389558"/>
                  </a:lnTo>
                  <a:lnTo>
                    <a:pt x="560694" y="439097"/>
                  </a:lnTo>
                  <a:lnTo>
                    <a:pt x="718318" y="349026"/>
                  </a:lnTo>
                  <a:lnTo>
                    <a:pt x="560694" y="258955"/>
                  </a:lnTo>
                  <a:lnTo>
                    <a:pt x="560694" y="308494"/>
                  </a:lnTo>
                  <a:lnTo>
                    <a:pt x="412076" y="308494"/>
                  </a:lnTo>
                  <a:lnTo>
                    <a:pt x="412076" y="132855"/>
                  </a:lnTo>
                  <a:lnTo>
                    <a:pt x="614736" y="209416"/>
                  </a:lnTo>
                  <a:lnTo>
                    <a:pt x="614736" y="132855"/>
                  </a:lnTo>
                  <a:close/>
                </a:path>
              </a:pathLst>
            </a:custGeom>
            <a:solidFill>
              <a:srgbClr val="FFFFFF"/>
            </a:solidFill>
            <a:ln w="9525" cap="flat">
              <a:noFill/>
              <a:prstDash val="solid"/>
              <a:miter/>
            </a:ln>
          </p:spPr>
          <p:txBody>
            <a:bodyPr rtlCol="0" anchor="ctr"/>
            <a:lstStyle/>
            <a:p>
              <a:endParaRPr lang="en-US"/>
            </a:p>
          </p:txBody>
        </p:sp>
      </p:grpSp>
      <p:sp>
        <p:nvSpPr>
          <p:cNvPr id="207" name="Rectangle 206">
            <a:extLst>
              <a:ext uri="{FF2B5EF4-FFF2-40B4-BE49-F238E27FC236}">
                <a16:creationId xmlns:a16="http://schemas.microsoft.com/office/drawing/2014/main" id="{C6D0E89E-3AFD-0043-989D-40B7E28DAC1A}"/>
              </a:ext>
            </a:extLst>
          </p:cNvPr>
          <p:cNvSpPr/>
          <p:nvPr/>
        </p:nvSpPr>
        <p:spPr>
          <a:xfrm>
            <a:off x="1881154" y="2656186"/>
            <a:ext cx="519492" cy="260511"/>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 Table</a:t>
            </a:r>
          </a:p>
        </p:txBody>
      </p:sp>
      <p:sp>
        <p:nvSpPr>
          <p:cNvPr id="208" name="Rectangle 207">
            <a:extLst>
              <a:ext uri="{FF2B5EF4-FFF2-40B4-BE49-F238E27FC236}">
                <a16:creationId xmlns:a16="http://schemas.microsoft.com/office/drawing/2014/main" id="{8DB2ACCD-67EA-C241-A462-BF58955BC212}"/>
              </a:ext>
            </a:extLst>
          </p:cNvPr>
          <p:cNvSpPr/>
          <p:nvPr/>
        </p:nvSpPr>
        <p:spPr>
          <a:xfrm>
            <a:off x="1881154" y="4646945"/>
            <a:ext cx="519492" cy="260511"/>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 Table</a:t>
            </a:r>
          </a:p>
        </p:txBody>
      </p:sp>
      <p:sp>
        <p:nvSpPr>
          <p:cNvPr id="98" name="Rectangle 97">
            <a:extLst>
              <a:ext uri="{FF2B5EF4-FFF2-40B4-BE49-F238E27FC236}">
                <a16:creationId xmlns:a16="http://schemas.microsoft.com/office/drawing/2014/main" id="{9AAF73EC-011D-4675-85AD-13AA1A3F34B6}"/>
              </a:ext>
            </a:extLst>
          </p:cNvPr>
          <p:cNvSpPr/>
          <p:nvPr/>
        </p:nvSpPr>
        <p:spPr>
          <a:xfrm>
            <a:off x="3518509" y="3720898"/>
            <a:ext cx="859764" cy="46394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AWS Direct Connect Gateway</a:t>
            </a:r>
          </a:p>
        </p:txBody>
      </p:sp>
    </p:spTree>
    <p:extLst>
      <p:ext uri="{BB962C8B-B14F-4D97-AF65-F5344CB8AC3E}">
        <p14:creationId xmlns:p14="http://schemas.microsoft.com/office/powerpoint/2010/main" val="55512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4601EC-F121-1F42-944A-935A7B5B816C}"/>
              </a:ext>
            </a:extLst>
          </p:cNvPr>
          <p:cNvSpPr/>
          <p:nvPr/>
        </p:nvSpPr>
        <p:spPr>
          <a:xfrm>
            <a:off x="0" y="8643"/>
            <a:ext cx="9756775" cy="272569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Rectangle 3">
            <a:extLst>
              <a:ext uri="{FF2B5EF4-FFF2-40B4-BE49-F238E27FC236}">
                <a16:creationId xmlns:a16="http://schemas.microsoft.com/office/drawing/2014/main" id="{A0BF19DE-D68C-2643-9B53-091C9858C734}"/>
              </a:ext>
            </a:extLst>
          </p:cNvPr>
          <p:cNvSpPr/>
          <p:nvPr/>
        </p:nvSpPr>
        <p:spPr>
          <a:xfrm>
            <a:off x="7005021" y="2734333"/>
            <a:ext cx="2751754" cy="275175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a:extLst>
              <a:ext uri="{FF2B5EF4-FFF2-40B4-BE49-F238E27FC236}">
                <a16:creationId xmlns:a16="http://schemas.microsoft.com/office/drawing/2014/main" id="{DCB9DFD6-AEEC-5344-89F3-811E02EAF9E6}"/>
              </a:ext>
            </a:extLst>
          </p:cNvPr>
          <p:cNvSpPr txBox="1"/>
          <p:nvPr/>
        </p:nvSpPr>
        <p:spPr>
          <a:xfrm>
            <a:off x="1706993" y="1213723"/>
            <a:ext cx="3875744" cy="793368"/>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rial"/>
                <a:ea typeface="+mn-ea"/>
                <a:cs typeface="+mn-cs"/>
              </a:rPr>
              <a:t>Hands-On Activity</a:t>
            </a:r>
          </a:p>
        </p:txBody>
      </p:sp>
      <p:sp>
        <p:nvSpPr>
          <p:cNvPr id="7" name="TextBox 6">
            <a:extLst>
              <a:ext uri="{FF2B5EF4-FFF2-40B4-BE49-F238E27FC236}">
                <a16:creationId xmlns:a16="http://schemas.microsoft.com/office/drawing/2014/main" id="{3EC1D5DB-4595-2D42-A006-BB13E03A0199}"/>
              </a:ext>
            </a:extLst>
          </p:cNvPr>
          <p:cNvSpPr txBox="1"/>
          <p:nvPr/>
        </p:nvSpPr>
        <p:spPr>
          <a:xfrm>
            <a:off x="1720246" y="2007091"/>
            <a:ext cx="6971560" cy="639366"/>
          </a:xfrm>
          <a:prstGeom prst="rect">
            <a:avLst/>
          </a:prstGeom>
        </p:spPr>
        <p:txBody>
          <a:bodyPr vert="horz" wrap="square" lIns="91440" tIns="45720" rIns="91440" bIns="45720" rtlCol="0" anchor="t">
            <a:noAutofit/>
          </a:bodyPr>
          <a:lstStyle/>
          <a:p>
            <a:pPr lvl="0">
              <a:lnSpc>
                <a:spcPct val="95000"/>
              </a:lnSpc>
              <a:spcBef>
                <a:spcPts val="400"/>
              </a:spcBef>
              <a:spcAft>
                <a:spcPts val="200"/>
              </a:spcAf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Module 2</a:t>
            </a:r>
            <a:r>
              <a:rPr lang="en-US" dirty="0">
                <a:solidFill>
                  <a:prstClr val="white"/>
                </a:solidFill>
              </a:rPr>
              <a:t>: Amazon Web Services Virtual Private Cloud and Connectivity to Other Networks</a:t>
            </a: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922F097B-C223-4046-8F24-AA9050B6ED2E}"/>
              </a:ext>
            </a:extLst>
          </p:cNvPr>
          <p:cNvSpPr txBox="1"/>
          <p:nvPr/>
        </p:nvSpPr>
        <p:spPr>
          <a:xfrm>
            <a:off x="1704478" y="3017920"/>
            <a:ext cx="5116010" cy="2387275"/>
          </a:xfrm>
          <a:prstGeom prst="rect">
            <a:avLst/>
          </a:prstGeom>
        </p:spPr>
        <p:txBody>
          <a:bodyPr vert="horz" wrap="square" lIns="91440" tIns="45720" rIns="91440" bIns="45720" rtlCol="0" anchor="t">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Arial"/>
                <a:ea typeface="+mn-ea"/>
                <a:cs typeface="+mn-cs"/>
              </a:rPr>
              <a:t>Exercise 2: </a:t>
            </a:r>
          </a:p>
          <a:p>
            <a:pPr lvl="0">
              <a:lnSpc>
                <a:spcPct val="95000"/>
              </a:lnSpc>
              <a:spcBef>
                <a:spcPts val="400"/>
              </a:spcBef>
              <a:spcAft>
                <a:spcPts val="200"/>
              </a:spcAft>
            </a:pPr>
            <a:r>
              <a:rPr lang="en-US" sz="2800" dirty="0">
                <a:solidFill>
                  <a:sysClr val="windowText" lastClr="000000"/>
                </a:solidFill>
              </a:rPr>
              <a:t>Operationalize On-Premises to Cloud Connectivity </a:t>
            </a:r>
            <a:endParaRPr kumimoji="0" lang="en-US" sz="2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2652E7BF-1A29-A246-B506-71312388023B}"/>
              </a:ext>
            </a:extLst>
          </p:cNvPr>
          <p:cNvSpPr txBox="1"/>
          <p:nvPr/>
        </p:nvSpPr>
        <p:spPr>
          <a:xfrm>
            <a:off x="6838122" y="-1126435"/>
            <a:ext cx="0" cy="0"/>
          </a:xfrm>
          <a:prstGeom prst="rect">
            <a:avLst/>
          </a:prstGeom>
        </p:spPr>
        <p:txBody>
          <a:bodyPr vert="horz" wrap="non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A5575820-7252-994F-BFCC-25960D992013}"/>
              </a:ext>
            </a:extLst>
          </p:cNvPr>
          <p:cNvPicPr>
            <a:picLocks noChangeAspect="1"/>
          </p:cNvPicPr>
          <p:nvPr/>
        </p:nvPicPr>
        <p:blipFill rotWithShape="1">
          <a:blip r:embed="rId3"/>
          <a:srcRect l="29854" t="43237" r="31727"/>
          <a:stretch/>
        </p:blipFill>
        <p:spPr>
          <a:xfrm>
            <a:off x="-28127" y="1119266"/>
            <a:ext cx="1640029" cy="1615067"/>
          </a:xfrm>
          <a:prstGeom prst="rect">
            <a:avLst/>
          </a:prstGeom>
        </p:spPr>
      </p:pic>
      <p:sp>
        <p:nvSpPr>
          <p:cNvPr id="16" name="Rectangle 15">
            <a:extLst>
              <a:ext uri="{FF2B5EF4-FFF2-40B4-BE49-F238E27FC236}">
                <a16:creationId xmlns:a16="http://schemas.microsoft.com/office/drawing/2014/main" id="{3B701B6B-C40B-304E-B532-52BA536BB405}"/>
              </a:ext>
            </a:extLst>
          </p:cNvPr>
          <p:cNvSpPr/>
          <p:nvPr/>
        </p:nvSpPr>
        <p:spPr>
          <a:xfrm>
            <a:off x="1611903" y="546181"/>
            <a:ext cx="573084" cy="57308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5" name="Group 24">
            <a:extLst>
              <a:ext uri="{FF2B5EF4-FFF2-40B4-BE49-F238E27FC236}">
                <a16:creationId xmlns:a16="http://schemas.microsoft.com/office/drawing/2014/main" id="{4FEE6648-B0EC-8A41-B088-034598CFA867}"/>
              </a:ext>
            </a:extLst>
          </p:cNvPr>
          <p:cNvGrpSpPr/>
          <p:nvPr/>
        </p:nvGrpSpPr>
        <p:grpSpPr>
          <a:xfrm>
            <a:off x="8236770" y="72373"/>
            <a:ext cx="1381793" cy="1381799"/>
            <a:chOff x="6673595" y="1805937"/>
            <a:chExt cx="1280158" cy="1280163"/>
          </a:xfrm>
        </p:grpSpPr>
        <p:sp>
          <p:nvSpPr>
            <p:cNvPr id="26" name="Oval 25">
              <a:extLst>
                <a:ext uri="{FF2B5EF4-FFF2-40B4-BE49-F238E27FC236}">
                  <a16:creationId xmlns:a16="http://schemas.microsoft.com/office/drawing/2014/main" id="{2BEDEECD-9176-854C-B65E-E70AB178E25D}"/>
                </a:ext>
              </a:extLst>
            </p:cNvPr>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7" name="image101.png" descr="Exclamation-Circle-Solid_256.png">
              <a:extLst>
                <a:ext uri="{FF2B5EF4-FFF2-40B4-BE49-F238E27FC236}">
                  <a16:creationId xmlns:a16="http://schemas.microsoft.com/office/drawing/2014/main" id="{B757E266-8097-714B-98D4-D4AA93367546}"/>
                </a:ext>
              </a:extLst>
            </p:cNvPr>
            <p:cNvPicPr/>
            <p:nvPr userDrawn="1"/>
          </p:nvPicPr>
          <p:blipFill>
            <a:blip r:embed="rId4"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7" name="TextBox 16">
            <a:extLst>
              <a:ext uri="{FF2B5EF4-FFF2-40B4-BE49-F238E27FC236}">
                <a16:creationId xmlns:a16="http://schemas.microsoft.com/office/drawing/2014/main" id="{B7220510-016C-4645-86FA-F9E317AE2C19}"/>
              </a:ext>
            </a:extLst>
          </p:cNvPr>
          <p:cNvSpPr txBox="1"/>
          <p:nvPr/>
        </p:nvSpPr>
        <p:spPr>
          <a:xfrm>
            <a:off x="1720246" y="4561726"/>
            <a:ext cx="5100242" cy="31991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600" b="0" i="0" u="none" strike="noStrike" kern="1200" cap="none" spc="0" normalizeH="0" baseline="0" noProof="0" dirty="0">
                <a:ln>
                  <a:noFill/>
                </a:ln>
                <a:solidFill>
                  <a:sysClr val="windowText" lastClr="000000"/>
                </a:solidFill>
                <a:effectLst/>
                <a:uLnTx/>
                <a:uFillTx/>
                <a:latin typeface="+mn-lt"/>
              </a:rPr>
              <a:t>This exercise requires approximately </a:t>
            </a:r>
            <a:r>
              <a:rPr kumimoji="0" lang="en-US" sz="1600" b="1" i="0" strike="noStrike" kern="1200" cap="none" spc="0" normalizeH="0" baseline="0" noProof="0" dirty="0">
                <a:ln>
                  <a:noFill/>
                </a:ln>
                <a:solidFill>
                  <a:srgbClr val="000000"/>
                </a:solidFill>
                <a:effectLst/>
                <a:uLnTx/>
                <a:uFillTx/>
                <a:latin typeface="+mn-lt"/>
              </a:rPr>
              <a:t>1</a:t>
            </a:r>
            <a:r>
              <a:rPr kumimoji="0" lang="en-US" sz="1600" b="1" i="0" u="none" strike="noStrike" kern="1200" cap="none" spc="0" normalizeH="0" baseline="0" noProof="0" dirty="0">
                <a:ln>
                  <a:noFill/>
                </a:ln>
                <a:solidFill>
                  <a:sysClr val="windowText" lastClr="000000"/>
                </a:solidFill>
                <a:effectLst/>
                <a:uLnTx/>
                <a:uFillTx/>
                <a:latin typeface="+mn-lt"/>
              </a:rPr>
              <a:t> hour</a:t>
            </a:r>
            <a:r>
              <a:rPr kumimoji="0" lang="en-US" sz="16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615840433"/>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6E6235D4-D07D-1F48-9661-9EDC289F93DF}"/>
              </a:ext>
            </a:extLst>
          </p:cNvPr>
          <p:cNvSpPr/>
          <p:nvPr/>
        </p:nvSpPr>
        <p:spPr>
          <a:xfrm>
            <a:off x="398032" y="605908"/>
            <a:ext cx="9017125" cy="4400432"/>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nvGrpSpPr>
          <p:cNvPr id="15" name="Group 14">
            <a:extLst>
              <a:ext uri="{FF2B5EF4-FFF2-40B4-BE49-F238E27FC236}">
                <a16:creationId xmlns:a16="http://schemas.microsoft.com/office/drawing/2014/main" id="{F0F82153-5861-1246-8042-630E30B69078}"/>
              </a:ext>
            </a:extLst>
          </p:cNvPr>
          <p:cNvGrpSpPr/>
          <p:nvPr/>
        </p:nvGrpSpPr>
        <p:grpSpPr>
          <a:xfrm>
            <a:off x="590257" y="433067"/>
            <a:ext cx="3854900" cy="4374274"/>
            <a:chOff x="590257" y="433067"/>
            <a:chExt cx="3854900" cy="4374274"/>
          </a:xfrm>
        </p:grpSpPr>
        <p:sp>
          <p:nvSpPr>
            <p:cNvPr id="128" name="Graphic 15">
              <a:extLst>
                <a:ext uri="{FF2B5EF4-FFF2-40B4-BE49-F238E27FC236}">
                  <a16:creationId xmlns:a16="http://schemas.microsoft.com/office/drawing/2014/main" id="{625D45E2-A92E-8E4D-B0D8-C2AA552BA13E}"/>
                </a:ext>
              </a:extLst>
            </p:cNvPr>
            <p:cNvSpPr/>
            <p:nvPr/>
          </p:nvSpPr>
          <p:spPr>
            <a:xfrm>
              <a:off x="590257" y="433067"/>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30" name="Rectangle 129">
              <a:extLst>
                <a:ext uri="{FF2B5EF4-FFF2-40B4-BE49-F238E27FC236}">
                  <a16:creationId xmlns:a16="http://schemas.microsoft.com/office/drawing/2014/main" id="{6C9F672A-D642-224D-91A0-F830BC301B76}"/>
                </a:ext>
              </a:extLst>
            </p:cNvPr>
            <p:cNvSpPr/>
            <p:nvPr/>
          </p:nvSpPr>
          <p:spPr>
            <a:xfrm>
              <a:off x="668598" y="1007820"/>
              <a:ext cx="3295271" cy="379952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1" name="Rectangle 130">
              <a:extLst>
                <a:ext uri="{FF2B5EF4-FFF2-40B4-BE49-F238E27FC236}">
                  <a16:creationId xmlns:a16="http://schemas.microsoft.com/office/drawing/2014/main" id="{59E68DAB-F606-5541-A343-7D634890F856}"/>
                </a:ext>
              </a:extLst>
            </p:cNvPr>
            <p:cNvSpPr/>
            <p:nvPr/>
          </p:nvSpPr>
          <p:spPr>
            <a:xfrm>
              <a:off x="1768374" y="999033"/>
              <a:ext cx="2195495"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Primary VPC – 10.221.0.0/16</a:t>
              </a:r>
            </a:p>
          </p:txBody>
        </p:sp>
        <p:sp>
          <p:nvSpPr>
            <p:cNvPr id="132" name="Graphic 15">
              <a:extLst>
                <a:ext uri="{FF2B5EF4-FFF2-40B4-BE49-F238E27FC236}">
                  <a16:creationId xmlns:a16="http://schemas.microsoft.com/office/drawing/2014/main" id="{882AC56B-868F-8948-92D8-182833C68391}"/>
                </a:ext>
              </a:extLst>
            </p:cNvPr>
            <p:cNvSpPr/>
            <p:nvPr/>
          </p:nvSpPr>
          <p:spPr>
            <a:xfrm>
              <a:off x="793420" y="810607"/>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139" name="Rectangle 138">
              <a:extLst>
                <a:ext uri="{FF2B5EF4-FFF2-40B4-BE49-F238E27FC236}">
                  <a16:creationId xmlns:a16="http://schemas.microsoft.com/office/drawing/2014/main" id="{8218751E-392B-EB45-9C31-58B74A6BDD93}"/>
                </a:ext>
              </a:extLst>
            </p:cNvPr>
            <p:cNvSpPr/>
            <p:nvPr/>
          </p:nvSpPr>
          <p:spPr>
            <a:xfrm>
              <a:off x="913111" y="1646099"/>
              <a:ext cx="2262435"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Public Subnet </a:t>
              </a:r>
            </a:p>
          </p:txBody>
        </p:sp>
        <p:sp>
          <p:nvSpPr>
            <p:cNvPr id="140" name="Rectangle 139">
              <a:extLst>
                <a:ext uri="{FF2B5EF4-FFF2-40B4-BE49-F238E27FC236}">
                  <a16:creationId xmlns:a16="http://schemas.microsoft.com/office/drawing/2014/main" id="{E4C94D16-7A26-DC44-9283-168A00D94A7B}"/>
                </a:ext>
              </a:extLst>
            </p:cNvPr>
            <p:cNvSpPr/>
            <p:nvPr/>
          </p:nvSpPr>
          <p:spPr>
            <a:xfrm>
              <a:off x="913111" y="1858605"/>
              <a:ext cx="2262435" cy="1092488"/>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800" dirty="0">
                  <a:solidFill>
                    <a:schemeClr val="tx1"/>
                  </a:solidFill>
                </a:rPr>
                <a:t>10.221.16.0/20</a:t>
              </a:r>
            </a:p>
          </p:txBody>
        </p:sp>
        <p:pic>
          <p:nvPicPr>
            <p:cNvPr id="141" name="Picture 140">
              <a:extLst>
                <a:ext uri="{FF2B5EF4-FFF2-40B4-BE49-F238E27FC236}">
                  <a16:creationId xmlns:a16="http://schemas.microsoft.com/office/drawing/2014/main" id="{50687014-7A02-6646-9F7A-B229D1C9AE73}"/>
                </a:ext>
              </a:extLst>
            </p:cNvPr>
            <p:cNvPicPr>
              <a:picLocks noChangeAspect="1"/>
            </p:cNvPicPr>
            <p:nvPr/>
          </p:nvPicPr>
          <p:blipFill>
            <a:blip r:embed="rId3"/>
            <a:stretch>
              <a:fillRect/>
            </a:stretch>
          </p:blipFill>
          <p:spPr>
            <a:xfrm>
              <a:off x="943752" y="1656476"/>
              <a:ext cx="172720" cy="193040"/>
            </a:xfrm>
            <a:prstGeom prst="rect">
              <a:avLst/>
            </a:prstGeom>
          </p:spPr>
        </p:pic>
        <p:sp>
          <p:nvSpPr>
            <p:cNvPr id="148" name="Rectangle 147">
              <a:extLst>
                <a:ext uri="{FF2B5EF4-FFF2-40B4-BE49-F238E27FC236}">
                  <a16:creationId xmlns:a16="http://schemas.microsoft.com/office/drawing/2014/main" id="{4E308A9E-AC5B-4944-9520-18C6AE5EAA39}"/>
                </a:ext>
              </a:extLst>
            </p:cNvPr>
            <p:cNvSpPr/>
            <p:nvPr/>
          </p:nvSpPr>
          <p:spPr>
            <a:xfrm>
              <a:off x="2145169" y="2118708"/>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600" dirty="0"/>
            </a:p>
          </p:txBody>
        </p:sp>
        <p:sp>
          <p:nvSpPr>
            <p:cNvPr id="149" name="Rectangle 148">
              <a:extLst>
                <a:ext uri="{FF2B5EF4-FFF2-40B4-BE49-F238E27FC236}">
                  <a16:creationId xmlns:a16="http://schemas.microsoft.com/office/drawing/2014/main" id="{35E046E2-66A2-F446-BD1C-704EE8D71321}"/>
                </a:ext>
              </a:extLst>
            </p:cNvPr>
            <p:cNvSpPr/>
            <p:nvPr/>
          </p:nvSpPr>
          <p:spPr>
            <a:xfrm>
              <a:off x="1063641" y="2136886"/>
              <a:ext cx="1096999" cy="497841"/>
            </a:xfrm>
            <a:prstGeom prst="rect">
              <a:avLst/>
            </a:prstGeom>
            <a:solidFill>
              <a:schemeClr val="bg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900" dirty="0">
                  <a:solidFill>
                    <a:schemeClr val="tx1"/>
                  </a:solidFill>
                </a:rPr>
                <a:t>W2k16 Amazon EC2 Instance</a:t>
              </a:r>
            </a:p>
          </p:txBody>
        </p:sp>
        <p:sp>
          <p:nvSpPr>
            <p:cNvPr id="151" name="Rectangle 150">
              <a:extLst>
                <a:ext uri="{FF2B5EF4-FFF2-40B4-BE49-F238E27FC236}">
                  <a16:creationId xmlns:a16="http://schemas.microsoft.com/office/drawing/2014/main" id="{0E840CA6-2E96-B94D-BE86-6D32D944DBB2}"/>
                </a:ext>
              </a:extLst>
            </p:cNvPr>
            <p:cNvSpPr/>
            <p:nvPr/>
          </p:nvSpPr>
          <p:spPr>
            <a:xfrm>
              <a:off x="2145169" y="3917485"/>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600" dirty="0"/>
            </a:p>
          </p:txBody>
        </p:sp>
        <p:sp>
          <p:nvSpPr>
            <p:cNvPr id="152" name="Rectangle 151">
              <a:extLst>
                <a:ext uri="{FF2B5EF4-FFF2-40B4-BE49-F238E27FC236}">
                  <a16:creationId xmlns:a16="http://schemas.microsoft.com/office/drawing/2014/main" id="{875591E4-449E-0F4C-AD72-00D8FD910725}"/>
                </a:ext>
              </a:extLst>
            </p:cNvPr>
            <p:cNvSpPr/>
            <p:nvPr/>
          </p:nvSpPr>
          <p:spPr>
            <a:xfrm>
              <a:off x="1063641" y="3944521"/>
              <a:ext cx="1096999" cy="497841"/>
            </a:xfrm>
            <a:prstGeom prst="rect">
              <a:avLst/>
            </a:prstGeom>
            <a:solidFill>
              <a:schemeClr val="bg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900" dirty="0">
                  <a:solidFill>
                    <a:schemeClr val="tx1"/>
                  </a:solidFill>
                </a:rPr>
                <a:t>RedHat Linux Instance</a:t>
              </a:r>
            </a:p>
          </p:txBody>
        </p:sp>
        <p:grpSp>
          <p:nvGrpSpPr>
            <p:cNvPr id="154" name="Group 153">
              <a:extLst>
                <a:ext uri="{FF2B5EF4-FFF2-40B4-BE49-F238E27FC236}">
                  <a16:creationId xmlns:a16="http://schemas.microsoft.com/office/drawing/2014/main" id="{2B53BEDC-1BFC-7543-ADED-5A7A60476264}"/>
                </a:ext>
              </a:extLst>
            </p:cNvPr>
            <p:cNvGrpSpPr/>
            <p:nvPr/>
          </p:nvGrpSpPr>
          <p:grpSpPr>
            <a:xfrm>
              <a:off x="2936608" y="2177527"/>
              <a:ext cx="452775" cy="457200"/>
              <a:chOff x="5737100" y="2951195"/>
              <a:chExt cx="452775" cy="457200"/>
            </a:xfrm>
          </p:grpSpPr>
          <p:sp>
            <p:nvSpPr>
              <p:cNvPr id="156" name="Oval 155">
                <a:extLst>
                  <a:ext uri="{FF2B5EF4-FFF2-40B4-BE49-F238E27FC236}">
                    <a16:creationId xmlns:a16="http://schemas.microsoft.com/office/drawing/2014/main" id="{83E12F69-EB3F-8C4A-B184-70DD1070D707}"/>
                  </a:ext>
                </a:extLst>
              </p:cNvPr>
              <p:cNvSpPr/>
              <p:nvPr/>
            </p:nvSpPr>
            <p:spPr>
              <a:xfrm>
                <a:off x="5737100" y="2951195"/>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7" name="Freeform 156">
                <a:extLst>
                  <a:ext uri="{FF2B5EF4-FFF2-40B4-BE49-F238E27FC236}">
                    <a16:creationId xmlns:a16="http://schemas.microsoft.com/office/drawing/2014/main" id="{5512FFA5-B51B-194B-925B-04725C25A3AD}"/>
                  </a:ext>
                </a:extLst>
              </p:cNvPr>
              <p:cNvSpPr/>
              <p:nvPr/>
            </p:nvSpPr>
            <p:spPr>
              <a:xfrm rot="5400000">
                <a:off x="5823337" y="3019040"/>
                <a:ext cx="337832" cy="327716"/>
              </a:xfrm>
              <a:custGeom>
                <a:avLst/>
                <a:gdLst>
                  <a:gd name="connsiteX0" fmla="*/ 246393 w 337832"/>
                  <a:gd name="connsiteY0" fmla="*/ 327716 h 327716"/>
                  <a:gd name="connsiteX1" fmla="*/ 292113 w 337832"/>
                  <a:gd name="connsiteY1" fmla="*/ 275658 h 327716"/>
                  <a:gd name="connsiteX2" fmla="*/ 337832 w 337832"/>
                  <a:gd name="connsiteY2" fmla="*/ 327716 h 327716"/>
                  <a:gd name="connsiteX3" fmla="*/ 119142 w 337832"/>
                  <a:gd name="connsiteY3" fmla="*/ 327716 h 327716"/>
                  <a:gd name="connsiteX4" fmla="*/ 164862 w 337832"/>
                  <a:gd name="connsiteY4" fmla="*/ 275658 h 327716"/>
                  <a:gd name="connsiteX5" fmla="*/ 210581 w 337832"/>
                  <a:gd name="connsiteY5" fmla="*/ 327716 h 327716"/>
                  <a:gd name="connsiteX6" fmla="*/ 20300 w 337832"/>
                  <a:gd name="connsiteY6" fmla="*/ 270384 h 327716"/>
                  <a:gd name="connsiteX7" fmla="*/ 20300 w 337832"/>
                  <a:gd name="connsiteY7" fmla="*/ 114936 h 327716"/>
                  <a:gd name="connsiteX8" fmla="*/ 66019 w 337832"/>
                  <a:gd name="connsiteY8" fmla="*/ 114936 h 327716"/>
                  <a:gd name="connsiteX9" fmla="*/ 66019 w 337832"/>
                  <a:gd name="connsiteY9" fmla="*/ 114939 h 327716"/>
                  <a:gd name="connsiteX10" fmla="*/ 143147 w 337832"/>
                  <a:gd name="connsiteY10" fmla="*/ 114939 h 327716"/>
                  <a:gd name="connsiteX11" fmla="*/ 143147 w 337832"/>
                  <a:gd name="connsiteY11" fmla="*/ 50906 h 327716"/>
                  <a:gd name="connsiteX12" fmla="*/ 117694 w 337832"/>
                  <a:gd name="connsiteY12" fmla="*/ 50906 h 327716"/>
                  <a:gd name="connsiteX13" fmla="*/ 168600 w 337832"/>
                  <a:gd name="connsiteY13" fmla="*/ 0 h 327716"/>
                  <a:gd name="connsiteX14" fmla="*/ 219505 w 337832"/>
                  <a:gd name="connsiteY14" fmla="*/ 50906 h 327716"/>
                  <a:gd name="connsiteX15" fmla="*/ 194052 w 337832"/>
                  <a:gd name="connsiteY15" fmla="*/ 50906 h 327716"/>
                  <a:gd name="connsiteX16" fmla="*/ 194052 w 337832"/>
                  <a:gd name="connsiteY16" fmla="*/ 114939 h 327716"/>
                  <a:gd name="connsiteX17" fmla="*/ 271178 w 337832"/>
                  <a:gd name="connsiteY17" fmla="*/ 114939 h 327716"/>
                  <a:gd name="connsiteX18" fmla="*/ 271178 w 337832"/>
                  <a:gd name="connsiteY18" fmla="*/ 114936 h 327716"/>
                  <a:gd name="connsiteX19" fmla="*/ 316897 w 337832"/>
                  <a:gd name="connsiteY19" fmla="*/ 114936 h 327716"/>
                  <a:gd name="connsiteX20" fmla="*/ 316897 w 337832"/>
                  <a:gd name="connsiteY20" fmla="*/ 270384 h 327716"/>
                  <a:gd name="connsiteX21" fmla="*/ 271178 w 337832"/>
                  <a:gd name="connsiteY21" fmla="*/ 270384 h 327716"/>
                  <a:gd name="connsiteX22" fmla="*/ 271178 w 337832"/>
                  <a:gd name="connsiteY22" fmla="*/ 160659 h 327716"/>
                  <a:gd name="connsiteX23" fmla="*/ 194052 w 337832"/>
                  <a:gd name="connsiteY23" fmla="*/ 160659 h 327716"/>
                  <a:gd name="connsiteX24" fmla="*/ 194052 w 337832"/>
                  <a:gd name="connsiteY24" fmla="*/ 270384 h 327716"/>
                  <a:gd name="connsiteX25" fmla="*/ 143147 w 337832"/>
                  <a:gd name="connsiteY25" fmla="*/ 270384 h 327716"/>
                  <a:gd name="connsiteX26" fmla="*/ 143147 w 337832"/>
                  <a:gd name="connsiteY26" fmla="*/ 160659 h 327716"/>
                  <a:gd name="connsiteX27" fmla="*/ 66019 w 337832"/>
                  <a:gd name="connsiteY27" fmla="*/ 160659 h 327716"/>
                  <a:gd name="connsiteX28" fmla="*/ 66019 w 337832"/>
                  <a:gd name="connsiteY28" fmla="*/ 270384 h 327716"/>
                  <a:gd name="connsiteX29" fmla="*/ 0 w 337832"/>
                  <a:gd name="connsiteY29" fmla="*/ 327716 h 327716"/>
                  <a:gd name="connsiteX30" fmla="*/ 45720 w 337832"/>
                  <a:gd name="connsiteY30" fmla="*/ 275658 h 327716"/>
                  <a:gd name="connsiteX31" fmla="*/ 91439 w 337832"/>
                  <a:gd name="connsiteY31" fmla="*/ 327716 h 32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7832" h="327716">
                    <a:moveTo>
                      <a:pt x="246393" y="327716"/>
                    </a:moveTo>
                    <a:lnTo>
                      <a:pt x="292113" y="275658"/>
                    </a:lnTo>
                    <a:lnTo>
                      <a:pt x="337832" y="327716"/>
                    </a:lnTo>
                    <a:close/>
                    <a:moveTo>
                      <a:pt x="119142" y="327716"/>
                    </a:moveTo>
                    <a:lnTo>
                      <a:pt x="164862" y="275658"/>
                    </a:lnTo>
                    <a:lnTo>
                      <a:pt x="210581" y="327716"/>
                    </a:lnTo>
                    <a:close/>
                    <a:moveTo>
                      <a:pt x="20300" y="270384"/>
                    </a:moveTo>
                    <a:lnTo>
                      <a:pt x="20300" y="114936"/>
                    </a:lnTo>
                    <a:lnTo>
                      <a:pt x="66019" y="114936"/>
                    </a:lnTo>
                    <a:lnTo>
                      <a:pt x="66019" y="114939"/>
                    </a:lnTo>
                    <a:lnTo>
                      <a:pt x="143147" y="114939"/>
                    </a:lnTo>
                    <a:lnTo>
                      <a:pt x="143147" y="50906"/>
                    </a:lnTo>
                    <a:lnTo>
                      <a:pt x="117694" y="50906"/>
                    </a:lnTo>
                    <a:lnTo>
                      <a:pt x="168600" y="0"/>
                    </a:lnTo>
                    <a:lnTo>
                      <a:pt x="219505" y="50906"/>
                    </a:lnTo>
                    <a:lnTo>
                      <a:pt x="194052" y="50906"/>
                    </a:lnTo>
                    <a:lnTo>
                      <a:pt x="194052" y="114939"/>
                    </a:lnTo>
                    <a:lnTo>
                      <a:pt x="271178" y="114939"/>
                    </a:lnTo>
                    <a:lnTo>
                      <a:pt x="271178" y="114936"/>
                    </a:lnTo>
                    <a:lnTo>
                      <a:pt x="316897" y="114936"/>
                    </a:lnTo>
                    <a:lnTo>
                      <a:pt x="316897" y="270384"/>
                    </a:lnTo>
                    <a:lnTo>
                      <a:pt x="271178" y="270384"/>
                    </a:lnTo>
                    <a:lnTo>
                      <a:pt x="271178" y="160659"/>
                    </a:lnTo>
                    <a:lnTo>
                      <a:pt x="194052" y="160659"/>
                    </a:lnTo>
                    <a:lnTo>
                      <a:pt x="194052" y="270384"/>
                    </a:lnTo>
                    <a:lnTo>
                      <a:pt x="143147" y="270384"/>
                    </a:lnTo>
                    <a:lnTo>
                      <a:pt x="143147" y="160659"/>
                    </a:lnTo>
                    <a:lnTo>
                      <a:pt x="66019" y="160659"/>
                    </a:lnTo>
                    <a:lnTo>
                      <a:pt x="66019" y="270384"/>
                    </a:lnTo>
                    <a:close/>
                    <a:moveTo>
                      <a:pt x="0" y="327716"/>
                    </a:moveTo>
                    <a:lnTo>
                      <a:pt x="45720" y="275658"/>
                    </a:lnTo>
                    <a:lnTo>
                      <a:pt x="91439" y="32771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
          <p:nvSpPr>
            <p:cNvPr id="155" name="Rectangle 154">
              <a:extLst>
                <a:ext uri="{FF2B5EF4-FFF2-40B4-BE49-F238E27FC236}">
                  <a16:creationId xmlns:a16="http://schemas.microsoft.com/office/drawing/2014/main" id="{EE009D15-97AD-7049-AE59-0793F237DFA6}"/>
                </a:ext>
              </a:extLst>
            </p:cNvPr>
            <p:cNvSpPr/>
            <p:nvPr/>
          </p:nvSpPr>
          <p:spPr>
            <a:xfrm>
              <a:off x="3379495" y="2195573"/>
              <a:ext cx="1065662" cy="391601"/>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b="1" dirty="0">
                  <a:solidFill>
                    <a:schemeClr val="tx1"/>
                  </a:solidFill>
                </a:rPr>
                <a:t>NATGW</a:t>
              </a:r>
            </a:p>
          </p:txBody>
        </p:sp>
      </p:grpSp>
      <p:sp>
        <p:nvSpPr>
          <p:cNvPr id="8" name="Slide Number Placeholder 7">
            <a:extLst>
              <a:ext uri="{FF2B5EF4-FFF2-40B4-BE49-F238E27FC236}">
                <a16:creationId xmlns:a16="http://schemas.microsoft.com/office/drawing/2014/main" id="{7F4BC5FF-0666-6A4D-A4D8-B109DC8F0CDF}"/>
              </a:ext>
            </a:extLst>
          </p:cNvPr>
          <p:cNvSpPr>
            <a:spLocks noGrp="1"/>
          </p:cNvSpPr>
          <p:nvPr>
            <p:ph type="sldNum" sz="quarter" idx="4"/>
          </p:nvPr>
        </p:nvSpPr>
        <p:spPr/>
        <p:txBody>
          <a:bodyPr/>
          <a:lstStyle/>
          <a:p>
            <a:fld id="{6F10247C-3AAF-4608-9A09-508215DF928F}" type="slidenum">
              <a:rPr lang="en-US" smtClean="0"/>
              <a:t>33</a:t>
            </a:fld>
            <a:endParaRPr lang="en-US" dirty="0"/>
          </a:p>
        </p:txBody>
      </p:sp>
      <p:sp>
        <p:nvSpPr>
          <p:cNvPr id="13" name="Text Placeholder 12">
            <a:extLst>
              <a:ext uri="{FF2B5EF4-FFF2-40B4-BE49-F238E27FC236}">
                <a16:creationId xmlns:a16="http://schemas.microsoft.com/office/drawing/2014/main" id="{EF85032C-E50D-0C4D-A5BA-66BAB3BFA811}"/>
              </a:ext>
            </a:extLst>
          </p:cNvPr>
          <p:cNvSpPr>
            <a:spLocks noGrp="1"/>
          </p:cNvSpPr>
          <p:nvPr>
            <p:ph type="body" sz="quarter" idx="16"/>
          </p:nvPr>
        </p:nvSpPr>
        <p:spPr/>
        <p:txBody>
          <a:bodyPr/>
          <a:lstStyle/>
          <a:p>
            <a:endParaRPr lang="en-US"/>
          </a:p>
        </p:txBody>
      </p:sp>
      <p:sp>
        <p:nvSpPr>
          <p:cNvPr id="5" name="Footer Placeholder 4">
            <a:extLst>
              <a:ext uri="{FF2B5EF4-FFF2-40B4-BE49-F238E27FC236}">
                <a16:creationId xmlns:a16="http://schemas.microsoft.com/office/drawing/2014/main" id="{D0E31989-4B09-C644-8C07-9A5DFA931135}"/>
              </a:ext>
            </a:extLst>
          </p:cNvPr>
          <p:cNvSpPr>
            <a:spLocks noGrp="1"/>
          </p:cNvSpPr>
          <p:nvPr>
            <p:ph type="ftr" sz="quarter" idx="3"/>
          </p:nvPr>
        </p:nvSpPr>
        <p:spPr/>
        <p:txBody>
          <a:bodyPr/>
          <a:lstStyle/>
          <a:p>
            <a:r>
              <a:rPr lang="en-US"/>
              <a:t>© 2019 NetApp, Inc. All rights reserved. </a:t>
            </a:r>
            <a:endParaRPr lang="en-US" dirty="0"/>
          </a:p>
        </p:txBody>
      </p:sp>
      <p:sp>
        <p:nvSpPr>
          <p:cNvPr id="133" name="Rectangle 132">
            <a:extLst>
              <a:ext uri="{FF2B5EF4-FFF2-40B4-BE49-F238E27FC236}">
                <a16:creationId xmlns:a16="http://schemas.microsoft.com/office/drawing/2014/main" id="{F9DBE332-C7F3-F147-B6A1-5E6975338D03}"/>
              </a:ext>
            </a:extLst>
          </p:cNvPr>
          <p:cNvSpPr/>
          <p:nvPr/>
        </p:nvSpPr>
        <p:spPr>
          <a:xfrm>
            <a:off x="8226437" y="602647"/>
            <a:ext cx="1188720"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N. Virginia Region</a:t>
            </a:r>
          </a:p>
        </p:txBody>
      </p:sp>
      <p:sp>
        <p:nvSpPr>
          <p:cNvPr id="136" name="Rectangle 135">
            <a:extLst>
              <a:ext uri="{FF2B5EF4-FFF2-40B4-BE49-F238E27FC236}">
                <a16:creationId xmlns:a16="http://schemas.microsoft.com/office/drawing/2014/main" id="{BF6F05B6-0EF5-844C-98B5-30F2AFFF9FFC}"/>
              </a:ext>
            </a:extLst>
          </p:cNvPr>
          <p:cNvSpPr/>
          <p:nvPr/>
        </p:nvSpPr>
        <p:spPr>
          <a:xfrm>
            <a:off x="519007" y="1412606"/>
            <a:ext cx="8617981" cy="1716288"/>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7" name="Rectangle 136">
            <a:extLst>
              <a:ext uri="{FF2B5EF4-FFF2-40B4-BE49-F238E27FC236}">
                <a16:creationId xmlns:a16="http://schemas.microsoft.com/office/drawing/2014/main" id="{D9B434CA-BF5E-2846-8A11-F7BB19527A96}"/>
              </a:ext>
            </a:extLst>
          </p:cNvPr>
          <p:cNvSpPr/>
          <p:nvPr/>
        </p:nvSpPr>
        <p:spPr>
          <a:xfrm>
            <a:off x="7843885" y="1419643"/>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1</a:t>
            </a:r>
          </a:p>
        </p:txBody>
      </p:sp>
      <p:sp>
        <p:nvSpPr>
          <p:cNvPr id="143" name="Rectangle 142">
            <a:extLst>
              <a:ext uri="{FF2B5EF4-FFF2-40B4-BE49-F238E27FC236}">
                <a16:creationId xmlns:a16="http://schemas.microsoft.com/office/drawing/2014/main" id="{DB0F967D-F3B0-D740-8F9D-D4A5B52D6374}"/>
              </a:ext>
            </a:extLst>
          </p:cNvPr>
          <p:cNvSpPr/>
          <p:nvPr/>
        </p:nvSpPr>
        <p:spPr>
          <a:xfrm>
            <a:off x="913111" y="3514545"/>
            <a:ext cx="2262435"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Private Subnet </a:t>
            </a:r>
          </a:p>
        </p:txBody>
      </p:sp>
      <p:sp>
        <p:nvSpPr>
          <p:cNvPr id="144" name="Rectangle 143">
            <a:extLst>
              <a:ext uri="{FF2B5EF4-FFF2-40B4-BE49-F238E27FC236}">
                <a16:creationId xmlns:a16="http://schemas.microsoft.com/office/drawing/2014/main" id="{A27AEF62-0444-7E49-A306-FC002F85E935}"/>
              </a:ext>
            </a:extLst>
          </p:cNvPr>
          <p:cNvSpPr/>
          <p:nvPr/>
        </p:nvSpPr>
        <p:spPr>
          <a:xfrm>
            <a:off x="913111" y="3727051"/>
            <a:ext cx="2262435"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800" dirty="0">
                <a:solidFill>
                  <a:schemeClr val="tx1"/>
                </a:solidFill>
              </a:rPr>
              <a:t>10.221.0.0/20</a:t>
            </a:r>
          </a:p>
        </p:txBody>
      </p:sp>
      <p:sp>
        <p:nvSpPr>
          <p:cNvPr id="145" name="Rectangle 144">
            <a:extLst>
              <a:ext uri="{FF2B5EF4-FFF2-40B4-BE49-F238E27FC236}">
                <a16:creationId xmlns:a16="http://schemas.microsoft.com/office/drawing/2014/main" id="{270C3344-C70C-6742-83E5-C16C9498036F}"/>
              </a:ext>
            </a:extLst>
          </p:cNvPr>
          <p:cNvSpPr/>
          <p:nvPr/>
        </p:nvSpPr>
        <p:spPr>
          <a:xfrm>
            <a:off x="519007" y="3204315"/>
            <a:ext cx="8617981" cy="1716288"/>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6" name="Rectangle 145">
            <a:extLst>
              <a:ext uri="{FF2B5EF4-FFF2-40B4-BE49-F238E27FC236}">
                <a16:creationId xmlns:a16="http://schemas.microsoft.com/office/drawing/2014/main" id="{D5ADA708-36C7-5347-8C12-ED0090922807}"/>
              </a:ext>
            </a:extLst>
          </p:cNvPr>
          <p:cNvSpPr/>
          <p:nvPr/>
        </p:nvSpPr>
        <p:spPr>
          <a:xfrm>
            <a:off x="7843885" y="3212704"/>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2</a:t>
            </a:r>
          </a:p>
        </p:txBody>
      </p:sp>
      <p:pic>
        <p:nvPicPr>
          <p:cNvPr id="147" name="Picture 146">
            <a:extLst>
              <a:ext uri="{FF2B5EF4-FFF2-40B4-BE49-F238E27FC236}">
                <a16:creationId xmlns:a16="http://schemas.microsoft.com/office/drawing/2014/main" id="{51B08B51-F721-4041-8433-3B04EF7D4297}"/>
              </a:ext>
            </a:extLst>
          </p:cNvPr>
          <p:cNvPicPr>
            <a:picLocks noChangeAspect="1"/>
          </p:cNvPicPr>
          <p:nvPr/>
        </p:nvPicPr>
        <p:blipFill>
          <a:blip r:embed="rId3"/>
          <a:stretch>
            <a:fillRect/>
          </a:stretch>
        </p:blipFill>
        <p:spPr>
          <a:xfrm>
            <a:off x="943752" y="3523573"/>
            <a:ext cx="172720" cy="193040"/>
          </a:xfrm>
          <a:prstGeom prst="rect">
            <a:avLst/>
          </a:prstGeom>
        </p:spPr>
      </p:pic>
      <p:grpSp>
        <p:nvGrpSpPr>
          <p:cNvPr id="159" name="Group 158">
            <a:extLst>
              <a:ext uri="{FF2B5EF4-FFF2-40B4-BE49-F238E27FC236}">
                <a16:creationId xmlns:a16="http://schemas.microsoft.com/office/drawing/2014/main" id="{DBB4B2CC-C459-144F-B9A2-9DB592EB759F}"/>
              </a:ext>
            </a:extLst>
          </p:cNvPr>
          <p:cNvGrpSpPr/>
          <p:nvPr/>
        </p:nvGrpSpPr>
        <p:grpSpPr>
          <a:xfrm>
            <a:off x="3755003" y="2691329"/>
            <a:ext cx="457200" cy="457200"/>
            <a:chOff x="7165399" y="438255"/>
            <a:chExt cx="457200" cy="457200"/>
          </a:xfrm>
        </p:grpSpPr>
        <p:sp>
          <p:nvSpPr>
            <p:cNvPr id="161" name="Oval 160">
              <a:extLst>
                <a:ext uri="{FF2B5EF4-FFF2-40B4-BE49-F238E27FC236}">
                  <a16:creationId xmlns:a16="http://schemas.microsoft.com/office/drawing/2014/main" id="{BAF4BA64-81E6-CD4C-8D01-4782BA0FF8DE}"/>
                </a:ext>
              </a:extLst>
            </p:cNvPr>
            <p:cNvSpPr>
              <a:spLocks noChangeAspect="1"/>
            </p:cNvSpPr>
            <p:nvPr/>
          </p:nvSpPr>
          <p:spPr>
            <a:xfrm>
              <a:off x="7165399" y="438255"/>
              <a:ext cx="457200" cy="457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2" name="Graphic 15">
              <a:extLst>
                <a:ext uri="{FF2B5EF4-FFF2-40B4-BE49-F238E27FC236}">
                  <a16:creationId xmlns:a16="http://schemas.microsoft.com/office/drawing/2014/main" id="{38F23DD0-4FC7-1647-AD14-B42E80D2BB5E}"/>
                </a:ext>
              </a:extLst>
            </p:cNvPr>
            <p:cNvSpPr>
              <a:spLocks noChangeAspect="1"/>
            </p:cNvSpPr>
            <p:nvPr/>
          </p:nvSpPr>
          <p:spPr>
            <a:xfrm>
              <a:off x="7256839" y="575415"/>
              <a:ext cx="274320" cy="182880"/>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noFill/>
            <a:ln w="25400" cap="flat">
              <a:solidFill>
                <a:schemeClr val="bg1"/>
              </a:solidFill>
              <a:prstDash val="solid"/>
              <a:miter/>
            </a:ln>
          </p:spPr>
          <p:txBody>
            <a:bodyPr rtlCol="0" anchor="b"/>
            <a:lstStyle/>
            <a:p>
              <a:pPr algn="ctr"/>
              <a:endParaRPr lang="en-US" sz="900" b="1" dirty="0">
                <a:solidFill>
                  <a:schemeClr val="bg1"/>
                </a:solidFill>
              </a:endParaRPr>
            </a:p>
          </p:txBody>
        </p:sp>
      </p:grpSp>
      <p:sp>
        <p:nvSpPr>
          <p:cNvPr id="160" name="Rectangle 159">
            <a:extLst>
              <a:ext uri="{FF2B5EF4-FFF2-40B4-BE49-F238E27FC236}">
                <a16:creationId xmlns:a16="http://schemas.microsoft.com/office/drawing/2014/main" id="{C6CCDA50-40CD-5044-8016-5AC47504ED03}"/>
              </a:ext>
            </a:extLst>
          </p:cNvPr>
          <p:cNvSpPr/>
          <p:nvPr/>
        </p:nvSpPr>
        <p:spPr>
          <a:xfrm>
            <a:off x="4195941" y="2708921"/>
            <a:ext cx="1065662" cy="391601"/>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b="1" dirty="0">
                <a:solidFill>
                  <a:schemeClr val="tx1"/>
                </a:solidFill>
              </a:rPr>
              <a:t>IGW</a:t>
            </a:r>
          </a:p>
        </p:txBody>
      </p:sp>
      <p:grpSp>
        <p:nvGrpSpPr>
          <p:cNvPr id="19" name="Group 18">
            <a:extLst>
              <a:ext uri="{FF2B5EF4-FFF2-40B4-BE49-F238E27FC236}">
                <a16:creationId xmlns:a16="http://schemas.microsoft.com/office/drawing/2014/main" id="{BD1AF0E9-1CA1-D64C-BE7E-153F961E3646}"/>
              </a:ext>
            </a:extLst>
          </p:cNvPr>
          <p:cNvGrpSpPr/>
          <p:nvPr/>
        </p:nvGrpSpPr>
        <p:grpSpPr>
          <a:xfrm>
            <a:off x="3771382" y="3217593"/>
            <a:ext cx="1437877" cy="457200"/>
            <a:chOff x="3771382" y="3217593"/>
            <a:chExt cx="1437877" cy="457200"/>
          </a:xfrm>
        </p:grpSpPr>
        <p:sp>
          <p:nvSpPr>
            <p:cNvPr id="181" name="Oval 180">
              <a:extLst>
                <a:ext uri="{FF2B5EF4-FFF2-40B4-BE49-F238E27FC236}">
                  <a16:creationId xmlns:a16="http://schemas.microsoft.com/office/drawing/2014/main" id="{2311A5F7-5556-3249-A189-F9F36CB9E318}"/>
                </a:ext>
              </a:extLst>
            </p:cNvPr>
            <p:cNvSpPr/>
            <p:nvPr/>
          </p:nvSpPr>
          <p:spPr>
            <a:xfrm>
              <a:off x="3771382" y="3217593"/>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2" name="Rectangle 181">
              <a:extLst>
                <a:ext uri="{FF2B5EF4-FFF2-40B4-BE49-F238E27FC236}">
                  <a16:creationId xmlns:a16="http://schemas.microsoft.com/office/drawing/2014/main" id="{734EA09C-F50F-7F42-AF7F-3DBF3F31319D}"/>
                </a:ext>
              </a:extLst>
            </p:cNvPr>
            <p:cNvSpPr/>
            <p:nvPr/>
          </p:nvSpPr>
          <p:spPr>
            <a:xfrm>
              <a:off x="4234435" y="3283601"/>
              <a:ext cx="974824" cy="361993"/>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5000"/>
                </a:lnSpc>
              </a:pPr>
              <a:r>
                <a:rPr lang="en-US" sz="900" b="1" dirty="0">
                  <a:solidFill>
                    <a:schemeClr val="tx1"/>
                  </a:solidFill>
                </a:rPr>
                <a:t>VGW</a:t>
              </a:r>
            </a:p>
          </p:txBody>
        </p:sp>
        <p:pic>
          <p:nvPicPr>
            <p:cNvPr id="180" name="Picture 179">
              <a:extLst>
                <a:ext uri="{FF2B5EF4-FFF2-40B4-BE49-F238E27FC236}">
                  <a16:creationId xmlns:a16="http://schemas.microsoft.com/office/drawing/2014/main" id="{DD866E22-9B45-6D4F-BE70-193ACA900F63}"/>
                </a:ext>
              </a:extLst>
            </p:cNvPr>
            <p:cNvPicPr>
              <a:picLocks noChangeAspect="1"/>
            </p:cNvPicPr>
            <p:nvPr/>
          </p:nvPicPr>
          <p:blipFill>
            <a:blip r:embed="rId3">
              <a:biLevel thresh="25000"/>
            </a:blip>
            <a:stretch>
              <a:fillRect/>
            </a:stretch>
          </p:blipFill>
          <p:spPr>
            <a:xfrm>
              <a:off x="3911409" y="3349673"/>
              <a:ext cx="172720" cy="193040"/>
            </a:xfrm>
            <a:prstGeom prst="rect">
              <a:avLst/>
            </a:prstGeom>
          </p:spPr>
        </p:pic>
      </p:grpSp>
      <p:sp>
        <p:nvSpPr>
          <p:cNvPr id="183" name="Rectangle 182">
            <a:extLst>
              <a:ext uri="{FF2B5EF4-FFF2-40B4-BE49-F238E27FC236}">
                <a16:creationId xmlns:a16="http://schemas.microsoft.com/office/drawing/2014/main" id="{8A7D93A3-1508-0146-A79E-8EF4B9452A20}"/>
              </a:ext>
            </a:extLst>
          </p:cNvPr>
          <p:cNvSpPr/>
          <p:nvPr/>
        </p:nvSpPr>
        <p:spPr>
          <a:xfrm>
            <a:off x="4700875" y="4110873"/>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4" name="Rectangle 183">
            <a:extLst>
              <a:ext uri="{FF2B5EF4-FFF2-40B4-BE49-F238E27FC236}">
                <a16:creationId xmlns:a16="http://schemas.microsoft.com/office/drawing/2014/main" id="{F8EAD3A1-FDCB-7C43-8A6A-043DFBFCECB1}"/>
              </a:ext>
            </a:extLst>
          </p:cNvPr>
          <p:cNvSpPr/>
          <p:nvPr/>
        </p:nvSpPr>
        <p:spPr>
          <a:xfrm>
            <a:off x="4700874" y="4110874"/>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err="1"/>
              <a:t>SGPrivateRHELInstances</a:t>
            </a:r>
            <a:endParaRPr lang="en-US" sz="900" dirty="0"/>
          </a:p>
        </p:txBody>
      </p:sp>
      <p:graphicFrame>
        <p:nvGraphicFramePr>
          <p:cNvPr id="185" name="Table 184">
            <a:extLst>
              <a:ext uri="{FF2B5EF4-FFF2-40B4-BE49-F238E27FC236}">
                <a16:creationId xmlns:a16="http://schemas.microsoft.com/office/drawing/2014/main" id="{AD6B8AEB-0FB1-9144-AD05-0AAEADE7BA77}"/>
              </a:ext>
            </a:extLst>
          </p:cNvPr>
          <p:cNvGraphicFramePr>
            <a:graphicFrameLocks noGrp="1"/>
          </p:cNvGraphicFramePr>
          <p:nvPr>
            <p:extLst/>
          </p:nvPr>
        </p:nvGraphicFramePr>
        <p:xfrm>
          <a:off x="4755847" y="4368509"/>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err="1"/>
                        <a:t>Tyep</a:t>
                      </a:r>
                      <a:endParaRPr lang="en-US" sz="600" dirty="0"/>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Source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SSH</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0.0.0.0/0</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All Traffic</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600" dirty="0"/>
                        <a:t>192.168.0.0/24</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176733228"/>
                  </a:ext>
                </a:extLst>
              </a:tr>
            </a:tbl>
          </a:graphicData>
        </a:graphic>
      </p:graphicFrame>
      <p:sp>
        <p:nvSpPr>
          <p:cNvPr id="186" name="Rectangle 185">
            <a:extLst>
              <a:ext uri="{FF2B5EF4-FFF2-40B4-BE49-F238E27FC236}">
                <a16:creationId xmlns:a16="http://schemas.microsoft.com/office/drawing/2014/main" id="{FF8B7D7D-EC3C-3B4C-A076-B59C4DD28EFE}"/>
              </a:ext>
            </a:extLst>
          </p:cNvPr>
          <p:cNvSpPr/>
          <p:nvPr/>
        </p:nvSpPr>
        <p:spPr>
          <a:xfrm>
            <a:off x="4700875" y="3218993"/>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7" name="Rectangle 186">
            <a:extLst>
              <a:ext uri="{FF2B5EF4-FFF2-40B4-BE49-F238E27FC236}">
                <a16:creationId xmlns:a16="http://schemas.microsoft.com/office/drawing/2014/main" id="{48111786-6033-6244-A220-A3EFF5A46A38}"/>
              </a:ext>
            </a:extLst>
          </p:cNvPr>
          <p:cNvSpPr/>
          <p:nvPr/>
        </p:nvSpPr>
        <p:spPr>
          <a:xfrm>
            <a:off x="4700874" y="3218994"/>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Private RT</a:t>
            </a:r>
          </a:p>
        </p:txBody>
      </p:sp>
      <p:graphicFrame>
        <p:nvGraphicFramePr>
          <p:cNvPr id="188" name="Table 187">
            <a:extLst>
              <a:ext uri="{FF2B5EF4-FFF2-40B4-BE49-F238E27FC236}">
                <a16:creationId xmlns:a16="http://schemas.microsoft.com/office/drawing/2014/main" id="{C0E17561-B432-2A43-91C7-EF13714C4FB3}"/>
              </a:ext>
            </a:extLst>
          </p:cNvPr>
          <p:cNvGraphicFramePr>
            <a:graphicFrameLocks noGrp="1"/>
          </p:cNvGraphicFramePr>
          <p:nvPr>
            <p:extLst/>
          </p:nvPr>
        </p:nvGraphicFramePr>
        <p:xfrm>
          <a:off x="4755847" y="3423484"/>
          <a:ext cx="1612822" cy="571660"/>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10.221.0.0/16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b="1" dirty="0"/>
                        <a:t>NAT-GW</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r h="142915">
                <a:tc>
                  <a:txBody>
                    <a:bodyPr/>
                    <a:lstStyle/>
                    <a:p>
                      <a:pPr algn="ctr"/>
                      <a:r>
                        <a:rPr lang="en-US" sz="600" dirty="0"/>
                        <a:t>192.168.0.0/24</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tc>
                  <a:txBody>
                    <a:bodyPr/>
                    <a:lstStyle/>
                    <a:p>
                      <a:pPr algn="ctr"/>
                      <a:r>
                        <a:rPr lang="en-US" sz="600" b="1" dirty="0"/>
                        <a:t>VGW</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5222612"/>
                  </a:ext>
                </a:extLst>
              </a:tr>
            </a:tbl>
          </a:graphicData>
        </a:graphic>
      </p:graphicFrame>
      <p:sp>
        <p:nvSpPr>
          <p:cNvPr id="189" name="Rectangle 188">
            <a:extLst>
              <a:ext uri="{FF2B5EF4-FFF2-40B4-BE49-F238E27FC236}">
                <a16:creationId xmlns:a16="http://schemas.microsoft.com/office/drawing/2014/main" id="{3840713F-2966-844F-8FDB-FFDE7DC3ABAE}"/>
              </a:ext>
            </a:extLst>
          </p:cNvPr>
          <p:cNvSpPr/>
          <p:nvPr/>
        </p:nvSpPr>
        <p:spPr>
          <a:xfrm>
            <a:off x="4700875" y="2291200"/>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0" name="Rectangle 189">
            <a:extLst>
              <a:ext uri="{FF2B5EF4-FFF2-40B4-BE49-F238E27FC236}">
                <a16:creationId xmlns:a16="http://schemas.microsoft.com/office/drawing/2014/main" id="{83264286-57B4-134E-BA66-2EAF698994B0}"/>
              </a:ext>
            </a:extLst>
          </p:cNvPr>
          <p:cNvSpPr/>
          <p:nvPr/>
        </p:nvSpPr>
        <p:spPr>
          <a:xfrm>
            <a:off x="4700874" y="2291201"/>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err="1"/>
              <a:t>SGPublicWindowsInstance</a:t>
            </a:r>
            <a:endParaRPr lang="en-US" sz="900" dirty="0"/>
          </a:p>
        </p:txBody>
      </p:sp>
      <p:graphicFrame>
        <p:nvGraphicFramePr>
          <p:cNvPr id="191" name="Table 190">
            <a:extLst>
              <a:ext uri="{FF2B5EF4-FFF2-40B4-BE49-F238E27FC236}">
                <a16:creationId xmlns:a16="http://schemas.microsoft.com/office/drawing/2014/main" id="{35C31685-0020-9740-91C3-1C0BE6BA9ECD}"/>
              </a:ext>
            </a:extLst>
          </p:cNvPr>
          <p:cNvGraphicFramePr>
            <a:graphicFrameLocks noGrp="1"/>
          </p:cNvGraphicFramePr>
          <p:nvPr>
            <p:extLst/>
          </p:nvPr>
        </p:nvGraphicFramePr>
        <p:xfrm>
          <a:off x="4755847" y="2562009"/>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Type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Source</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RDP</a:t>
                      </a:r>
                    </a:p>
                  </a:txBody>
                  <a:tcPr marL="49097" marR="49097" marT="24549" marB="2454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0.0.0.0/0</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All Traffic</a:t>
                      </a:r>
                    </a:p>
                  </a:txBody>
                  <a:tcPr marL="49097" marR="49097" marT="24549" marB="2454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600" dirty="0"/>
                        <a:t>192.168.0.0/24</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758762258"/>
                  </a:ext>
                </a:extLst>
              </a:tr>
            </a:tbl>
          </a:graphicData>
        </a:graphic>
      </p:graphicFrame>
      <p:sp>
        <p:nvSpPr>
          <p:cNvPr id="192" name="Rectangle 191">
            <a:extLst>
              <a:ext uri="{FF2B5EF4-FFF2-40B4-BE49-F238E27FC236}">
                <a16:creationId xmlns:a16="http://schemas.microsoft.com/office/drawing/2014/main" id="{5032A775-5EBE-3C46-93AE-EF6392677CC7}"/>
              </a:ext>
            </a:extLst>
          </p:cNvPr>
          <p:cNvSpPr/>
          <p:nvPr/>
        </p:nvSpPr>
        <p:spPr>
          <a:xfrm>
            <a:off x="4700875" y="1399320"/>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3" name="Rectangle 192">
            <a:extLst>
              <a:ext uri="{FF2B5EF4-FFF2-40B4-BE49-F238E27FC236}">
                <a16:creationId xmlns:a16="http://schemas.microsoft.com/office/drawing/2014/main" id="{1A6642EE-684E-8A49-9864-39D5770BC238}"/>
              </a:ext>
            </a:extLst>
          </p:cNvPr>
          <p:cNvSpPr/>
          <p:nvPr/>
        </p:nvSpPr>
        <p:spPr>
          <a:xfrm>
            <a:off x="4700874" y="1399321"/>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Public RT</a:t>
            </a:r>
          </a:p>
        </p:txBody>
      </p:sp>
      <p:graphicFrame>
        <p:nvGraphicFramePr>
          <p:cNvPr id="194" name="Table 193">
            <a:extLst>
              <a:ext uri="{FF2B5EF4-FFF2-40B4-BE49-F238E27FC236}">
                <a16:creationId xmlns:a16="http://schemas.microsoft.com/office/drawing/2014/main" id="{1D7EF9D6-B74E-414D-8F00-87D230CD9B0E}"/>
              </a:ext>
            </a:extLst>
          </p:cNvPr>
          <p:cNvGraphicFramePr>
            <a:graphicFrameLocks noGrp="1"/>
          </p:cNvGraphicFramePr>
          <p:nvPr>
            <p:extLst/>
          </p:nvPr>
        </p:nvGraphicFramePr>
        <p:xfrm>
          <a:off x="4755847" y="1603811"/>
          <a:ext cx="1612822" cy="571660"/>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10.221.0.0/16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b="1" dirty="0"/>
                        <a:t>IGW-id</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r h="142915">
                <a:tc>
                  <a:txBody>
                    <a:bodyPr/>
                    <a:lstStyle/>
                    <a:p>
                      <a:pPr algn="ctr"/>
                      <a:r>
                        <a:rPr lang="en-US" sz="600" dirty="0"/>
                        <a:t>192.168.0.0/24</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tc>
                  <a:txBody>
                    <a:bodyPr/>
                    <a:lstStyle/>
                    <a:p>
                      <a:pPr algn="ctr"/>
                      <a:r>
                        <a:rPr lang="en-US" sz="600" b="1" dirty="0"/>
                        <a:t>VGW</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21198887"/>
                  </a:ext>
                </a:extLst>
              </a:tr>
            </a:tbl>
          </a:graphicData>
        </a:graphic>
      </p:graphicFrame>
      <p:sp>
        <p:nvSpPr>
          <p:cNvPr id="197" name="Rectangle 196">
            <a:extLst>
              <a:ext uri="{FF2B5EF4-FFF2-40B4-BE49-F238E27FC236}">
                <a16:creationId xmlns:a16="http://schemas.microsoft.com/office/drawing/2014/main" id="{344D1192-8EFE-F146-984C-F839FEE554AE}"/>
              </a:ext>
            </a:extLst>
          </p:cNvPr>
          <p:cNvSpPr/>
          <p:nvPr/>
        </p:nvSpPr>
        <p:spPr>
          <a:xfrm>
            <a:off x="2297569" y="3879193"/>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sz="600" dirty="0"/>
          </a:p>
        </p:txBody>
      </p:sp>
      <p:sp>
        <p:nvSpPr>
          <p:cNvPr id="198" name="Rectangle 197">
            <a:extLst>
              <a:ext uri="{FF2B5EF4-FFF2-40B4-BE49-F238E27FC236}">
                <a16:creationId xmlns:a16="http://schemas.microsoft.com/office/drawing/2014/main" id="{DCE67C1E-1C62-8F4D-98D0-052A8DF3670B}"/>
              </a:ext>
            </a:extLst>
          </p:cNvPr>
          <p:cNvSpPr/>
          <p:nvPr/>
        </p:nvSpPr>
        <p:spPr>
          <a:xfrm>
            <a:off x="1216041" y="3906229"/>
            <a:ext cx="1096999" cy="497841"/>
          </a:xfrm>
          <a:prstGeom prst="rect">
            <a:avLst/>
          </a:prstGeom>
          <a:solidFill>
            <a:schemeClr val="bg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900" dirty="0">
                <a:solidFill>
                  <a:schemeClr val="tx1"/>
                </a:solidFill>
              </a:rPr>
              <a:t>RedHat Linux Instance</a:t>
            </a:r>
          </a:p>
        </p:txBody>
      </p:sp>
    </p:spTree>
    <p:extLst>
      <p:ext uri="{BB962C8B-B14F-4D97-AF65-F5344CB8AC3E}">
        <p14:creationId xmlns:p14="http://schemas.microsoft.com/office/powerpoint/2010/main" val="25184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000"/>
                                        <p:tgtEl>
                                          <p:spTgt spid="136"/>
                                        </p:tgtEl>
                                      </p:cBhvr>
                                    </p:animEffect>
                                    <p:anim calcmode="lin" valueType="num">
                                      <p:cBhvr>
                                        <p:cTn id="13" dur="1000" fill="hold"/>
                                        <p:tgtEl>
                                          <p:spTgt spid="136"/>
                                        </p:tgtEl>
                                        <p:attrNameLst>
                                          <p:attrName>ppt_x</p:attrName>
                                        </p:attrNameLst>
                                      </p:cBhvr>
                                      <p:tavLst>
                                        <p:tav tm="0">
                                          <p:val>
                                            <p:strVal val="#ppt_x"/>
                                          </p:val>
                                        </p:tav>
                                        <p:tav tm="100000">
                                          <p:val>
                                            <p:strVal val="#ppt_x"/>
                                          </p:val>
                                        </p:tav>
                                      </p:tavLst>
                                    </p:anim>
                                    <p:anim calcmode="lin" valueType="num">
                                      <p:cBhvr>
                                        <p:cTn id="14" dur="1000" fill="hold"/>
                                        <p:tgtEl>
                                          <p:spTgt spid="1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1000"/>
                                        <p:tgtEl>
                                          <p:spTgt spid="146"/>
                                        </p:tgtEl>
                                      </p:cBhvr>
                                    </p:animEffect>
                                    <p:anim calcmode="lin" valueType="num">
                                      <p:cBhvr>
                                        <p:cTn id="23" dur="1000" fill="hold"/>
                                        <p:tgtEl>
                                          <p:spTgt spid="146"/>
                                        </p:tgtEl>
                                        <p:attrNameLst>
                                          <p:attrName>ppt_x</p:attrName>
                                        </p:attrNameLst>
                                      </p:cBhvr>
                                      <p:tavLst>
                                        <p:tav tm="0">
                                          <p:val>
                                            <p:strVal val="#ppt_x"/>
                                          </p:val>
                                        </p:tav>
                                        <p:tav tm="100000">
                                          <p:val>
                                            <p:strVal val="#ppt_x"/>
                                          </p:val>
                                        </p:tav>
                                      </p:tavLst>
                                    </p:anim>
                                    <p:anim calcmode="lin" valueType="num">
                                      <p:cBhvr>
                                        <p:cTn id="24" dur="1000" fill="hold"/>
                                        <p:tgtEl>
                                          <p:spTgt spid="1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1000"/>
                                        <p:tgtEl>
                                          <p:spTgt spid="145"/>
                                        </p:tgtEl>
                                      </p:cBhvr>
                                    </p:animEffect>
                                    <p:anim calcmode="lin" valueType="num">
                                      <p:cBhvr>
                                        <p:cTn id="28" dur="1000" fill="hold"/>
                                        <p:tgtEl>
                                          <p:spTgt spid="145"/>
                                        </p:tgtEl>
                                        <p:attrNameLst>
                                          <p:attrName>ppt_x</p:attrName>
                                        </p:attrNameLst>
                                      </p:cBhvr>
                                      <p:tavLst>
                                        <p:tav tm="0">
                                          <p:val>
                                            <p:strVal val="#ppt_x"/>
                                          </p:val>
                                        </p:tav>
                                        <p:tav tm="100000">
                                          <p:val>
                                            <p:strVal val="#ppt_x"/>
                                          </p:val>
                                        </p:tav>
                                      </p:tavLst>
                                    </p:anim>
                                    <p:anim calcmode="lin" valueType="num">
                                      <p:cBhvr>
                                        <p:cTn id="29" dur="1000" fill="hold"/>
                                        <p:tgtEl>
                                          <p:spTgt spid="14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fade">
                                      <p:cBhvr>
                                        <p:cTn id="32" dur="1000"/>
                                        <p:tgtEl>
                                          <p:spTgt spid="197"/>
                                        </p:tgtEl>
                                      </p:cBhvr>
                                    </p:animEffect>
                                    <p:anim calcmode="lin" valueType="num">
                                      <p:cBhvr>
                                        <p:cTn id="33" dur="1000" fill="hold"/>
                                        <p:tgtEl>
                                          <p:spTgt spid="197"/>
                                        </p:tgtEl>
                                        <p:attrNameLst>
                                          <p:attrName>ppt_x</p:attrName>
                                        </p:attrNameLst>
                                      </p:cBhvr>
                                      <p:tavLst>
                                        <p:tav tm="0">
                                          <p:val>
                                            <p:strVal val="#ppt_x"/>
                                          </p:val>
                                        </p:tav>
                                        <p:tav tm="100000">
                                          <p:val>
                                            <p:strVal val="#ppt_x"/>
                                          </p:val>
                                        </p:tav>
                                      </p:tavLst>
                                    </p:anim>
                                    <p:anim calcmode="lin" valueType="num">
                                      <p:cBhvr>
                                        <p:cTn id="34" dur="1000" fill="hold"/>
                                        <p:tgtEl>
                                          <p:spTgt spid="19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8"/>
                                        </p:tgtEl>
                                        <p:attrNameLst>
                                          <p:attrName>style.visibility</p:attrName>
                                        </p:attrNameLst>
                                      </p:cBhvr>
                                      <p:to>
                                        <p:strVal val="visible"/>
                                      </p:to>
                                    </p:set>
                                    <p:animEffect transition="in" filter="fade">
                                      <p:cBhvr>
                                        <p:cTn id="37" dur="1000"/>
                                        <p:tgtEl>
                                          <p:spTgt spid="198"/>
                                        </p:tgtEl>
                                      </p:cBhvr>
                                    </p:animEffect>
                                    <p:anim calcmode="lin" valueType="num">
                                      <p:cBhvr>
                                        <p:cTn id="38" dur="1000" fill="hold"/>
                                        <p:tgtEl>
                                          <p:spTgt spid="198"/>
                                        </p:tgtEl>
                                        <p:attrNameLst>
                                          <p:attrName>ppt_x</p:attrName>
                                        </p:attrNameLst>
                                      </p:cBhvr>
                                      <p:tavLst>
                                        <p:tav tm="0">
                                          <p:val>
                                            <p:strVal val="#ppt_x"/>
                                          </p:val>
                                        </p:tav>
                                        <p:tav tm="100000">
                                          <p:val>
                                            <p:strVal val="#ppt_x"/>
                                          </p:val>
                                        </p:tav>
                                      </p:tavLst>
                                    </p:anim>
                                    <p:anim calcmode="lin" valueType="num">
                                      <p:cBhvr>
                                        <p:cTn id="39"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p:bldP spid="145" grpId="0" animBg="1"/>
      <p:bldP spid="146" grpId="0"/>
      <p:bldP spid="183" grpId="0" animBg="1"/>
      <p:bldP spid="184" grpId="0" animBg="1"/>
      <p:bldP spid="186" grpId="0" animBg="1"/>
      <p:bldP spid="187" grpId="0" animBg="1"/>
      <p:bldP spid="189" grpId="0" animBg="1"/>
      <p:bldP spid="190" grpId="0" animBg="1"/>
      <p:bldP spid="192" grpId="0" animBg="1"/>
      <p:bldP spid="193" grpId="0" animBg="1"/>
      <p:bldP spid="197" grpId="0" animBg="1"/>
      <p:bldP spid="1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040C-7FAC-44EA-B330-89BA31645752}"/>
              </a:ext>
            </a:extLst>
          </p:cNvPr>
          <p:cNvSpPr>
            <a:spLocks noGrp="1"/>
          </p:cNvSpPr>
          <p:nvPr>
            <p:ph type="title"/>
          </p:nvPr>
        </p:nvSpPr>
        <p:spPr/>
        <p:txBody>
          <a:bodyPr/>
          <a:lstStyle/>
          <a:p>
            <a:r>
              <a:rPr lang="en-US" dirty="0"/>
              <a:t>VPN Connections </a:t>
            </a:r>
          </a:p>
        </p:txBody>
      </p:sp>
      <p:sp>
        <p:nvSpPr>
          <p:cNvPr id="9" name="Text Placeholder 8">
            <a:extLst>
              <a:ext uri="{FF2B5EF4-FFF2-40B4-BE49-F238E27FC236}">
                <a16:creationId xmlns:a16="http://schemas.microsoft.com/office/drawing/2014/main" id="{049D2ABE-F13D-A640-8C95-11AB26AE47DA}"/>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E929452E-D632-4BCB-94D2-B345873D7A88}"/>
              </a:ext>
            </a:extLst>
          </p:cNvPr>
          <p:cNvSpPr>
            <a:spLocks noGrp="1"/>
          </p:cNvSpPr>
          <p:nvPr>
            <p:ph type="sldNum" sz="quarter" idx="4"/>
          </p:nvPr>
        </p:nvSpPr>
        <p:spPr/>
        <p:txBody>
          <a:bodyPr/>
          <a:lstStyle/>
          <a:p>
            <a:fld id="{92978B7E-5EBE-134C-B481-E4E8CA36F800}" type="slidenum">
              <a:rPr lang="en-US" smtClean="0"/>
              <a:t>34</a:t>
            </a:fld>
            <a:endParaRPr lang="en-US" dirty="0"/>
          </a:p>
        </p:txBody>
      </p:sp>
      <p:sp>
        <p:nvSpPr>
          <p:cNvPr id="11" name="Text Placeholder 10">
            <a:extLst>
              <a:ext uri="{FF2B5EF4-FFF2-40B4-BE49-F238E27FC236}">
                <a16:creationId xmlns:a16="http://schemas.microsoft.com/office/drawing/2014/main" id="{35E29638-F686-584E-B0BA-8FFAF324A9A4}"/>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6870CC8F-6744-471C-B2D6-6442DF91EC4B}"/>
              </a:ext>
            </a:extLst>
          </p:cNvPr>
          <p:cNvSpPr>
            <a:spLocks noGrp="1"/>
          </p:cNvSpPr>
          <p:nvPr>
            <p:ph type="ftr" sz="quarter" idx="3"/>
          </p:nvPr>
        </p:nvSpPr>
        <p:spPr/>
        <p:txBody>
          <a:bodyPr/>
          <a:lstStyle/>
          <a:p>
            <a:pPr>
              <a:defRPr/>
            </a:pPr>
            <a:r>
              <a:rPr lang="en-US"/>
              <a:t>© 2019 NetApp, Inc. All rights reserved. </a:t>
            </a:r>
            <a:endParaRPr lang="en-US" dirty="0"/>
          </a:p>
        </p:txBody>
      </p:sp>
      <p:pic>
        <p:nvPicPr>
          <p:cNvPr id="7" name="Picture 6">
            <a:extLst>
              <a:ext uri="{FF2B5EF4-FFF2-40B4-BE49-F238E27FC236}">
                <a16:creationId xmlns:a16="http://schemas.microsoft.com/office/drawing/2014/main" id="{D34683F5-6030-4E7B-9D2D-1434625ACCB3}"/>
              </a:ext>
            </a:extLst>
          </p:cNvPr>
          <p:cNvPicPr>
            <a:picLocks noChangeAspect="1"/>
          </p:cNvPicPr>
          <p:nvPr/>
        </p:nvPicPr>
        <p:blipFill>
          <a:blip r:embed="rId3"/>
          <a:stretch>
            <a:fillRect/>
          </a:stretch>
        </p:blipFill>
        <p:spPr>
          <a:xfrm>
            <a:off x="969984" y="1209746"/>
            <a:ext cx="7245164" cy="3774559"/>
          </a:xfrm>
          <a:prstGeom prst="rect">
            <a:avLst/>
          </a:prstGeom>
        </p:spPr>
      </p:pic>
      <p:sp>
        <p:nvSpPr>
          <p:cNvPr id="8" name="Rectangle 7">
            <a:extLst>
              <a:ext uri="{FF2B5EF4-FFF2-40B4-BE49-F238E27FC236}">
                <a16:creationId xmlns:a16="http://schemas.microsoft.com/office/drawing/2014/main" id="{35C64700-0E40-4B78-9A19-6A6A9B337B2F}"/>
              </a:ext>
            </a:extLst>
          </p:cNvPr>
          <p:cNvSpPr/>
          <p:nvPr/>
        </p:nvSpPr>
        <p:spPr>
          <a:xfrm>
            <a:off x="4033299" y="2459104"/>
            <a:ext cx="1531929" cy="1343608"/>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Tree>
    <p:extLst>
      <p:ext uri="{BB962C8B-B14F-4D97-AF65-F5344CB8AC3E}">
        <p14:creationId xmlns:p14="http://schemas.microsoft.com/office/powerpoint/2010/main" val="2921602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95DD-3DEB-4545-A0D7-FC04FD9719DB}"/>
              </a:ext>
            </a:extLst>
          </p:cNvPr>
          <p:cNvSpPr>
            <a:spLocks noGrp="1"/>
          </p:cNvSpPr>
          <p:nvPr>
            <p:ph type="title"/>
          </p:nvPr>
        </p:nvSpPr>
        <p:spPr/>
        <p:txBody>
          <a:bodyPr/>
          <a:lstStyle/>
          <a:p>
            <a:r>
              <a:rPr lang="en-US" dirty="0"/>
              <a:t>ACTION: Share Your Experiences</a:t>
            </a:r>
          </a:p>
        </p:txBody>
      </p:sp>
      <p:sp>
        <p:nvSpPr>
          <p:cNvPr id="3" name="Footer Placeholder 2">
            <a:extLst>
              <a:ext uri="{FF2B5EF4-FFF2-40B4-BE49-F238E27FC236}">
                <a16:creationId xmlns:a16="http://schemas.microsoft.com/office/drawing/2014/main" id="{B99165D1-48FA-434C-AAD4-42862B578CC6}"/>
              </a:ext>
            </a:extLst>
          </p:cNvPr>
          <p:cNvSpPr>
            <a:spLocks noGrp="1"/>
          </p:cNvSpPr>
          <p:nvPr>
            <p:ph type="ftr" sz="quarter" idx="10"/>
          </p:nvPr>
        </p:nvSpPr>
        <p:spPr/>
        <p:txBody>
          <a:bodyPr/>
          <a:lstStyle/>
          <a:p>
            <a:pPr>
              <a:defRPr/>
            </a:pPr>
            <a:r>
              <a:rPr lang="en-US"/>
              <a:t>© 2019 NetApp, Inc. All rights reserved. </a:t>
            </a:r>
            <a:endParaRPr lang="en-US" dirty="0"/>
          </a:p>
        </p:txBody>
      </p:sp>
      <p:sp>
        <p:nvSpPr>
          <p:cNvPr id="5" name="Text Placeholder 4">
            <a:extLst>
              <a:ext uri="{FF2B5EF4-FFF2-40B4-BE49-F238E27FC236}">
                <a16:creationId xmlns:a16="http://schemas.microsoft.com/office/drawing/2014/main" id="{344865FD-B2E6-45F1-A960-661527E680BB}"/>
              </a:ext>
            </a:extLst>
          </p:cNvPr>
          <p:cNvSpPr>
            <a:spLocks noGrp="1"/>
          </p:cNvSpPr>
          <p:nvPr>
            <p:ph type="body" idx="12"/>
          </p:nvPr>
        </p:nvSpPr>
        <p:spPr/>
        <p:txBody>
          <a:bodyPr/>
          <a:lstStyle/>
          <a:p>
            <a:r>
              <a:rPr lang="en-US" dirty="0"/>
              <a:t>Roundtable questions for the exercise</a:t>
            </a:r>
          </a:p>
          <a:p>
            <a:endParaRPr lang="en-US" dirty="0"/>
          </a:p>
        </p:txBody>
      </p:sp>
      <p:sp>
        <p:nvSpPr>
          <p:cNvPr id="14" name="Slide Number Placeholder 6">
            <a:extLst>
              <a:ext uri="{FF2B5EF4-FFF2-40B4-BE49-F238E27FC236}">
                <a16:creationId xmlns:a16="http://schemas.microsoft.com/office/drawing/2014/main" id="{8C3D742A-4838-4376-AD1D-D39311A5F54B}"/>
              </a:ext>
            </a:extLst>
          </p:cNvPr>
          <p:cNvSpPr txBox="1">
            <a:spLocks/>
          </p:cNvSpPr>
          <p:nvPr/>
        </p:nvSpPr>
        <p:spPr>
          <a:xfrm>
            <a:off x="8889543" y="5218128"/>
            <a:ext cx="671050" cy="17101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6AA2537-0790-4789-A16C-397C663A3332}" type="slidenum">
              <a:rPr lang="en-US" sz="1200" smtClean="0">
                <a:solidFill>
                  <a:schemeClr val="bg1">
                    <a:lumMod val="50000"/>
                  </a:schemeClr>
                </a:solidFill>
              </a:rPr>
              <a:pPr algn="r"/>
              <a:t>35</a:t>
            </a:fld>
            <a:endParaRPr lang="en-US" sz="1200" dirty="0">
              <a:solidFill>
                <a:schemeClr val="bg1">
                  <a:lumMod val="50000"/>
                </a:schemeClr>
              </a:solidFill>
            </a:endParaRPr>
          </a:p>
        </p:txBody>
      </p:sp>
      <p:sp>
        <p:nvSpPr>
          <p:cNvPr id="15" name="Content Placeholder 9">
            <a:extLst>
              <a:ext uri="{FF2B5EF4-FFF2-40B4-BE49-F238E27FC236}">
                <a16:creationId xmlns:a16="http://schemas.microsoft.com/office/drawing/2014/main" id="{5DB412EF-3FEB-BF48-AFF3-AA9A6B6D7902}"/>
              </a:ext>
            </a:extLst>
          </p:cNvPr>
          <p:cNvSpPr txBox="1">
            <a:spLocks/>
          </p:cNvSpPr>
          <p:nvPr/>
        </p:nvSpPr>
        <p:spPr bwMode="auto">
          <a:xfrm>
            <a:off x="2574986" y="2257858"/>
            <a:ext cx="6964907" cy="194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3244" tIns="36623" rIns="73244" bIns="36623" numCol="1" anchor="ctr" anchorCtr="0" compatLnSpc="1">
            <a:prstTxWarp prst="textNoShape">
              <a:avLst/>
            </a:prstTxWarp>
            <a:noAutofit/>
          </a:bodyPr>
          <a:lstStyle>
            <a:lvl1pPr marL="182880" indent="-182880" algn="l" defTabSz="731838" rtl="0" eaLnBrk="0" fontAlgn="base" hangingPunct="0">
              <a:lnSpc>
                <a:spcPct val="100000"/>
              </a:lnSpc>
              <a:spcBef>
                <a:spcPts val="1000"/>
              </a:spcBef>
              <a:spcAft>
                <a:spcPts val="200"/>
              </a:spcAft>
              <a:buClr>
                <a:schemeClr val="tx2"/>
              </a:buClr>
              <a:buFont typeface="Wingdings" charset="2"/>
              <a:buChar char="§"/>
              <a:defRPr sz="2000" kern="1200">
                <a:solidFill>
                  <a:schemeClr val="tx1"/>
                </a:solidFill>
                <a:latin typeface="+mn-lt"/>
                <a:ea typeface="ＭＳ Ｐゴシック" charset="0"/>
                <a:cs typeface="ＭＳ Ｐゴシック" charset="0"/>
              </a:defRPr>
            </a:lvl1pPr>
            <a:lvl2pPr marL="365760" indent="-182880" algn="l" defTabSz="731838" rtl="0" eaLnBrk="0" fontAlgn="base" hangingPunct="0">
              <a:lnSpc>
                <a:spcPct val="100000"/>
              </a:lnSpc>
              <a:spcBef>
                <a:spcPts val="0"/>
              </a:spcBef>
              <a:spcAft>
                <a:spcPts val="200"/>
              </a:spcAft>
              <a:buClr>
                <a:schemeClr val="tx1">
                  <a:lumMod val="50000"/>
                  <a:lumOff val="50000"/>
                </a:schemeClr>
              </a:buClr>
              <a:buFont typeface="Wingdings" charset="2"/>
              <a:buChar char="§"/>
              <a:defRPr sz="1600" kern="1200">
                <a:solidFill>
                  <a:schemeClr val="accent1"/>
                </a:solidFill>
                <a:latin typeface="+mn-lt"/>
                <a:ea typeface="ＭＳ Ｐゴシック" charset="0"/>
                <a:cs typeface="+mn-cs"/>
              </a:defRPr>
            </a:lvl2pPr>
            <a:lvl3pPr marL="574675" indent="-173038" algn="l" defTabSz="731838" rtl="0" eaLnBrk="0" fontAlgn="base" hangingPunct="0">
              <a:lnSpc>
                <a:spcPct val="100000"/>
              </a:lnSpc>
              <a:spcBef>
                <a:spcPts val="0"/>
              </a:spcBef>
              <a:spcAft>
                <a:spcPts val="400"/>
              </a:spcAft>
              <a:buClr>
                <a:schemeClr val="bg2"/>
              </a:buClr>
              <a:buFont typeface="Wingdings" charset="0"/>
              <a:buChar char="§"/>
              <a:defRPr sz="1600" kern="1200">
                <a:solidFill>
                  <a:schemeClr val="tx1"/>
                </a:solidFill>
                <a:latin typeface="+mn-lt"/>
                <a:ea typeface="ＭＳ Ｐゴシック" charset="0"/>
                <a:cs typeface="+mn-cs"/>
              </a:defRPr>
            </a:lvl3pPr>
            <a:lvl4pPr marL="741363" indent="-166688" algn="l" defTabSz="731838" rtl="0" eaLnBrk="0" fontAlgn="base" hangingPunct="0">
              <a:lnSpc>
                <a:spcPct val="100000"/>
              </a:lnSpc>
              <a:spcBef>
                <a:spcPts val="0"/>
              </a:spcBef>
              <a:spcAft>
                <a:spcPts val="4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73038" algn="l" defTabSz="731838" rtl="0" eaLnBrk="0" fontAlgn="base" hangingPunct="0">
              <a:lnSpc>
                <a:spcPct val="100000"/>
              </a:lnSpc>
              <a:spcBef>
                <a:spcPts val="0"/>
              </a:spcBef>
              <a:spcAft>
                <a:spcPts val="400"/>
              </a:spcAft>
              <a:buClr>
                <a:schemeClr val="bg2"/>
              </a:buClr>
              <a:buFont typeface="Wingdings" charset="0"/>
              <a:buChar char="§"/>
              <a:defRPr lang="en-US" sz="1400" kern="120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dirty="0"/>
              <a:t>If you set up a second </a:t>
            </a:r>
            <a:r>
              <a:rPr lang="en-US" dirty="0">
                <a:solidFill>
                  <a:srgbClr val="000000"/>
                </a:solidFill>
              </a:rPr>
              <a:t>Internet Protocol security (IPsec)</a:t>
            </a:r>
            <a:r>
              <a:rPr lang="en-US" dirty="0"/>
              <a:t> tunnel for your VPN connection, what </a:t>
            </a:r>
            <a:r>
              <a:rPr lang="en-US" dirty="0">
                <a:solidFill>
                  <a:srgbClr val="000000"/>
                </a:solidFill>
              </a:rPr>
              <a:t>kind of redundancy does that provide</a:t>
            </a:r>
            <a:r>
              <a:rPr lang="en-US" dirty="0"/>
              <a:t> or not provide? </a:t>
            </a:r>
          </a:p>
          <a:p>
            <a:r>
              <a:rPr lang="en-US" dirty="0"/>
              <a:t>What was the purpose of setting up the </a:t>
            </a:r>
            <a:r>
              <a:rPr lang="en-US" dirty="0">
                <a:solidFill>
                  <a:srgbClr val="000000"/>
                </a:solidFill>
              </a:rPr>
              <a:t>Dynamic Host Configuration Protocol (DHCP)</a:t>
            </a:r>
            <a:r>
              <a:rPr lang="en-US" dirty="0"/>
              <a:t> option set?</a:t>
            </a:r>
          </a:p>
        </p:txBody>
      </p:sp>
      <p:grpSp>
        <p:nvGrpSpPr>
          <p:cNvPr id="16" name="Group 15">
            <a:extLst>
              <a:ext uri="{FF2B5EF4-FFF2-40B4-BE49-F238E27FC236}">
                <a16:creationId xmlns:a16="http://schemas.microsoft.com/office/drawing/2014/main" id="{B23E21F0-5A8E-2F48-A1C7-080A699F0BF9}"/>
              </a:ext>
            </a:extLst>
          </p:cNvPr>
          <p:cNvGrpSpPr/>
          <p:nvPr/>
        </p:nvGrpSpPr>
        <p:grpSpPr>
          <a:xfrm>
            <a:off x="216882" y="2257858"/>
            <a:ext cx="1947657" cy="1947657"/>
            <a:chOff x="3968587" y="2800940"/>
            <a:chExt cx="2141484" cy="2141484"/>
          </a:xfrm>
        </p:grpSpPr>
        <p:sp>
          <p:nvSpPr>
            <p:cNvPr id="17" name="Oval 16">
              <a:extLst>
                <a:ext uri="{FF2B5EF4-FFF2-40B4-BE49-F238E27FC236}">
                  <a16:creationId xmlns:a16="http://schemas.microsoft.com/office/drawing/2014/main" id="{AD68C0C6-EEB3-D740-B60D-063C425EEFA1}"/>
                </a:ext>
              </a:extLst>
            </p:cNvPr>
            <p:cNvSpPr/>
            <p:nvPr/>
          </p:nvSpPr>
          <p:spPr>
            <a:xfrm>
              <a:off x="3968587" y="2800940"/>
              <a:ext cx="2141484" cy="2141484"/>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nvGrpSpPr>
            <p:cNvPr id="18" name="Group 17">
              <a:extLst>
                <a:ext uri="{FF2B5EF4-FFF2-40B4-BE49-F238E27FC236}">
                  <a16:creationId xmlns:a16="http://schemas.microsoft.com/office/drawing/2014/main" id="{DC138390-B3B6-0D46-B6C5-4D5A18D9075F}"/>
                </a:ext>
              </a:extLst>
            </p:cNvPr>
            <p:cNvGrpSpPr/>
            <p:nvPr/>
          </p:nvGrpSpPr>
          <p:grpSpPr>
            <a:xfrm>
              <a:off x="4275453" y="3136902"/>
              <a:ext cx="1592175" cy="1592178"/>
              <a:chOff x="4001792" y="2945512"/>
              <a:chExt cx="1493518" cy="1493521"/>
            </a:xfrm>
          </p:grpSpPr>
          <p:sp>
            <p:nvSpPr>
              <p:cNvPr id="19" name="Rectangular Callout 18">
                <a:extLst>
                  <a:ext uri="{FF2B5EF4-FFF2-40B4-BE49-F238E27FC236}">
                    <a16:creationId xmlns:a16="http://schemas.microsoft.com/office/drawing/2014/main" id="{9EE1C393-5513-904A-AD92-79BC11476757}"/>
                  </a:ext>
                </a:extLst>
              </p:cNvPr>
              <p:cNvSpPr/>
              <p:nvPr/>
            </p:nvSpPr>
            <p:spPr>
              <a:xfrm>
                <a:off x="4652543" y="3428640"/>
                <a:ext cx="634962" cy="542579"/>
              </a:xfrm>
              <a:prstGeom prst="wedgeRectCallout">
                <a:avLst>
                  <a:gd name="adj1" fmla="val 41440"/>
                  <a:gd name="adj2" fmla="val 92222"/>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0" name="Rectangular Callout 19">
                <a:extLst>
                  <a:ext uri="{FF2B5EF4-FFF2-40B4-BE49-F238E27FC236}">
                    <a16:creationId xmlns:a16="http://schemas.microsoft.com/office/drawing/2014/main" id="{27C29BF5-A586-CF46-B68A-508A030CF56F}"/>
                  </a:ext>
                </a:extLst>
              </p:cNvPr>
              <p:cNvSpPr/>
              <p:nvPr/>
            </p:nvSpPr>
            <p:spPr>
              <a:xfrm>
                <a:off x="4179208" y="3186210"/>
                <a:ext cx="727320" cy="519491"/>
              </a:xfrm>
              <a:prstGeom prst="wedgeRectCallout">
                <a:avLst>
                  <a:gd name="adj1" fmla="val -30357"/>
                  <a:gd name="adj2" fmla="val 95833"/>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1" name="Rectangle 20">
                <a:extLst>
                  <a:ext uri="{FF2B5EF4-FFF2-40B4-BE49-F238E27FC236}">
                    <a16:creationId xmlns:a16="http://schemas.microsoft.com/office/drawing/2014/main" id="{8FDE8ACF-C671-D046-A978-527EE4D3CDEA}"/>
                  </a:ext>
                </a:extLst>
              </p:cNvPr>
              <p:cNvSpPr/>
              <p:nvPr/>
            </p:nvSpPr>
            <p:spPr>
              <a:xfrm>
                <a:off x="4617909" y="3417095"/>
                <a:ext cx="288619" cy="288606"/>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2" name="image120.png" descr="Support-Speech-Bubbles_256.png">
                <a:extLst>
                  <a:ext uri="{FF2B5EF4-FFF2-40B4-BE49-F238E27FC236}">
                    <a16:creationId xmlns:a16="http://schemas.microsoft.com/office/drawing/2014/main" id="{2F8840B8-0396-6E43-9C1E-BC3BAA045EFA}"/>
                  </a:ext>
                </a:extLst>
              </p:cNvPr>
              <p:cNvPicPr>
                <a:picLocks noChangeAspect="1"/>
              </p:cNvPicPr>
              <p:nvPr/>
            </p:nvPicPr>
            <p:blipFill>
              <a:blip r:embed="rId3" cstate="print">
                <a:duotone>
                  <a:schemeClr val="bg2">
                    <a:shade val="45000"/>
                    <a:satMod val="135000"/>
                  </a:schemeClr>
                  <a:prstClr val="white"/>
                </a:duotone>
                <a:extLst/>
              </a:blip>
              <a:stretch>
                <a:fillRect/>
              </a:stretch>
            </p:blipFill>
            <p:spPr>
              <a:xfrm>
                <a:off x="4001792" y="2945512"/>
                <a:ext cx="1493518" cy="1493521"/>
              </a:xfrm>
              <a:prstGeom prst="rect">
                <a:avLst/>
              </a:prstGeom>
              <a:ln w="12700">
                <a:miter lim="400000"/>
              </a:ln>
            </p:spPr>
          </p:pic>
        </p:grpSp>
      </p:grpSp>
    </p:spTree>
    <p:extLst>
      <p:ext uri="{BB962C8B-B14F-4D97-AF65-F5344CB8AC3E}">
        <p14:creationId xmlns:p14="http://schemas.microsoft.com/office/powerpoint/2010/main" val="1976678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FF6BD6-8CDB-4E58-AB17-EEC794AFB185}"/>
              </a:ext>
            </a:extLst>
          </p:cNvPr>
          <p:cNvSpPr>
            <a:spLocks noGrp="1"/>
          </p:cNvSpPr>
          <p:nvPr>
            <p:ph type="title"/>
          </p:nvPr>
        </p:nvSpPr>
        <p:spPr/>
        <p:txBody>
          <a:bodyPr/>
          <a:lstStyle/>
          <a:p>
            <a:r>
              <a:rPr lang="en-US" dirty="0"/>
              <a:t>Module Review</a:t>
            </a:r>
          </a:p>
        </p:txBody>
      </p:sp>
      <p:sp>
        <p:nvSpPr>
          <p:cNvPr id="9" name="Content Placeholder 8">
            <a:extLst>
              <a:ext uri="{FF2B5EF4-FFF2-40B4-BE49-F238E27FC236}">
                <a16:creationId xmlns:a16="http://schemas.microsoft.com/office/drawing/2014/main" id="{1A48D158-9870-4DBD-A78B-1581757871AF}"/>
              </a:ext>
            </a:extLst>
          </p:cNvPr>
          <p:cNvSpPr>
            <a:spLocks noGrp="1"/>
          </p:cNvSpPr>
          <p:nvPr>
            <p:ph sz="quarter" idx="14"/>
          </p:nvPr>
        </p:nvSpPr>
        <p:spPr/>
        <p:txBody>
          <a:bodyPr anchor="ctr"/>
          <a:lstStyle/>
          <a:p>
            <a:r>
              <a:rPr lang="en-US" dirty="0">
                <a:solidFill>
                  <a:srgbClr val="000000"/>
                </a:solidFill>
              </a:rPr>
              <a:t>In this module,</a:t>
            </a:r>
            <a:r>
              <a:rPr lang="en-US" dirty="0"/>
              <a:t> you configured an </a:t>
            </a:r>
            <a:r>
              <a:rPr lang="en-US" dirty="0">
                <a:solidFill>
                  <a:srgbClr val="000000"/>
                </a:solidFill>
              </a:rPr>
              <a:t>AWS</a:t>
            </a:r>
            <a:r>
              <a:rPr lang="en-US" dirty="0"/>
              <a:t> </a:t>
            </a:r>
            <a:r>
              <a:rPr lang="en-US" dirty="0">
                <a:solidFill>
                  <a:srgbClr val="000000"/>
                </a:solidFill>
              </a:rPr>
              <a:t>Virtual Private Cloud</a:t>
            </a:r>
            <a:r>
              <a:rPr lang="en-US" dirty="0"/>
              <a:t>. </a:t>
            </a:r>
            <a:br>
              <a:rPr lang="en-US" dirty="0"/>
            </a:br>
            <a:r>
              <a:rPr lang="en-US" dirty="0"/>
              <a:t>You set up subnets, </a:t>
            </a:r>
            <a:r>
              <a:rPr lang="en-US" dirty="0">
                <a:solidFill>
                  <a:srgbClr val="000000"/>
                </a:solidFill>
              </a:rPr>
              <a:t>route tables, and</a:t>
            </a:r>
            <a:r>
              <a:rPr lang="en-US" dirty="0"/>
              <a:t> security groups to create public and private subnets with proper connectivity to an on-premises data center.</a:t>
            </a:r>
          </a:p>
          <a:p>
            <a:r>
              <a:rPr lang="en-US" dirty="0"/>
              <a:t>You also configured the </a:t>
            </a:r>
            <a:r>
              <a:rPr lang="en-US" dirty="0">
                <a:solidFill>
                  <a:srgbClr val="000000"/>
                </a:solidFill>
              </a:rPr>
              <a:t>AWS</a:t>
            </a:r>
            <a:r>
              <a:rPr lang="en-US" dirty="0"/>
              <a:t> environment to be able to have </a:t>
            </a:r>
            <a:r>
              <a:rPr lang="en-US" dirty="0">
                <a:solidFill>
                  <a:srgbClr val="000000"/>
                </a:solidFill>
              </a:rPr>
              <a:t>virtual machine</a:t>
            </a:r>
            <a:r>
              <a:rPr lang="en-US" dirty="0"/>
              <a:t> instances join the on-premises </a:t>
            </a:r>
            <a:r>
              <a:rPr lang="en-US" dirty="0">
                <a:solidFill>
                  <a:srgbClr val="000000"/>
                </a:solidFill>
              </a:rPr>
              <a:t>Active Directory</a:t>
            </a:r>
            <a:r>
              <a:rPr lang="en-US" dirty="0"/>
              <a:t> domain.</a:t>
            </a:r>
          </a:p>
          <a:p>
            <a:r>
              <a:rPr lang="en-US" dirty="0"/>
              <a:t>The environment is now ready to establish </a:t>
            </a:r>
            <a:r>
              <a:rPr lang="en-US" dirty="0">
                <a:solidFill>
                  <a:srgbClr val="000000"/>
                </a:solidFill>
              </a:rPr>
              <a:t>on-premises</a:t>
            </a:r>
            <a:r>
              <a:rPr lang="en-US" dirty="0"/>
              <a:t> to cloud data management and mobility by using OnCommand Cloud Manager.</a:t>
            </a:r>
          </a:p>
        </p:txBody>
      </p:sp>
      <p:sp>
        <p:nvSpPr>
          <p:cNvPr id="2" name="Text Placeholder 1">
            <a:extLst>
              <a:ext uri="{FF2B5EF4-FFF2-40B4-BE49-F238E27FC236}">
                <a16:creationId xmlns:a16="http://schemas.microsoft.com/office/drawing/2014/main" id="{55BFD875-D20F-9445-B0A2-CC4B826372F8}"/>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D380234-2CAF-4ACF-A3EF-7328F1D73E2E}"/>
              </a:ext>
            </a:extLst>
          </p:cNvPr>
          <p:cNvSpPr>
            <a:spLocks noGrp="1"/>
          </p:cNvSpPr>
          <p:nvPr>
            <p:ph type="sldNum" sz="quarter" idx="4"/>
          </p:nvPr>
        </p:nvSpPr>
        <p:spPr/>
        <p:txBody>
          <a:bodyPr/>
          <a:lstStyle/>
          <a:p>
            <a:fld id="{92978B7E-5EBE-134C-B481-E4E8CA36F800}" type="slidenum">
              <a:rPr lang="en-US" smtClean="0"/>
              <a:pPr/>
              <a:t>36</a:t>
            </a:fld>
            <a:endParaRPr lang="en-US" dirty="0"/>
          </a:p>
        </p:txBody>
      </p:sp>
      <p:sp>
        <p:nvSpPr>
          <p:cNvPr id="5" name="Text Placeholder 4">
            <a:extLst>
              <a:ext uri="{FF2B5EF4-FFF2-40B4-BE49-F238E27FC236}">
                <a16:creationId xmlns:a16="http://schemas.microsoft.com/office/drawing/2014/main" id="{16DF603C-EE85-D64C-8AA7-18FBD26A9BE0}"/>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62A5B894-A1C7-4C51-97F7-23536E0D327B}"/>
              </a:ext>
            </a:extLst>
          </p:cNvPr>
          <p:cNvSpPr>
            <a:spLocks noGrp="1"/>
          </p:cNvSpPr>
          <p:nvPr>
            <p:ph type="ftr" sz="quarter" idx="3"/>
          </p:nvPr>
        </p:nvSpPr>
        <p:spPr/>
        <p:txBody>
          <a:bodyPr/>
          <a:lstStyle/>
          <a:p>
            <a:pPr>
              <a:defRPr/>
            </a:pPr>
            <a:r>
              <a:rPr lang="en-US"/>
              <a:t>© 2019 NetApp, Inc. All rights reserved. </a:t>
            </a:r>
            <a:endParaRPr lang="en-US" dirty="0"/>
          </a:p>
        </p:txBody>
      </p:sp>
      <p:grpSp>
        <p:nvGrpSpPr>
          <p:cNvPr id="11" name="Group 10"/>
          <p:cNvGrpSpPr/>
          <p:nvPr/>
        </p:nvGrpSpPr>
        <p:grpSpPr>
          <a:xfrm>
            <a:off x="8237738" y="365567"/>
            <a:ext cx="1156357" cy="1156357"/>
            <a:chOff x="8226503" y="373931"/>
            <a:chExt cx="1156357" cy="1156357"/>
          </a:xfrm>
        </p:grpSpPr>
        <p:sp>
          <p:nvSpPr>
            <p:cNvPr id="12" name="Oval 11"/>
            <p:cNvSpPr/>
            <p:nvPr/>
          </p:nvSpPr>
          <p:spPr>
            <a:xfrm>
              <a:off x="8226503" y="373931"/>
              <a:ext cx="1156357" cy="1156357"/>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3" name="Rectangle 12"/>
            <p:cNvSpPr/>
            <p:nvPr/>
          </p:nvSpPr>
          <p:spPr>
            <a:xfrm>
              <a:off x="8496300" y="647700"/>
              <a:ext cx="622300" cy="622300"/>
            </a:xfrm>
            <a:prstGeom prst="rect">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4" name="image12.png" descr="Agenda_256.png"/>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48134" y="498140"/>
              <a:ext cx="922866" cy="922866"/>
            </a:xfrm>
            <a:prstGeom prst="rect">
              <a:avLst/>
            </a:prstGeom>
            <a:ln w="12700">
              <a:miter lim="400000"/>
            </a:ln>
          </p:spPr>
        </p:pic>
      </p:grpSp>
    </p:spTree>
    <p:extLst>
      <p:ext uri="{BB962C8B-B14F-4D97-AF65-F5344CB8AC3E}">
        <p14:creationId xmlns:p14="http://schemas.microsoft.com/office/powerpoint/2010/main" val="143585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F084-69DE-4AE9-AC51-6FF8F2389167}"/>
              </a:ext>
            </a:extLst>
          </p:cNvPr>
          <p:cNvSpPr>
            <a:spLocks noGrp="1"/>
          </p:cNvSpPr>
          <p:nvPr>
            <p:ph type="title"/>
          </p:nvPr>
        </p:nvSpPr>
        <p:spPr/>
        <p:txBody>
          <a:bodyPr/>
          <a:lstStyle/>
          <a:p>
            <a:r>
              <a:rPr lang="en-US" dirty="0">
                <a:solidFill>
                  <a:srgbClr val="0067C5"/>
                </a:solidFill>
              </a:rPr>
              <a:t>VPC</a:t>
            </a:r>
            <a:endParaRPr lang="en-US" dirty="0">
              <a:solidFill>
                <a:srgbClr val="0067C5"/>
              </a:solidFill>
              <a:latin typeface="Arial" panose="020B0604020202020204" pitchFamily="34" charset="0"/>
            </a:endParaRPr>
          </a:p>
        </p:txBody>
      </p:sp>
      <p:sp>
        <p:nvSpPr>
          <p:cNvPr id="3" name="Content Placeholder 2">
            <a:extLst>
              <a:ext uri="{FF2B5EF4-FFF2-40B4-BE49-F238E27FC236}">
                <a16:creationId xmlns:a16="http://schemas.microsoft.com/office/drawing/2014/main" id="{05EF3E3A-35C9-412E-A0F4-B9A228C21384}"/>
              </a:ext>
            </a:extLst>
          </p:cNvPr>
          <p:cNvSpPr>
            <a:spLocks noGrp="1"/>
          </p:cNvSpPr>
          <p:nvPr>
            <p:ph sz="quarter" idx="14"/>
          </p:nvPr>
        </p:nvSpPr>
        <p:spPr>
          <a:xfrm>
            <a:off x="210494" y="1288916"/>
            <a:ext cx="4936541" cy="3867284"/>
          </a:xfrm>
        </p:spPr>
        <p:txBody>
          <a:bodyPr anchor="ctr"/>
          <a:lstStyle/>
          <a:p>
            <a:r>
              <a:rPr lang="en-US" sz="1800" dirty="0">
                <a:solidFill>
                  <a:srgbClr val="000000"/>
                </a:solidFill>
              </a:rPr>
              <a:t>VPC</a:t>
            </a:r>
            <a:r>
              <a:rPr lang="en-US" sz="1800" dirty="0"/>
              <a:t> is a virtual network dedicated to your </a:t>
            </a:r>
            <a:r>
              <a:rPr lang="en-US" sz="1800" dirty="0">
                <a:solidFill>
                  <a:srgbClr val="000000"/>
                </a:solidFill>
              </a:rPr>
              <a:t>AWS</a:t>
            </a:r>
            <a:r>
              <a:rPr lang="en-US" sz="1800" dirty="0"/>
              <a:t> account.</a:t>
            </a:r>
          </a:p>
          <a:p>
            <a:r>
              <a:rPr lang="en-US" sz="1800" dirty="0"/>
              <a:t>Your </a:t>
            </a:r>
            <a:r>
              <a:rPr lang="en-US" sz="1800" dirty="0">
                <a:solidFill>
                  <a:srgbClr val="000000"/>
                </a:solidFill>
              </a:rPr>
              <a:t>VPC</a:t>
            </a:r>
            <a:r>
              <a:rPr lang="en-US" sz="1800" dirty="0"/>
              <a:t> is logically isolated from other virtual networks in </a:t>
            </a:r>
            <a:r>
              <a:rPr lang="en-US" sz="1800" dirty="0">
                <a:solidFill>
                  <a:srgbClr val="000000"/>
                </a:solidFill>
              </a:rPr>
              <a:t>AWS</a:t>
            </a:r>
            <a:r>
              <a:rPr lang="en-US" sz="1800" dirty="0"/>
              <a:t>.</a:t>
            </a:r>
          </a:p>
          <a:p>
            <a:r>
              <a:rPr lang="en-US" sz="1800" dirty="0"/>
              <a:t>It </a:t>
            </a:r>
            <a:r>
              <a:rPr lang="en-US" sz="1800" dirty="0">
                <a:solidFill>
                  <a:srgbClr val="000000"/>
                </a:solidFill>
              </a:rPr>
              <a:t>is defined by</a:t>
            </a:r>
            <a:r>
              <a:rPr lang="en-US" sz="1800" dirty="0"/>
              <a:t> a range of IP addresses.</a:t>
            </a:r>
          </a:p>
          <a:p>
            <a:r>
              <a:rPr lang="en-US" sz="1800" dirty="0"/>
              <a:t>You launch </a:t>
            </a:r>
            <a:r>
              <a:rPr lang="en-US" sz="1800" dirty="0">
                <a:solidFill>
                  <a:srgbClr val="000000"/>
                </a:solidFill>
              </a:rPr>
              <a:t>AWS</a:t>
            </a:r>
            <a:r>
              <a:rPr lang="en-US" sz="1800" dirty="0"/>
              <a:t> instances into your </a:t>
            </a:r>
            <a:r>
              <a:rPr lang="en-US" sz="1800" dirty="0">
                <a:solidFill>
                  <a:srgbClr val="000000"/>
                </a:solidFill>
              </a:rPr>
              <a:t>VPC</a:t>
            </a:r>
            <a:r>
              <a:rPr lang="en-US" sz="1800" dirty="0"/>
              <a:t>.</a:t>
            </a:r>
          </a:p>
          <a:p>
            <a:r>
              <a:rPr lang="en-US" sz="1800" dirty="0"/>
              <a:t>It contains subnets and other networking resources (route tables, gateways, and security settings).</a:t>
            </a:r>
          </a:p>
        </p:txBody>
      </p:sp>
      <p:sp>
        <p:nvSpPr>
          <p:cNvPr id="4" name="Text Placeholder 3">
            <a:extLst>
              <a:ext uri="{FF2B5EF4-FFF2-40B4-BE49-F238E27FC236}">
                <a16:creationId xmlns:a16="http://schemas.microsoft.com/office/drawing/2014/main" id="{E72F0341-DDC0-6148-BFE7-5E7AC8FC7B7B}"/>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FC8EEAB6-1DC1-41B1-A366-4B74C7517354}"/>
              </a:ext>
            </a:extLst>
          </p:cNvPr>
          <p:cNvSpPr>
            <a:spLocks noGrp="1"/>
          </p:cNvSpPr>
          <p:nvPr>
            <p:ph type="sldNum" sz="quarter" idx="4"/>
          </p:nvPr>
        </p:nvSpPr>
        <p:spPr/>
        <p:txBody>
          <a:bodyPr/>
          <a:lstStyle/>
          <a:p>
            <a:fld id="{92978B7E-5EBE-134C-B481-E4E8CA36F800}" type="slidenum">
              <a:rPr lang="en-US" smtClean="0"/>
              <a:pPr/>
              <a:t>4</a:t>
            </a:fld>
            <a:endParaRPr lang="en-US" dirty="0"/>
          </a:p>
        </p:txBody>
      </p:sp>
      <p:sp>
        <p:nvSpPr>
          <p:cNvPr id="6" name="Text Placeholder 5">
            <a:extLst>
              <a:ext uri="{FF2B5EF4-FFF2-40B4-BE49-F238E27FC236}">
                <a16:creationId xmlns:a16="http://schemas.microsoft.com/office/drawing/2014/main" id="{BE46B714-6D62-8648-BB45-C9DEEB6C6A40}"/>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7804E845-0688-4C55-87BE-467CE8D88AC9}"/>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5" name="Rectangle 14">
            <a:extLst>
              <a:ext uri="{FF2B5EF4-FFF2-40B4-BE49-F238E27FC236}">
                <a16:creationId xmlns:a16="http://schemas.microsoft.com/office/drawing/2014/main" id="{456D96E2-6092-1748-A5FE-7FD21F6C834C}"/>
              </a:ext>
            </a:extLst>
          </p:cNvPr>
          <p:cNvSpPr/>
          <p:nvPr/>
        </p:nvSpPr>
        <p:spPr>
          <a:xfrm>
            <a:off x="5613930" y="1454972"/>
            <a:ext cx="3275614" cy="3701227"/>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Graphic 15">
            <a:extLst>
              <a:ext uri="{FF2B5EF4-FFF2-40B4-BE49-F238E27FC236}">
                <a16:creationId xmlns:a16="http://schemas.microsoft.com/office/drawing/2014/main" id="{A3DD1B32-DE4A-B043-B287-84FA94741D85}"/>
              </a:ext>
            </a:extLst>
          </p:cNvPr>
          <p:cNvSpPr/>
          <p:nvPr/>
        </p:nvSpPr>
        <p:spPr>
          <a:xfrm>
            <a:off x="5927650" y="1282131"/>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8" name="Rectangle 17">
            <a:extLst>
              <a:ext uri="{FF2B5EF4-FFF2-40B4-BE49-F238E27FC236}">
                <a16:creationId xmlns:a16="http://schemas.microsoft.com/office/drawing/2014/main" id="{D32F0908-1608-BD45-9050-691AA8A8810D}"/>
              </a:ext>
            </a:extLst>
          </p:cNvPr>
          <p:cNvSpPr/>
          <p:nvPr/>
        </p:nvSpPr>
        <p:spPr>
          <a:xfrm>
            <a:off x="8149059" y="1451711"/>
            <a:ext cx="74048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sp>
        <p:nvSpPr>
          <p:cNvPr id="19" name="Rectangle 18">
            <a:extLst>
              <a:ext uri="{FF2B5EF4-FFF2-40B4-BE49-F238E27FC236}">
                <a16:creationId xmlns:a16="http://schemas.microsoft.com/office/drawing/2014/main" id="{84CAB0AE-94E6-6946-8D85-A8D54BA473CA}"/>
              </a:ext>
            </a:extLst>
          </p:cNvPr>
          <p:cNvSpPr/>
          <p:nvPr/>
        </p:nvSpPr>
        <p:spPr>
          <a:xfrm>
            <a:off x="5802829" y="1891815"/>
            <a:ext cx="2897816" cy="307432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 name="Rectangle 20">
            <a:extLst>
              <a:ext uri="{FF2B5EF4-FFF2-40B4-BE49-F238E27FC236}">
                <a16:creationId xmlns:a16="http://schemas.microsoft.com/office/drawing/2014/main" id="{CAC2B950-6E5E-004A-9F8B-D01B64C0579C}"/>
              </a:ext>
            </a:extLst>
          </p:cNvPr>
          <p:cNvSpPr/>
          <p:nvPr/>
        </p:nvSpPr>
        <p:spPr>
          <a:xfrm>
            <a:off x="7401910" y="1883028"/>
            <a:ext cx="1298735"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VPC – 10.221.0.0/16</a:t>
            </a:r>
          </a:p>
        </p:txBody>
      </p:sp>
      <p:sp>
        <p:nvSpPr>
          <p:cNvPr id="22" name="Graphic 15">
            <a:extLst>
              <a:ext uri="{FF2B5EF4-FFF2-40B4-BE49-F238E27FC236}">
                <a16:creationId xmlns:a16="http://schemas.microsoft.com/office/drawing/2014/main" id="{0C524A34-E871-FA46-B304-608220B90BA1}"/>
              </a:ext>
            </a:extLst>
          </p:cNvPr>
          <p:cNvSpPr/>
          <p:nvPr/>
        </p:nvSpPr>
        <p:spPr>
          <a:xfrm>
            <a:off x="5927650" y="1694602"/>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23" name="Rectangle 22">
            <a:extLst>
              <a:ext uri="{FF2B5EF4-FFF2-40B4-BE49-F238E27FC236}">
                <a16:creationId xmlns:a16="http://schemas.microsoft.com/office/drawing/2014/main" id="{6E6F7D6F-E857-FB49-9D42-1A80D1C0BEBA}"/>
              </a:ext>
            </a:extLst>
          </p:cNvPr>
          <p:cNvSpPr/>
          <p:nvPr/>
        </p:nvSpPr>
        <p:spPr>
          <a:xfrm>
            <a:off x="6059582" y="2314820"/>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 1</a:t>
            </a:r>
          </a:p>
        </p:txBody>
      </p:sp>
      <p:sp>
        <p:nvSpPr>
          <p:cNvPr id="24" name="Rectangle 23">
            <a:extLst>
              <a:ext uri="{FF2B5EF4-FFF2-40B4-BE49-F238E27FC236}">
                <a16:creationId xmlns:a16="http://schemas.microsoft.com/office/drawing/2014/main" id="{0A6E9225-14FB-F645-8793-A595624F0AE7}"/>
              </a:ext>
            </a:extLst>
          </p:cNvPr>
          <p:cNvSpPr/>
          <p:nvPr/>
        </p:nvSpPr>
        <p:spPr>
          <a:xfrm>
            <a:off x="6059582" y="2527327"/>
            <a:ext cx="1983901" cy="806592"/>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000" dirty="0">
                <a:solidFill>
                  <a:schemeClr val="tx1"/>
                </a:solidFill>
              </a:rPr>
              <a:t>10.221.16.0/20</a:t>
            </a:r>
          </a:p>
        </p:txBody>
      </p:sp>
      <p:sp>
        <p:nvSpPr>
          <p:cNvPr id="25" name="Rectangle 24">
            <a:extLst>
              <a:ext uri="{FF2B5EF4-FFF2-40B4-BE49-F238E27FC236}">
                <a16:creationId xmlns:a16="http://schemas.microsoft.com/office/drawing/2014/main" id="{7A283ED0-2F5C-834C-9D02-0BC3A55D5FB4}"/>
              </a:ext>
            </a:extLst>
          </p:cNvPr>
          <p:cNvSpPr/>
          <p:nvPr/>
        </p:nvSpPr>
        <p:spPr>
          <a:xfrm>
            <a:off x="6059582" y="3697843"/>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 2</a:t>
            </a:r>
          </a:p>
        </p:txBody>
      </p:sp>
      <p:sp>
        <p:nvSpPr>
          <p:cNvPr id="26" name="Rectangle 25">
            <a:extLst>
              <a:ext uri="{FF2B5EF4-FFF2-40B4-BE49-F238E27FC236}">
                <a16:creationId xmlns:a16="http://schemas.microsoft.com/office/drawing/2014/main" id="{27B3F321-4981-D34C-87F8-F074CC561EAF}"/>
              </a:ext>
            </a:extLst>
          </p:cNvPr>
          <p:cNvSpPr/>
          <p:nvPr/>
        </p:nvSpPr>
        <p:spPr>
          <a:xfrm>
            <a:off x="6059582" y="3910350"/>
            <a:ext cx="1983901" cy="806592"/>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000" dirty="0">
                <a:solidFill>
                  <a:schemeClr val="tx1"/>
                </a:solidFill>
              </a:rPr>
              <a:t>10.221.0.0/20</a:t>
            </a:r>
          </a:p>
        </p:txBody>
      </p:sp>
      <p:sp>
        <p:nvSpPr>
          <p:cNvPr id="17" name="Oval 16">
            <a:extLst>
              <a:ext uri="{FF2B5EF4-FFF2-40B4-BE49-F238E27FC236}">
                <a16:creationId xmlns:a16="http://schemas.microsoft.com/office/drawing/2014/main" id="{5E2A5DE3-6B1D-554A-B4E2-2E9FFAF62705}"/>
              </a:ext>
            </a:extLst>
          </p:cNvPr>
          <p:cNvSpPr/>
          <p:nvPr/>
        </p:nvSpPr>
        <p:spPr>
          <a:xfrm>
            <a:off x="8149059" y="3317735"/>
            <a:ext cx="452775" cy="452775"/>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Up Arrow 26">
            <a:extLst>
              <a:ext uri="{FF2B5EF4-FFF2-40B4-BE49-F238E27FC236}">
                <a16:creationId xmlns:a16="http://schemas.microsoft.com/office/drawing/2014/main" id="{58AC1FD4-CCD5-AD45-8F05-1D66F7ACF08B}"/>
              </a:ext>
            </a:extLst>
          </p:cNvPr>
          <p:cNvSpPr/>
          <p:nvPr/>
        </p:nvSpPr>
        <p:spPr>
          <a:xfrm rot="5400000">
            <a:off x="8206065" y="3465846"/>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Up Arrow 28">
            <a:extLst>
              <a:ext uri="{FF2B5EF4-FFF2-40B4-BE49-F238E27FC236}">
                <a16:creationId xmlns:a16="http://schemas.microsoft.com/office/drawing/2014/main" id="{C9D7704A-8E75-D443-9DBF-F9193D7C03CD}"/>
              </a:ext>
            </a:extLst>
          </p:cNvPr>
          <p:cNvSpPr/>
          <p:nvPr/>
        </p:nvSpPr>
        <p:spPr>
          <a:xfrm rot="16200000">
            <a:off x="8443783" y="3465846"/>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 name="Freeform 31">
            <a:extLst>
              <a:ext uri="{FF2B5EF4-FFF2-40B4-BE49-F238E27FC236}">
                <a16:creationId xmlns:a16="http://schemas.microsoft.com/office/drawing/2014/main" id="{71DE637E-59B1-014B-B663-1241E305AD26}"/>
              </a:ext>
            </a:extLst>
          </p:cNvPr>
          <p:cNvSpPr/>
          <p:nvPr/>
        </p:nvSpPr>
        <p:spPr>
          <a:xfrm rot="10800000">
            <a:off x="8324923" y="3366563"/>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 name="Rectangle 32">
            <a:extLst>
              <a:ext uri="{FF2B5EF4-FFF2-40B4-BE49-F238E27FC236}">
                <a16:creationId xmlns:a16="http://schemas.microsoft.com/office/drawing/2014/main" id="{ACD204FE-531B-294F-BF6C-D06C398836F5}"/>
              </a:ext>
            </a:extLst>
          </p:cNvPr>
          <p:cNvSpPr/>
          <p:nvPr/>
        </p:nvSpPr>
        <p:spPr>
          <a:xfrm>
            <a:off x="8050248" y="3775872"/>
            <a:ext cx="65039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Router</a:t>
            </a:r>
          </a:p>
        </p:txBody>
      </p:sp>
    </p:spTree>
    <p:extLst>
      <p:ext uri="{BB962C8B-B14F-4D97-AF65-F5344CB8AC3E}">
        <p14:creationId xmlns:p14="http://schemas.microsoft.com/office/powerpoint/2010/main" val="352225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BDAB-0F02-4878-BB07-4497EB9145ED}"/>
              </a:ext>
            </a:extLst>
          </p:cNvPr>
          <p:cNvSpPr>
            <a:spLocks noGrp="1"/>
          </p:cNvSpPr>
          <p:nvPr>
            <p:ph type="title"/>
          </p:nvPr>
        </p:nvSpPr>
        <p:spPr/>
        <p:txBody>
          <a:bodyPr/>
          <a:lstStyle/>
          <a:p>
            <a:r>
              <a:rPr lang="en-US" dirty="0"/>
              <a:t>Subnet and Route Tables</a:t>
            </a:r>
          </a:p>
        </p:txBody>
      </p:sp>
      <p:sp>
        <p:nvSpPr>
          <p:cNvPr id="3" name="Content Placeholder 2">
            <a:extLst>
              <a:ext uri="{FF2B5EF4-FFF2-40B4-BE49-F238E27FC236}">
                <a16:creationId xmlns:a16="http://schemas.microsoft.com/office/drawing/2014/main" id="{04884258-99A7-412A-9394-3360CA227120}"/>
              </a:ext>
            </a:extLst>
          </p:cNvPr>
          <p:cNvSpPr>
            <a:spLocks noGrp="1"/>
          </p:cNvSpPr>
          <p:nvPr>
            <p:ph sz="quarter" idx="14"/>
          </p:nvPr>
        </p:nvSpPr>
        <p:spPr>
          <a:xfrm>
            <a:off x="210494" y="1288916"/>
            <a:ext cx="5852849" cy="3867284"/>
          </a:xfrm>
        </p:spPr>
        <p:txBody>
          <a:bodyPr/>
          <a:lstStyle/>
          <a:p>
            <a:r>
              <a:rPr lang="en-US" sz="1800" dirty="0"/>
              <a:t>A subnet is a range of IP addresses in your </a:t>
            </a:r>
            <a:r>
              <a:rPr lang="en-US" sz="1800" dirty="0">
                <a:solidFill>
                  <a:srgbClr val="000000"/>
                </a:solidFill>
              </a:rPr>
              <a:t>VPC</a:t>
            </a:r>
            <a:r>
              <a:rPr lang="en-US" sz="1800" dirty="0"/>
              <a:t>.</a:t>
            </a:r>
          </a:p>
          <a:p>
            <a:r>
              <a:rPr lang="en-US" sz="1800" dirty="0"/>
              <a:t>You launch </a:t>
            </a:r>
            <a:r>
              <a:rPr lang="en-US" sz="1800" dirty="0">
                <a:solidFill>
                  <a:srgbClr val="000000"/>
                </a:solidFill>
              </a:rPr>
              <a:t>AWS</a:t>
            </a:r>
            <a:r>
              <a:rPr lang="en-US" sz="1800" dirty="0"/>
              <a:t> resources (</a:t>
            </a:r>
            <a:r>
              <a:rPr lang="en-US" sz="1800" dirty="0">
                <a:solidFill>
                  <a:srgbClr val="000000"/>
                </a:solidFill>
              </a:rPr>
              <a:t>for example, Amazon</a:t>
            </a:r>
            <a:r>
              <a:rPr lang="en-US" sz="1800" dirty="0"/>
              <a:t> </a:t>
            </a:r>
            <a:r>
              <a:rPr lang="en-US" sz="1800" dirty="0">
                <a:solidFill>
                  <a:srgbClr val="000000"/>
                </a:solidFill>
              </a:rPr>
              <a:t>EC2</a:t>
            </a:r>
            <a:r>
              <a:rPr lang="en-US" sz="1800" dirty="0"/>
              <a:t> instances) into the subnet of your choice.</a:t>
            </a:r>
          </a:p>
          <a:p>
            <a:r>
              <a:rPr lang="en-US" sz="1800" dirty="0"/>
              <a:t>You use a public subnet or private subnet:</a:t>
            </a:r>
          </a:p>
          <a:p>
            <a:pPr lvl="1"/>
            <a:r>
              <a:rPr lang="en-US" dirty="0"/>
              <a:t>Public for resources that need internet connections (through the internet gateway)</a:t>
            </a:r>
          </a:p>
          <a:p>
            <a:pPr lvl="1"/>
            <a:r>
              <a:rPr lang="en-US" dirty="0"/>
              <a:t>Private for resources that do not need or should not be accessed directly from the internet</a:t>
            </a:r>
          </a:p>
          <a:p>
            <a:r>
              <a:rPr lang="en-US" sz="1800" dirty="0"/>
              <a:t>Each subnet must be associated with a route table for outbound traffic.</a:t>
            </a:r>
          </a:p>
          <a:p>
            <a:r>
              <a:rPr lang="en-US" sz="1800" dirty="0">
                <a:solidFill>
                  <a:srgbClr val="000000"/>
                </a:solidFill>
              </a:rPr>
              <a:t>In</a:t>
            </a:r>
            <a:r>
              <a:rPr lang="en-US" sz="1800" dirty="0"/>
              <a:t> a route table, each route specifies a destination </a:t>
            </a:r>
            <a:r>
              <a:rPr lang="en-US" sz="1800" dirty="0">
                <a:solidFill>
                  <a:srgbClr val="000000"/>
                </a:solidFill>
              </a:rPr>
              <a:t>Classless Inter-Domain Routing (CIDR)</a:t>
            </a:r>
            <a:r>
              <a:rPr lang="en-US" sz="1800" dirty="0"/>
              <a:t> and a target.</a:t>
            </a:r>
          </a:p>
          <a:p>
            <a:endParaRPr lang="en-US" dirty="0"/>
          </a:p>
        </p:txBody>
      </p:sp>
      <p:sp>
        <p:nvSpPr>
          <p:cNvPr id="4" name="Text Placeholder 3">
            <a:extLst>
              <a:ext uri="{FF2B5EF4-FFF2-40B4-BE49-F238E27FC236}">
                <a16:creationId xmlns:a16="http://schemas.microsoft.com/office/drawing/2014/main" id="{3BF0588E-C8D5-3940-AD12-B9622C749B8E}"/>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8EFC0CDF-1016-4BE5-9673-F67D16E809DD}"/>
              </a:ext>
            </a:extLst>
          </p:cNvPr>
          <p:cNvSpPr>
            <a:spLocks noGrp="1"/>
          </p:cNvSpPr>
          <p:nvPr>
            <p:ph type="sldNum" sz="quarter" idx="4"/>
          </p:nvPr>
        </p:nvSpPr>
        <p:spPr/>
        <p:txBody>
          <a:bodyPr/>
          <a:lstStyle/>
          <a:p>
            <a:fld id="{92978B7E-5EBE-134C-B481-E4E8CA36F800}" type="slidenum">
              <a:rPr lang="en-US" smtClean="0"/>
              <a:pPr/>
              <a:t>5</a:t>
            </a:fld>
            <a:endParaRPr lang="en-US" dirty="0"/>
          </a:p>
        </p:txBody>
      </p:sp>
      <p:sp>
        <p:nvSpPr>
          <p:cNvPr id="6" name="Text Placeholder 5">
            <a:extLst>
              <a:ext uri="{FF2B5EF4-FFF2-40B4-BE49-F238E27FC236}">
                <a16:creationId xmlns:a16="http://schemas.microsoft.com/office/drawing/2014/main" id="{EFD0A22A-B9BC-EA42-A4F3-090E483081D7}"/>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B2B29B6D-D4B9-44A7-872A-A5277E0E884E}"/>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9" name="TextBox 8">
            <a:extLst>
              <a:ext uri="{FF2B5EF4-FFF2-40B4-BE49-F238E27FC236}">
                <a16:creationId xmlns:a16="http://schemas.microsoft.com/office/drawing/2014/main" id="{FF5E0796-EE93-46F3-A334-3DFDDD371A4D}"/>
              </a:ext>
            </a:extLst>
          </p:cNvPr>
          <p:cNvSpPr txBox="1"/>
          <p:nvPr/>
        </p:nvSpPr>
        <p:spPr>
          <a:xfrm>
            <a:off x="6263222" y="3894864"/>
            <a:ext cx="2808804" cy="470263"/>
          </a:xfrm>
          <a:prstGeom prst="rect">
            <a:avLst/>
          </a:prstGeom>
        </p:spPr>
        <p:txBody>
          <a:bodyPr vert="horz" wrap="squar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dirty="0">
                <a:solidFill>
                  <a:sysClr val="windowText" lastClr="000000"/>
                </a:solidFill>
              </a:rPr>
              <a:t>Example route table</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100" b="0" i="0" u="none" strike="noStrike" kern="1200" cap="none" spc="0" normalizeH="0" baseline="0" noProof="0" dirty="0">
                <a:ln>
                  <a:noFill/>
                </a:ln>
                <a:solidFill>
                  <a:sysClr val="windowText" lastClr="000000"/>
                </a:solidFill>
                <a:effectLst/>
                <a:uLnTx/>
                <a:uFillTx/>
                <a:latin typeface="+mn-lt"/>
              </a:rPr>
              <a:t>IGW: </a:t>
            </a:r>
            <a:r>
              <a:rPr lang="en-US" sz="1100" dirty="0">
                <a:solidFill>
                  <a:srgbClr val="000000"/>
                </a:solidFill>
              </a:rPr>
              <a:t>internet</a:t>
            </a:r>
            <a:r>
              <a:rPr lang="en-US" sz="1100" dirty="0">
                <a:solidFill>
                  <a:sysClr val="windowText" lastClr="000000"/>
                </a:solidFill>
              </a:rPr>
              <a:t> gateway</a:t>
            </a:r>
            <a:endParaRPr kumimoji="0" lang="en-US" sz="1100" b="0" i="0" u="none" strike="noStrike" kern="1200" cap="none" spc="0" normalizeH="0" baseline="0" noProof="0" dirty="0">
              <a:ln>
                <a:noFill/>
              </a:ln>
              <a:solidFill>
                <a:sysClr val="windowText" lastClr="000000"/>
              </a:solidFill>
              <a:effectLst/>
              <a:uLnTx/>
              <a:uFillTx/>
              <a:latin typeface="+mn-lt"/>
            </a:endParaRPr>
          </a:p>
        </p:txBody>
      </p:sp>
      <p:sp>
        <p:nvSpPr>
          <p:cNvPr id="10" name="Rectangle 9">
            <a:extLst>
              <a:ext uri="{FF2B5EF4-FFF2-40B4-BE49-F238E27FC236}">
                <a16:creationId xmlns:a16="http://schemas.microsoft.com/office/drawing/2014/main" id="{32BEB944-E022-DB43-A13B-0D2CCD4E28AD}"/>
              </a:ext>
            </a:extLst>
          </p:cNvPr>
          <p:cNvSpPr/>
          <p:nvPr/>
        </p:nvSpPr>
        <p:spPr>
          <a:xfrm>
            <a:off x="6063343" y="2010456"/>
            <a:ext cx="3208562" cy="1552575"/>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CE8A9147-85F8-3243-A62B-70C5B3803051}"/>
              </a:ext>
            </a:extLst>
          </p:cNvPr>
          <p:cNvSpPr/>
          <p:nvPr/>
        </p:nvSpPr>
        <p:spPr>
          <a:xfrm>
            <a:off x="6063343" y="2010456"/>
            <a:ext cx="3208562" cy="308201"/>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Route Table</a:t>
            </a:r>
          </a:p>
        </p:txBody>
      </p:sp>
      <p:graphicFrame>
        <p:nvGraphicFramePr>
          <p:cNvPr id="8" name="Table 7">
            <a:extLst>
              <a:ext uri="{FF2B5EF4-FFF2-40B4-BE49-F238E27FC236}">
                <a16:creationId xmlns:a16="http://schemas.microsoft.com/office/drawing/2014/main" id="{6A2634DF-0D37-BF46-8C85-34327342F6B3}"/>
              </a:ext>
            </a:extLst>
          </p:cNvPr>
          <p:cNvGraphicFramePr>
            <a:graphicFrameLocks noGrp="1"/>
          </p:cNvGraphicFramePr>
          <p:nvPr>
            <p:extLst>
              <p:ext uri="{D42A27DB-BD31-4B8C-83A1-F6EECF244321}">
                <p14:modId xmlns:p14="http://schemas.microsoft.com/office/powerpoint/2010/main" val="2532682226"/>
              </p:ext>
            </p:extLst>
          </p:nvPr>
        </p:nvGraphicFramePr>
        <p:xfrm>
          <a:off x="6173999" y="2552224"/>
          <a:ext cx="3003794" cy="777240"/>
        </p:xfrm>
        <a:graphic>
          <a:graphicData uri="http://schemas.openxmlformats.org/drawingml/2006/table">
            <a:tbl>
              <a:tblPr firstRow="1" bandRow="1">
                <a:tableStyleId>{5C22544A-7EE6-4342-B048-85BDC9FD1C3A}</a:tableStyleId>
              </a:tblPr>
              <a:tblGrid>
                <a:gridCol w="1501897">
                  <a:extLst>
                    <a:ext uri="{9D8B030D-6E8A-4147-A177-3AD203B41FA5}">
                      <a16:colId xmlns:a16="http://schemas.microsoft.com/office/drawing/2014/main" val="1115648981"/>
                    </a:ext>
                  </a:extLst>
                </a:gridCol>
                <a:gridCol w="1501897">
                  <a:extLst>
                    <a:ext uri="{9D8B030D-6E8A-4147-A177-3AD203B41FA5}">
                      <a16:colId xmlns:a16="http://schemas.microsoft.com/office/drawing/2014/main" val="1711390336"/>
                    </a:ext>
                  </a:extLst>
                </a:gridCol>
              </a:tblGrid>
              <a:tr h="241279">
                <a:tc>
                  <a:txBody>
                    <a:bodyPr/>
                    <a:lstStyle/>
                    <a:p>
                      <a:pPr algn="ctr"/>
                      <a:r>
                        <a:rPr lang="en-US" sz="1100" dirty="0"/>
                        <a:t>Destination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100" dirty="0"/>
                        <a:t>Target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241279">
                <a:tc>
                  <a:txBody>
                    <a:bodyPr/>
                    <a:lstStyle/>
                    <a:p>
                      <a:pPr algn="ctr"/>
                      <a:r>
                        <a:rPr lang="en-US" sz="1100" dirty="0"/>
                        <a:t>10.221.0.0/16</a:t>
                      </a:r>
                    </a:p>
                  </a:txBody>
                  <a:tcPr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dirty="0"/>
                        <a:t>Local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241279">
                <a:tc>
                  <a:txBody>
                    <a:bodyPr/>
                    <a:lstStyle/>
                    <a:p>
                      <a:pPr algn="ctr"/>
                      <a:r>
                        <a:rPr lang="en-US" sz="1100" dirty="0"/>
                        <a:t>0.0.0.0/0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1100" b="1" dirty="0"/>
                        <a:t>IGW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spTree>
    <p:extLst>
      <p:ext uri="{BB962C8B-B14F-4D97-AF65-F5344CB8AC3E}">
        <p14:creationId xmlns:p14="http://schemas.microsoft.com/office/powerpoint/2010/main" val="125046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8974-DEA9-4BA7-A7F4-33101E8B6995}"/>
              </a:ext>
            </a:extLst>
          </p:cNvPr>
          <p:cNvSpPr>
            <a:spLocks noGrp="1"/>
          </p:cNvSpPr>
          <p:nvPr>
            <p:ph type="title"/>
          </p:nvPr>
        </p:nvSpPr>
        <p:spPr/>
        <p:txBody>
          <a:bodyPr/>
          <a:lstStyle/>
          <a:p>
            <a:r>
              <a:rPr lang="en-US" dirty="0"/>
              <a:t>Internet Gateway</a:t>
            </a:r>
          </a:p>
        </p:txBody>
      </p:sp>
      <p:sp>
        <p:nvSpPr>
          <p:cNvPr id="4" name="Text Placeholder 3">
            <a:extLst>
              <a:ext uri="{FF2B5EF4-FFF2-40B4-BE49-F238E27FC236}">
                <a16:creationId xmlns:a16="http://schemas.microsoft.com/office/drawing/2014/main" id="{7B3B50C8-3723-4528-8A10-1B48E9668642}"/>
              </a:ext>
            </a:extLst>
          </p:cNvPr>
          <p:cNvSpPr>
            <a:spLocks noGrp="1"/>
          </p:cNvSpPr>
          <p:nvPr>
            <p:ph type="body" idx="10"/>
          </p:nvPr>
        </p:nvSpPr>
        <p:spPr/>
        <p:txBody>
          <a:bodyPr/>
          <a:lstStyle/>
          <a:p>
            <a:r>
              <a:rPr lang="en-US" dirty="0"/>
              <a:t>Public subnet</a:t>
            </a:r>
          </a:p>
        </p:txBody>
      </p:sp>
      <p:sp>
        <p:nvSpPr>
          <p:cNvPr id="5" name="Slide Number Placeholder 4">
            <a:extLst>
              <a:ext uri="{FF2B5EF4-FFF2-40B4-BE49-F238E27FC236}">
                <a16:creationId xmlns:a16="http://schemas.microsoft.com/office/drawing/2014/main" id="{015DAE90-4142-4B93-9FFD-97DDE59F1FBB}"/>
              </a:ext>
            </a:extLst>
          </p:cNvPr>
          <p:cNvSpPr>
            <a:spLocks noGrp="1"/>
          </p:cNvSpPr>
          <p:nvPr>
            <p:ph type="sldNum" sz="quarter" idx="4"/>
          </p:nvPr>
        </p:nvSpPr>
        <p:spPr/>
        <p:txBody>
          <a:bodyPr/>
          <a:lstStyle/>
          <a:p>
            <a:fld id="{92978B7E-5EBE-134C-B481-E4E8CA36F800}" type="slidenum">
              <a:rPr lang="en-US" smtClean="0"/>
              <a:pPr/>
              <a:t>6</a:t>
            </a:fld>
            <a:endParaRPr lang="en-US" dirty="0"/>
          </a:p>
        </p:txBody>
      </p:sp>
      <p:sp>
        <p:nvSpPr>
          <p:cNvPr id="6" name="Text Placeholder 5">
            <a:extLst>
              <a:ext uri="{FF2B5EF4-FFF2-40B4-BE49-F238E27FC236}">
                <a16:creationId xmlns:a16="http://schemas.microsoft.com/office/drawing/2014/main" id="{57A20220-885D-C945-8438-5AB5F3F021C6}"/>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36A3FEC2-0C71-4EA5-BBD1-0D3B04A4F0CC}"/>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9" name="Content Placeholder 2">
            <a:extLst>
              <a:ext uri="{FF2B5EF4-FFF2-40B4-BE49-F238E27FC236}">
                <a16:creationId xmlns:a16="http://schemas.microsoft.com/office/drawing/2014/main" id="{5DCDD129-409A-4795-89A1-192583BB268A}"/>
              </a:ext>
            </a:extLst>
          </p:cNvPr>
          <p:cNvSpPr txBox="1">
            <a:spLocks/>
          </p:cNvSpPr>
          <p:nvPr/>
        </p:nvSpPr>
        <p:spPr>
          <a:xfrm>
            <a:off x="210496" y="1288916"/>
            <a:ext cx="3746884" cy="4117090"/>
          </a:xfrm>
          <a:prstGeom prst="rect">
            <a:avLst/>
          </a:prstGeom>
        </p:spPr>
        <p:txBody>
          <a:bodyP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spcBef>
                <a:spcPts val="600"/>
              </a:spcBef>
            </a:pPr>
            <a:r>
              <a:rPr lang="en-US" sz="1800" dirty="0"/>
              <a:t>The default </a:t>
            </a:r>
            <a:r>
              <a:rPr lang="en-US" sz="1800" dirty="0">
                <a:solidFill>
                  <a:srgbClr val="000000"/>
                </a:solidFill>
              </a:rPr>
              <a:t>VPC</a:t>
            </a:r>
            <a:r>
              <a:rPr lang="en-US" sz="1800" dirty="0"/>
              <a:t> includes an internet gateway. Each default subnet is a public subnet.</a:t>
            </a:r>
          </a:p>
          <a:p>
            <a:pPr>
              <a:spcBef>
                <a:spcPts val="600"/>
              </a:spcBef>
            </a:pPr>
            <a:r>
              <a:rPr lang="en-US" sz="1800" dirty="0"/>
              <a:t>Each instance that you launch into a default subnet has a private IPv4 address and a public IPv4 address.</a:t>
            </a:r>
          </a:p>
          <a:p>
            <a:pPr>
              <a:spcBef>
                <a:spcPts val="600"/>
              </a:spcBef>
            </a:pPr>
            <a:r>
              <a:rPr lang="en-US" sz="1800" dirty="0"/>
              <a:t>These instances communicate with the internet through the internet gateway.</a:t>
            </a:r>
          </a:p>
          <a:p>
            <a:pPr>
              <a:spcBef>
                <a:spcPts val="600"/>
              </a:spcBef>
            </a:pPr>
            <a:r>
              <a:rPr lang="en-US" sz="1800" dirty="0"/>
              <a:t>Each region has multiple, isolated Availability Zones.</a:t>
            </a:r>
          </a:p>
        </p:txBody>
      </p:sp>
      <p:sp>
        <p:nvSpPr>
          <p:cNvPr id="10" name="Rectangle 9">
            <a:extLst>
              <a:ext uri="{FF2B5EF4-FFF2-40B4-BE49-F238E27FC236}">
                <a16:creationId xmlns:a16="http://schemas.microsoft.com/office/drawing/2014/main" id="{D12E76B6-BCB9-9449-AB4C-63B16697BC50}"/>
              </a:ext>
            </a:extLst>
          </p:cNvPr>
          <p:cNvSpPr/>
          <p:nvPr/>
        </p:nvSpPr>
        <p:spPr>
          <a:xfrm>
            <a:off x="7837117" y="4147848"/>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E001965C-6667-944F-8B4D-37E66CD8451A}"/>
              </a:ext>
            </a:extLst>
          </p:cNvPr>
          <p:cNvSpPr/>
          <p:nvPr/>
        </p:nvSpPr>
        <p:spPr>
          <a:xfrm>
            <a:off x="7837116" y="4147849"/>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100" dirty="0"/>
              <a:t>Main Route Table</a:t>
            </a:r>
          </a:p>
        </p:txBody>
      </p:sp>
      <p:graphicFrame>
        <p:nvGraphicFramePr>
          <p:cNvPr id="12" name="Table 11">
            <a:extLst>
              <a:ext uri="{FF2B5EF4-FFF2-40B4-BE49-F238E27FC236}">
                <a16:creationId xmlns:a16="http://schemas.microsoft.com/office/drawing/2014/main" id="{6E9982BC-F207-9A4B-B8C6-BF59AF5096E9}"/>
              </a:ext>
            </a:extLst>
          </p:cNvPr>
          <p:cNvGraphicFramePr>
            <a:graphicFrameLocks noGrp="1"/>
          </p:cNvGraphicFramePr>
          <p:nvPr>
            <p:extLst>
              <p:ext uri="{D42A27DB-BD31-4B8C-83A1-F6EECF244321}">
                <p14:modId xmlns:p14="http://schemas.microsoft.com/office/powerpoint/2010/main" val="3522007128"/>
              </p:ext>
            </p:extLst>
          </p:nvPr>
        </p:nvGraphicFramePr>
        <p:xfrm>
          <a:off x="7892089" y="4433027"/>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172.31.0.0/16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600" b="1" dirty="0" err="1"/>
                        <a:t>Igw</a:t>
                      </a:r>
                      <a:r>
                        <a:rPr lang="en-US" sz="600" b="1" dirty="0"/>
                        <a:t>-id</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sp>
        <p:nvSpPr>
          <p:cNvPr id="14" name="Rectangle 13">
            <a:extLst>
              <a:ext uri="{FF2B5EF4-FFF2-40B4-BE49-F238E27FC236}">
                <a16:creationId xmlns:a16="http://schemas.microsoft.com/office/drawing/2014/main" id="{87FDB3A2-016D-574A-84EA-A7FD63DC5888}"/>
              </a:ext>
            </a:extLst>
          </p:cNvPr>
          <p:cNvSpPr/>
          <p:nvPr/>
        </p:nvSpPr>
        <p:spPr>
          <a:xfrm>
            <a:off x="3891107" y="1271674"/>
            <a:ext cx="3816578" cy="3701227"/>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Graphic 15">
            <a:extLst>
              <a:ext uri="{FF2B5EF4-FFF2-40B4-BE49-F238E27FC236}">
                <a16:creationId xmlns:a16="http://schemas.microsoft.com/office/drawing/2014/main" id="{1D54457C-DD23-9348-8934-6646E66129B8}"/>
              </a:ext>
            </a:extLst>
          </p:cNvPr>
          <p:cNvSpPr/>
          <p:nvPr/>
        </p:nvSpPr>
        <p:spPr>
          <a:xfrm>
            <a:off x="4204827" y="1098833"/>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6" name="Rectangle 15">
            <a:extLst>
              <a:ext uri="{FF2B5EF4-FFF2-40B4-BE49-F238E27FC236}">
                <a16:creationId xmlns:a16="http://schemas.microsoft.com/office/drawing/2014/main" id="{0A6D3D19-56C5-C242-A60F-6146715AEBCA}"/>
              </a:ext>
            </a:extLst>
          </p:cNvPr>
          <p:cNvSpPr/>
          <p:nvPr/>
        </p:nvSpPr>
        <p:spPr>
          <a:xfrm>
            <a:off x="6967201" y="1268413"/>
            <a:ext cx="74048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sp>
        <p:nvSpPr>
          <p:cNvPr id="17" name="Rectangle 16">
            <a:extLst>
              <a:ext uri="{FF2B5EF4-FFF2-40B4-BE49-F238E27FC236}">
                <a16:creationId xmlns:a16="http://schemas.microsoft.com/office/drawing/2014/main" id="{C2969C4A-3933-7F46-BB99-F6701004E159}"/>
              </a:ext>
            </a:extLst>
          </p:cNvPr>
          <p:cNvSpPr/>
          <p:nvPr/>
        </p:nvSpPr>
        <p:spPr>
          <a:xfrm>
            <a:off x="4080006" y="1708517"/>
            <a:ext cx="2897816" cy="307432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0" name="Rectangle 39">
            <a:extLst>
              <a:ext uri="{FF2B5EF4-FFF2-40B4-BE49-F238E27FC236}">
                <a16:creationId xmlns:a16="http://schemas.microsoft.com/office/drawing/2014/main" id="{426189F1-CE89-3F42-99B1-8F4CD16568A0}"/>
              </a:ext>
            </a:extLst>
          </p:cNvPr>
          <p:cNvSpPr/>
          <p:nvPr/>
        </p:nvSpPr>
        <p:spPr>
          <a:xfrm>
            <a:off x="3989696" y="2024106"/>
            <a:ext cx="3621910" cy="1331191"/>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1" name="Rectangle 40">
            <a:extLst>
              <a:ext uri="{FF2B5EF4-FFF2-40B4-BE49-F238E27FC236}">
                <a16:creationId xmlns:a16="http://schemas.microsoft.com/office/drawing/2014/main" id="{1174D5C9-7C18-FF4A-ACF5-BF2B6FF3B70C}"/>
              </a:ext>
            </a:extLst>
          </p:cNvPr>
          <p:cNvSpPr/>
          <p:nvPr/>
        </p:nvSpPr>
        <p:spPr>
          <a:xfrm>
            <a:off x="3989696" y="3429799"/>
            <a:ext cx="3621910" cy="1455969"/>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Rectangle 17">
            <a:extLst>
              <a:ext uri="{FF2B5EF4-FFF2-40B4-BE49-F238E27FC236}">
                <a16:creationId xmlns:a16="http://schemas.microsoft.com/office/drawing/2014/main" id="{670D4968-AEC5-DA4F-885C-8C5E6968A442}"/>
              </a:ext>
            </a:extLst>
          </p:cNvPr>
          <p:cNvSpPr/>
          <p:nvPr/>
        </p:nvSpPr>
        <p:spPr>
          <a:xfrm>
            <a:off x="5311411" y="1699730"/>
            <a:ext cx="1666412"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Default VPC – 172.31.0.0/16</a:t>
            </a:r>
          </a:p>
        </p:txBody>
      </p:sp>
      <p:sp>
        <p:nvSpPr>
          <p:cNvPr id="19" name="Graphic 15">
            <a:extLst>
              <a:ext uri="{FF2B5EF4-FFF2-40B4-BE49-F238E27FC236}">
                <a16:creationId xmlns:a16="http://schemas.microsoft.com/office/drawing/2014/main" id="{5A9B48A6-4584-054B-B189-44616B5FD500}"/>
              </a:ext>
            </a:extLst>
          </p:cNvPr>
          <p:cNvSpPr/>
          <p:nvPr/>
        </p:nvSpPr>
        <p:spPr>
          <a:xfrm>
            <a:off x="4204827" y="1511304"/>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20" name="Rectangle 19">
            <a:extLst>
              <a:ext uri="{FF2B5EF4-FFF2-40B4-BE49-F238E27FC236}">
                <a16:creationId xmlns:a16="http://schemas.microsoft.com/office/drawing/2014/main" id="{6B2E822E-8784-4544-B080-0299315D4990}"/>
              </a:ext>
            </a:extLst>
          </p:cNvPr>
          <p:cNvSpPr/>
          <p:nvPr/>
        </p:nvSpPr>
        <p:spPr>
          <a:xfrm>
            <a:off x="4336759" y="2131522"/>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Default Subnet 1</a:t>
            </a:r>
          </a:p>
        </p:txBody>
      </p:sp>
      <p:sp>
        <p:nvSpPr>
          <p:cNvPr id="21" name="Rectangle 20">
            <a:extLst>
              <a:ext uri="{FF2B5EF4-FFF2-40B4-BE49-F238E27FC236}">
                <a16:creationId xmlns:a16="http://schemas.microsoft.com/office/drawing/2014/main" id="{5EFF8055-3D88-0F41-A441-98A042F6C641}"/>
              </a:ext>
            </a:extLst>
          </p:cNvPr>
          <p:cNvSpPr/>
          <p:nvPr/>
        </p:nvSpPr>
        <p:spPr>
          <a:xfrm>
            <a:off x="4336759" y="2344028"/>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r>
              <a:rPr lang="en-US" sz="800" dirty="0">
                <a:solidFill>
                  <a:schemeClr val="tx1"/>
                </a:solidFill>
              </a:rPr>
              <a:t>172.31.16.0/20</a:t>
            </a:r>
          </a:p>
        </p:txBody>
      </p:sp>
      <p:sp>
        <p:nvSpPr>
          <p:cNvPr id="22" name="Rectangle 21">
            <a:extLst>
              <a:ext uri="{FF2B5EF4-FFF2-40B4-BE49-F238E27FC236}">
                <a16:creationId xmlns:a16="http://schemas.microsoft.com/office/drawing/2014/main" id="{55F7ABBE-8A52-894C-A0A6-169984E3DC27}"/>
              </a:ext>
            </a:extLst>
          </p:cNvPr>
          <p:cNvSpPr/>
          <p:nvPr/>
        </p:nvSpPr>
        <p:spPr>
          <a:xfrm>
            <a:off x="4336759" y="3514545"/>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Default Subnet 2</a:t>
            </a:r>
          </a:p>
        </p:txBody>
      </p:sp>
      <p:sp>
        <p:nvSpPr>
          <p:cNvPr id="23" name="Rectangle 22">
            <a:extLst>
              <a:ext uri="{FF2B5EF4-FFF2-40B4-BE49-F238E27FC236}">
                <a16:creationId xmlns:a16="http://schemas.microsoft.com/office/drawing/2014/main" id="{5A17FFC2-8262-6E48-A3BA-5BD91794B6CC}"/>
              </a:ext>
            </a:extLst>
          </p:cNvPr>
          <p:cNvSpPr/>
          <p:nvPr/>
        </p:nvSpPr>
        <p:spPr>
          <a:xfrm>
            <a:off x="4336759" y="3727051"/>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r>
              <a:rPr lang="en-US" sz="800" dirty="0">
                <a:solidFill>
                  <a:schemeClr val="tx1"/>
                </a:solidFill>
              </a:rPr>
              <a:t>172.31.0.0/20</a:t>
            </a:r>
          </a:p>
        </p:txBody>
      </p:sp>
      <p:cxnSp>
        <p:nvCxnSpPr>
          <p:cNvPr id="47" name="Straight Connector 46">
            <a:extLst>
              <a:ext uri="{FF2B5EF4-FFF2-40B4-BE49-F238E27FC236}">
                <a16:creationId xmlns:a16="http://schemas.microsoft.com/office/drawing/2014/main" id="{3F330B95-3A63-9341-8E45-D7A291AC3962}"/>
              </a:ext>
            </a:extLst>
          </p:cNvPr>
          <p:cNvCxnSpPr>
            <a:stCxn id="21" idx="3"/>
            <a:endCxn id="12" idx="1"/>
          </p:cNvCxnSpPr>
          <p:nvPr/>
        </p:nvCxnSpPr>
        <p:spPr>
          <a:xfrm>
            <a:off x="6320660" y="2803423"/>
            <a:ext cx="1571429" cy="184397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8089C8-0545-7549-8264-E2DC653930AF}"/>
              </a:ext>
            </a:extLst>
          </p:cNvPr>
          <p:cNvCxnSpPr>
            <a:stCxn id="23" idx="3"/>
            <a:endCxn id="12" idx="1"/>
          </p:cNvCxnSpPr>
          <p:nvPr/>
        </p:nvCxnSpPr>
        <p:spPr>
          <a:xfrm>
            <a:off x="6320660" y="4186446"/>
            <a:ext cx="1571429" cy="46095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4D155653-E6A8-7947-8DCF-2B46880A1C05}"/>
              </a:ext>
            </a:extLst>
          </p:cNvPr>
          <p:cNvGrpSpPr/>
          <p:nvPr/>
        </p:nvGrpSpPr>
        <p:grpSpPr>
          <a:xfrm>
            <a:off x="6426236" y="3163011"/>
            <a:ext cx="452775" cy="457200"/>
            <a:chOff x="6426236" y="3134436"/>
            <a:chExt cx="452775" cy="457200"/>
          </a:xfrm>
        </p:grpSpPr>
        <p:sp>
          <p:nvSpPr>
            <p:cNvPr id="24" name="Oval 23">
              <a:extLst>
                <a:ext uri="{FF2B5EF4-FFF2-40B4-BE49-F238E27FC236}">
                  <a16:creationId xmlns:a16="http://schemas.microsoft.com/office/drawing/2014/main" id="{B3F1E064-07D9-6A48-9D22-DE3CD52C2CF1}"/>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 name="Up Arrow 24">
              <a:extLst>
                <a:ext uri="{FF2B5EF4-FFF2-40B4-BE49-F238E27FC236}">
                  <a16:creationId xmlns:a16="http://schemas.microsoft.com/office/drawing/2014/main" id="{451428A7-F0ED-CF41-BFC1-430CD5C35BD2}"/>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Up Arrow 25">
              <a:extLst>
                <a:ext uri="{FF2B5EF4-FFF2-40B4-BE49-F238E27FC236}">
                  <a16:creationId xmlns:a16="http://schemas.microsoft.com/office/drawing/2014/main" id="{BF31D005-6C68-344D-933F-AD17EBE7178D}"/>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Freeform 26">
              <a:extLst>
                <a:ext uri="{FF2B5EF4-FFF2-40B4-BE49-F238E27FC236}">
                  <a16:creationId xmlns:a16="http://schemas.microsoft.com/office/drawing/2014/main" id="{C297F5DB-1095-1044-9912-1E711114FC95}"/>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30" name="Group 29">
            <a:extLst>
              <a:ext uri="{FF2B5EF4-FFF2-40B4-BE49-F238E27FC236}">
                <a16:creationId xmlns:a16="http://schemas.microsoft.com/office/drawing/2014/main" id="{34F2984A-8EC1-BC42-B510-1CF75B9D59F0}"/>
              </a:ext>
            </a:extLst>
          </p:cNvPr>
          <p:cNvGrpSpPr/>
          <p:nvPr/>
        </p:nvGrpSpPr>
        <p:grpSpPr>
          <a:xfrm>
            <a:off x="7471356" y="3163321"/>
            <a:ext cx="457200" cy="457200"/>
            <a:chOff x="7165399" y="438255"/>
            <a:chExt cx="457200" cy="457200"/>
          </a:xfrm>
        </p:grpSpPr>
        <p:sp>
          <p:nvSpPr>
            <p:cNvPr id="13" name="Oval 12">
              <a:extLst>
                <a:ext uri="{FF2B5EF4-FFF2-40B4-BE49-F238E27FC236}">
                  <a16:creationId xmlns:a16="http://schemas.microsoft.com/office/drawing/2014/main" id="{AA8C7C5B-12D2-C44D-963B-3A04E8C8879A}"/>
                </a:ext>
              </a:extLst>
            </p:cNvPr>
            <p:cNvSpPr>
              <a:spLocks noChangeAspect="1"/>
            </p:cNvSpPr>
            <p:nvPr/>
          </p:nvSpPr>
          <p:spPr>
            <a:xfrm>
              <a:off x="7165399" y="438255"/>
              <a:ext cx="457200" cy="457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Graphic 15">
              <a:extLst>
                <a:ext uri="{FF2B5EF4-FFF2-40B4-BE49-F238E27FC236}">
                  <a16:creationId xmlns:a16="http://schemas.microsoft.com/office/drawing/2014/main" id="{4C695654-554C-B64F-886A-4E8F6B0BA978}"/>
                </a:ext>
              </a:extLst>
            </p:cNvPr>
            <p:cNvSpPr>
              <a:spLocks noChangeAspect="1"/>
            </p:cNvSpPr>
            <p:nvPr/>
          </p:nvSpPr>
          <p:spPr>
            <a:xfrm>
              <a:off x="7256839" y="575415"/>
              <a:ext cx="274320" cy="182880"/>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noFill/>
            <a:ln w="25400" cap="flat">
              <a:solidFill>
                <a:schemeClr val="bg1"/>
              </a:solidFill>
              <a:prstDash val="solid"/>
              <a:miter/>
            </a:ln>
          </p:spPr>
          <p:txBody>
            <a:bodyPr rtlCol="0" anchor="b"/>
            <a:lstStyle/>
            <a:p>
              <a:pPr algn="ctr"/>
              <a:endParaRPr lang="en-US" sz="900" b="1" dirty="0">
                <a:solidFill>
                  <a:schemeClr val="bg1"/>
                </a:solidFill>
              </a:endParaRPr>
            </a:p>
          </p:txBody>
        </p:sp>
      </p:grpSp>
      <p:sp>
        <p:nvSpPr>
          <p:cNvPr id="32" name="Rectangle 31">
            <a:extLst>
              <a:ext uri="{FF2B5EF4-FFF2-40B4-BE49-F238E27FC236}">
                <a16:creationId xmlns:a16="http://schemas.microsoft.com/office/drawing/2014/main" id="{BECC15EF-B93C-8246-B05A-9E9999F99D2F}"/>
              </a:ext>
            </a:extLst>
          </p:cNvPr>
          <p:cNvSpPr/>
          <p:nvPr/>
        </p:nvSpPr>
        <p:spPr>
          <a:xfrm>
            <a:off x="7169278" y="3690542"/>
            <a:ext cx="1065662" cy="39160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Internet Gateway (IGW)</a:t>
            </a:r>
          </a:p>
        </p:txBody>
      </p:sp>
      <p:sp>
        <p:nvSpPr>
          <p:cNvPr id="34" name="Graphic 15">
            <a:extLst>
              <a:ext uri="{FF2B5EF4-FFF2-40B4-BE49-F238E27FC236}">
                <a16:creationId xmlns:a16="http://schemas.microsoft.com/office/drawing/2014/main" id="{41CD57C7-4E4E-AE4A-B3CF-27632275D290}"/>
              </a:ext>
            </a:extLst>
          </p:cNvPr>
          <p:cNvSpPr/>
          <p:nvPr/>
        </p:nvSpPr>
        <p:spPr>
          <a:xfrm>
            <a:off x="8234940" y="3188471"/>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solidFill>
          <a:ln w="9525" cap="flat">
            <a:noFill/>
            <a:prstDash val="solid"/>
            <a:miter/>
          </a:ln>
        </p:spPr>
        <p:txBody>
          <a:bodyPr rtlCol="0" anchor="b"/>
          <a:lstStyle/>
          <a:p>
            <a:pPr algn="ctr"/>
            <a:endParaRPr lang="en-US" sz="900" b="1" dirty="0">
              <a:solidFill>
                <a:schemeClr val="bg1"/>
              </a:solidFill>
            </a:endParaRPr>
          </a:p>
        </p:txBody>
      </p:sp>
      <p:sp>
        <p:nvSpPr>
          <p:cNvPr id="31" name="Rectangle 30">
            <a:extLst>
              <a:ext uri="{FF2B5EF4-FFF2-40B4-BE49-F238E27FC236}">
                <a16:creationId xmlns:a16="http://schemas.microsoft.com/office/drawing/2014/main" id="{FFE60802-92CD-744F-972A-6156550986EE}"/>
              </a:ext>
            </a:extLst>
          </p:cNvPr>
          <p:cNvSpPr/>
          <p:nvPr/>
        </p:nvSpPr>
        <p:spPr>
          <a:xfrm>
            <a:off x="5685660" y="2469383"/>
            <a:ext cx="496957" cy="4969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37" name="Rectangle 36">
            <a:extLst>
              <a:ext uri="{FF2B5EF4-FFF2-40B4-BE49-F238E27FC236}">
                <a16:creationId xmlns:a16="http://schemas.microsoft.com/office/drawing/2014/main" id="{05BE34AC-3F32-2A46-B36C-A24B09B14D91}"/>
              </a:ext>
            </a:extLst>
          </p:cNvPr>
          <p:cNvSpPr/>
          <p:nvPr/>
        </p:nvSpPr>
        <p:spPr>
          <a:xfrm>
            <a:off x="4435684" y="2469383"/>
            <a:ext cx="1243404"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dirty="0">
                <a:solidFill>
                  <a:schemeClr val="tx1"/>
                </a:solidFill>
              </a:rPr>
              <a:t>Private IPv4: </a:t>
            </a:r>
            <a:r>
              <a:rPr lang="en-US" sz="600" b="1" dirty="0">
                <a:solidFill>
                  <a:schemeClr val="tx1"/>
                </a:solidFill>
              </a:rPr>
              <a:t>172.31.16.5</a:t>
            </a:r>
          </a:p>
          <a:p>
            <a:pPr algn="r">
              <a:lnSpc>
                <a:spcPct val="95000"/>
              </a:lnSpc>
            </a:pPr>
            <a:r>
              <a:rPr lang="en-US" sz="600" dirty="0">
                <a:solidFill>
                  <a:schemeClr val="tx1"/>
                </a:solidFill>
              </a:rPr>
              <a:t>Public IP4: </a:t>
            </a:r>
            <a:r>
              <a:rPr lang="en-US" sz="600" b="1" dirty="0">
                <a:solidFill>
                  <a:schemeClr val="tx1"/>
                </a:solidFill>
              </a:rPr>
              <a:t>54.153.49.7</a:t>
            </a:r>
          </a:p>
        </p:txBody>
      </p:sp>
      <p:sp>
        <p:nvSpPr>
          <p:cNvPr id="38" name="Rectangle 37">
            <a:extLst>
              <a:ext uri="{FF2B5EF4-FFF2-40B4-BE49-F238E27FC236}">
                <a16:creationId xmlns:a16="http://schemas.microsoft.com/office/drawing/2014/main" id="{841D0550-B52D-1C4E-8EEF-4AFD2ABBA47E}"/>
              </a:ext>
            </a:extLst>
          </p:cNvPr>
          <p:cNvSpPr/>
          <p:nvPr/>
        </p:nvSpPr>
        <p:spPr>
          <a:xfrm>
            <a:off x="5685660" y="3890610"/>
            <a:ext cx="496957" cy="4969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39" name="Rectangle 38">
            <a:extLst>
              <a:ext uri="{FF2B5EF4-FFF2-40B4-BE49-F238E27FC236}">
                <a16:creationId xmlns:a16="http://schemas.microsoft.com/office/drawing/2014/main" id="{685652DB-B393-A543-9977-C60F62EDF83A}"/>
              </a:ext>
            </a:extLst>
          </p:cNvPr>
          <p:cNvSpPr/>
          <p:nvPr/>
        </p:nvSpPr>
        <p:spPr>
          <a:xfrm>
            <a:off x="4435684" y="3890610"/>
            <a:ext cx="1243404"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dirty="0">
                <a:solidFill>
                  <a:schemeClr val="tx1"/>
                </a:solidFill>
              </a:rPr>
              <a:t>Private IPv4: </a:t>
            </a:r>
            <a:r>
              <a:rPr lang="en-US" sz="600" b="1" dirty="0">
                <a:solidFill>
                  <a:schemeClr val="tx1"/>
                </a:solidFill>
              </a:rPr>
              <a:t>172.31.0.5</a:t>
            </a:r>
          </a:p>
          <a:p>
            <a:pPr algn="r">
              <a:lnSpc>
                <a:spcPct val="95000"/>
              </a:lnSpc>
            </a:pPr>
            <a:r>
              <a:rPr lang="en-US" sz="600" dirty="0">
                <a:solidFill>
                  <a:schemeClr val="tx1"/>
                </a:solidFill>
              </a:rPr>
              <a:t>Public IP4: </a:t>
            </a:r>
            <a:r>
              <a:rPr lang="en-US" sz="600" b="1" dirty="0">
                <a:solidFill>
                  <a:schemeClr val="tx1"/>
                </a:solidFill>
              </a:rPr>
              <a:t>54.153.49.9</a:t>
            </a:r>
          </a:p>
        </p:txBody>
      </p:sp>
      <p:cxnSp>
        <p:nvCxnSpPr>
          <p:cNvPr id="42" name="Elbow Connector 41">
            <a:extLst>
              <a:ext uri="{FF2B5EF4-FFF2-40B4-BE49-F238E27FC236}">
                <a16:creationId xmlns:a16="http://schemas.microsoft.com/office/drawing/2014/main" id="{8C211F74-8C2D-4248-9FAB-985DAB35D418}"/>
              </a:ext>
            </a:extLst>
          </p:cNvPr>
          <p:cNvCxnSpPr>
            <a:stCxn id="31" idx="3"/>
            <a:endCxn id="24" idx="0"/>
          </p:cNvCxnSpPr>
          <p:nvPr/>
        </p:nvCxnSpPr>
        <p:spPr>
          <a:xfrm>
            <a:off x="6182617" y="2717862"/>
            <a:ext cx="470007" cy="445149"/>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2F7094F3-282E-B64D-86C4-1234006CF393}"/>
              </a:ext>
            </a:extLst>
          </p:cNvPr>
          <p:cNvCxnSpPr>
            <a:stCxn id="24" idx="4"/>
            <a:endCxn id="38" idx="3"/>
          </p:cNvCxnSpPr>
          <p:nvPr/>
        </p:nvCxnSpPr>
        <p:spPr>
          <a:xfrm rot="5400000">
            <a:off x="6158182" y="3644647"/>
            <a:ext cx="518878" cy="470007"/>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04899BE-102F-614C-986A-0B72E4B8F6DF}"/>
              </a:ext>
            </a:extLst>
          </p:cNvPr>
          <p:cNvSpPr/>
          <p:nvPr/>
        </p:nvSpPr>
        <p:spPr>
          <a:xfrm>
            <a:off x="6327425" y="3592574"/>
            <a:ext cx="65039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Router</a:t>
            </a:r>
          </a:p>
        </p:txBody>
      </p:sp>
      <p:cxnSp>
        <p:nvCxnSpPr>
          <p:cNvPr id="51" name="Straight Connector 50">
            <a:extLst>
              <a:ext uri="{FF2B5EF4-FFF2-40B4-BE49-F238E27FC236}">
                <a16:creationId xmlns:a16="http://schemas.microsoft.com/office/drawing/2014/main" id="{86A5CC17-F17C-E547-89F7-B435AAF475FC}"/>
              </a:ext>
            </a:extLst>
          </p:cNvPr>
          <p:cNvCxnSpPr>
            <a:stCxn id="24" idx="6"/>
            <a:endCxn id="13" idx="2"/>
          </p:cNvCxnSpPr>
          <p:nvPr/>
        </p:nvCxnSpPr>
        <p:spPr>
          <a:xfrm>
            <a:off x="6879011" y="3391611"/>
            <a:ext cx="592345" cy="3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825AF3E-259C-9142-A0AF-08F44F6055A3}"/>
              </a:ext>
            </a:extLst>
          </p:cNvPr>
          <p:cNvCxnSpPr>
            <a:stCxn id="13" idx="6"/>
            <a:endCxn id="34" idx="3"/>
          </p:cNvCxnSpPr>
          <p:nvPr/>
        </p:nvCxnSpPr>
        <p:spPr>
          <a:xfrm>
            <a:off x="7928556" y="3391921"/>
            <a:ext cx="323291" cy="55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0153031-C054-4E4B-9A42-87D1DB7D59E3}"/>
              </a:ext>
            </a:extLst>
          </p:cNvPr>
          <p:cNvSpPr/>
          <p:nvPr/>
        </p:nvSpPr>
        <p:spPr>
          <a:xfrm rot="16200000">
            <a:off x="3537065" y="2570761"/>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A</a:t>
            </a:r>
          </a:p>
        </p:txBody>
      </p:sp>
      <p:sp>
        <p:nvSpPr>
          <p:cNvPr id="57" name="Rectangle 56">
            <a:extLst>
              <a:ext uri="{FF2B5EF4-FFF2-40B4-BE49-F238E27FC236}">
                <a16:creationId xmlns:a16="http://schemas.microsoft.com/office/drawing/2014/main" id="{EFDE64F5-5470-E44B-9814-802C4C6BC23B}"/>
              </a:ext>
            </a:extLst>
          </p:cNvPr>
          <p:cNvSpPr/>
          <p:nvPr/>
        </p:nvSpPr>
        <p:spPr>
          <a:xfrm rot="16200000">
            <a:off x="3537065" y="4001901"/>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B</a:t>
            </a:r>
          </a:p>
        </p:txBody>
      </p:sp>
    </p:spTree>
    <p:extLst>
      <p:ext uri="{BB962C8B-B14F-4D97-AF65-F5344CB8AC3E}">
        <p14:creationId xmlns:p14="http://schemas.microsoft.com/office/powerpoint/2010/main" val="217087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72A0-6381-4A69-8C92-F309F287FAEF}"/>
              </a:ext>
            </a:extLst>
          </p:cNvPr>
          <p:cNvSpPr>
            <a:spLocks noGrp="1"/>
          </p:cNvSpPr>
          <p:nvPr>
            <p:ph type="title"/>
          </p:nvPr>
        </p:nvSpPr>
        <p:spPr/>
        <p:txBody>
          <a:bodyPr/>
          <a:lstStyle/>
          <a:p>
            <a:r>
              <a:rPr lang="en-US" dirty="0"/>
              <a:t>Nondefault Subnet</a:t>
            </a:r>
          </a:p>
        </p:txBody>
      </p:sp>
      <p:sp>
        <p:nvSpPr>
          <p:cNvPr id="3" name="Text Placeholder 2">
            <a:extLst>
              <a:ext uri="{FF2B5EF4-FFF2-40B4-BE49-F238E27FC236}">
                <a16:creationId xmlns:a16="http://schemas.microsoft.com/office/drawing/2014/main" id="{A5E167E1-ACC6-4C43-B70F-C0507379E804}"/>
              </a:ext>
            </a:extLst>
          </p:cNvPr>
          <p:cNvSpPr>
            <a:spLocks noGrp="1"/>
          </p:cNvSpPr>
          <p:nvPr>
            <p:ph type="body" idx="10"/>
          </p:nvPr>
        </p:nvSpPr>
        <p:spPr/>
        <p:txBody>
          <a:bodyPr/>
          <a:lstStyle/>
          <a:p>
            <a:r>
              <a:rPr lang="en-US" dirty="0"/>
              <a:t>Private subnet</a:t>
            </a:r>
          </a:p>
          <a:p>
            <a:endParaRPr lang="en-US" dirty="0"/>
          </a:p>
        </p:txBody>
      </p:sp>
      <p:sp>
        <p:nvSpPr>
          <p:cNvPr id="4" name="Slide Number Placeholder 3">
            <a:extLst>
              <a:ext uri="{FF2B5EF4-FFF2-40B4-BE49-F238E27FC236}">
                <a16:creationId xmlns:a16="http://schemas.microsoft.com/office/drawing/2014/main" id="{29416894-B15B-4A4E-A378-3F11CB1C7C07}"/>
              </a:ext>
            </a:extLst>
          </p:cNvPr>
          <p:cNvSpPr>
            <a:spLocks noGrp="1"/>
          </p:cNvSpPr>
          <p:nvPr>
            <p:ph type="sldNum" sz="quarter" idx="4"/>
          </p:nvPr>
        </p:nvSpPr>
        <p:spPr/>
        <p:txBody>
          <a:bodyPr/>
          <a:lstStyle/>
          <a:p>
            <a:fld id="{92978B7E-5EBE-134C-B481-E4E8CA36F800}" type="slidenum">
              <a:rPr lang="en-US" smtClean="0"/>
              <a:pPr/>
              <a:t>7</a:t>
            </a:fld>
            <a:endParaRPr lang="en-US" dirty="0"/>
          </a:p>
        </p:txBody>
      </p:sp>
      <p:sp>
        <p:nvSpPr>
          <p:cNvPr id="5" name="Text Placeholder 4">
            <a:extLst>
              <a:ext uri="{FF2B5EF4-FFF2-40B4-BE49-F238E27FC236}">
                <a16:creationId xmlns:a16="http://schemas.microsoft.com/office/drawing/2014/main" id="{F1EAF39B-A8E3-4E89-BDB1-77326FA73BD6}"/>
              </a:ext>
            </a:extLst>
          </p:cNvPr>
          <p:cNvSpPr>
            <a:spLocks noGrp="1"/>
          </p:cNvSpPr>
          <p:nvPr>
            <p:ph type="body" sz="quarter" idx="16"/>
          </p:nvPr>
        </p:nvSpPr>
        <p:spPr/>
        <p:txBody>
          <a:bodyPr/>
          <a:lstStyle/>
          <a:p>
            <a:endParaRPr lang="en-US" dirty="0"/>
          </a:p>
        </p:txBody>
      </p:sp>
      <p:sp>
        <p:nvSpPr>
          <p:cNvPr id="6" name="Footer Placeholder 5">
            <a:extLst>
              <a:ext uri="{FF2B5EF4-FFF2-40B4-BE49-F238E27FC236}">
                <a16:creationId xmlns:a16="http://schemas.microsoft.com/office/drawing/2014/main" id="{DEB929B9-9894-4CAC-B33A-ECBE42B4F3D4}"/>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7" name="Content Placeholder 2">
            <a:extLst>
              <a:ext uri="{FF2B5EF4-FFF2-40B4-BE49-F238E27FC236}">
                <a16:creationId xmlns:a16="http://schemas.microsoft.com/office/drawing/2014/main" id="{4E33A28D-EBB8-4364-BEDF-F58B90F2C2A1}"/>
              </a:ext>
            </a:extLst>
          </p:cNvPr>
          <p:cNvSpPr txBox="1">
            <a:spLocks/>
          </p:cNvSpPr>
          <p:nvPr/>
        </p:nvSpPr>
        <p:spPr>
          <a:xfrm>
            <a:off x="210496" y="1288916"/>
            <a:ext cx="3433118" cy="3867284"/>
          </a:xfrm>
          <a:prstGeom prst="rect">
            <a:avLst/>
          </a:prstGeom>
        </p:spPr>
        <p:txBody>
          <a:bodyPr anchor="ct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By default, each instance that you launch into a nondefault subnet has a private IPv4 address but no public address.</a:t>
            </a:r>
            <a:br>
              <a:rPr lang="en-US" sz="1800" dirty="0"/>
            </a:br>
            <a:r>
              <a:rPr lang="en-US" sz="1400" dirty="0"/>
              <a:t>(See Subnet 2 in the diagram.)</a:t>
            </a:r>
          </a:p>
          <a:p>
            <a:r>
              <a:rPr lang="en-US" sz="1800" dirty="0"/>
              <a:t>Instances can communicate with each other, but they cannot access the internet. </a:t>
            </a:r>
            <a:br>
              <a:rPr lang="en-US" sz="1800" dirty="0"/>
            </a:br>
            <a:r>
              <a:rPr lang="en-US" sz="1400" dirty="0"/>
              <a:t>(See the main route table in the diagram.)</a:t>
            </a:r>
            <a:endParaRPr lang="en-US" sz="1800" dirty="0"/>
          </a:p>
        </p:txBody>
      </p:sp>
      <p:sp>
        <p:nvSpPr>
          <p:cNvPr id="10" name="Rectangle 9">
            <a:extLst>
              <a:ext uri="{FF2B5EF4-FFF2-40B4-BE49-F238E27FC236}">
                <a16:creationId xmlns:a16="http://schemas.microsoft.com/office/drawing/2014/main" id="{AF77AE16-97C4-604F-8AAD-2B9C334C70A9}"/>
              </a:ext>
            </a:extLst>
          </p:cNvPr>
          <p:cNvSpPr/>
          <p:nvPr/>
        </p:nvSpPr>
        <p:spPr>
          <a:xfrm>
            <a:off x="7837117" y="4147848"/>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A48F476B-B741-2247-B98C-BC0EEDF756A7}"/>
              </a:ext>
            </a:extLst>
          </p:cNvPr>
          <p:cNvSpPr/>
          <p:nvPr/>
        </p:nvSpPr>
        <p:spPr>
          <a:xfrm>
            <a:off x="7837116" y="4147849"/>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100" dirty="0"/>
              <a:t>Main Route Table</a:t>
            </a:r>
          </a:p>
        </p:txBody>
      </p:sp>
      <p:graphicFrame>
        <p:nvGraphicFramePr>
          <p:cNvPr id="12" name="Table 11">
            <a:extLst>
              <a:ext uri="{FF2B5EF4-FFF2-40B4-BE49-F238E27FC236}">
                <a16:creationId xmlns:a16="http://schemas.microsoft.com/office/drawing/2014/main" id="{D83B69CF-B6B5-A04B-9E3B-D51F050A6EF9}"/>
              </a:ext>
            </a:extLst>
          </p:cNvPr>
          <p:cNvGraphicFramePr>
            <a:graphicFrameLocks noGrp="1"/>
          </p:cNvGraphicFramePr>
          <p:nvPr>
            <p:extLst>
              <p:ext uri="{D42A27DB-BD31-4B8C-83A1-F6EECF244321}">
                <p14:modId xmlns:p14="http://schemas.microsoft.com/office/powerpoint/2010/main" val="3456474475"/>
              </p:ext>
            </p:extLst>
          </p:nvPr>
        </p:nvGraphicFramePr>
        <p:xfrm>
          <a:off x="7892089" y="4433027"/>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10.221.0.0/16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endParaRPr lang="en-US" sz="600" dirty="0"/>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600" b="1" dirty="0"/>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sp>
        <p:nvSpPr>
          <p:cNvPr id="13" name="Rectangle 12">
            <a:extLst>
              <a:ext uri="{FF2B5EF4-FFF2-40B4-BE49-F238E27FC236}">
                <a16:creationId xmlns:a16="http://schemas.microsoft.com/office/drawing/2014/main" id="{A1F507F8-6F99-FE4E-8906-8B8E319D7778}"/>
              </a:ext>
            </a:extLst>
          </p:cNvPr>
          <p:cNvSpPr/>
          <p:nvPr/>
        </p:nvSpPr>
        <p:spPr>
          <a:xfrm>
            <a:off x="3891107" y="1271674"/>
            <a:ext cx="3816578" cy="3701227"/>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Graphic 15">
            <a:extLst>
              <a:ext uri="{FF2B5EF4-FFF2-40B4-BE49-F238E27FC236}">
                <a16:creationId xmlns:a16="http://schemas.microsoft.com/office/drawing/2014/main" id="{FE211F22-7C81-1643-88E2-D9D05256635E}"/>
              </a:ext>
            </a:extLst>
          </p:cNvPr>
          <p:cNvSpPr/>
          <p:nvPr/>
        </p:nvSpPr>
        <p:spPr>
          <a:xfrm>
            <a:off x="4204827" y="1098833"/>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5" name="Rectangle 14">
            <a:extLst>
              <a:ext uri="{FF2B5EF4-FFF2-40B4-BE49-F238E27FC236}">
                <a16:creationId xmlns:a16="http://schemas.microsoft.com/office/drawing/2014/main" id="{4BAFC66B-165D-8041-A676-CF5AED4D36EE}"/>
              </a:ext>
            </a:extLst>
          </p:cNvPr>
          <p:cNvSpPr/>
          <p:nvPr/>
        </p:nvSpPr>
        <p:spPr>
          <a:xfrm>
            <a:off x="6967201" y="1268413"/>
            <a:ext cx="74048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sp>
        <p:nvSpPr>
          <p:cNvPr id="16" name="Rectangle 15">
            <a:extLst>
              <a:ext uri="{FF2B5EF4-FFF2-40B4-BE49-F238E27FC236}">
                <a16:creationId xmlns:a16="http://schemas.microsoft.com/office/drawing/2014/main" id="{A8549844-CE9A-8542-8FC9-A6714F5EE3F4}"/>
              </a:ext>
            </a:extLst>
          </p:cNvPr>
          <p:cNvSpPr/>
          <p:nvPr/>
        </p:nvSpPr>
        <p:spPr>
          <a:xfrm>
            <a:off x="4080006" y="1708517"/>
            <a:ext cx="2897816" cy="307432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Rectangle 16">
            <a:extLst>
              <a:ext uri="{FF2B5EF4-FFF2-40B4-BE49-F238E27FC236}">
                <a16:creationId xmlns:a16="http://schemas.microsoft.com/office/drawing/2014/main" id="{C8E78D56-1639-B145-8D5D-8B47EA2222C4}"/>
              </a:ext>
            </a:extLst>
          </p:cNvPr>
          <p:cNvSpPr/>
          <p:nvPr/>
        </p:nvSpPr>
        <p:spPr>
          <a:xfrm>
            <a:off x="3989696" y="2024106"/>
            <a:ext cx="3621910" cy="2861662"/>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 name="Rectangle 18">
            <a:extLst>
              <a:ext uri="{FF2B5EF4-FFF2-40B4-BE49-F238E27FC236}">
                <a16:creationId xmlns:a16="http://schemas.microsoft.com/office/drawing/2014/main" id="{B5894628-6F8D-4943-A130-7C4C58D7CCFF}"/>
              </a:ext>
            </a:extLst>
          </p:cNvPr>
          <p:cNvSpPr/>
          <p:nvPr/>
        </p:nvSpPr>
        <p:spPr>
          <a:xfrm>
            <a:off x="5311411" y="1699730"/>
            <a:ext cx="1666412"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VPC – 10.221.0.0/16</a:t>
            </a:r>
          </a:p>
        </p:txBody>
      </p:sp>
      <p:sp>
        <p:nvSpPr>
          <p:cNvPr id="20" name="Graphic 15">
            <a:extLst>
              <a:ext uri="{FF2B5EF4-FFF2-40B4-BE49-F238E27FC236}">
                <a16:creationId xmlns:a16="http://schemas.microsoft.com/office/drawing/2014/main" id="{EE724F80-C46A-2947-ADFC-0E3EF62DA677}"/>
              </a:ext>
            </a:extLst>
          </p:cNvPr>
          <p:cNvSpPr/>
          <p:nvPr/>
        </p:nvSpPr>
        <p:spPr>
          <a:xfrm>
            <a:off x="4204827" y="1511304"/>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21" name="Rectangle 20">
            <a:extLst>
              <a:ext uri="{FF2B5EF4-FFF2-40B4-BE49-F238E27FC236}">
                <a16:creationId xmlns:a16="http://schemas.microsoft.com/office/drawing/2014/main" id="{13669EB1-A6D4-484C-89FB-26585CBACA6A}"/>
              </a:ext>
            </a:extLst>
          </p:cNvPr>
          <p:cNvSpPr/>
          <p:nvPr/>
        </p:nvSpPr>
        <p:spPr>
          <a:xfrm>
            <a:off x="4336759" y="2131522"/>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 1</a:t>
            </a:r>
          </a:p>
        </p:txBody>
      </p:sp>
      <p:sp>
        <p:nvSpPr>
          <p:cNvPr id="22" name="Rectangle 21">
            <a:extLst>
              <a:ext uri="{FF2B5EF4-FFF2-40B4-BE49-F238E27FC236}">
                <a16:creationId xmlns:a16="http://schemas.microsoft.com/office/drawing/2014/main" id="{E6D10620-D613-2B49-8C5C-51C1243029E8}"/>
              </a:ext>
            </a:extLst>
          </p:cNvPr>
          <p:cNvSpPr/>
          <p:nvPr/>
        </p:nvSpPr>
        <p:spPr>
          <a:xfrm>
            <a:off x="4336759" y="2344028"/>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r>
              <a:rPr lang="en-US" sz="800" dirty="0">
                <a:solidFill>
                  <a:schemeClr val="tx1"/>
                </a:solidFill>
              </a:rPr>
              <a:t>10.221.16.0/20</a:t>
            </a:r>
          </a:p>
        </p:txBody>
      </p:sp>
      <p:sp>
        <p:nvSpPr>
          <p:cNvPr id="23" name="Rectangle 22">
            <a:extLst>
              <a:ext uri="{FF2B5EF4-FFF2-40B4-BE49-F238E27FC236}">
                <a16:creationId xmlns:a16="http://schemas.microsoft.com/office/drawing/2014/main" id="{4DDEAB08-0AA5-C944-A5D0-EE3C758EC1EB}"/>
              </a:ext>
            </a:extLst>
          </p:cNvPr>
          <p:cNvSpPr/>
          <p:nvPr/>
        </p:nvSpPr>
        <p:spPr>
          <a:xfrm>
            <a:off x="4336759" y="3514545"/>
            <a:ext cx="1983901"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Subnet 2</a:t>
            </a:r>
          </a:p>
        </p:txBody>
      </p:sp>
      <p:sp>
        <p:nvSpPr>
          <p:cNvPr id="24" name="Rectangle 23">
            <a:extLst>
              <a:ext uri="{FF2B5EF4-FFF2-40B4-BE49-F238E27FC236}">
                <a16:creationId xmlns:a16="http://schemas.microsoft.com/office/drawing/2014/main" id="{BE99445E-0BBA-AF4C-B3C6-41C3F28410EC}"/>
              </a:ext>
            </a:extLst>
          </p:cNvPr>
          <p:cNvSpPr/>
          <p:nvPr/>
        </p:nvSpPr>
        <p:spPr>
          <a:xfrm>
            <a:off x="4336759" y="3727051"/>
            <a:ext cx="1983901"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5000"/>
              </a:lnSpc>
            </a:pPr>
            <a:r>
              <a:rPr lang="en-US" sz="800" dirty="0">
                <a:solidFill>
                  <a:schemeClr val="tx1"/>
                </a:solidFill>
              </a:rPr>
              <a:t>10.221.0.0/20</a:t>
            </a:r>
          </a:p>
        </p:txBody>
      </p:sp>
      <p:cxnSp>
        <p:nvCxnSpPr>
          <p:cNvPr id="26" name="Straight Connector 25">
            <a:extLst>
              <a:ext uri="{FF2B5EF4-FFF2-40B4-BE49-F238E27FC236}">
                <a16:creationId xmlns:a16="http://schemas.microsoft.com/office/drawing/2014/main" id="{9AEB00AC-377C-CD4F-8B0F-86C4D8F5C651}"/>
              </a:ext>
            </a:extLst>
          </p:cNvPr>
          <p:cNvCxnSpPr>
            <a:stCxn id="24" idx="3"/>
            <a:endCxn id="12" idx="1"/>
          </p:cNvCxnSpPr>
          <p:nvPr/>
        </p:nvCxnSpPr>
        <p:spPr>
          <a:xfrm>
            <a:off x="6320660" y="4186446"/>
            <a:ext cx="1571429" cy="46095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29D91603-99BD-CE49-99BA-1059F65D2F37}"/>
              </a:ext>
            </a:extLst>
          </p:cNvPr>
          <p:cNvGrpSpPr/>
          <p:nvPr/>
        </p:nvGrpSpPr>
        <p:grpSpPr>
          <a:xfrm>
            <a:off x="6426236" y="3163011"/>
            <a:ext cx="452775" cy="457200"/>
            <a:chOff x="6426236" y="3134436"/>
            <a:chExt cx="452775" cy="457200"/>
          </a:xfrm>
        </p:grpSpPr>
        <p:sp>
          <p:nvSpPr>
            <p:cNvPr id="28" name="Oval 27">
              <a:extLst>
                <a:ext uri="{FF2B5EF4-FFF2-40B4-BE49-F238E27FC236}">
                  <a16:creationId xmlns:a16="http://schemas.microsoft.com/office/drawing/2014/main" id="{182BB803-9426-3C4C-A4BE-A9F1708A9671}"/>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Up Arrow 28">
              <a:extLst>
                <a:ext uri="{FF2B5EF4-FFF2-40B4-BE49-F238E27FC236}">
                  <a16:creationId xmlns:a16="http://schemas.microsoft.com/office/drawing/2014/main" id="{CDD3C77D-76AC-9847-922D-E2653F559D60}"/>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Up Arrow 29">
              <a:extLst>
                <a:ext uri="{FF2B5EF4-FFF2-40B4-BE49-F238E27FC236}">
                  <a16:creationId xmlns:a16="http://schemas.microsoft.com/office/drawing/2014/main" id="{C92E8035-05E2-724E-911E-7E17D792DC6A}"/>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Freeform 30">
              <a:extLst>
                <a:ext uri="{FF2B5EF4-FFF2-40B4-BE49-F238E27FC236}">
                  <a16:creationId xmlns:a16="http://schemas.microsoft.com/office/drawing/2014/main" id="{B7240A7C-46CC-B445-9BCF-729060725146}"/>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32" name="Group 31">
            <a:extLst>
              <a:ext uri="{FF2B5EF4-FFF2-40B4-BE49-F238E27FC236}">
                <a16:creationId xmlns:a16="http://schemas.microsoft.com/office/drawing/2014/main" id="{9C3FBF45-7B65-9F47-86A9-BD9DE34396DC}"/>
              </a:ext>
            </a:extLst>
          </p:cNvPr>
          <p:cNvGrpSpPr/>
          <p:nvPr/>
        </p:nvGrpSpPr>
        <p:grpSpPr>
          <a:xfrm>
            <a:off x="7471356" y="3163321"/>
            <a:ext cx="457200" cy="457200"/>
            <a:chOff x="7165399" y="438255"/>
            <a:chExt cx="457200" cy="457200"/>
          </a:xfrm>
        </p:grpSpPr>
        <p:sp>
          <p:nvSpPr>
            <p:cNvPr id="33" name="Oval 32">
              <a:extLst>
                <a:ext uri="{FF2B5EF4-FFF2-40B4-BE49-F238E27FC236}">
                  <a16:creationId xmlns:a16="http://schemas.microsoft.com/office/drawing/2014/main" id="{6E0F2AA9-2685-BC4C-A451-2F3B3657A6B7}"/>
                </a:ext>
              </a:extLst>
            </p:cNvPr>
            <p:cNvSpPr>
              <a:spLocks noChangeAspect="1"/>
            </p:cNvSpPr>
            <p:nvPr/>
          </p:nvSpPr>
          <p:spPr>
            <a:xfrm>
              <a:off x="7165399" y="438255"/>
              <a:ext cx="457200" cy="457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4" name="Graphic 15">
              <a:extLst>
                <a:ext uri="{FF2B5EF4-FFF2-40B4-BE49-F238E27FC236}">
                  <a16:creationId xmlns:a16="http://schemas.microsoft.com/office/drawing/2014/main" id="{FB73032B-F78F-9C4D-AA58-0017D586C4D9}"/>
                </a:ext>
              </a:extLst>
            </p:cNvPr>
            <p:cNvSpPr>
              <a:spLocks noChangeAspect="1"/>
            </p:cNvSpPr>
            <p:nvPr/>
          </p:nvSpPr>
          <p:spPr>
            <a:xfrm>
              <a:off x="7256839" y="575415"/>
              <a:ext cx="274320" cy="182880"/>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noFill/>
            <a:ln w="25400" cap="flat">
              <a:solidFill>
                <a:schemeClr val="bg1"/>
              </a:solidFill>
              <a:prstDash val="solid"/>
              <a:miter/>
            </a:ln>
          </p:spPr>
          <p:txBody>
            <a:bodyPr rtlCol="0" anchor="b"/>
            <a:lstStyle/>
            <a:p>
              <a:pPr algn="ctr"/>
              <a:endParaRPr lang="en-US" sz="900" b="1" dirty="0">
                <a:solidFill>
                  <a:schemeClr val="bg1"/>
                </a:solidFill>
              </a:endParaRPr>
            </a:p>
          </p:txBody>
        </p:sp>
      </p:grpSp>
      <p:sp>
        <p:nvSpPr>
          <p:cNvPr id="35" name="Rectangle 34">
            <a:extLst>
              <a:ext uri="{FF2B5EF4-FFF2-40B4-BE49-F238E27FC236}">
                <a16:creationId xmlns:a16="http://schemas.microsoft.com/office/drawing/2014/main" id="{D330F2B0-ADC3-944C-A398-21D1CD17F124}"/>
              </a:ext>
            </a:extLst>
          </p:cNvPr>
          <p:cNvSpPr/>
          <p:nvPr/>
        </p:nvSpPr>
        <p:spPr>
          <a:xfrm>
            <a:off x="7169278" y="3690542"/>
            <a:ext cx="1065662" cy="39160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Internet Gateway (IGW)</a:t>
            </a:r>
          </a:p>
        </p:txBody>
      </p:sp>
      <p:sp>
        <p:nvSpPr>
          <p:cNvPr id="36" name="Graphic 15">
            <a:extLst>
              <a:ext uri="{FF2B5EF4-FFF2-40B4-BE49-F238E27FC236}">
                <a16:creationId xmlns:a16="http://schemas.microsoft.com/office/drawing/2014/main" id="{379F6C40-32DA-A54D-998C-0DE4260C5D49}"/>
              </a:ext>
            </a:extLst>
          </p:cNvPr>
          <p:cNvSpPr/>
          <p:nvPr/>
        </p:nvSpPr>
        <p:spPr>
          <a:xfrm>
            <a:off x="8234940" y="3188471"/>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solidFill>
          <a:ln w="9525" cap="flat">
            <a:noFill/>
            <a:prstDash val="solid"/>
            <a:miter/>
          </a:ln>
        </p:spPr>
        <p:txBody>
          <a:bodyPr rtlCol="0" anchor="b"/>
          <a:lstStyle/>
          <a:p>
            <a:pPr algn="ctr"/>
            <a:endParaRPr lang="en-US" sz="900" b="1" dirty="0">
              <a:solidFill>
                <a:schemeClr val="bg1"/>
              </a:solidFill>
            </a:endParaRPr>
          </a:p>
        </p:txBody>
      </p:sp>
      <p:sp>
        <p:nvSpPr>
          <p:cNvPr id="37" name="Rectangle 36">
            <a:extLst>
              <a:ext uri="{FF2B5EF4-FFF2-40B4-BE49-F238E27FC236}">
                <a16:creationId xmlns:a16="http://schemas.microsoft.com/office/drawing/2014/main" id="{49DE6634-C3AB-4E44-8E00-EAAD60C64DB1}"/>
              </a:ext>
            </a:extLst>
          </p:cNvPr>
          <p:cNvSpPr/>
          <p:nvPr/>
        </p:nvSpPr>
        <p:spPr>
          <a:xfrm>
            <a:off x="5637852" y="2469383"/>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38" name="Rectangle 37">
            <a:extLst>
              <a:ext uri="{FF2B5EF4-FFF2-40B4-BE49-F238E27FC236}">
                <a16:creationId xmlns:a16="http://schemas.microsoft.com/office/drawing/2014/main" id="{2B033B4C-6054-1B42-A928-75A8FA2682B8}"/>
              </a:ext>
            </a:extLst>
          </p:cNvPr>
          <p:cNvSpPr/>
          <p:nvPr/>
        </p:nvSpPr>
        <p:spPr>
          <a:xfrm>
            <a:off x="4231183" y="2469383"/>
            <a:ext cx="1447905"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dirty="0">
                <a:solidFill>
                  <a:schemeClr val="tx1"/>
                </a:solidFill>
              </a:rPr>
              <a:t>54.153.49.7 (Elastic IP</a:t>
            </a:r>
            <a:r>
              <a:rPr lang="en-US" sz="600" b="1" dirty="0">
                <a:solidFill>
                  <a:schemeClr val="tx1"/>
                </a:solidFill>
              </a:rPr>
              <a:t>) 10.221.16.1</a:t>
            </a:r>
          </a:p>
          <a:p>
            <a:pPr algn="r">
              <a:lnSpc>
                <a:spcPct val="95000"/>
              </a:lnSpc>
            </a:pPr>
            <a:r>
              <a:rPr lang="en-US" sz="600" dirty="0">
                <a:solidFill>
                  <a:schemeClr val="tx1"/>
                </a:solidFill>
              </a:rPr>
              <a:t>54.153.49.8 (Elastic IP</a:t>
            </a:r>
            <a:r>
              <a:rPr lang="en-US" sz="600" b="1" dirty="0">
                <a:solidFill>
                  <a:schemeClr val="tx1"/>
                </a:solidFill>
              </a:rPr>
              <a:t>) 10.221.16.2</a:t>
            </a:r>
          </a:p>
          <a:p>
            <a:pPr algn="r">
              <a:lnSpc>
                <a:spcPct val="95000"/>
              </a:lnSpc>
            </a:pPr>
            <a:r>
              <a:rPr lang="en-US" sz="600" dirty="0">
                <a:solidFill>
                  <a:schemeClr val="tx1"/>
                </a:solidFill>
              </a:rPr>
              <a:t>54.153.49.9 (Elastic IP</a:t>
            </a:r>
            <a:r>
              <a:rPr lang="en-US" sz="600" b="1" dirty="0">
                <a:solidFill>
                  <a:schemeClr val="tx1"/>
                </a:solidFill>
              </a:rPr>
              <a:t>) 10.221.16.3</a:t>
            </a:r>
          </a:p>
        </p:txBody>
      </p:sp>
      <p:sp>
        <p:nvSpPr>
          <p:cNvPr id="39" name="Rectangle 38">
            <a:extLst>
              <a:ext uri="{FF2B5EF4-FFF2-40B4-BE49-F238E27FC236}">
                <a16:creationId xmlns:a16="http://schemas.microsoft.com/office/drawing/2014/main" id="{1C9B5F4E-BC1E-544D-92C8-35ED46D5CEC5}"/>
              </a:ext>
            </a:extLst>
          </p:cNvPr>
          <p:cNvSpPr/>
          <p:nvPr/>
        </p:nvSpPr>
        <p:spPr>
          <a:xfrm>
            <a:off x="5637852" y="3890610"/>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40" name="Rectangle 39">
            <a:extLst>
              <a:ext uri="{FF2B5EF4-FFF2-40B4-BE49-F238E27FC236}">
                <a16:creationId xmlns:a16="http://schemas.microsoft.com/office/drawing/2014/main" id="{2D2FD559-9231-B949-B920-080BB07AD5E6}"/>
              </a:ext>
            </a:extLst>
          </p:cNvPr>
          <p:cNvSpPr/>
          <p:nvPr/>
        </p:nvSpPr>
        <p:spPr>
          <a:xfrm>
            <a:off x="4435684" y="3890610"/>
            <a:ext cx="1243404"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b="1" dirty="0">
                <a:solidFill>
                  <a:schemeClr val="tx1"/>
                </a:solidFill>
              </a:rPr>
              <a:t>10.221.0.5</a:t>
            </a:r>
          </a:p>
          <a:p>
            <a:pPr algn="r">
              <a:lnSpc>
                <a:spcPct val="95000"/>
              </a:lnSpc>
            </a:pPr>
            <a:r>
              <a:rPr lang="en-US" sz="600" b="1" dirty="0">
                <a:solidFill>
                  <a:schemeClr val="tx1"/>
                </a:solidFill>
              </a:rPr>
              <a:t>10.221.0.6</a:t>
            </a:r>
          </a:p>
          <a:p>
            <a:pPr algn="r">
              <a:lnSpc>
                <a:spcPct val="95000"/>
              </a:lnSpc>
            </a:pPr>
            <a:r>
              <a:rPr lang="en-US" sz="600" b="1" dirty="0">
                <a:solidFill>
                  <a:schemeClr val="tx1"/>
                </a:solidFill>
              </a:rPr>
              <a:t>10.221.0.7</a:t>
            </a:r>
          </a:p>
        </p:txBody>
      </p:sp>
      <p:sp>
        <p:nvSpPr>
          <p:cNvPr id="43" name="Rectangle 42">
            <a:extLst>
              <a:ext uri="{FF2B5EF4-FFF2-40B4-BE49-F238E27FC236}">
                <a16:creationId xmlns:a16="http://schemas.microsoft.com/office/drawing/2014/main" id="{596FDE3B-C562-774C-A208-1DDEA2E729E2}"/>
              </a:ext>
            </a:extLst>
          </p:cNvPr>
          <p:cNvSpPr/>
          <p:nvPr/>
        </p:nvSpPr>
        <p:spPr>
          <a:xfrm>
            <a:off x="6327425" y="3592574"/>
            <a:ext cx="65039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Router</a:t>
            </a:r>
          </a:p>
        </p:txBody>
      </p:sp>
      <p:cxnSp>
        <p:nvCxnSpPr>
          <p:cNvPr id="44" name="Straight Connector 43">
            <a:extLst>
              <a:ext uri="{FF2B5EF4-FFF2-40B4-BE49-F238E27FC236}">
                <a16:creationId xmlns:a16="http://schemas.microsoft.com/office/drawing/2014/main" id="{1D305A89-97FA-CF42-8F36-C98AAE80021E}"/>
              </a:ext>
            </a:extLst>
          </p:cNvPr>
          <p:cNvCxnSpPr>
            <a:stCxn id="28" idx="6"/>
            <a:endCxn id="33" idx="2"/>
          </p:cNvCxnSpPr>
          <p:nvPr/>
        </p:nvCxnSpPr>
        <p:spPr>
          <a:xfrm>
            <a:off x="6879011" y="3391611"/>
            <a:ext cx="592345" cy="3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29AF355-9A5C-4444-A888-E5061FCBDAF9}"/>
              </a:ext>
            </a:extLst>
          </p:cNvPr>
          <p:cNvCxnSpPr>
            <a:stCxn id="33" idx="6"/>
            <a:endCxn id="36" idx="3"/>
          </p:cNvCxnSpPr>
          <p:nvPr/>
        </p:nvCxnSpPr>
        <p:spPr>
          <a:xfrm>
            <a:off x="7928556" y="3391921"/>
            <a:ext cx="323291" cy="55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1EDCA9D-4305-D747-9764-BF4C645FEC1A}"/>
              </a:ext>
            </a:extLst>
          </p:cNvPr>
          <p:cNvSpPr/>
          <p:nvPr/>
        </p:nvSpPr>
        <p:spPr>
          <a:xfrm rot="16200000">
            <a:off x="3537065" y="2570761"/>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A</a:t>
            </a:r>
          </a:p>
        </p:txBody>
      </p:sp>
      <p:sp>
        <p:nvSpPr>
          <p:cNvPr id="48" name="Rectangle 47">
            <a:extLst>
              <a:ext uri="{FF2B5EF4-FFF2-40B4-BE49-F238E27FC236}">
                <a16:creationId xmlns:a16="http://schemas.microsoft.com/office/drawing/2014/main" id="{441CE53A-336D-3F4F-B2D5-48DEB00473D5}"/>
              </a:ext>
            </a:extLst>
          </p:cNvPr>
          <p:cNvSpPr/>
          <p:nvPr/>
        </p:nvSpPr>
        <p:spPr>
          <a:xfrm>
            <a:off x="7837117" y="1935750"/>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9" name="Rectangle 48">
            <a:extLst>
              <a:ext uri="{FF2B5EF4-FFF2-40B4-BE49-F238E27FC236}">
                <a16:creationId xmlns:a16="http://schemas.microsoft.com/office/drawing/2014/main" id="{DCAA4448-1432-0345-A63C-1251584C95B1}"/>
              </a:ext>
            </a:extLst>
          </p:cNvPr>
          <p:cNvSpPr/>
          <p:nvPr/>
        </p:nvSpPr>
        <p:spPr>
          <a:xfrm>
            <a:off x="7837116" y="1935751"/>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100" dirty="0"/>
              <a:t>Custom Route Table</a:t>
            </a:r>
          </a:p>
        </p:txBody>
      </p:sp>
      <p:graphicFrame>
        <p:nvGraphicFramePr>
          <p:cNvPr id="50" name="Table 49">
            <a:extLst>
              <a:ext uri="{FF2B5EF4-FFF2-40B4-BE49-F238E27FC236}">
                <a16:creationId xmlns:a16="http://schemas.microsoft.com/office/drawing/2014/main" id="{EB12F838-24A2-6D4B-8053-A1A4DF3C1C2F}"/>
              </a:ext>
            </a:extLst>
          </p:cNvPr>
          <p:cNvGraphicFramePr>
            <a:graphicFrameLocks noGrp="1"/>
          </p:cNvGraphicFramePr>
          <p:nvPr>
            <p:extLst>
              <p:ext uri="{D42A27DB-BD31-4B8C-83A1-F6EECF244321}">
                <p14:modId xmlns:p14="http://schemas.microsoft.com/office/powerpoint/2010/main" val="1624524286"/>
              </p:ext>
            </p:extLst>
          </p:nvPr>
        </p:nvGraphicFramePr>
        <p:xfrm>
          <a:off x="7892089" y="2220929"/>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10.221.0.0/16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600" b="1" dirty="0" err="1"/>
                        <a:t>Igw</a:t>
                      </a:r>
                      <a:r>
                        <a:rPr lang="en-US" sz="600" b="1" dirty="0"/>
                        <a:t>-id</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cxnSp>
        <p:nvCxnSpPr>
          <p:cNvPr id="51" name="Straight Connector 50">
            <a:extLst>
              <a:ext uri="{FF2B5EF4-FFF2-40B4-BE49-F238E27FC236}">
                <a16:creationId xmlns:a16="http://schemas.microsoft.com/office/drawing/2014/main" id="{3F05871A-32D3-A94D-A98A-3A43B921AECF}"/>
              </a:ext>
            </a:extLst>
          </p:cNvPr>
          <p:cNvCxnSpPr>
            <a:cxnSpLocks/>
            <a:stCxn id="22" idx="3"/>
            <a:endCxn id="50" idx="1"/>
          </p:cNvCxnSpPr>
          <p:nvPr/>
        </p:nvCxnSpPr>
        <p:spPr>
          <a:xfrm flipV="1">
            <a:off x="6320660" y="2435301"/>
            <a:ext cx="1571429" cy="36812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7906E26-1338-9E40-B43B-7C196E08F28D}"/>
              </a:ext>
            </a:extLst>
          </p:cNvPr>
          <p:cNvSpPr/>
          <p:nvPr/>
        </p:nvSpPr>
        <p:spPr>
          <a:xfrm>
            <a:off x="5697067" y="2523167"/>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57" name="Rectangle 56">
            <a:extLst>
              <a:ext uri="{FF2B5EF4-FFF2-40B4-BE49-F238E27FC236}">
                <a16:creationId xmlns:a16="http://schemas.microsoft.com/office/drawing/2014/main" id="{6B448991-AC30-DE4E-8109-E9BC25C0FE7B}"/>
              </a:ext>
            </a:extLst>
          </p:cNvPr>
          <p:cNvSpPr/>
          <p:nvPr/>
        </p:nvSpPr>
        <p:spPr>
          <a:xfrm>
            <a:off x="5697067" y="3944394"/>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58" name="Rectangle 57">
            <a:extLst>
              <a:ext uri="{FF2B5EF4-FFF2-40B4-BE49-F238E27FC236}">
                <a16:creationId xmlns:a16="http://schemas.microsoft.com/office/drawing/2014/main" id="{A45D4120-6BA2-F74D-987D-FD54EC157EE8}"/>
              </a:ext>
            </a:extLst>
          </p:cNvPr>
          <p:cNvSpPr/>
          <p:nvPr/>
        </p:nvSpPr>
        <p:spPr>
          <a:xfrm>
            <a:off x="5768722" y="2582927"/>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Instances</a:t>
            </a:r>
          </a:p>
        </p:txBody>
      </p:sp>
      <p:sp>
        <p:nvSpPr>
          <p:cNvPr id="59" name="Rectangle 58">
            <a:extLst>
              <a:ext uri="{FF2B5EF4-FFF2-40B4-BE49-F238E27FC236}">
                <a16:creationId xmlns:a16="http://schemas.microsoft.com/office/drawing/2014/main" id="{32F0E1F3-33BA-0D49-B0F2-8E61B0BFF766}"/>
              </a:ext>
            </a:extLst>
          </p:cNvPr>
          <p:cNvSpPr/>
          <p:nvPr/>
        </p:nvSpPr>
        <p:spPr>
          <a:xfrm>
            <a:off x="5768722" y="4004154"/>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Instances</a:t>
            </a:r>
          </a:p>
        </p:txBody>
      </p:sp>
      <p:cxnSp>
        <p:nvCxnSpPr>
          <p:cNvPr id="64" name="Elbow Connector 63">
            <a:extLst>
              <a:ext uri="{FF2B5EF4-FFF2-40B4-BE49-F238E27FC236}">
                <a16:creationId xmlns:a16="http://schemas.microsoft.com/office/drawing/2014/main" id="{BF15D01A-0F70-F34A-A8B1-A8CF6F1F7891}"/>
              </a:ext>
            </a:extLst>
          </p:cNvPr>
          <p:cNvCxnSpPr>
            <a:stCxn id="37" idx="0"/>
            <a:endCxn id="28" idx="0"/>
          </p:cNvCxnSpPr>
          <p:nvPr/>
        </p:nvCxnSpPr>
        <p:spPr>
          <a:xfrm rot="16200000" flipH="1">
            <a:off x="5930305" y="2440693"/>
            <a:ext cx="693628" cy="751009"/>
          </a:xfrm>
          <a:prstGeom prst="bentConnector3">
            <a:avLst>
              <a:gd name="adj1" fmla="val -6247"/>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A0CF2E89-B8F3-4042-BCEC-1808CEE00353}"/>
              </a:ext>
            </a:extLst>
          </p:cNvPr>
          <p:cNvCxnSpPr>
            <a:stCxn id="56" idx="0"/>
            <a:endCxn id="28" idx="0"/>
          </p:cNvCxnSpPr>
          <p:nvPr/>
        </p:nvCxnSpPr>
        <p:spPr>
          <a:xfrm rot="16200000" flipH="1">
            <a:off x="5986805" y="2497192"/>
            <a:ext cx="639844" cy="691794"/>
          </a:xfrm>
          <a:prstGeom prst="bentConnector3">
            <a:avLst>
              <a:gd name="adj1" fmla="val -15178"/>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40BB906B-EECE-DC4B-8FA5-5F5A8B77AF30}"/>
              </a:ext>
            </a:extLst>
          </p:cNvPr>
          <p:cNvCxnSpPr>
            <a:stCxn id="58" idx="0"/>
            <a:endCxn id="28" idx="0"/>
          </p:cNvCxnSpPr>
          <p:nvPr/>
        </p:nvCxnSpPr>
        <p:spPr>
          <a:xfrm rot="16200000" flipH="1">
            <a:off x="6052512" y="2562900"/>
            <a:ext cx="580084" cy="620139"/>
          </a:xfrm>
          <a:prstGeom prst="bentConnector3">
            <a:avLst>
              <a:gd name="adj1" fmla="val -27044"/>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5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2773-9D42-4C50-AB53-B631A67CFC1B}"/>
              </a:ext>
            </a:extLst>
          </p:cNvPr>
          <p:cNvSpPr>
            <a:spLocks noGrp="1"/>
          </p:cNvSpPr>
          <p:nvPr>
            <p:ph type="title"/>
          </p:nvPr>
        </p:nvSpPr>
        <p:spPr/>
        <p:txBody>
          <a:bodyPr/>
          <a:lstStyle/>
          <a:p>
            <a:r>
              <a:rPr lang="en-US" dirty="0">
                <a:solidFill>
                  <a:srgbClr val="0067C5"/>
                </a:solidFill>
              </a:rPr>
              <a:t>Network Address Translation</a:t>
            </a:r>
            <a:endParaRPr lang="en-US" dirty="0">
              <a:solidFill>
                <a:srgbClr val="0067C5"/>
              </a:solidFill>
              <a:latin typeface="Arial" panose="020B0604020202020204" pitchFamily="34" charset="0"/>
            </a:endParaRPr>
          </a:p>
        </p:txBody>
      </p:sp>
      <p:sp>
        <p:nvSpPr>
          <p:cNvPr id="3" name="Text Placeholder 2">
            <a:extLst>
              <a:ext uri="{FF2B5EF4-FFF2-40B4-BE49-F238E27FC236}">
                <a16:creationId xmlns:a16="http://schemas.microsoft.com/office/drawing/2014/main" id="{D0122156-2321-4BD1-80C2-A2094BC16964}"/>
              </a:ext>
            </a:extLst>
          </p:cNvPr>
          <p:cNvSpPr>
            <a:spLocks noGrp="1"/>
          </p:cNvSpPr>
          <p:nvPr>
            <p:ph type="body" idx="10"/>
          </p:nvPr>
        </p:nvSpPr>
        <p:spPr/>
        <p:txBody>
          <a:bodyPr/>
          <a:lstStyle/>
          <a:p>
            <a:r>
              <a:rPr lang="en-US" dirty="0"/>
              <a:t>Private subnet </a:t>
            </a:r>
          </a:p>
        </p:txBody>
      </p:sp>
      <p:sp>
        <p:nvSpPr>
          <p:cNvPr id="4" name="Slide Number Placeholder 3">
            <a:extLst>
              <a:ext uri="{FF2B5EF4-FFF2-40B4-BE49-F238E27FC236}">
                <a16:creationId xmlns:a16="http://schemas.microsoft.com/office/drawing/2014/main" id="{06B5578D-F95A-44A2-B332-6AB33BF4C558}"/>
              </a:ext>
            </a:extLst>
          </p:cNvPr>
          <p:cNvSpPr>
            <a:spLocks noGrp="1"/>
          </p:cNvSpPr>
          <p:nvPr>
            <p:ph type="sldNum" sz="quarter" idx="4"/>
          </p:nvPr>
        </p:nvSpPr>
        <p:spPr/>
        <p:txBody>
          <a:bodyPr/>
          <a:lstStyle/>
          <a:p>
            <a:fld id="{92978B7E-5EBE-134C-B481-E4E8CA36F800}" type="slidenum">
              <a:rPr lang="en-US" smtClean="0"/>
              <a:pPr/>
              <a:t>8</a:t>
            </a:fld>
            <a:endParaRPr lang="en-US" dirty="0"/>
          </a:p>
        </p:txBody>
      </p:sp>
      <p:sp>
        <p:nvSpPr>
          <p:cNvPr id="53" name="Text Placeholder 52">
            <a:extLst>
              <a:ext uri="{FF2B5EF4-FFF2-40B4-BE49-F238E27FC236}">
                <a16:creationId xmlns:a16="http://schemas.microsoft.com/office/drawing/2014/main" id="{772C0991-F7DF-0144-8371-D7B0EBF2BA74}"/>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6BE624DB-8757-4A0D-8734-25B6549CC461}"/>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7" name="Content Placeholder 2">
            <a:extLst>
              <a:ext uri="{FF2B5EF4-FFF2-40B4-BE49-F238E27FC236}">
                <a16:creationId xmlns:a16="http://schemas.microsoft.com/office/drawing/2014/main" id="{5F6B8506-F51F-4051-A602-FBCB4A17F44C}"/>
              </a:ext>
            </a:extLst>
          </p:cNvPr>
          <p:cNvSpPr txBox="1">
            <a:spLocks/>
          </p:cNvSpPr>
          <p:nvPr/>
        </p:nvSpPr>
        <p:spPr>
          <a:xfrm>
            <a:off x="211138" y="1342154"/>
            <a:ext cx="3302623" cy="4026390"/>
          </a:xfrm>
          <a:prstGeom prst="rect">
            <a:avLst/>
          </a:prstGeom>
        </p:spPr>
        <p:txBody>
          <a:bodyPr anchor="ct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solidFill>
                  <a:srgbClr val="000000"/>
                </a:solidFill>
              </a:rPr>
              <a:t>To get internet access in the private subnet,</a:t>
            </a:r>
            <a:r>
              <a:rPr lang="en-US" sz="1800" dirty="0"/>
              <a:t> you can set up a </a:t>
            </a:r>
            <a:r>
              <a:rPr lang="en-US" sz="1800" dirty="0">
                <a:solidFill>
                  <a:srgbClr val="000000"/>
                </a:solidFill>
              </a:rPr>
              <a:t>network address translation (NAT)</a:t>
            </a:r>
            <a:r>
              <a:rPr lang="en-US" sz="1800" dirty="0"/>
              <a:t> device in the public subnet.</a:t>
            </a:r>
          </a:p>
          <a:p>
            <a:r>
              <a:rPr lang="en-US" sz="1800" dirty="0"/>
              <a:t>You can add a route to the </a:t>
            </a:r>
            <a:r>
              <a:rPr lang="en-US" sz="1800" dirty="0">
                <a:solidFill>
                  <a:srgbClr val="000000"/>
                </a:solidFill>
              </a:rPr>
              <a:t>NAT</a:t>
            </a:r>
            <a:r>
              <a:rPr lang="en-US" sz="1800" dirty="0"/>
              <a:t> gateway in the private subnet route table.</a:t>
            </a:r>
          </a:p>
        </p:txBody>
      </p:sp>
      <p:sp>
        <p:nvSpPr>
          <p:cNvPr id="8" name="Rectangle 7">
            <a:extLst>
              <a:ext uri="{FF2B5EF4-FFF2-40B4-BE49-F238E27FC236}">
                <a16:creationId xmlns:a16="http://schemas.microsoft.com/office/drawing/2014/main" id="{D65E4CE6-8174-1B46-B408-339E88F46326}"/>
              </a:ext>
            </a:extLst>
          </p:cNvPr>
          <p:cNvSpPr/>
          <p:nvPr/>
        </p:nvSpPr>
        <p:spPr>
          <a:xfrm>
            <a:off x="7837117" y="4147848"/>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Rectangle 8">
            <a:extLst>
              <a:ext uri="{FF2B5EF4-FFF2-40B4-BE49-F238E27FC236}">
                <a16:creationId xmlns:a16="http://schemas.microsoft.com/office/drawing/2014/main" id="{62882741-B82F-284D-8103-4684316EF466}"/>
              </a:ext>
            </a:extLst>
          </p:cNvPr>
          <p:cNvSpPr/>
          <p:nvPr/>
        </p:nvSpPr>
        <p:spPr>
          <a:xfrm>
            <a:off x="7837116" y="4147849"/>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100" dirty="0"/>
              <a:t>Main Route Table</a:t>
            </a:r>
          </a:p>
        </p:txBody>
      </p:sp>
      <p:graphicFrame>
        <p:nvGraphicFramePr>
          <p:cNvPr id="10" name="Table 9">
            <a:extLst>
              <a:ext uri="{FF2B5EF4-FFF2-40B4-BE49-F238E27FC236}">
                <a16:creationId xmlns:a16="http://schemas.microsoft.com/office/drawing/2014/main" id="{B5D3911D-5BF0-D04F-807C-CB661DDA1D17}"/>
              </a:ext>
            </a:extLst>
          </p:cNvPr>
          <p:cNvGraphicFramePr>
            <a:graphicFrameLocks noGrp="1"/>
          </p:cNvGraphicFramePr>
          <p:nvPr>
            <p:extLst>
              <p:ext uri="{D42A27DB-BD31-4B8C-83A1-F6EECF244321}">
                <p14:modId xmlns:p14="http://schemas.microsoft.com/office/powerpoint/2010/main" val="206597786"/>
              </p:ext>
            </p:extLst>
          </p:nvPr>
        </p:nvGraphicFramePr>
        <p:xfrm>
          <a:off x="7892089" y="4433027"/>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10.221.0.0/16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600" b="1" dirty="0"/>
                        <a:t>NAT-GW-id</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sp>
        <p:nvSpPr>
          <p:cNvPr id="11" name="Rectangle 10">
            <a:extLst>
              <a:ext uri="{FF2B5EF4-FFF2-40B4-BE49-F238E27FC236}">
                <a16:creationId xmlns:a16="http://schemas.microsoft.com/office/drawing/2014/main" id="{4A434919-5D50-CB45-8068-00AD63FFBC6C}"/>
              </a:ext>
            </a:extLst>
          </p:cNvPr>
          <p:cNvSpPr/>
          <p:nvPr/>
        </p:nvSpPr>
        <p:spPr>
          <a:xfrm>
            <a:off x="3891107" y="1271674"/>
            <a:ext cx="3816578" cy="3701227"/>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Graphic 15">
            <a:extLst>
              <a:ext uri="{FF2B5EF4-FFF2-40B4-BE49-F238E27FC236}">
                <a16:creationId xmlns:a16="http://schemas.microsoft.com/office/drawing/2014/main" id="{9C7E0F51-BFBC-8642-8980-7B60D657F1F0}"/>
              </a:ext>
            </a:extLst>
          </p:cNvPr>
          <p:cNvSpPr/>
          <p:nvPr/>
        </p:nvSpPr>
        <p:spPr>
          <a:xfrm>
            <a:off x="4204827" y="1098833"/>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4" name="Rectangle 13">
            <a:extLst>
              <a:ext uri="{FF2B5EF4-FFF2-40B4-BE49-F238E27FC236}">
                <a16:creationId xmlns:a16="http://schemas.microsoft.com/office/drawing/2014/main" id="{B986958D-65E0-1F48-AB02-12BB8E167F91}"/>
              </a:ext>
            </a:extLst>
          </p:cNvPr>
          <p:cNvSpPr/>
          <p:nvPr/>
        </p:nvSpPr>
        <p:spPr>
          <a:xfrm>
            <a:off x="6967201" y="1268413"/>
            <a:ext cx="740484" cy="221448"/>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Region</a:t>
            </a:r>
          </a:p>
        </p:txBody>
      </p:sp>
      <p:sp>
        <p:nvSpPr>
          <p:cNvPr id="15" name="Rectangle 14">
            <a:extLst>
              <a:ext uri="{FF2B5EF4-FFF2-40B4-BE49-F238E27FC236}">
                <a16:creationId xmlns:a16="http://schemas.microsoft.com/office/drawing/2014/main" id="{CA3E46AF-B2BD-754A-AE9A-7A2188349B8D}"/>
              </a:ext>
            </a:extLst>
          </p:cNvPr>
          <p:cNvSpPr/>
          <p:nvPr/>
        </p:nvSpPr>
        <p:spPr>
          <a:xfrm>
            <a:off x="4080005" y="1708517"/>
            <a:ext cx="3295271" cy="307432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Rectangle 15">
            <a:extLst>
              <a:ext uri="{FF2B5EF4-FFF2-40B4-BE49-F238E27FC236}">
                <a16:creationId xmlns:a16="http://schemas.microsoft.com/office/drawing/2014/main" id="{076B1CE8-7F01-4A43-9DCF-57A7EF2DADE2}"/>
              </a:ext>
            </a:extLst>
          </p:cNvPr>
          <p:cNvSpPr/>
          <p:nvPr/>
        </p:nvSpPr>
        <p:spPr>
          <a:xfrm>
            <a:off x="3989696" y="2024106"/>
            <a:ext cx="3621910" cy="2861662"/>
          </a:xfrm>
          <a:prstGeom prst="rect">
            <a:avLst/>
          </a:prstGeom>
          <a:noFill/>
          <a:ln w="25400">
            <a:solidFill>
              <a:srgbClr val="FF8E0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Rectangle 16">
            <a:extLst>
              <a:ext uri="{FF2B5EF4-FFF2-40B4-BE49-F238E27FC236}">
                <a16:creationId xmlns:a16="http://schemas.microsoft.com/office/drawing/2014/main" id="{10C4EE4C-3A5A-C240-860D-5F919EC59F03}"/>
              </a:ext>
            </a:extLst>
          </p:cNvPr>
          <p:cNvSpPr/>
          <p:nvPr/>
        </p:nvSpPr>
        <p:spPr>
          <a:xfrm>
            <a:off x="5708864" y="1699730"/>
            <a:ext cx="1666412" cy="221448"/>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bg1"/>
                </a:solidFill>
              </a:rPr>
              <a:t>VPC – 10.221.0.0/16</a:t>
            </a:r>
          </a:p>
        </p:txBody>
      </p:sp>
      <p:sp>
        <p:nvSpPr>
          <p:cNvPr id="18" name="Graphic 15">
            <a:extLst>
              <a:ext uri="{FF2B5EF4-FFF2-40B4-BE49-F238E27FC236}">
                <a16:creationId xmlns:a16="http://schemas.microsoft.com/office/drawing/2014/main" id="{4E375B99-9A6D-C048-BD3F-EC2AB69CEAAA}"/>
              </a:ext>
            </a:extLst>
          </p:cNvPr>
          <p:cNvSpPr/>
          <p:nvPr/>
        </p:nvSpPr>
        <p:spPr>
          <a:xfrm>
            <a:off x="4204827" y="1511304"/>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solidFill>
          <a:ln w="9525" cap="flat">
            <a:noFill/>
            <a:prstDash val="solid"/>
            <a:miter/>
          </a:ln>
        </p:spPr>
        <p:txBody>
          <a:bodyPr rtlCol="0" anchor="b"/>
          <a:lstStyle/>
          <a:p>
            <a:pPr algn="ctr"/>
            <a:r>
              <a:rPr lang="en-US" sz="900" b="1" dirty="0">
                <a:solidFill>
                  <a:schemeClr val="bg1"/>
                </a:solidFill>
              </a:rPr>
              <a:t>VPC</a:t>
            </a:r>
          </a:p>
        </p:txBody>
      </p:sp>
      <p:sp>
        <p:nvSpPr>
          <p:cNvPr id="19" name="Rectangle 18">
            <a:extLst>
              <a:ext uri="{FF2B5EF4-FFF2-40B4-BE49-F238E27FC236}">
                <a16:creationId xmlns:a16="http://schemas.microsoft.com/office/drawing/2014/main" id="{61636442-2B40-E94E-A2A0-4E3D40CCC8FF}"/>
              </a:ext>
            </a:extLst>
          </p:cNvPr>
          <p:cNvSpPr/>
          <p:nvPr/>
        </p:nvSpPr>
        <p:spPr>
          <a:xfrm>
            <a:off x="4336759" y="2131522"/>
            <a:ext cx="2262435"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Public Subnet </a:t>
            </a:r>
          </a:p>
        </p:txBody>
      </p:sp>
      <p:sp>
        <p:nvSpPr>
          <p:cNvPr id="20" name="Rectangle 19">
            <a:extLst>
              <a:ext uri="{FF2B5EF4-FFF2-40B4-BE49-F238E27FC236}">
                <a16:creationId xmlns:a16="http://schemas.microsoft.com/office/drawing/2014/main" id="{7A076F59-A259-4C4B-9F18-26678AAB1507}"/>
              </a:ext>
            </a:extLst>
          </p:cNvPr>
          <p:cNvSpPr/>
          <p:nvPr/>
        </p:nvSpPr>
        <p:spPr>
          <a:xfrm>
            <a:off x="4336759" y="2344028"/>
            <a:ext cx="2262435" cy="1092488"/>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800" dirty="0">
                <a:solidFill>
                  <a:schemeClr val="tx1"/>
                </a:solidFill>
              </a:rPr>
              <a:t>10.221.16.0/20</a:t>
            </a:r>
          </a:p>
        </p:txBody>
      </p:sp>
      <p:sp>
        <p:nvSpPr>
          <p:cNvPr id="21" name="Rectangle 20">
            <a:extLst>
              <a:ext uri="{FF2B5EF4-FFF2-40B4-BE49-F238E27FC236}">
                <a16:creationId xmlns:a16="http://schemas.microsoft.com/office/drawing/2014/main" id="{C0921B5F-485E-6C4C-BD02-47671AB07062}"/>
              </a:ext>
            </a:extLst>
          </p:cNvPr>
          <p:cNvSpPr/>
          <p:nvPr/>
        </p:nvSpPr>
        <p:spPr>
          <a:xfrm>
            <a:off x="4336759" y="3514545"/>
            <a:ext cx="2262435" cy="22649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Private Subnet </a:t>
            </a:r>
          </a:p>
        </p:txBody>
      </p:sp>
      <p:sp>
        <p:nvSpPr>
          <p:cNvPr id="22" name="Rectangle 21">
            <a:extLst>
              <a:ext uri="{FF2B5EF4-FFF2-40B4-BE49-F238E27FC236}">
                <a16:creationId xmlns:a16="http://schemas.microsoft.com/office/drawing/2014/main" id="{74DE9C96-33E3-6543-A052-5ABE7A92EF46}"/>
              </a:ext>
            </a:extLst>
          </p:cNvPr>
          <p:cNvSpPr/>
          <p:nvPr/>
        </p:nvSpPr>
        <p:spPr>
          <a:xfrm>
            <a:off x="4336759" y="3727051"/>
            <a:ext cx="2262435" cy="918789"/>
          </a:xfrm>
          <a:prstGeom prst="rect">
            <a:avLst/>
          </a:prstGeom>
          <a:solidFill>
            <a:schemeClr val="bg2">
              <a:lumMod val="20000"/>
              <a:lumOff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800" dirty="0">
                <a:solidFill>
                  <a:schemeClr val="tx1"/>
                </a:solidFill>
              </a:rPr>
              <a:t>10.221.0.0/20</a:t>
            </a:r>
          </a:p>
        </p:txBody>
      </p:sp>
      <p:cxnSp>
        <p:nvCxnSpPr>
          <p:cNvPr id="23" name="Straight Connector 22">
            <a:extLst>
              <a:ext uri="{FF2B5EF4-FFF2-40B4-BE49-F238E27FC236}">
                <a16:creationId xmlns:a16="http://schemas.microsoft.com/office/drawing/2014/main" id="{81B798F7-24C8-9347-87A0-66D64B237E24}"/>
              </a:ext>
            </a:extLst>
          </p:cNvPr>
          <p:cNvCxnSpPr>
            <a:cxnSpLocks/>
            <a:stCxn id="22" idx="3"/>
            <a:endCxn id="10" idx="1"/>
          </p:cNvCxnSpPr>
          <p:nvPr/>
        </p:nvCxnSpPr>
        <p:spPr>
          <a:xfrm>
            <a:off x="6599194" y="4186446"/>
            <a:ext cx="1292895" cy="46095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704D8BE-490A-6C42-8E4F-348933AEF7FD}"/>
              </a:ext>
            </a:extLst>
          </p:cNvPr>
          <p:cNvGrpSpPr/>
          <p:nvPr/>
        </p:nvGrpSpPr>
        <p:grpSpPr>
          <a:xfrm>
            <a:off x="6698006" y="3163011"/>
            <a:ext cx="452775" cy="457200"/>
            <a:chOff x="6426236" y="3134436"/>
            <a:chExt cx="452775" cy="457200"/>
          </a:xfrm>
        </p:grpSpPr>
        <p:sp>
          <p:nvSpPr>
            <p:cNvPr id="25" name="Oval 24">
              <a:extLst>
                <a:ext uri="{FF2B5EF4-FFF2-40B4-BE49-F238E27FC236}">
                  <a16:creationId xmlns:a16="http://schemas.microsoft.com/office/drawing/2014/main" id="{9F832B3D-ACA9-0442-B9A8-D3B0CB153E2C}"/>
                </a:ext>
              </a:extLst>
            </p:cNvPr>
            <p:cNvSpPr/>
            <p:nvPr/>
          </p:nvSpPr>
          <p:spPr>
            <a:xfrm>
              <a:off x="6426236" y="3134436"/>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Up Arrow 25">
              <a:extLst>
                <a:ext uri="{FF2B5EF4-FFF2-40B4-BE49-F238E27FC236}">
                  <a16:creationId xmlns:a16="http://schemas.microsoft.com/office/drawing/2014/main" id="{3EF8BE7B-472E-C447-83CA-DDA86FF6021D}"/>
                </a:ext>
              </a:extLst>
            </p:cNvPr>
            <p:cNvSpPr/>
            <p:nvPr/>
          </p:nvSpPr>
          <p:spPr>
            <a:xfrm rot="5400000">
              <a:off x="6483242"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Up Arrow 26">
              <a:extLst>
                <a:ext uri="{FF2B5EF4-FFF2-40B4-BE49-F238E27FC236}">
                  <a16:creationId xmlns:a16="http://schemas.microsoft.com/office/drawing/2014/main" id="{A17C92DD-3EAF-B74C-9F2A-BAF8607447FC}"/>
                </a:ext>
              </a:extLst>
            </p:cNvPr>
            <p:cNvSpPr/>
            <p:nvPr/>
          </p:nvSpPr>
          <p:spPr>
            <a:xfrm rot="16200000">
              <a:off x="6720960" y="3282548"/>
              <a:ext cx="101811" cy="156551"/>
            </a:xfrm>
            <a:prstGeom prst="upArrow">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Freeform 27">
              <a:extLst>
                <a:ext uri="{FF2B5EF4-FFF2-40B4-BE49-F238E27FC236}">
                  <a16:creationId xmlns:a16="http://schemas.microsoft.com/office/drawing/2014/main" id="{9AD2CD6E-6AF5-1346-97D3-09631D2CFDEE}"/>
                </a:ext>
              </a:extLst>
            </p:cNvPr>
            <p:cNvSpPr/>
            <p:nvPr/>
          </p:nvSpPr>
          <p:spPr>
            <a:xfrm rot="10800000">
              <a:off x="6602100" y="3183265"/>
              <a:ext cx="101812" cy="375335"/>
            </a:xfrm>
            <a:custGeom>
              <a:avLst/>
              <a:gdLst>
                <a:gd name="connsiteX0" fmla="*/ 50905 w 101812"/>
                <a:gd name="connsiteY0" fmla="*/ 375335 h 375335"/>
                <a:gd name="connsiteX1" fmla="*/ 0 w 101812"/>
                <a:gd name="connsiteY1" fmla="*/ 324429 h 375335"/>
                <a:gd name="connsiteX2" fmla="*/ 25453 w 101812"/>
                <a:gd name="connsiteY2" fmla="*/ 324429 h 375335"/>
                <a:gd name="connsiteX3" fmla="*/ 25453 w 101812"/>
                <a:gd name="connsiteY3" fmla="*/ 218784 h 375335"/>
                <a:gd name="connsiteX4" fmla="*/ 25454 w 101812"/>
                <a:gd name="connsiteY4" fmla="*/ 218784 h 375335"/>
                <a:gd name="connsiteX5" fmla="*/ 25454 w 101812"/>
                <a:gd name="connsiteY5" fmla="*/ 50906 h 375335"/>
                <a:gd name="connsiteX6" fmla="*/ 1 w 101812"/>
                <a:gd name="connsiteY6" fmla="*/ 50906 h 375335"/>
                <a:gd name="connsiteX7" fmla="*/ 50907 w 101812"/>
                <a:gd name="connsiteY7" fmla="*/ 0 h 375335"/>
                <a:gd name="connsiteX8" fmla="*/ 101812 w 101812"/>
                <a:gd name="connsiteY8" fmla="*/ 50906 h 375335"/>
                <a:gd name="connsiteX9" fmla="*/ 76359 w 101812"/>
                <a:gd name="connsiteY9" fmla="*/ 50906 h 375335"/>
                <a:gd name="connsiteX10" fmla="*/ 76359 w 101812"/>
                <a:gd name="connsiteY10" fmla="*/ 262050 h 375335"/>
                <a:gd name="connsiteX11" fmla="*/ 76358 w 101812"/>
                <a:gd name="connsiteY11" fmla="*/ 262050 h 375335"/>
                <a:gd name="connsiteX12" fmla="*/ 76358 w 101812"/>
                <a:gd name="connsiteY12" fmla="*/ 324429 h 375335"/>
                <a:gd name="connsiteX13" fmla="*/ 101811 w 101812"/>
                <a:gd name="connsiteY13" fmla="*/ 324429 h 3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812" h="375335">
                  <a:moveTo>
                    <a:pt x="50905" y="375335"/>
                  </a:moveTo>
                  <a:lnTo>
                    <a:pt x="0" y="324429"/>
                  </a:lnTo>
                  <a:lnTo>
                    <a:pt x="25453" y="324429"/>
                  </a:lnTo>
                  <a:lnTo>
                    <a:pt x="25453" y="218784"/>
                  </a:lnTo>
                  <a:lnTo>
                    <a:pt x="25454" y="218784"/>
                  </a:lnTo>
                  <a:lnTo>
                    <a:pt x="25454" y="50906"/>
                  </a:lnTo>
                  <a:lnTo>
                    <a:pt x="1" y="50906"/>
                  </a:lnTo>
                  <a:lnTo>
                    <a:pt x="50907" y="0"/>
                  </a:lnTo>
                  <a:lnTo>
                    <a:pt x="101812" y="50906"/>
                  </a:lnTo>
                  <a:lnTo>
                    <a:pt x="76359" y="50906"/>
                  </a:lnTo>
                  <a:lnTo>
                    <a:pt x="76359" y="262050"/>
                  </a:lnTo>
                  <a:lnTo>
                    <a:pt x="76358" y="262050"/>
                  </a:lnTo>
                  <a:lnTo>
                    <a:pt x="76358" y="324429"/>
                  </a:lnTo>
                  <a:lnTo>
                    <a:pt x="101811" y="324429"/>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grpSp>
        <p:nvGrpSpPr>
          <p:cNvPr id="29" name="Group 28">
            <a:extLst>
              <a:ext uri="{FF2B5EF4-FFF2-40B4-BE49-F238E27FC236}">
                <a16:creationId xmlns:a16="http://schemas.microsoft.com/office/drawing/2014/main" id="{5289A189-14DB-AE40-BE8C-391B9D0611E8}"/>
              </a:ext>
            </a:extLst>
          </p:cNvPr>
          <p:cNvGrpSpPr/>
          <p:nvPr/>
        </p:nvGrpSpPr>
        <p:grpSpPr>
          <a:xfrm>
            <a:off x="7471356" y="3163321"/>
            <a:ext cx="457200" cy="457200"/>
            <a:chOff x="7165399" y="438255"/>
            <a:chExt cx="457200" cy="457200"/>
          </a:xfrm>
        </p:grpSpPr>
        <p:sp>
          <p:nvSpPr>
            <p:cNvPr id="30" name="Oval 29">
              <a:extLst>
                <a:ext uri="{FF2B5EF4-FFF2-40B4-BE49-F238E27FC236}">
                  <a16:creationId xmlns:a16="http://schemas.microsoft.com/office/drawing/2014/main" id="{1F055711-C42A-6A4F-B3BA-201B59501451}"/>
                </a:ext>
              </a:extLst>
            </p:cNvPr>
            <p:cNvSpPr>
              <a:spLocks noChangeAspect="1"/>
            </p:cNvSpPr>
            <p:nvPr/>
          </p:nvSpPr>
          <p:spPr>
            <a:xfrm>
              <a:off x="7165399" y="438255"/>
              <a:ext cx="457200" cy="457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Graphic 15">
              <a:extLst>
                <a:ext uri="{FF2B5EF4-FFF2-40B4-BE49-F238E27FC236}">
                  <a16:creationId xmlns:a16="http://schemas.microsoft.com/office/drawing/2014/main" id="{B467596C-46E7-6744-867A-C794850BC975}"/>
                </a:ext>
              </a:extLst>
            </p:cNvPr>
            <p:cNvSpPr>
              <a:spLocks noChangeAspect="1"/>
            </p:cNvSpPr>
            <p:nvPr/>
          </p:nvSpPr>
          <p:spPr>
            <a:xfrm>
              <a:off x="7256839" y="575415"/>
              <a:ext cx="274320" cy="182880"/>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noFill/>
            <a:ln w="25400" cap="flat">
              <a:solidFill>
                <a:schemeClr val="bg1"/>
              </a:solidFill>
              <a:prstDash val="solid"/>
              <a:miter/>
            </a:ln>
          </p:spPr>
          <p:txBody>
            <a:bodyPr rtlCol="0" anchor="b"/>
            <a:lstStyle/>
            <a:p>
              <a:pPr algn="ctr"/>
              <a:endParaRPr lang="en-US" sz="900" b="1" dirty="0">
                <a:solidFill>
                  <a:schemeClr val="bg1"/>
                </a:solidFill>
              </a:endParaRPr>
            </a:p>
          </p:txBody>
        </p:sp>
      </p:grpSp>
      <p:sp>
        <p:nvSpPr>
          <p:cNvPr id="32" name="Rectangle 31">
            <a:extLst>
              <a:ext uri="{FF2B5EF4-FFF2-40B4-BE49-F238E27FC236}">
                <a16:creationId xmlns:a16="http://schemas.microsoft.com/office/drawing/2014/main" id="{47339B67-EFF1-484F-8884-39406C5E6BBB}"/>
              </a:ext>
            </a:extLst>
          </p:cNvPr>
          <p:cNvSpPr/>
          <p:nvPr/>
        </p:nvSpPr>
        <p:spPr>
          <a:xfrm>
            <a:off x="7169278" y="3690542"/>
            <a:ext cx="1065662" cy="39160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Internet Gateway (IGW)</a:t>
            </a:r>
          </a:p>
        </p:txBody>
      </p:sp>
      <p:sp>
        <p:nvSpPr>
          <p:cNvPr id="33" name="Graphic 15">
            <a:extLst>
              <a:ext uri="{FF2B5EF4-FFF2-40B4-BE49-F238E27FC236}">
                <a16:creationId xmlns:a16="http://schemas.microsoft.com/office/drawing/2014/main" id="{9957F771-17EC-5449-9E9F-16FA0B6F666D}"/>
              </a:ext>
            </a:extLst>
          </p:cNvPr>
          <p:cNvSpPr/>
          <p:nvPr/>
        </p:nvSpPr>
        <p:spPr>
          <a:xfrm>
            <a:off x="8234940" y="3188471"/>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solidFill>
          <a:ln w="9525" cap="flat">
            <a:noFill/>
            <a:prstDash val="solid"/>
            <a:miter/>
          </a:ln>
        </p:spPr>
        <p:txBody>
          <a:bodyPr rtlCol="0" anchor="b"/>
          <a:lstStyle/>
          <a:p>
            <a:pPr algn="ctr"/>
            <a:endParaRPr lang="en-US" sz="900" b="1" dirty="0">
              <a:solidFill>
                <a:schemeClr val="bg1"/>
              </a:solidFill>
            </a:endParaRPr>
          </a:p>
        </p:txBody>
      </p:sp>
      <p:sp>
        <p:nvSpPr>
          <p:cNvPr id="34" name="Rectangle 33">
            <a:extLst>
              <a:ext uri="{FF2B5EF4-FFF2-40B4-BE49-F238E27FC236}">
                <a16:creationId xmlns:a16="http://schemas.microsoft.com/office/drawing/2014/main" id="{5BD3844F-65B7-5D41-8858-6A870F166FD1}"/>
              </a:ext>
            </a:extLst>
          </p:cNvPr>
          <p:cNvSpPr/>
          <p:nvPr/>
        </p:nvSpPr>
        <p:spPr>
          <a:xfrm>
            <a:off x="5637852" y="2367788"/>
            <a:ext cx="455871" cy="455871"/>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35" name="Rectangle 34">
            <a:extLst>
              <a:ext uri="{FF2B5EF4-FFF2-40B4-BE49-F238E27FC236}">
                <a16:creationId xmlns:a16="http://schemas.microsoft.com/office/drawing/2014/main" id="{6DBC683A-0344-EE4B-918A-56A18D94398B}"/>
              </a:ext>
            </a:extLst>
          </p:cNvPr>
          <p:cNvSpPr/>
          <p:nvPr/>
        </p:nvSpPr>
        <p:spPr>
          <a:xfrm>
            <a:off x="4231183" y="2367788"/>
            <a:ext cx="1447905"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dirty="0">
                <a:solidFill>
                  <a:schemeClr val="tx1"/>
                </a:solidFill>
              </a:rPr>
              <a:t>54.153.49.7 (Elastic IP</a:t>
            </a:r>
            <a:r>
              <a:rPr lang="en-US" sz="600" b="1" dirty="0">
                <a:solidFill>
                  <a:schemeClr val="tx1"/>
                </a:solidFill>
              </a:rPr>
              <a:t>) 10.221.16.1</a:t>
            </a:r>
          </a:p>
          <a:p>
            <a:pPr algn="r">
              <a:lnSpc>
                <a:spcPct val="95000"/>
              </a:lnSpc>
            </a:pPr>
            <a:r>
              <a:rPr lang="en-US" sz="600" dirty="0">
                <a:solidFill>
                  <a:schemeClr val="tx1"/>
                </a:solidFill>
              </a:rPr>
              <a:t>54.153.49.8 (Elastic IP</a:t>
            </a:r>
            <a:r>
              <a:rPr lang="en-US" sz="600" b="1" dirty="0">
                <a:solidFill>
                  <a:schemeClr val="tx1"/>
                </a:solidFill>
              </a:rPr>
              <a:t>) 10.221.16.2</a:t>
            </a:r>
          </a:p>
          <a:p>
            <a:pPr algn="r">
              <a:lnSpc>
                <a:spcPct val="95000"/>
              </a:lnSpc>
            </a:pPr>
            <a:r>
              <a:rPr lang="en-US" sz="600" dirty="0">
                <a:solidFill>
                  <a:schemeClr val="tx1"/>
                </a:solidFill>
              </a:rPr>
              <a:t>54.153.49.9 (Elastic IP</a:t>
            </a:r>
            <a:r>
              <a:rPr lang="en-US" sz="600" b="1" dirty="0">
                <a:solidFill>
                  <a:schemeClr val="tx1"/>
                </a:solidFill>
              </a:rPr>
              <a:t>) 10.221.16.3</a:t>
            </a:r>
          </a:p>
        </p:txBody>
      </p:sp>
      <p:sp>
        <p:nvSpPr>
          <p:cNvPr id="36" name="Rectangle 35">
            <a:extLst>
              <a:ext uri="{FF2B5EF4-FFF2-40B4-BE49-F238E27FC236}">
                <a16:creationId xmlns:a16="http://schemas.microsoft.com/office/drawing/2014/main" id="{0EEFC331-FB1D-D74A-88A9-7F9C4D35AB09}"/>
              </a:ext>
            </a:extLst>
          </p:cNvPr>
          <p:cNvSpPr/>
          <p:nvPr/>
        </p:nvSpPr>
        <p:spPr>
          <a:xfrm>
            <a:off x="5637852" y="3890610"/>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37" name="Rectangle 36">
            <a:extLst>
              <a:ext uri="{FF2B5EF4-FFF2-40B4-BE49-F238E27FC236}">
                <a16:creationId xmlns:a16="http://schemas.microsoft.com/office/drawing/2014/main" id="{8A994F1D-74FF-3647-8951-71B381D617F6}"/>
              </a:ext>
            </a:extLst>
          </p:cNvPr>
          <p:cNvSpPr/>
          <p:nvPr/>
        </p:nvSpPr>
        <p:spPr>
          <a:xfrm>
            <a:off x="4435684" y="3890610"/>
            <a:ext cx="1243404"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b="1" dirty="0">
                <a:solidFill>
                  <a:schemeClr val="tx1"/>
                </a:solidFill>
              </a:rPr>
              <a:t>10.221.0.5</a:t>
            </a:r>
          </a:p>
          <a:p>
            <a:pPr algn="r">
              <a:lnSpc>
                <a:spcPct val="95000"/>
              </a:lnSpc>
            </a:pPr>
            <a:r>
              <a:rPr lang="en-US" sz="600" b="1" dirty="0">
                <a:solidFill>
                  <a:schemeClr val="tx1"/>
                </a:solidFill>
              </a:rPr>
              <a:t>10.221.0.6</a:t>
            </a:r>
          </a:p>
          <a:p>
            <a:pPr algn="r">
              <a:lnSpc>
                <a:spcPct val="95000"/>
              </a:lnSpc>
            </a:pPr>
            <a:r>
              <a:rPr lang="en-US" sz="600" b="1" dirty="0">
                <a:solidFill>
                  <a:schemeClr val="tx1"/>
                </a:solidFill>
              </a:rPr>
              <a:t>10.221.0.7</a:t>
            </a:r>
          </a:p>
        </p:txBody>
      </p:sp>
      <p:sp>
        <p:nvSpPr>
          <p:cNvPr id="38" name="Rectangle 37">
            <a:extLst>
              <a:ext uri="{FF2B5EF4-FFF2-40B4-BE49-F238E27FC236}">
                <a16:creationId xmlns:a16="http://schemas.microsoft.com/office/drawing/2014/main" id="{3DD96FBF-C1A5-2844-9A5B-85BC5D05C4CC}"/>
              </a:ext>
            </a:extLst>
          </p:cNvPr>
          <p:cNvSpPr/>
          <p:nvPr/>
        </p:nvSpPr>
        <p:spPr>
          <a:xfrm>
            <a:off x="6599195" y="3592574"/>
            <a:ext cx="650398" cy="22649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tx1"/>
                </a:solidFill>
              </a:rPr>
              <a:t>Router</a:t>
            </a:r>
          </a:p>
        </p:txBody>
      </p:sp>
      <p:cxnSp>
        <p:nvCxnSpPr>
          <p:cNvPr id="39" name="Straight Connector 38">
            <a:extLst>
              <a:ext uri="{FF2B5EF4-FFF2-40B4-BE49-F238E27FC236}">
                <a16:creationId xmlns:a16="http://schemas.microsoft.com/office/drawing/2014/main" id="{113FA17C-6385-9744-8D0E-5418468280D9}"/>
              </a:ext>
            </a:extLst>
          </p:cNvPr>
          <p:cNvCxnSpPr>
            <a:stCxn id="25" idx="6"/>
            <a:endCxn id="30" idx="2"/>
          </p:cNvCxnSpPr>
          <p:nvPr/>
        </p:nvCxnSpPr>
        <p:spPr>
          <a:xfrm>
            <a:off x="7150781" y="3391611"/>
            <a:ext cx="320575" cy="3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8B5924-4615-E34A-9BB7-65531F94DA78}"/>
              </a:ext>
            </a:extLst>
          </p:cNvPr>
          <p:cNvCxnSpPr>
            <a:stCxn id="30" idx="6"/>
            <a:endCxn id="33" idx="3"/>
          </p:cNvCxnSpPr>
          <p:nvPr/>
        </p:nvCxnSpPr>
        <p:spPr>
          <a:xfrm>
            <a:off x="7928556" y="3391921"/>
            <a:ext cx="323291" cy="55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1F5AFA1-5C31-1142-A72E-5408F72879BE}"/>
              </a:ext>
            </a:extLst>
          </p:cNvPr>
          <p:cNvSpPr/>
          <p:nvPr/>
        </p:nvSpPr>
        <p:spPr>
          <a:xfrm rot="16200000">
            <a:off x="3537065" y="2570761"/>
            <a:ext cx="1277437" cy="22144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solidFill>
                  <a:schemeClr val="accent4"/>
                </a:solidFill>
              </a:rPr>
              <a:t>Availability Zone A</a:t>
            </a:r>
          </a:p>
        </p:txBody>
      </p:sp>
      <p:sp>
        <p:nvSpPr>
          <p:cNvPr id="42" name="Rectangle 41">
            <a:extLst>
              <a:ext uri="{FF2B5EF4-FFF2-40B4-BE49-F238E27FC236}">
                <a16:creationId xmlns:a16="http://schemas.microsoft.com/office/drawing/2014/main" id="{D4DC5472-E4CE-DB49-A28C-02F91249D3EA}"/>
              </a:ext>
            </a:extLst>
          </p:cNvPr>
          <p:cNvSpPr/>
          <p:nvPr/>
        </p:nvSpPr>
        <p:spPr>
          <a:xfrm>
            <a:off x="7837117" y="1935750"/>
            <a:ext cx="1722766" cy="833621"/>
          </a:xfrm>
          <a:prstGeom prst="rect">
            <a:avLst/>
          </a:prstGeom>
          <a:solidFill>
            <a:schemeClr val="bg2">
              <a:lumMod val="20000"/>
              <a:lumOff val="80000"/>
            </a:schemeClr>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3" name="Rectangle 42">
            <a:extLst>
              <a:ext uri="{FF2B5EF4-FFF2-40B4-BE49-F238E27FC236}">
                <a16:creationId xmlns:a16="http://schemas.microsoft.com/office/drawing/2014/main" id="{DDF57DB9-15B5-8944-8023-F1C36B9F8CCF}"/>
              </a:ext>
            </a:extLst>
          </p:cNvPr>
          <p:cNvSpPr/>
          <p:nvPr/>
        </p:nvSpPr>
        <p:spPr>
          <a:xfrm>
            <a:off x="7837116" y="1935751"/>
            <a:ext cx="1722770" cy="165482"/>
          </a:xfrm>
          <a:prstGeom prst="rect">
            <a:avLst/>
          </a:prstGeom>
          <a:solidFill>
            <a:srgbClr val="FF8E02"/>
          </a:solidFill>
          <a:ln w="25400">
            <a:solidFill>
              <a:srgbClr val="FF8E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100" dirty="0"/>
              <a:t>Custom Route Table</a:t>
            </a:r>
          </a:p>
        </p:txBody>
      </p:sp>
      <p:graphicFrame>
        <p:nvGraphicFramePr>
          <p:cNvPr id="44" name="Table 43">
            <a:extLst>
              <a:ext uri="{FF2B5EF4-FFF2-40B4-BE49-F238E27FC236}">
                <a16:creationId xmlns:a16="http://schemas.microsoft.com/office/drawing/2014/main" id="{C3896824-F379-314B-83FC-4E1324F1B6FA}"/>
              </a:ext>
            </a:extLst>
          </p:cNvPr>
          <p:cNvGraphicFramePr>
            <a:graphicFrameLocks noGrp="1"/>
          </p:cNvGraphicFramePr>
          <p:nvPr>
            <p:extLst>
              <p:ext uri="{D42A27DB-BD31-4B8C-83A1-F6EECF244321}">
                <p14:modId xmlns:p14="http://schemas.microsoft.com/office/powerpoint/2010/main" val="3538881629"/>
              </p:ext>
            </p:extLst>
          </p:nvPr>
        </p:nvGraphicFramePr>
        <p:xfrm>
          <a:off x="7892089" y="2220929"/>
          <a:ext cx="1612822" cy="428745"/>
        </p:xfrm>
        <a:graphic>
          <a:graphicData uri="http://schemas.openxmlformats.org/drawingml/2006/table">
            <a:tbl>
              <a:tblPr firstRow="1" bandRow="1">
                <a:tableStyleId>{5C22544A-7EE6-4342-B048-85BDC9FD1C3A}</a:tableStyleId>
              </a:tblPr>
              <a:tblGrid>
                <a:gridCol w="806411">
                  <a:extLst>
                    <a:ext uri="{9D8B030D-6E8A-4147-A177-3AD203B41FA5}">
                      <a16:colId xmlns:a16="http://schemas.microsoft.com/office/drawing/2014/main" val="1115648981"/>
                    </a:ext>
                  </a:extLst>
                </a:gridCol>
                <a:gridCol w="806411">
                  <a:extLst>
                    <a:ext uri="{9D8B030D-6E8A-4147-A177-3AD203B41FA5}">
                      <a16:colId xmlns:a16="http://schemas.microsoft.com/office/drawing/2014/main" val="1711390336"/>
                    </a:ext>
                  </a:extLst>
                </a:gridCol>
              </a:tblGrid>
              <a:tr h="142915">
                <a:tc>
                  <a:txBody>
                    <a:bodyPr/>
                    <a:lstStyle/>
                    <a:p>
                      <a:pPr algn="ctr"/>
                      <a:r>
                        <a:rPr lang="en-US" sz="600" dirty="0"/>
                        <a:t>Destination</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600" dirty="0"/>
                        <a:t>Target</a:t>
                      </a:r>
                    </a:p>
                  </a:txBody>
                  <a:tcPr marL="49097" marR="49097" marT="24549" marB="24549"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11379916"/>
                  </a:ext>
                </a:extLst>
              </a:tr>
              <a:tr h="142915">
                <a:tc>
                  <a:txBody>
                    <a:bodyPr/>
                    <a:lstStyle/>
                    <a:p>
                      <a:pPr algn="ctr"/>
                      <a:r>
                        <a:rPr lang="en-US" sz="600" dirty="0"/>
                        <a:t>10.221.0.0/16</a:t>
                      </a:r>
                    </a:p>
                  </a:txBody>
                  <a:tcPr marL="49097" marR="49097" marT="24549" marB="24549"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600" dirty="0"/>
                        <a:t>Local</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4468178"/>
                  </a:ext>
                </a:extLst>
              </a:tr>
              <a:tr h="142915">
                <a:tc>
                  <a:txBody>
                    <a:bodyPr/>
                    <a:lstStyle/>
                    <a:p>
                      <a:pPr algn="ctr"/>
                      <a:r>
                        <a:rPr lang="en-US" sz="600" dirty="0"/>
                        <a:t>0.0.0.0/0</a:t>
                      </a:r>
                    </a:p>
                  </a:txBody>
                  <a:tcPr marL="49097" marR="49097" marT="24549" marB="24549" anchor="ctr">
                    <a:lnL w="12700" cmpd="sng">
                      <a:noFill/>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600" b="1" dirty="0" err="1"/>
                        <a:t>Igw</a:t>
                      </a:r>
                      <a:r>
                        <a:rPr lang="en-US" sz="600" b="1" dirty="0"/>
                        <a:t>-id</a:t>
                      </a:r>
                    </a:p>
                  </a:txBody>
                  <a:tcPr marL="49097" marR="49097" marT="24549" marB="245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7582979"/>
                  </a:ext>
                </a:extLst>
              </a:tr>
            </a:tbl>
          </a:graphicData>
        </a:graphic>
      </p:graphicFrame>
      <p:cxnSp>
        <p:nvCxnSpPr>
          <p:cNvPr id="45" name="Straight Connector 44">
            <a:extLst>
              <a:ext uri="{FF2B5EF4-FFF2-40B4-BE49-F238E27FC236}">
                <a16:creationId xmlns:a16="http://schemas.microsoft.com/office/drawing/2014/main" id="{EEF5EA37-5830-9C4D-9FB0-B8ED4E2B2EB6}"/>
              </a:ext>
            </a:extLst>
          </p:cNvPr>
          <p:cNvCxnSpPr>
            <a:cxnSpLocks/>
            <a:stCxn id="20" idx="3"/>
            <a:endCxn id="44" idx="1"/>
          </p:cNvCxnSpPr>
          <p:nvPr/>
        </p:nvCxnSpPr>
        <p:spPr>
          <a:xfrm flipV="1">
            <a:off x="6599194" y="2435301"/>
            <a:ext cx="1292895" cy="45497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6FE32BA-A1AE-EF4A-83F8-6C2C77D8F02B}"/>
              </a:ext>
            </a:extLst>
          </p:cNvPr>
          <p:cNvSpPr/>
          <p:nvPr/>
        </p:nvSpPr>
        <p:spPr>
          <a:xfrm>
            <a:off x="5697067" y="2421572"/>
            <a:ext cx="455871" cy="455871"/>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47" name="Rectangle 46">
            <a:extLst>
              <a:ext uri="{FF2B5EF4-FFF2-40B4-BE49-F238E27FC236}">
                <a16:creationId xmlns:a16="http://schemas.microsoft.com/office/drawing/2014/main" id="{256FCE90-7B45-2143-9D40-85989B22D188}"/>
              </a:ext>
            </a:extLst>
          </p:cNvPr>
          <p:cNvSpPr/>
          <p:nvPr/>
        </p:nvSpPr>
        <p:spPr>
          <a:xfrm>
            <a:off x="5697067" y="3944394"/>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EC2 Instance</a:t>
            </a:r>
          </a:p>
        </p:txBody>
      </p:sp>
      <p:sp>
        <p:nvSpPr>
          <p:cNvPr id="48" name="Rectangle 47">
            <a:extLst>
              <a:ext uri="{FF2B5EF4-FFF2-40B4-BE49-F238E27FC236}">
                <a16:creationId xmlns:a16="http://schemas.microsoft.com/office/drawing/2014/main" id="{3A1F1578-3CC9-714B-9645-42AE080D7E4F}"/>
              </a:ext>
            </a:extLst>
          </p:cNvPr>
          <p:cNvSpPr/>
          <p:nvPr/>
        </p:nvSpPr>
        <p:spPr>
          <a:xfrm>
            <a:off x="5768722" y="2481332"/>
            <a:ext cx="455871" cy="455871"/>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Web Servers</a:t>
            </a:r>
          </a:p>
        </p:txBody>
      </p:sp>
      <p:sp>
        <p:nvSpPr>
          <p:cNvPr id="49" name="Rectangle 48">
            <a:extLst>
              <a:ext uri="{FF2B5EF4-FFF2-40B4-BE49-F238E27FC236}">
                <a16:creationId xmlns:a16="http://schemas.microsoft.com/office/drawing/2014/main" id="{217D4DB2-C971-0A49-9C26-59CF5A65C4CB}"/>
              </a:ext>
            </a:extLst>
          </p:cNvPr>
          <p:cNvSpPr/>
          <p:nvPr/>
        </p:nvSpPr>
        <p:spPr>
          <a:xfrm>
            <a:off x="5768722" y="4004154"/>
            <a:ext cx="527526" cy="527526"/>
          </a:xfrm>
          <a:prstGeom prst="rect">
            <a:avLst/>
          </a:prstGeom>
          <a:solidFill>
            <a:schemeClr val="accent4"/>
          </a:solidFill>
          <a:ln w="127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600" dirty="0"/>
              <a:t>Database Servers</a:t>
            </a:r>
          </a:p>
        </p:txBody>
      </p:sp>
      <p:cxnSp>
        <p:nvCxnSpPr>
          <p:cNvPr id="50" name="Elbow Connector 49">
            <a:extLst>
              <a:ext uri="{FF2B5EF4-FFF2-40B4-BE49-F238E27FC236}">
                <a16:creationId xmlns:a16="http://schemas.microsoft.com/office/drawing/2014/main" id="{F278CAB4-0705-6945-918A-1C89AE07E804}"/>
              </a:ext>
            </a:extLst>
          </p:cNvPr>
          <p:cNvCxnSpPr>
            <a:cxnSpLocks/>
            <a:stCxn id="34" idx="0"/>
            <a:endCxn id="25" idx="0"/>
          </p:cNvCxnSpPr>
          <p:nvPr/>
        </p:nvCxnSpPr>
        <p:spPr>
          <a:xfrm rot="16200000" flipH="1">
            <a:off x="5997479" y="2236096"/>
            <a:ext cx="795223" cy="1058606"/>
          </a:xfrm>
          <a:prstGeom prst="bentConnector3">
            <a:avLst>
              <a:gd name="adj1" fmla="val -11057"/>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BF9B279D-E8D6-3445-BD20-B2E65301A58A}"/>
              </a:ext>
            </a:extLst>
          </p:cNvPr>
          <p:cNvCxnSpPr>
            <a:cxnSpLocks/>
            <a:stCxn id="46" idx="0"/>
            <a:endCxn id="25" idx="0"/>
          </p:cNvCxnSpPr>
          <p:nvPr/>
        </p:nvCxnSpPr>
        <p:spPr>
          <a:xfrm rot="16200000" flipH="1">
            <a:off x="6053978" y="2292596"/>
            <a:ext cx="741439" cy="999391"/>
          </a:xfrm>
          <a:prstGeom prst="bentConnector3">
            <a:avLst>
              <a:gd name="adj1" fmla="val -19237"/>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097D5364-A0D5-114B-89CE-8B7EC9D96E84}"/>
              </a:ext>
            </a:extLst>
          </p:cNvPr>
          <p:cNvCxnSpPr>
            <a:cxnSpLocks/>
            <a:stCxn id="48" idx="0"/>
            <a:endCxn id="25" idx="0"/>
          </p:cNvCxnSpPr>
          <p:nvPr/>
        </p:nvCxnSpPr>
        <p:spPr>
          <a:xfrm rot="16200000" flipH="1">
            <a:off x="6119686" y="2358303"/>
            <a:ext cx="681679" cy="927736"/>
          </a:xfrm>
          <a:prstGeom prst="bentConnector3">
            <a:avLst>
              <a:gd name="adj1" fmla="val -28950"/>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7C4BADC2-F561-1E4B-9EAC-527FB214CA9E}"/>
              </a:ext>
            </a:extLst>
          </p:cNvPr>
          <p:cNvSpPr/>
          <p:nvPr/>
        </p:nvSpPr>
        <p:spPr>
          <a:xfrm>
            <a:off x="5737100" y="2951195"/>
            <a:ext cx="452775" cy="457200"/>
          </a:xfrm>
          <a:prstGeom prst="ellipse">
            <a:avLst/>
          </a:prstGeom>
          <a:solidFill>
            <a:srgbClr val="FF8E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3" name="Rectangle 72">
            <a:extLst>
              <a:ext uri="{FF2B5EF4-FFF2-40B4-BE49-F238E27FC236}">
                <a16:creationId xmlns:a16="http://schemas.microsoft.com/office/drawing/2014/main" id="{8DC4D559-B34B-A945-9A53-ADDDEEE4C8D7}"/>
              </a:ext>
            </a:extLst>
          </p:cNvPr>
          <p:cNvSpPr/>
          <p:nvPr/>
        </p:nvSpPr>
        <p:spPr>
          <a:xfrm>
            <a:off x="4231183" y="2929501"/>
            <a:ext cx="1447905" cy="4969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lnSpc>
                <a:spcPct val="95000"/>
              </a:lnSpc>
            </a:pPr>
            <a:r>
              <a:rPr lang="en-US" sz="600" b="1" dirty="0">
                <a:solidFill>
                  <a:schemeClr val="tx1"/>
                </a:solidFill>
              </a:rPr>
              <a:t>NAT Gateway</a:t>
            </a:r>
          </a:p>
          <a:p>
            <a:pPr algn="r">
              <a:lnSpc>
                <a:spcPct val="95000"/>
              </a:lnSpc>
            </a:pPr>
            <a:r>
              <a:rPr lang="en-US" sz="600" b="1" dirty="0">
                <a:solidFill>
                  <a:schemeClr val="tx1"/>
                </a:solidFill>
              </a:rPr>
              <a:t>54.153.49.10 (Elastic IP)</a:t>
            </a:r>
          </a:p>
        </p:txBody>
      </p:sp>
      <p:sp>
        <p:nvSpPr>
          <p:cNvPr id="86" name="Freeform 85">
            <a:extLst>
              <a:ext uri="{FF2B5EF4-FFF2-40B4-BE49-F238E27FC236}">
                <a16:creationId xmlns:a16="http://schemas.microsoft.com/office/drawing/2014/main" id="{BFF9237B-D660-2349-87BC-9E0536B62CFA}"/>
              </a:ext>
            </a:extLst>
          </p:cNvPr>
          <p:cNvSpPr/>
          <p:nvPr/>
        </p:nvSpPr>
        <p:spPr>
          <a:xfrm rot="5400000">
            <a:off x="5823337" y="3019040"/>
            <a:ext cx="337832" cy="327716"/>
          </a:xfrm>
          <a:custGeom>
            <a:avLst/>
            <a:gdLst>
              <a:gd name="connsiteX0" fmla="*/ 246393 w 337832"/>
              <a:gd name="connsiteY0" fmla="*/ 327716 h 327716"/>
              <a:gd name="connsiteX1" fmla="*/ 292113 w 337832"/>
              <a:gd name="connsiteY1" fmla="*/ 275658 h 327716"/>
              <a:gd name="connsiteX2" fmla="*/ 337832 w 337832"/>
              <a:gd name="connsiteY2" fmla="*/ 327716 h 327716"/>
              <a:gd name="connsiteX3" fmla="*/ 119142 w 337832"/>
              <a:gd name="connsiteY3" fmla="*/ 327716 h 327716"/>
              <a:gd name="connsiteX4" fmla="*/ 164862 w 337832"/>
              <a:gd name="connsiteY4" fmla="*/ 275658 h 327716"/>
              <a:gd name="connsiteX5" fmla="*/ 210581 w 337832"/>
              <a:gd name="connsiteY5" fmla="*/ 327716 h 327716"/>
              <a:gd name="connsiteX6" fmla="*/ 20300 w 337832"/>
              <a:gd name="connsiteY6" fmla="*/ 270384 h 327716"/>
              <a:gd name="connsiteX7" fmla="*/ 20300 w 337832"/>
              <a:gd name="connsiteY7" fmla="*/ 114936 h 327716"/>
              <a:gd name="connsiteX8" fmla="*/ 66019 w 337832"/>
              <a:gd name="connsiteY8" fmla="*/ 114936 h 327716"/>
              <a:gd name="connsiteX9" fmla="*/ 66019 w 337832"/>
              <a:gd name="connsiteY9" fmla="*/ 114939 h 327716"/>
              <a:gd name="connsiteX10" fmla="*/ 143147 w 337832"/>
              <a:gd name="connsiteY10" fmla="*/ 114939 h 327716"/>
              <a:gd name="connsiteX11" fmla="*/ 143147 w 337832"/>
              <a:gd name="connsiteY11" fmla="*/ 50906 h 327716"/>
              <a:gd name="connsiteX12" fmla="*/ 117694 w 337832"/>
              <a:gd name="connsiteY12" fmla="*/ 50906 h 327716"/>
              <a:gd name="connsiteX13" fmla="*/ 168600 w 337832"/>
              <a:gd name="connsiteY13" fmla="*/ 0 h 327716"/>
              <a:gd name="connsiteX14" fmla="*/ 219505 w 337832"/>
              <a:gd name="connsiteY14" fmla="*/ 50906 h 327716"/>
              <a:gd name="connsiteX15" fmla="*/ 194052 w 337832"/>
              <a:gd name="connsiteY15" fmla="*/ 50906 h 327716"/>
              <a:gd name="connsiteX16" fmla="*/ 194052 w 337832"/>
              <a:gd name="connsiteY16" fmla="*/ 114939 h 327716"/>
              <a:gd name="connsiteX17" fmla="*/ 271178 w 337832"/>
              <a:gd name="connsiteY17" fmla="*/ 114939 h 327716"/>
              <a:gd name="connsiteX18" fmla="*/ 271178 w 337832"/>
              <a:gd name="connsiteY18" fmla="*/ 114936 h 327716"/>
              <a:gd name="connsiteX19" fmla="*/ 316897 w 337832"/>
              <a:gd name="connsiteY19" fmla="*/ 114936 h 327716"/>
              <a:gd name="connsiteX20" fmla="*/ 316897 w 337832"/>
              <a:gd name="connsiteY20" fmla="*/ 270384 h 327716"/>
              <a:gd name="connsiteX21" fmla="*/ 271178 w 337832"/>
              <a:gd name="connsiteY21" fmla="*/ 270384 h 327716"/>
              <a:gd name="connsiteX22" fmla="*/ 271178 w 337832"/>
              <a:gd name="connsiteY22" fmla="*/ 160659 h 327716"/>
              <a:gd name="connsiteX23" fmla="*/ 194052 w 337832"/>
              <a:gd name="connsiteY23" fmla="*/ 160659 h 327716"/>
              <a:gd name="connsiteX24" fmla="*/ 194052 w 337832"/>
              <a:gd name="connsiteY24" fmla="*/ 270384 h 327716"/>
              <a:gd name="connsiteX25" fmla="*/ 143147 w 337832"/>
              <a:gd name="connsiteY25" fmla="*/ 270384 h 327716"/>
              <a:gd name="connsiteX26" fmla="*/ 143147 w 337832"/>
              <a:gd name="connsiteY26" fmla="*/ 160659 h 327716"/>
              <a:gd name="connsiteX27" fmla="*/ 66019 w 337832"/>
              <a:gd name="connsiteY27" fmla="*/ 160659 h 327716"/>
              <a:gd name="connsiteX28" fmla="*/ 66019 w 337832"/>
              <a:gd name="connsiteY28" fmla="*/ 270384 h 327716"/>
              <a:gd name="connsiteX29" fmla="*/ 0 w 337832"/>
              <a:gd name="connsiteY29" fmla="*/ 327716 h 327716"/>
              <a:gd name="connsiteX30" fmla="*/ 45720 w 337832"/>
              <a:gd name="connsiteY30" fmla="*/ 275658 h 327716"/>
              <a:gd name="connsiteX31" fmla="*/ 91439 w 337832"/>
              <a:gd name="connsiteY31" fmla="*/ 327716 h 32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7832" h="327716">
                <a:moveTo>
                  <a:pt x="246393" y="327716"/>
                </a:moveTo>
                <a:lnTo>
                  <a:pt x="292113" y="275658"/>
                </a:lnTo>
                <a:lnTo>
                  <a:pt x="337832" y="327716"/>
                </a:lnTo>
                <a:close/>
                <a:moveTo>
                  <a:pt x="119142" y="327716"/>
                </a:moveTo>
                <a:lnTo>
                  <a:pt x="164862" y="275658"/>
                </a:lnTo>
                <a:lnTo>
                  <a:pt x="210581" y="327716"/>
                </a:lnTo>
                <a:close/>
                <a:moveTo>
                  <a:pt x="20300" y="270384"/>
                </a:moveTo>
                <a:lnTo>
                  <a:pt x="20300" y="114936"/>
                </a:lnTo>
                <a:lnTo>
                  <a:pt x="66019" y="114936"/>
                </a:lnTo>
                <a:lnTo>
                  <a:pt x="66019" y="114939"/>
                </a:lnTo>
                <a:lnTo>
                  <a:pt x="143147" y="114939"/>
                </a:lnTo>
                <a:lnTo>
                  <a:pt x="143147" y="50906"/>
                </a:lnTo>
                <a:lnTo>
                  <a:pt x="117694" y="50906"/>
                </a:lnTo>
                <a:lnTo>
                  <a:pt x="168600" y="0"/>
                </a:lnTo>
                <a:lnTo>
                  <a:pt x="219505" y="50906"/>
                </a:lnTo>
                <a:lnTo>
                  <a:pt x="194052" y="50906"/>
                </a:lnTo>
                <a:lnTo>
                  <a:pt x="194052" y="114939"/>
                </a:lnTo>
                <a:lnTo>
                  <a:pt x="271178" y="114939"/>
                </a:lnTo>
                <a:lnTo>
                  <a:pt x="271178" y="114936"/>
                </a:lnTo>
                <a:lnTo>
                  <a:pt x="316897" y="114936"/>
                </a:lnTo>
                <a:lnTo>
                  <a:pt x="316897" y="270384"/>
                </a:lnTo>
                <a:lnTo>
                  <a:pt x="271178" y="270384"/>
                </a:lnTo>
                <a:lnTo>
                  <a:pt x="271178" y="160659"/>
                </a:lnTo>
                <a:lnTo>
                  <a:pt x="194052" y="160659"/>
                </a:lnTo>
                <a:lnTo>
                  <a:pt x="194052" y="270384"/>
                </a:lnTo>
                <a:lnTo>
                  <a:pt x="143147" y="270384"/>
                </a:lnTo>
                <a:lnTo>
                  <a:pt x="143147" y="160659"/>
                </a:lnTo>
                <a:lnTo>
                  <a:pt x="66019" y="160659"/>
                </a:lnTo>
                <a:lnTo>
                  <a:pt x="66019" y="270384"/>
                </a:lnTo>
                <a:close/>
                <a:moveTo>
                  <a:pt x="0" y="327716"/>
                </a:moveTo>
                <a:lnTo>
                  <a:pt x="45720" y="275658"/>
                </a:lnTo>
                <a:lnTo>
                  <a:pt x="91439" y="32771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cxnSp>
        <p:nvCxnSpPr>
          <p:cNvPr id="88" name="Elbow Connector 87">
            <a:extLst>
              <a:ext uri="{FF2B5EF4-FFF2-40B4-BE49-F238E27FC236}">
                <a16:creationId xmlns:a16="http://schemas.microsoft.com/office/drawing/2014/main" id="{9B50B286-EE80-4340-A3BB-483F7AB00DED}"/>
              </a:ext>
            </a:extLst>
          </p:cNvPr>
          <p:cNvCxnSpPr>
            <a:stCxn id="69" idx="6"/>
            <a:endCxn id="25" idx="0"/>
          </p:cNvCxnSpPr>
          <p:nvPr/>
        </p:nvCxnSpPr>
        <p:spPr>
          <a:xfrm flipV="1">
            <a:off x="6189875" y="3163011"/>
            <a:ext cx="734519" cy="16784"/>
          </a:xfrm>
          <a:prstGeom prst="bentConnector4">
            <a:avLst>
              <a:gd name="adj1" fmla="val 34589"/>
              <a:gd name="adj2" fmla="val 2724023"/>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F56A5AA0-2DD3-B044-9BA3-CB06E45AB93D}"/>
              </a:ext>
            </a:extLst>
          </p:cNvPr>
          <p:cNvCxnSpPr>
            <a:stCxn id="36" idx="0"/>
            <a:endCxn id="25" idx="2"/>
          </p:cNvCxnSpPr>
          <p:nvPr/>
        </p:nvCxnSpPr>
        <p:spPr>
          <a:xfrm rot="5400000" flipH="1" flipV="1">
            <a:off x="6050311" y="3242916"/>
            <a:ext cx="498999" cy="796391"/>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72EED537-08B4-B244-8332-5D633297D811}"/>
              </a:ext>
            </a:extLst>
          </p:cNvPr>
          <p:cNvCxnSpPr>
            <a:stCxn id="47" idx="0"/>
            <a:endCxn id="25" idx="2"/>
          </p:cNvCxnSpPr>
          <p:nvPr/>
        </p:nvCxnSpPr>
        <p:spPr>
          <a:xfrm rot="5400000" flipH="1" flipV="1">
            <a:off x="6053027" y="3299415"/>
            <a:ext cx="552783" cy="737176"/>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450BB27F-DB47-4746-81A5-3C0C0F5CA739}"/>
              </a:ext>
            </a:extLst>
          </p:cNvPr>
          <p:cNvCxnSpPr>
            <a:stCxn id="49" idx="0"/>
            <a:endCxn id="25" idx="2"/>
          </p:cNvCxnSpPr>
          <p:nvPr/>
        </p:nvCxnSpPr>
        <p:spPr>
          <a:xfrm rot="5400000" flipH="1" flipV="1">
            <a:off x="6058974" y="3365123"/>
            <a:ext cx="612543" cy="665521"/>
          </a:xfrm>
          <a:prstGeom prst="bentConnector2">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60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988586-B7D8-4EC8-9355-E8CCEFD33EF2}"/>
              </a:ext>
            </a:extLst>
          </p:cNvPr>
          <p:cNvSpPr>
            <a:spLocks noGrp="1"/>
          </p:cNvSpPr>
          <p:nvPr>
            <p:ph type="title"/>
          </p:nvPr>
        </p:nvSpPr>
        <p:spPr/>
        <p:txBody>
          <a:bodyPr/>
          <a:lstStyle/>
          <a:p>
            <a:r>
              <a:rPr lang="en-US" dirty="0"/>
              <a:t>Virtual Private Gateway</a:t>
            </a:r>
          </a:p>
        </p:txBody>
      </p:sp>
      <p:sp>
        <p:nvSpPr>
          <p:cNvPr id="9" name="Content Placeholder 8">
            <a:extLst>
              <a:ext uri="{FF2B5EF4-FFF2-40B4-BE49-F238E27FC236}">
                <a16:creationId xmlns:a16="http://schemas.microsoft.com/office/drawing/2014/main" id="{53F5B083-2275-45C0-8CBA-6E256D1F5134}"/>
              </a:ext>
            </a:extLst>
          </p:cNvPr>
          <p:cNvSpPr>
            <a:spLocks noGrp="1"/>
          </p:cNvSpPr>
          <p:nvPr>
            <p:ph sz="quarter" idx="14"/>
          </p:nvPr>
        </p:nvSpPr>
        <p:spPr/>
        <p:txBody>
          <a:bodyPr anchor="ctr"/>
          <a:lstStyle/>
          <a:p>
            <a:r>
              <a:rPr lang="en-US" sz="1800" dirty="0"/>
              <a:t>By default, instances that are launched in a </a:t>
            </a:r>
            <a:r>
              <a:rPr lang="en-US" sz="1800" dirty="0">
                <a:solidFill>
                  <a:srgbClr val="000000"/>
                </a:solidFill>
              </a:rPr>
              <a:t>VPC</a:t>
            </a:r>
            <a:r>
              <a:rPr lang="en-US" sz="1800" dirty="0"/>
              <a:t> cannot communicate with outside networks.</a:t>
            </a:r>
          </a:p>
          <a:p>
            <a:r>
              <a:rPr lang="en-US" sz="1800" dirty="0"/>
              <a:t>A virtual private gateway (VGW) is the VPN concentrator on the Amazon side of a connection to an external network.</a:t>
            </a:r>
          </a:p>
          <a:p>
            <a:r>
              <a:rPr lang="en-US" sz="1800" dirty="0"/>
              <a:t>You can enable access from external networks by attaching a VGW to the </a:t>
            </a:r>
            <a:r>
              <a:rPr lang="en-US" sz="1800" dirty="0">
                <a:solidFill>
                  <a:srgbClr val="000000"/>
                </a:solidFill>
              </a:rPr>
              <a:t>VPC</a:t>
            </a:r>
            <a:r>
              <a:rPr lang="en-US" sz="1800" dirty="0"/>
              <a:t>.</a:t>
            </a:r>
          </a:p>
          <a:p>
            <a:pPr lvl="1"/>
            <a:r>
              <a:rPr lang="en-US" dirty="0"/>
              <a:t>You must update route tables.</a:t>
            </a:r>
          </a:p>
          <a:p>
            <a:pPr lvl="1"/>
            <a:r>
              <a:rPr lang="en-US" dirty="0"/>
              <a:t>You might need to update security groups.</a:t>
            </a:r>
          </a:p>
        </p:txBody>
      </p:sp>
      <p:sp>
        <p:nvSpPr>
          <p:cNvPr id="2" name="Text Placeholder 1">
            <a:extLst>
              <a:ext uri="{FF2B5EF4-FFF2-40B4-BE49-F238E27FC236}">
                <a16:creationId xmlns:a16="http://schemas.microsoft.com/office/drawing/2014/main" id="{2738C5B7-0833-B947-9EBA-5BDF4756F4AA}"/>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A8FA2671-8A33-4BAD-A778-514677D84AA1}"/>
              </a:ext>
            </a:extLst>
          </p:cNvPr>
          <p:cNvSpPr>
            <a:spLocks noGrp="1"/>
          </p:cNvSpPr>
          <p:nvPr>
            <p:ph type="sldNum" sz="quarter" idx="4"/>
          </p:nvPr>
        </p:nvSpPr>
        <p:spPr/>
        <p:txBody>
          <a:bodyPr/>
          <a:lstStyle/>
          <a:p>
            <a:fld id="{92978B7E-5EBE-134C-B481-E4E8CA36F800}" type="slidenum">
              <a:rPr lang="en-US" smtClean="0"/>
              <a:pPr/>
              <a:t>9</a:t>
            </a:fld>
            <a:endParaRPr lang="en-US" dirty="0"/>
          </a:p>
        </p:txBody>
      </p:sp>
      <p:sp>
        <p:nvSpPr>
          <p:cNvPr id="3" name="Text Placeholder 2">
            <a:extLst>
              <a:ext uri="{FF2B5EF4-FFF2-40B4-BE49-F238E27FC236}">
                <a16:creationId xmlns:a16="http://schemas.microsoft.com/office/drawing/2014/main" id="{4DCC4BC5-F275-544F-ADBB-CA6DF2B373B6}"/>
              </a:ext>
            </a:extLst>
          </p:cNvPr>
          <p:cNvSpPr>
            <a:spLocks noGrp="1"/>
          </p:cNvSpPr>
          <p:nvPr>
            <p:ph type="body" sz="quarter" idx="16"/>
          </p:nvPr>
        </p:nvSpPr>
        <p:spPr/>
        <p:txBody>
          <a:bodyPr/>
          <a:lstStyle/>
          <a:p>
            <a:endParaRPr lang="en-US"/>
          </a:p>
        </p:txBody>
      </p:sp>
      <p:sp>
        <p:nvSpPr>
          <p:cNvPr id="6" name="Footer Placeholder 5">
            <a:extLst>
              <a:ext uri="{FF2B5EF4-FFF2-40B4-BE49-F238E27FC236}">
                <a16:creationId xmlns:a16="http://schemas.microsoft.com/office/drawing/2014/main" id="{288E901B-602A-4659-B4D6-981FE83808C0}"/>
              </a:ext>
            </a:extLst>
          </p:cNvPr>
          <p:cNvSpPr>
            <a:spLocks noGrp="1"/>
          </p:cNvSpPr>
          <p:nvPr>
            <p:ph type="ftr" sz="quarter" idx="3"/>
          </p:nvPr>
        </p:nvSpPr>
        <p:spPr/>
        <p:txBody>
          <a:bodyPr/>
          <a:lstStyle/>
          <a:p>
            <a:pPr>
              <a:defRPr/>
            </a:pPr>
            <a:r>
              <a:rPr lang="en-US"/>
              <a:t>© 2019 NetApp, Inc. All rights reserved. </a:t>
            </a:r>
            <a:endParaRPr lang="en-US" dirty="0"/>
          </a:p>
        </p:txBody>
      </p:sp>
    </p:spTree>
    <p:extLst>
      <p:ext uri="{BB962C8B-B14F-4D97-AF65-F5344CB8AC3E}">
        <p14:creationId xmlns:p14="http://schemas.microsoft.com/office/powerpoint/2010/main" val="1805491415"/>
      </p:ext>
    </p:extLst>
  </p:cSld>
  <p:clrMapOvr>
    <a:masterClrMapping/>
  </p:clrMapOvr>
</p:sld>
</file>

<file path=ppt/theme/theme1.xml><?xml version="1.0" encoding="utf-8"?>
<a:theme xmlns:a="http://schemas.openxmlformats.org/drawingml/2006/main" name="NAU-WBT-corp">
  <a:themeElements>
    <a:clrScheme name="NetApp U">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60AF46"/>
      </a:hlink>
      <a:folHlink>
        <a:srgbClr val="9EA2A2"/>
      </a:folHlink>
    </a:clrScheme>
    <a:fontScheme name="NetApp_Template">
      <a:majorFont>
        <a:latin typeface="Arial"/>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5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ctr">
        <a:noAutofit/>
      </a:bodyPr>
      <a:lstStyle>
        <a:defPPr marL="0" marR="0" indent="0" algn="l" defTabSz="914400" rtl="0" eaLnBrk="1" fontAlgn="auto" latinLnBrk="0" hangingPunct="1">
          <a:lnSpc>
            <a:spcPct val="95000"/>
          </a:lnSpc>
          <a:spcBef>
            <a:spcPts val="400"/>
          </a:spcBef>
          <a:spcAft>
            <a:spcPts val="200"/>
          </a:spcAft>
          <a:buClrTx/>
          <a:buSzTx/>
          <a:buFontTx/>
          <a:buNone/>
          <a:tabLst/>
          <a:defRPr kumimoji="0" sz="1800" b="0" i="0" u="none" strike="noStrike" kern="1200" cap="none" spc="0" normalizeH="0" baseline="0" noProof="0" dirty="0" err="1" smtClean="0">
            <a:ln>
              <a:noFill/>
            </a:ln>
            <a:solidFill>
              <a:sysClr val="windowText" lastClr="000000"/>
            </a:solidFill>
            <a:effectLst/>
            <a:uLnTx/>
            <a:uFillTx/>
            <a:latin typeface="+mn-lt"/>
          </a:defRPr>
        </a:defPPr>
      </a:lstStyle>
    </a:txDef>
  </a:objectDefaults>
  <a:extraClrSchemeLst/>
  <a:custClrLst>
    <a:custClr name="Custom Color 1">
      <a:srgbClr val="00C6A5"/>
    </a:custClr>
    <a:custClr name="Custom Color 2">
      <a:srgbClr val="ECECEC"/>
    </a:custClr>
    <a:custClr name="Custom Color 3">
      <a:srgbClr val="C8C9C7"/>
    </a:custClr>
    <a:custClr name="Custom Color 4">
      <a:srgbClr val="9EA2A2"/>
    </a:custClr>
    <a:custClr name="Custom Color 5">
      <a:srgbClr val="5B6770"/>
    </a:custClr>
    <a:custClr name="Custom Color 6">
      <a:srgbClr val="C8102E"/>
    </a:custClr>
  </a:custClrLst>
</a:theme>
</file>

<file path=ppt/theme/theme2.xml><?xml version="1.0" encoding="utf-8"?>
<a:theme xmlns:a="http://schemas.openxmlformats.org/drawingml/2006/main" name="Office Theme">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tApp_Template_ALL">
      <a:dk1>
        <a:sysClr val="windowText" lastClr="000000"/>
      </a:dk1>
      <a:lt1>
        <a:sysClr val="window" lastClr="FFFFFF"/>
      </a:lt1>
      <a:dk2>
        <a:srgbClr val="8DC63F"/>
      </a:dk2>
      <a:lt2>
        <a:srgbClr val="9EA2A2"/>
      </a:lt2>
      <a:accent1>
        <a:srgbClr val="0067C5"/>
      </a:accent1>
      <a:accent2>
        <a:srgbClr val="00B0F0"/>
      </a:accent2>
      <a:accent3>
        <a:srgbClr val="F8DB08"/>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FFC1938B099A4DA14A5BD4C7057448" ma:contentTypeVersion="15" ma:contentTypeDescription="Create a new document." ma:contentTypeScope="" ma:versionID="001703c336b34e0c7ca0e5fa56299459">
  <xsd:schema xmlns:xsd="http://www.w3.org/2001/XMLSchema" xmlns:xs="http://www.w3.org/2001/XMLSchema" xmlns:p="http://schemas.microsoft.com/office/2006/metadata/properties" xmlns:ns2="e2120b8e-56d0-4099-b133-3b221ecb0b0c" xmlns:ns3="59ed1f9d-8727-4551-b7a6-985ab6424a1d" targetNamespace="http://schemas.microsoft.com/office/2006/metadata/properties" ma:root="true" ma:fieldsID="3e229822303d79c35aeb1da0ec04475d" ns2:_="" ns3:_="">
    <xsd:import namespace="e2120b8e-56d0-4099-b133-3b221ecb0b0c"/>
    <xsd:import namespace="59ed1f9d-8727-4551-b7a6-985ab6424a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20b8e-56d0-4099-b133-3b221ecb0b0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ed1f9d-8727-4551-b7a6-985ab6424a1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24C34C-8507-49FF-A548-507B0242DFDE}">
  <ds:schemaRefs>
    <ds:schemaRef ds:uri="http://schemas.microsoft.com/sharepoint/v3/contenttype/forms"/>
  </ds:schemaRefs>
</ds:datastoreItem>
</file>

<file path=customXml/itemProps2.xml><?xml version="1.0" encoding="utf-8"?>
<ds:datastoreItem xmlns:ds="http://schemas.openxmlformats.org/officeDocument/2006/customXml" ds:itemID="{48BE2C6D-993D-4249-AB64-50D0474AF2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20b8e-56d0-4099-b133-3b221ecb0b0c"/>
    <ds:schemaRef ds:uri="59ed1f9d-8727-4551-b7a6-985ab6424a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0592AF-6C7B-4524-AC64-3FBC6EEB0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9ed1f9d-8727-4551-b7a6-985ab6424a1d"/>
    <ds:schemaRef ds:uri="http://purl.org/dc/elements/1.1/"/>
    <ds:schemaRef ds:uri="http://schemas.microsoft.com/office/2006/metadata/properties"/>
    <ds:schemaRef ds:uri="e2120b8e-56d0-4099-b133-3b221ecb0b0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45014</TotalTime>
  <Words>5318</Words>
  <Application>Microsoft Office PowerPoint</Application>
  <PresentationFormat>Custom</PresentationFormat>
  <Paragraphs>949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Consolas</vt:lpstr>
      <vt:lpstr>Courier</vt:lpstr>
      <vt:lpstr>Courier New</vt:lpstr>
      <vt:lpstr>Helvetica Neue</vt:lpstr>
      <vt:lpstr>Wingdings</vt:lpstr>
      <vt:lpstr>NAU-WBT-corp</vt:lpstr>
      <vt:lpstr>Module 2  Amazon Web Services Virtual Private Cloud and Connectivity to Other Networks</vt:lpstr>
      <vt:lpstr>About This Module</vt:lpstr>
      <vt:lpstr>Regions and Availability Zones</vt:lpstr>
      <vt:lpstr>VPC</vt:lpstr>
      <vt:lpstr>Subnet and Route Tables</vt:lpstr>
      <vt:lpstr>Internet Gateway</vt:lpstr>
      <vt:lpstr>Nondefault Subnet</vt:lpstr>
      <vt:lpstr>Network Address Translation</vt:lpstr>
      <vt:lpstr>Virtual Private Gateway</vt:lpstr>
      <vt:lpstr>Security Groups</vt:lpstr>
      <vt:lpstr>Security Groups</vt:lpstr>
      <vt:lpstr>Network Access Control Lists</vt:lpstr>
      <vt:lpstr>Network ACL</vt:lpstr>
      <vt:lpstr>Comparison of Security Groups and Network ACLs</vt:lpstr>
      <vt:lpstr>AWS Storage</vt:lpstr>
      <vt:lpstr>AWS Storage and Amazon EC2 Relationships</vt:lpstr>
      <vt:lpstr>PowerPoint Presentation</vt:lpstr>
      <vt:lpstr>PowerPoint Presentation</vt:lpstr>
      <vt:lpstr>ACTION: Share Your Experiences</vt:lpstr>
      <vt:lpstr>AWS: User Access Key Versus Instance Private Key Files</vt:lpstr>
      <vt:lpstr>AWS CloudFormation </vt:lpstr>
      <vt:lpstr>AWS CloudFormation Concepts </vt:lpstr>
      <vt:lpstr>Template Anatomy</vt:lpstr>
      <vt:lpstr>AWS CloudFormation Template </vt:lpstr>
      <vt:lpstr>AWS CloudFormation Template </vt:lpstr>
      <vt:lpstr> VPC Connectivity to Other Networks</vt:lpstr>
      <vt:lpstr>Connectivity to Private Networks</vt:lpstr>
      <vt:lpstr>Connectivity to Other Peering Locations</vt:lpstr>
      <vt:lpstr>NetApp Private Storage</vt:lpstr>
      <vt:lpstr>NetApp Cloud Volumes Service</vt:lpstr>
      <vt:lpstr>AWS Direct Connect Gateway</vt:lpstr>
      <vt:lpstr>PowerPoint Presentation</vt:lpstr>
      <vt:lpstr>PowerPoint Presentation</vt:lpstr>
      <vt:lpstr>VPN Connections </vt:lpstr>
      <vt:lpstr>ACTION: Share Your Experiences</vt:lpstr>
      <vt:lpstr>Module Review</vt:lpstr>
    </vt:vector>
  </TitlesOfParts>
  <Company>NetApp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Amazon Web Services Virtual Private Cloud and Connectivity to Other Networks</dc:title>
  <dc:creator>Colen, Anne</dc:creator>
  <cp:lastModifiedBy>Santos, Allan</cp:lastModifiedBy>
  <cp:revision>1408</cp:revision>
  <cp:lastPrinted>2014-02-25T18:38:51Z</cp:lastPrinted>
  <dcterms:created xsi:type="dcterms:W3CDTF">2014-04-17T21:06:35Z</dcterms:created>
  <dcterms:modified xsi:type="dcterms:W3CDTF">2019-01-30T18:33:37Z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7169963</vt:lpwstr>
  </property>
  <property fmtid="{D5CDD505-2E9C-101B-9397-08002B2CF9AE}" pid="3" name="NXPowerLiteSettings">
    <vt:lpwstr>F980073804F000</vt:lpwstr>
  </property>
  <property fmtid="{D5CDD505-2E9C-101B-9397-08002B2CF9AE}" pid="4" name="NXPowerLiteVersion">
    <vt:lpwstr>D5.0.2</vt:lpwstr>
  </property>
  <property fmtid="{D5CDD505-2E9C-101B-9397-08002B2CF9AE}" pid="5" name="ContentTypeId">
    <vt:lpwstr>0x010100BBFFC1938B099A4DA14A5BD4C7057448</vt:lpwstr>
  </property>
</Properties>
</file>