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1121" r:id="rId7"/>
    <p:sldId id="1122" r:id="rId8"/>
    <p:sldId id="1123" r:id="rId9"/>
    <p:sldId id="1239" r:id="rId10"/>
    <p:sldId id="267" r:id="rId11"/>
    <p:sldId id="1125" r:id="rId12"/>
    <p:sldId id="301" r:id="rId13"/>
  </p:sldIdLst>
  <p:sldSz cx="9756775" cy="5486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 Slides" id="{3F4F803D-D02C-5D4B-83C9-B17DAE1AEC3F}">
          <p14:sldIdLst>
            <p14:sldId id="256"/>
            <p14:sldId id="257"/>
            <p14:sldId id="1121"/>
            <p14:sldId id="1122"/>
            <p14:sldId id="1123"/>
            <p14:sldId id="1239"/>
            <p14:sldId id="267"/>
            <p14:sldId id="1125"/>
            <p14:sldId id="3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208">
          <p15:clr>
            <a:srgbClr val="A4A3A4"/>
          </p15:clr>
        </p15:guide>
        <p15:guide id="2" orient="horz" pos="2126">
          <p15:clr>
            <a:srgbClr val="A4A3A4"/>
          </p15:clr>
        </p15:guide>
        <p15:guide id="3" orient="horz" pos="2258">
          <p15:clr>
            <a:srgbClr val="A4A3A4"/>
          </p15:clr>
        </p15:guide>
        <p15:guide id="4" pos="5587">
          <p15:clr>
            <a:srgbClr val="A4A3A4"/>
          </p15:clr>
        </p15:guide>
        <p15:guide id="5" pos="181">
          <p15:clr>
            <a:srgbClr val="A4A3A4"/>
          </p15:clr>
        </p15:guide>
        <p15:guide id="6" pos="241">
          <p15:clr>
            <a:srgbClr val="A4A3A4"/>
          </p15:clr>
        </p15:guide>
        <p15:guide id="7" pos="1424">
          <p15:clr>
            <a:srgbClr val="A4A3A4"/>
          </p15:clr>
        </p15:guide>
        <p15:guide id="8" orient="horz" pos="3365">
          <p15:clr>
            <a:srgbClr val="A4A3A4"/>
          </p15:clr>
        </p15:guide>
        <p15:guide id="9" orient="horz" pos="589">
          <p15:clr>
            <a:srgbClr val="A4A3A4"/>
          </p15:clr>
        </p15:guide>
        <p15:guide id="10" orient="horz" pos="1220">
          <p15:clr>
            <a:srgbClr val="A4A3A4"/>
          </p15:clr>
        </p15:guide>
        <p15:guide id="11" orient="horz" pos="1563">
          <p15:clr>
            <a:srgbClr val="A4A3A4"/>
          </p15:clr>
        </p15:guide>
        <p15:guide id="12" orient="horz" pos="2207">
          <p15:clr>
            <a:srgbClr val="A4A3A4"/>
          </p15:clr>
        </p15:guide>
        <p15:guide id="13" orient="horz" pos="810">
          <p15:clr>
            <a:srgbClr val="A4A3A4"/>
          </p15:clr>
        </p15:guide>
        <p15:guide id="14" orient="horz" pos="3190">
          <p15:clr>
            <a:srgbClr val="A4A3A4"/>
          </p15:clr>
        </p15:guide>
        <p15:guide id="15" orient="horz" pos="872">
          <p15:clr>
            <a:srgbClr val="A4A3A4"/>
          </p15:clr>
        </p15:guide>
        <p15:guide id="16" orient="horz" pos="1738">
          <p15:clr>
            <a:srgbClr val="A4A3A4"/>
          </p15:clr>
        </p15:guide>
        <p15:guide id="17" pos="5967">
          <p15:clr>
            <a:srgbClr val="A4A3A4"/>
          </p15:clr>
        </p15:guide>
        <p15:guide id="18" pos="66">
          <p15:clr>
            <a:srgbClr val="A4A3A4"/>
          </p15:clr>
        </p15:guide>
        <p15:guide id="19" pos="369">
          <p15:clr>
            <a:srgbClr val="A4A3A4"/>
          </p15:clr>
        </p15:guide>
        <p15:guide id="20" pos="3074">
          <p15:clr>
            <a:srgbClr val="A4A3A4"/>
          </p15:clr>
        </p15:guide>
        <p15:guide id="21" pos="6083">
          <p15:clr>
            <a:srgbClr val="A4A3A4"/>
          </p15:clr>
        </p15:guide>
        <p15:guide id="22" orient="horz" pos="768">
          <p15:clr>
            <a:srgbClr val="A4A3A4"/>
          </p15:clr>
        </p15:guide>
        <p15:guide id="23" orient="horz" pos="812">
          <p15:clr>
            <a:srgbClr val="A4A3A4"/>
          </p15:clr>
        </p15:guide>
        <p15:guide id="24" pos="195">
          <p15:clr>
            <a:srgbClr val="A4A3A4"/>
          </p15:clr>
        </p15:guide>
        <p15:guide id="25" pos="595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elissa Kingman" initials="" lastIdx="2" clrIdx="0"/>
  <p:cmAuthor id="1" name="Becky Keys" initials="BK" lastIdx="30" clrIdx="1"/>
  <p:cmAuthor id="2" name="Susan Ledford" initials="SCL" lastIdx="9" clrIdx="2"/>
  <p:cmAuthor id="3" name="Wm Mark Lewis" initials="WML" lastIdx="8" clrIdx="3"/>
  <p:cmAuthor id="4" name="Sundhar, Banumathy" initials="SB" lastIdx="1" clrIdx="4">
    <p:extLst>
      <p:ext uri="{19B8F6BF-5375-455C-9EA6-DF929625EA0E}">
        <p15:presenceInfo xmlns:p15="http://schemas.microsoft.com/office/powerpoint/2012/main" userId="S-1-5-21-3567637-1906459281-1427260136-1786431" providerId="AD"/>
      </p:ext>
    </p:extLst>
  </p:cmAuthor>
  <p:cmAuthor id="5" name="Lewis, Mark" initials="wml" lastIdx="1" clrIdx="5">
    <p:extLst>
      <p:ext uri="{19B8F6BF-5375-455C-9EA6-DF929625EA0E}">
        <p15:presenceInfo xmlns:p15="http://schemas.microsoft.com/office/powerpoint/2012/main" userId="Lewis, Mar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B737"/>
    <a:srgbClr val="0067C5"/>
    <a:srgbClr val="9EA2A2"/>
    <a:srgbClr val="8DC63F"/>
    <a:srgbClr val="000000"/>
    <a:srgbClr val="324715"/>
    <a:srgbClr val="0186FF"/>
    <a:srgbClr val="2999FF"/>
    <a:srgbClr val="5B6770"/>
    <a:srgbClr val="C8C9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 horzBarState="maximized">
    <p:restoredLeft sz="10554" autoAdjust="0"/>
    <p:restoredTop sz="88000" autoAdjust="0"/>
  </p:normalViewPr>
  <p:slideViewPr>
    <p:cSldViewPr snapToGrid="0">
      <p:cViewPr>
        <p:scale>
          <a:sx n="100" d="100"/>
          <a:sy n="100" d="100"/>
        </p:scale>
        <p:origin x="989" y="187"/>
      </p:cViewPr>
      <p:guideLst>
        <p:guide orient="horz" pos="4208"/>
        <p:guide orient="horz" pos="2126"/>
        <p:guide orient="horz" pos="2258"/>
        <p:guide pos="5587"/>
        <p:guide pos="181"/>
        <p:guide pos="241"/>
        <p:guide pos="1424"/>
        <p:guide orient="horz" pos="3365"/>
        <p:guide orient="horz" pos="589"/>
        <p:guide orient="horz" pos="1220"/>
        <p:guide orient="horz" pos="1563"/>
        <p:guide orient="horz" pos="2207"/>
        <p:guide orient="horz" pos="810"/>
        <p:guide orient="horz" pos="3190"/>
        <p:guide orient="horz" pos="872"/>
        <p:guide orient="horz" pos="1738"/>
        <p:guide pos="5967"/>
        <p:guide pos="66"/>
        <p:guide pos="369"/>
        <p:guide pos="3074"/>
        <p:guide pos="6083"/>
        <p:guide orient="horz" pos="768"/>
        <p:guide orient="horz" pos="812"/>
        <p:guide pos="195"/>
        <p:guide pos="595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5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brozik, Mikael" userId="eae7891e-2738-474a-97e3-def87946d67b" providerId="ADAL" clId="{98308F5F-30AE-3845-9EEC-18069A269DB3}"/>
    <pc:docChg chg="undo custSel modSld">
      <pc:chgData name="Ambrozik, Mikael" userId="eae7891e-2738-474a-97e3-def87946d67b" providerId="ADAL" clId="{98308F5F-30AE-3845-9EEC-18069A269DB3}" dt="2019-01-07T21:19:30.817" v="85" actId="403"/>
      <pc:docMkLst>
        <pc:docMk/>
      </pc:docMkLst>
      <pc:sldChg chg="addSp modSp">
        <pc:chgData name="Ambrozik, Mikael" userId="eae7891e-2738-474a-97e3-def87946d67b" providerId="ADAL" clId="{98308F5F-30AE-3845-9EEC-18069A269DB3}" dt="2019-01-07T21:07:57.674" v="0"/>
        <pc:sldMkLst>
          <pc:docMk/>
          <pc:sldMk cId="1738181208" sldId="256"/>
        </pc:sldMkLst>
        <pc:spChg chg="add mod">
          <ac:chgData name="Ambrozik, Mikael" userId="eae7891e-2738-474a-97e3-def87946d67b" providerId="ADAL" clId="{98308F5F-30AE-3845-9EEC-18069A269DB3}" dt="2019-01-07T21:07:57.674" v="0"/>
          <ac:spMkLst>
            <pc:docMk/>
            <pc:sldMk cId="1738181208" sldId="256"/>
            <ac:spMk id="3" creationId="{1C159998-F4EE-A14A-A6E0-59F06263C0A9}"/>
          </ac:spMkLst>
        </pc:spChg>
      </pc:sldChg>
      <pc:sldChg chg="modSp">
        <pc:chgData name="Ambrozik, Mikael" userId="eae7891e-2738-474a-97e3-def87946d67b" providerId="ADAL" clId="{98308F5F-30AE-3845-9EEC-18069A269DB3}" dt="2019-01-07T21:08:15.826" v="8" actId="20577"/>
        <pc:sldMkLst>
          <pc:docMk/>
          <pc:sldMk cId="1134167523" sldId="257"/>
        </pc:sldMkLst>
        <pc:spChg chg="mod">
          <ac:chgData name="Ambrozik, Mikael" userId="eae7891e-2738-474a-97e3-def87946d67b" providerId="ADAL" clId="{98308F5F-30AE-3845-9EEC-18069A269DB3}" dt="2019-01-07T21:08:15.826" v="8" actId="20577"/>
          <ac:spMkLst>
            <pc:docMk/>
            <pc:sldMk cId="1134167523" sldId="257"/>
            <ac:spMk id="5" creationId="{00000000-0000-0000-0000-000000000000}"/>
          </ac:spMkLst>
        </pc:spChg>
      </pc:sldChg>
      <pc:sldChg chg="addSp delSp modSp delAnim modAnim">
        <pc:chgData name="Ambrozik, Mikael" userId="eae7891e-2738-474a-97e3-def87946d67b" providerId="ADAL" clId="{98308F5F-30AE-3845-9EEC-18069A269DB3}" dt="2019-01-07T21:19:06.288" v="81" actId="121"/>
        <pc:sldMkLst>
          <pc:docMk/>
          <pc:sldMk cId="3210387441" sldId="267"/>
        </pc:sldMkLst>
        <pc:spChg chg="add del mod">
          <ac:chgData name="Ambrozik, Mikael" userId="eae7891e-2738-474a-97e3-def87946d67b" providerId="ADAL" clId="{98308F5F-30AE-3845-9EEC-18069A269DB3}" dt="2019-01-07T21:18:56.402" v="79" actId="478"/>
          <ac:spMkLst>
            <pc:docMk/>
            <pc:sldMk cId="3210387441" sldId="267"/>
            <ac:spMk id="5" creationId="{32E4B6E7-27A7-6D46-8A53-16B66BFEF2C8}"/>
          </ac:spMkLst>
        </pc:spChg>
        <pc:spChg chg="del mod">
          <ac:chgData name="Ambrozik, Mikael" userId="eae7891e-2738-474a-97e3-def87946d67b" providerId="ADAL" clId="{98308F5F-30AE-3845-9EEC-18069A269DB3}" dt="2019-01-07T21:18:56.402" v="79" actId="478"/>
          <ac:spMkLst>
            <pc:docMk/>
            <pc:sldMk cId="3210387441" sldId="267"/>
            <ac:spMk id="10" creationId="{930B766E-2D4F-4F54-89CA-EEAEA2A17A50}"/>
          </ac:spMkLst>
        </pc:spChg>
        <pc:spChg chg="del mod">
          <ac:chgData name="Ambrozik, Mikael" userId="eae7891e-2738-474a-97e3-def87946d67b" providerId="ADAL" clId="{98308F5F-30AE-3845-9EEC-18069A269DB3}" dt="2019-01-07T21:18:56.402" v="79" actId="478"/>
          <ac:spMkLst>
            <pc:docMk/>
            <pc:sldMk cId="3210387441" sldId="267"/>
            <ac:spMk id="11" creationId="{1F9B3D7C-45CA-428B-9761-5D2389483E6A}"/>
          </ac:spMkLst>
        </pc:spChg>
        <pc:spChg chg="add del mod">
          <ac:chgData name="Ambrozik, Mikael" userId="eae7891e-2738-474a-97e3-def87946d67b" providerId="ADAL" clId="{98308F5F-30AE-3845-9EEC-18069A269DB3}" dt="2019-01-07T21:18:56.402" v="79" actId="478"/>
          <ac:spMkLst>
            <pc:docMk/>
            <pc:sldMk cId="3210387441" sldId="267"/>
            <ac:spMk id="13" creationId="{FA501098-405D-234F-884C-0370565A0151}"/>
          </ac:spMkLst>
        </pc:spChg>
        <pc:spChg chg="add del mod">
          <ac:chgData name="Ambrozik, Mikael" userId="eae7891e-2738-474a-97e3-def87946d67b" providerId="ADAL" clId="{98308F5F-30AE-3845-9EEC-18069A269DB3}" dt="2019-01-07T21:17:13.850" v="72"/>
          <ac:spMkLst>
            <pc:docMk/>
            <pc:sldMk cId="3210387441" sldId="267"/>
            <ac:spMk id="15" creationId="{1AC53BC9-D9D1-FB4A-AAB2-64D4C9A52CD6}"/>
          </ac:spMkLst>
        </pc:spChg>
        <pc:spChg chg="del mod">
          <ac:chgData name="Ambrozik, Mikael" userId="eae7891e-2738-474a-97e3-def87946d67b" providerId="ADAL" clId="{98308F5F-30AE-3845-9EEC-18069A269DB3}" dt="2019-01-07T21:18:56.402" v="79" actId="478"/>
          <ac:spMkLst>
            <pc:docMk/>
            <pc:sldMk cId="3210387441" sldId="267"/>
            <ac:spMk id="16" creationId="{33A643B2-D817-46B7-A767-CE8883B7EAC6}"/>
          </ac:spMkLst>
        </pc:spChg>
        <pc:spChg chg="del mod">
          <ac:chgData name="Ambrozik, Mikael" userId="eae7891e-2738-474a-97e3-def87946d67b" providerId="ADAL" clId="{98308F5F-30AE-3845-9EEC-18069A269DB3}" dt="2019-01-07T21:18:56.402" v="79" actId="478"/>
          <ac:spMkLst>
            <pc:docMk/>
            <pc:sldMk cId="3210387441" sldId="267"/>
            <ac:spMk id="17" creationId="{13D8493F-E9B2-48B2-8991-D67C7431DF19}"/>
          </ac:spMkLst>
        </pc:spChg>
        <pc:spChg chg="del mod">
          <ac:chgData name="Ambrozik, Mikael" userId="eae7891e-2738-474a-97e3-def87946d67b" providerId="ADAL" clId="{98308F5F-30AE-3845-9EEC-18069A269DB3}" dt="2019-01-07T21:18:56.402" v="79" actId="478"/>
          <ac:spMkLst>
            <pc:docMk/>
            <pc:sldMk cId="3210387441" sldId="267"/>
            <ac:spMk id="18" creationId="{5A2AA612-A760-4514-ACA3-2AF87624BBB9}"/>
          </ac:spMkLst>
        </pc:spChg>
        <pc:spChg chg="del mod">
          <ac:chgData name="Ambrozik, Mikael" userId="eae7891e-2738-474a-97e3-def87946d67b" providerId="ADAL" clId="{98308F5F-30AE-3845-9EEC-18069A269DB3}" dt="2019-01-07T21:18:56.402" v="79" actId="478"/>
          <ac:spMkLst>
            <pc:docMk/>
            <pc:sldMk cId="3210387441" sldId="267"/>
            <ac:spMk id="20" creationId="{4DF768C7-211C-47F0-BBB7-39373B132618}"/>
          </ac:spMkLst>
        </pc:spChg>
        <pc:spChg chg="add del mod">
          <ac:chgData name="Ambrozik, Mikael" userId="eae7891e-2738-474a-97e3-def87946d67b" providerId="ADAL" clId="{98308F5F-30AE-3845-9EEC-18069A269DB3}" dt="2019-01-07T21:17:13.850" v="72"/>
          <ac:spMkLst>
            <pc:docMk/>
            <pc:sldMk cId="3210387441" sldId="267"/>
            <ac:spMk id="22" creationId="{CE97C9AF-70F7-F34E-8949-E2CC1A844786}"/>
          </ac:spMkLst>
        </pc:spChg>
        <pc:spChg chg="add del mod">
          <ac:chgData name="Ambrozik, Mikael" userId="eae7891e-2738-474a-97e3-def87946d67b" providerId="ADAL" clId="{98308F5F-30AE-3845-9EEC-18069A269DB3}" dt="2019-01-07T21:17:17.314" v="73" actId="478"/>
          <ac:spMkLst>
            <pc:docMk/>
            <pc:sldMk cId="3210387441" sldId="267"/>
            <ac:spMk id="23" creationId="{9DA2E986-3C7E-A040-890F-1C51DAC3C898}"/>
          </ac:spMkLst>
        </pc:spChg>
        <pc:spChg chg="add del mod">
          <ac:chgData name="Ambrozik, Mikael" userId="eae7891e-2738-474a-97e3-def87946d67b" providerId="ADAL" clId="{98308F5F-30AE-3845-9EEC-18069A269DB3}" dt="2019-01-07T21:17:17.314" v="73" actId="478"/>
          <ac:spMkLst>
            <pc:docMk/>
            <pc:sldMk cId="3210387441" sldId="267"/>
            <ac:spMk id="24" creationId="{FC50516D-A8F5-2042-9EB8-2881A8E41ECC}"/>
          </ac:spMkLst>
        </pc:spChg>
        <pc:spChg chg="del mod">
          <ac:chgData name="Ambrozik, Mikael" userId="eae7891e-2738-474a-97e3-def87946d67b" providerId="ADAL" clId="{98308F5F-30AE-3845-9EEC-18069A269DB3}" dt="2019-01-07T21:18:56.402" v="79" actId="478"/>
          <ac:spMkLst>
            <pc:docMk/>
            <pc:sldMk cId="3210387441" sldId="267"/>
            <ac:spMk id="26" creationId="{F7C1F6D0-CF6C-4326-A1B1-895281FD34D9}"/>
          </ac:spMkLst>
        </pc:spChg>
        <pc:spChg chg="add del mod">
          <ac:chgData name="Ambrozik, Mikael" userId="eae7891e-2738-474a-97e3-def87946d67b" providerId="ADAL" clId="{98308F5F-30AE-3845-9EEC-18069A269DB3}" dt="2019-01-07T21:17:17.314" v="73" actId="478"/>
          <ac:spMkLst>
            <pc:docMk/>
            <pc:sldMk cId="3210387441" sldId="267"/>
            <ac:spMk id="27" creationId="{67AD7B5B-D2D9-CD42-B22C-BAECC74DE4B7}"/>
          </ac:spMkLst>
        </pc:spChg>
        <pc:spChg chg="add del mod">
          <ac:chgData name="Ambrozik, Mikael" userId="eae7891e-2738-474a-97e3-def87946d67b" providerId="ADAL" clId="{98308F5F-30AE-3845-9EEC-18069A269DB3}" dt="2019-01-07T21:18:56.402" v="79" actId="478"/>
          <ac:spMkLst>
            <pc:docMk/>
            <pc:sldMk cId="3210387441" sldId="267"/>
            <ac:spMk id="29" creationId="{C0EE8E34-0095-534A-A8A1-84D3DBE57CC0}"/>
          </ac:spMkLst>
        </pc:spChg>
        <pc:spChg chg="del mod">
          <ac:chgData name="Ambrozik, Mikael" userId="eae7891e-2738-474a-97e3-def87946d67b" providerId="ADAL" clId="{98308F5F-30AE-3845-9EEC-18069A269DB3}" dt="2019-01-07T21:18:56.402" v="79" actId="478"/>
          <ac:spMkLst>
            <pc:docMk/>
            <pc:sldMk cId="3210387441" sldId="267"/>
            <ac:spMk id="61" creationId="{E8B3AF82-E003-4E0A-B66A-E35C07FD8F6F}"/>
          </ac:spMkLst>
        </pc:spChg>
        <pc:spChg chg="del mod">
          <ac:chgData name="Ambrozik, Mikael" userId="eae7891e-2738-474a-97e3-def87946d67b" providerId="ADAL" clId="{98308F5F-30AE-3845-9EEC-18069A269DB3}" dt="2019-01-07T21:18:56.402" v="79" actId="478"/>
          <ac:spMkLst>
            <pc:docMk/>
            <pc:sldMk cId="3210387441" sldId="267"/>
            <ac:spMk id="62" creationId="{E432A835-C8E9-45BC-B339-7CD002DB33D3}"/>
          </ac:spMkLst>
        </pc:spChg>
        <pc:spChg chg="del mod">
          <ac:chgData name="Ambrozik, Mikael" userId="eae7891e-2738-474a-97e3-def87946d67b" providerId="ADAL" clId="{98308F5F-30AE-3845-9EEC-18069A269DB3}" dt="2019-01-07T21:18:56.402" v="79" actId="478"/>
          <ac:spMkLst>
            <pc:docMk/>
            <pc:sldMk cId="3210387441" sldId="267"/>
            <ac:spMk id="66" creationId="{55942F50-2F3E-4262-97E4-16CAD844C552}"/>
          </ac:spMkLst>
        </pc:spChg>
        <pc:spChg chg="add del">
          <ac:chgData name="Ambrozik, Mikael" userId="eae7891e-2738-474a-97e3-def87946d67b" providerId="ADAL" clId="{98308F5F-30AE-3845-9EEC-18069A269DB3}" dt="2019-01-07T21:18:56.402" v="79" actId="478"/>
          <ac:spMkLst>
            <pc:docMk/>
            <pc:sldMk cId="3210387441" sldId="267"/>
            <ac:spMk id="67" creationId="{FDDE8AA9-5274-5E4D-9764-85C588476D7A}"/>
          </ac:spMkLst>
        </pc:spChg>
        <pc:spChg chg="del mod">
          <ac:chgData name="Ambrozik, Mikael" userId="eae7891e-2738-474a-97e3-def87946d67b" providerId="ADAL" clId="{98308F5F-30AE-3845-9EEC-18069A269DB3}" dt="2019-01-07T21:18:56.402" v="79" actId="478"/>
          <ac:spMkLst>
            <pc:docMk/>
            <pc:sldMk cId="3210387441" sldId="267"/>
            <ac:spMk id="71" creationId="{C8F96579-FCBA-4083-AD03-41C486F109F4}"/>
          </ac:spMkLst>
        </pc:spChg>
        <pc:spChg chg="del mod">
          <ac:chgData name="Ambrozik, Mikael" userId="eae7891e-2738-474a-97e3-def87946d67b" providerId="ADAL" clId="{98308F5F-30AE-3845-9EEC-18069A269DB3}" dt="2019-01-07T21:18:56.402" v="79" actId="478"/>
          <ac:spMkLst>
            <pc:docMk/>
            <pc:sldMk cId="3210387441" sldId="267"/>
            <ac:spMk id="72" creationId="{7D6E6FE5-87DE-4DFD-AF83-9C1015740DE4}"/>
          </ac:spMkLst>
        </pc:spChg>
        <pc:spChg chg="del mod">
          <ac:chgData name="Ambrozik, Mikael" userId="eae7891e-2738-474a-97e3-def87946d67b" providerId="ADAL" clId="{98308F5F-30AE-3845-9EEC-18069A269DB3}" dt="2019-01-07T21:18:56.402" v="79" actId="478"/>
          <ac:spMkLst>
            <pc:docMk/>
            <pc:sldMk cId="3210387441" sldId="267"/>
            <ac:spMk id="74" creationId="{41EC7609-0383-43AC-A84A-3FB056903128}"/>
          </ac:spMkLst>
        </pc:spChg>
        <pc:spChg chg="del mod">
          <ac:chgData name="Ambrozik, Mikael" userId="eae7891e-2738-474a-97e3-def87946d67b" providerId="ADAL" clId="{98308F5F-30AE-3845-9EEC-18069A269DB3}" dt="2019-01-07T21:18:56.402" v="79" actId="478"/>
          <ac:spMkLst>
            <pc:docMk/>
            <pc:sldMk cId="3210387441" sldId="267"/>
            <ac:spMk id="75" creationId="{E70666E0-4AE0-4F99-9090-14602F53D72D}"/>
          </ac:spMkLst>
        </pc:spChg>
        <pc:spChg chg="del mod">
          <ac:chgData name="Ambrozik, Mikael" userId="eae7891e-2738-474a-97e3-def87946d67b" providerId="ADAL" clId="{98308F5F-30AE-3845-9EEC-18069A269DB3}" dt="2019-01-07T21:18:56.402" v="79" actId="478"/>
          <ac:spMkLst>
            <pc:docMk/>
            <pc:sldMk cId="3210387441" sldId="267"/>
            <ac:spMk id="76" creationId="{8AEF0BE1-1186-4808-91D6-E3CC6F7306BF}"/>
          </ac:spMkLst>
        </pc:spChg>
        <pc:spChg chg="del mod">
          <ac:chgData name="Ambrozik, Mikael" userId="eae7891e-2738-474a-97e3-def87946d67b" providerId="ADAL" clId="{98308F5F-30AE-3845-9EEC-18069A269DB3}" dt="2019-01-07T21:18:56.402" v="79" actId="478"/>
          <ac:spMkLst>
            <pc:docMk/>
            <pc:sldMk cId="3210387441" sldId="267"/>
            <ac:spMk id="77" creationId="{3D5AD788-DCCF-44C2-922E-95DB0C03F967}"/>
          </ac:spMkLst>
        </pc:spChg>
        <pc:spChg chg="del mod">
          <ac:chgData name="Ambrozik, Mikael" userId="eae7891e-2738-474a-97e3-def87946d67b" providerId="ADAL" clId="{98308F5F-30AE-3845-9EEC-18069A269DB3}" dt="2019-01-07T21:18:56.402" v="79" actId="478"/>
          <ac:spMkLst>
            <pc:docMk/>
            <pc:sldMk cId="3210387441" sldId="267"/>
            <ac:spMk id="80" creationId="{CE01D27D-6C18-47C6-8693-7AD6E946A093}"/>
          </ac:spMkLst>
        </pc:spChg>
        <pc:spChg chg="del mod">
          <ac:chgData name="Ambrozik, Mikael" userId="eae7891e-2738-474a-97e3-def87946d67b" providerId="ADAL" clId="{98308F5F-30AE-3845-9EEC-18069A269DB3}" dt="2019-01-07T21:18:56.402" v="79" actId="478"/>
          <ac:spMkLst>
            <pc:docMk/>
            <pc:sldMk cId="3210387441" sldId="267"/>
            <ac:spMk id="82" creationId="{3BB2418E-BCBA-4D88-8399-4F3EF381BE4D}"/>
          </ac:spMkLst>
        </pc:spChg>
        <pc:spChg chg="del">
          <ac:chgData name="Ambrozik, Mikael" userId="eae7891e-2738-474a-97e3-def87946d67b" providerId="ADAL" clId="{98308F5F-30AE-3845-9EEC-18069A269DB3}" dt="2019-01-07T21:17:41.111" v="75" actId="478"/>
          <ac:spMkLst>
            <pc:docMk/>
            <pc:sldMk cId="3210387441" sldId="267"/>
            <ac:spMk id="102" creationId="{EF552D7D-49FF-D746-869D-CF0382CD8DE3}"/>
          </ac:spMkLst>
        </pc:spChg>
        <pc:spChg chg="add del">
          <ac:chgData name="Ambrozik, Mikael" userId="eae7891e-2738-474a-97e3-def87946d67b" providerId="ADAL" clId="{98308F5F-30AE-3845-9EEC-18069A269DB3}" dt="2019-01-07T21:18:56.402" v="79" actId="478"/>
          <ac:spMkLst>
            <pc:docMk/>
            <pc:sldMk cId="3210387441" sldId="267"/>
            <ac:spMk id="113" creationId="{673EF976-C154-8B4E-8FAD-49A6E36E5D9C}"/>
          </ac:spMkLst>
        </pc:spChg>
        <pc:spChg chg="add del">
          <ac:chgData name="Ambrozik, Mikael" userId="eae7891e-2738-474a-97e3-def87946d67b" providerId="ADAL" clId="{98308F5F-30AE-3845-9EEC-18069A269DB3}" dt="2019-01-07T21:18:56.402" v="79" actId="478"/>
          <ac:spMkLst>
            <pc:docMk/>
            <pc:sldMk cId="3210387441" sldId="267"/>
            <ac:spMk id="114" creationId="{60C9C173-A107-EA44-9355-04A65DE7D252}"/>
          </ac:spMkLst>
        </pc:spChg>
        <pc:spChg chg="add del">
          <ac:chgData name="Ambrozik, Mikael" userId="eae7891e-2738-474a-97e3-def87946d67b" providerId="ADAL" clId="{98308F5F-30AE-3845-9EEC-18069A269DB3}" dt="2019-01-07T21:18:56.402" v="79" actId="478"/>
          <ac:spMkLst>
            <pc:docMk/>
            <pc:sldMk cId="3210387441" sldId="267"/>
            <ac:spMk id="115" creationId="{8E07E71A-CE63-044B-9DA7-9FB55849B3C6}"/>
          </ac:spMkLst>
        </pc:spChg>
        <pc:spChg chg="add del">
          <ac:chgData name="Ambrozik, Mikael" userId="eae7891e-2738-474a-97e3-def87946d67b" providerId="ADAL" clId="{98308F5F-30AE-3845-9EEC-18069A269DB3}" dt="2019-01-07T21:18:56.402" v="79" actId="478"/>
          <ac:spMkLst>
            <pc:docMk/>
            <pc:sldMk cId="3210387441" sldId="267"/>
            <ac:spMk id="116" creationId="{D5FDE905-1F82-E642-8C61-BDCE204FBD19}"/>
          </ac:spMkLst>
        </pc:spChg>
        <pc:spChg chg="add del">
          <ac:chgData name="Ambrozik, Mikael" userId="eae7891e-2738-474a-97e3-def87946d67b" providerId="ADAL" clId="{98308F5F-30AE-3845-9EEC-18069A269DB3}" dt="2019-01-07T21:18:56.402" v="79" actId="478"/>
          <ac:spMkLst>
            <pc:docMk/>
            <pc:sldMk cId="3210387441" sldId="267"/>
            <ac:spMk id="117" creationId="{81BA4B16-D8A7-1C42-9C42-93C58EDE4DAD}"/>
          </ac:spMkLst>
        </pc:spChg>
        <pc:spChg chg="add del">
          <ac:chgData name="Ambrozik, Mikael" userId="eae7891e-2738-474a-97e3-def87946d67b" providerId="ADAL" clId="{98308F5F-30AE-3845-9EEC-18069A269DB3}" dt="2019-01-07T21:18:56.402" v="79" actId="478"/>
          <ac:spMkLst>
            <pc:docMk/>
            <pc:sldMk cId="3210387441" sldId="267"/>
            <ac:spMk id="118" creationId="{83015547-BDC8-A74A-B07F-A5F471B990BB}"/>
          </ac:spMkLst>
        </pc:spChg>
        <pc:spChg chg="add del">
          <ac:chgData name="Ambrozik, Mikael" userId="eae7891e-2738-474a-97e3-def87946d67b" providerId="ADAL" clId="{98308F5F-30AE-3845-9EEC-18069A269DB3}" dt="2019-01-07T21:18:56.402" v="79" actId="478"/>
          <ac:spMkLst>
            <pc:docMk/>
            <pc:sldMk cId="3210387441" sldId="267"/>
            <ac:spMk id="119" creationId="{86E93CEF-F1B7-264B-B256-E81C7664E973}"/>
          </ac:spMkLst>
        </pc:spChg>
        <pc:spChg chg="add del">
          <ac:chgData name="Ambrozik, Mikael" userId="eae7891e-2738-474a-97e3-def87946d67b" providerId="ADAL" clId="{98308F5F-30AE-3845-9EEC-18069A269DB3}" dt="2019-01-07T21:18:56.402" v="79" actId="478"/>
          <ac:spMkLst>
            <pc:docMk/>
            <pc:sldMk cId="3210387441" sldId="267"/>
            <ac:spMk id="124" creationId="{A7D093A3-75BB-4A4A-8165-BAB342974294}"/>
          </ac:spMkLst>
        </pc:spChg>
        <pc:spChg chg="add del">
          <ac:chgData name="Ambrozik, Mikael" userId="eae7891e-2738-474a-97e3-def87946d67b" providerId="ADAL" clId="{98308F5F-30AE-3845-9EEC-18069A269DB3}" dt="2019-01-07T21:18:56.402" v="79" actId="478"/>
          <ac:spMkLst>
            <pc:docMk/>
            <pc:sldMk cId="3210387441" sldId="267"/>
            <ac:spMk id="129" creationId="{88E7E2DA-2971-4E48-8527-ABD0EB09181B}"/>
          </ac:spMkLst>
        </pc:spChg>
        <pc:spChg chg="add del">
          <ac:chgData name="Ambrozik, Mikael" userId="eae7891e-2738-474a-97e3-def87946d67b" providerId="ADAL" clId="{98308F5F-30AE-3845-9EEC-18069A269DB3}" dt="2019-01-07T21:18:56.402" v="79" actId="478"/>
          <ac:spMkLst>
            <pc:docMk/>
            <pc:sldMk cId="3210387441" sldId="267"/>
            <ac:spMk id="134" creationId="{D285ADFF-AD6C-604A-BB2F-C96B01F188FE}"/>
          </ac:spMkLst>
        </pc:spChg>
        <pc:spChg chg="add del">
          <ac:chgData name="Ambrozik, Mikael" userId="eae7891e-2738-474a-97e3-def87946d67b" providerId="ADAL" clId="{98308F5F-30AE-3845-9EEC-18069A269DB3}" dt="2019-01-07T21:18:56.402" v="79" actId="478"/>
          <ac:spMkLst>
            <pc:docMk/>
            <pc:sldMk cId="3210387441" sldId="267"/>
            <ac:spMk id="135" creationId="{1DCE308F-F908-3347-9173-88E770A2FA2A}"/>
          </ac:spMkLst>
        </pc:spChg>
        <pc:spChg chg="add del">
          <ac:chgData name="Ambrozik, Mikael" userId="eae7891e-2738-474a-97e3-def87946d67b" providerId="ADAL" clId="{98308F5F-30AE-3845-9EEC-18069A269DB3}" dt="2019-01-07T21:18:56.402" v="79" actId="478"/>
          <ac:spMkLst>
            <pc:docMk/>
            <pc:sldMk cId="3210387441" sldId="267"/>
            <ac:spMk id="138" creationId="{F5F3A0C6-FDBC-F745-BDD8-8AB4121BD4CD}"/>
          </ac:spMkLst>
        </pc:spChg>
        <pc:spChg chg="add del">
          <ac:chgData name="Ambrozik, Mikael" userId="eae7891e-2738-474a-97e3-def87946d67b" providerId="ADAL" clId="{98308F5F-30AE-3845-9EEC-18069A269DB3}" dt="2019-01-07T21:18:56.402" v="79" actId="478"/>
          <ac:spMkLst>
            <pc:docMk/>
            <pc:sldMk cId="3210387441" sldId="267"/>
            <ac:spMk id="139" creationId="{A72860D3-08AB-0146-A529-850671AEA0AC}"/>
          </ac:spMkLst>
        </pc:spChg>
        <pc:spChg chg="add del">
          <ac:chgData name="Ambrozik, Mikael" userId="eae7891e-2738-474a-97e3-def87946d67b" providerId="ADAL" clId="{98308F5F-30AE-3845-9EEC-18069A269DB3}" dt="2019-01-07T21:17:26.912" v="74" actId="478"/>
          <ac:spMkLst>
            <pc:docMk/>
            <pc:sldMk cId="3210387441" sldId="267"/>
            <ac:spMk id="140" creationId="{0FA54D34-BB8F-574D-BC88-D007BC91458D}"/>
          </ac:spMkLst>
        </pc:spChg>
        <pc:spChg chg="add del mod">
          <ac:chgData name="Ambrozik, Mikael" userId="eae7891e-2738-474a-97e3-def87946d67b" providerId="ADAL" clId="{98308F5F-30AE-3845-9EEC-18069A269DB3}" dt="2019-01-07T21:18:56.402" v="79" actId="478"/>
          <ac:spMkLst>
            <pc:docMk/>
            <pc:sldMk cId="3210387441" sldId="267"/>
            <ac:spMk id="141" creationId="{DACA52C8-474B-FA4C-9D49-0E4399F016B6}"/>
          </ac:spMkLst>
        </pc:spChg>
        <pc:spChg chg="add">
          <ac:chgData name="Ambrozik, Mikael" userId="eae7891e-2738-474a-97e3-def87946d67b" providerId="ADAL" clId="{98308F5F-30AE-3845-9EEC-18069A269DB3}" dt="2019-01-07T21:19:00.982" v="80"/>
          <ac:spMkLst>
            <pc:docMk/>
            <pc:sldMk cId="3210387441" sldId="267"/>
            <ac:spMk id="142" creationId="{B9B9F9D9-033A-B540-8346-8E16E59CD36F}"/>
          </ac:spMkLst>
        </pc:spChg>
        <pc:spChg chg="add">
          <ac:chgData name="Ambrozik, Mikael" userId="eae7891e-2738-474a-97e3-def87946d67b" providerId="ADAL" clId="{98308F5F-30AE-3845-9EEC-18069A269DB3}" dt="2019-01-07T21:19:00.982" v="80"/>
          <ac:spMkLst>
            <pc:docMk/>
            <pc:sldMk cId="3210387441" sldId="267"/>
            <ac:spMk id="143" creationId="{F90BA907-C176-D145-A169-9C2F05689759}"/>
          </ac:spMkLst>
        </pc:spChg>
        <pc:spChg chg="add">
          <ac:chgData name="Ambrozik, Mikael" userId="eae7891e-2738-474a-97e3-def87946d67b" providerId="ADAL" clId="{98308F5F-30AE-3845-9EEC-18069A269DB3}" dt="2019-01-07T21:19:00.982" v="80"/>
          <ac:spMkLst>
            <pc:docMk/>
            <pc:sldMk cId="3210387441" sldId="267"/>
            <ac:spMk id="160" creationId="{9FE02BB6-DC1A-6C43-846D-31CD3DA889BD}"/>
          </ac:spMkLst>
        </pc:spChg>
        <pc:spChg chg="add">
          <ac:chgData name="Ambrozik, Mikael" userId="eae7891e-2738-474a-97e3-def87946d67b" providerId="ADAL" clId="{98308F5F-30AE-3845-9EEC-18069A269DB3}" dt="2019-01-07T21:19:00.982" v="80"/>
          <ac:spMkLst>
            <pc:docMk/>
            <pc:sldMk cId="3210387441" sldId="267"/>
            <ac:spMk id="161" creationId="{F9E60E17-9417-BF40-941A-8B318BE09B6E}"/>
          </ac:spMkLst>
        </pc:spChg>
        <pc:spChg chg="add">
          <ac:chgData name="Ambrozik, Mikael" userId="eae7891e-2738-474a-97e3-def87946d67b" providerId="ADAL" clId="{98308F5F-30AE-3845-9EEC-18069A269DB3}" dt="2019-01-07T21:19:00.982" v="80"/>
          <ac:spMkLst>
            <pc:docMk/>
            <pc:sldMk cId="3210387441" sldId="267"/>
            <ac:spMk id="162" creationId="{717F00A5-09A0-7845-8643-2CC5C639679F}"/>
          </ac:spMkLst>
        </pc:spChg>
        <pc:spChg chg="add">
          <ac:chgData name="Ambrozik, Mikael" userId="eae7891e-2738-474a-97e3-def87946d67b" providerId="ADAL" clId="{98308F5F-30AE-3845-9EEC-18069A269DB3}" dt="2019-01-07T21:19:00.982" v="80"/>
          <ac:spMkLst>
            <pc:docMk/>
            <pc:sldMk cId="3210387441" sldId="267"/>
            <ac:spMk id="163" creationId="{61290491-5377-D54A-8772-0D8D109B3EE8}"/>
          </ac:spMkLst>
        </pc:spChg>
        <pc:spChg chg="add">
          <ac:chgData name="Ambrozik, Mikael" userId="eae7891e-2738-474a-97e3-def87946d67b" providerId="ADAL" clId="{98308F5F-30AE-3845-9EEC-18069A269DB3}" dt="2019-01-07T21:19:00.982" v="80"/>
          <ac:spMkLst>
            <pc:docMk/>
            <pc:sldMk cId="3210387441" sldId="267"/>
            <ac:spMk id="164" creationId="{1B1966BE-E80D-A54E-8355-334FA8D2F8E0}"/>
          </ac:spMkLst>
        </pc:spChg>
        <pc:spChg chg="add">
          <ac:chgData name="Ambrozik, Mikael" userId="eae7891e-2738-474a-97e3-def87946d67b" providerId="ADAL" clId="{98308F5F-30AE-3845-9EEC-18069A269DB3}" dt="2019-01-07T21:19:00.982" v="80"/>
          <ac:spMkLst>
            <pc:docMk/>
            <pc:sldMk cId="3210387441" sldId="267"/>
            <ac:spMk id="165" creationId="{AE5F9C17-6DF1-534F-81F0-26EE2EE2D8D5}"/>
          </ac:spMkLst>
        </pc:spChg>
        <pc:spChg chg="add">
          <ac:chgData name="Ambrozik, Mikael" userId="eae7891e-2738-474a-97e3-def87946d67b" providerId="ADAL" clId="{98308F5F-30AE-3845-9EEC-18069A269DB3}" dt="2019-01-07T21:19:00.982" v="80"/>
          <ac:spMkLst>
            <pc:docMk/>
            <pc:sldMk cId="3210387441" sldId="267"/>
            <ac:spMk id="166" creationId="{D314DB5D-D989-3E4C-8EFB-D81A3C0A46D2}"/>
          </ac:spMkLst>
        </pc:spChg>
        <pc:spChg chg="add">
          <ac:chgData name="Ambrozik, Mikael" userId="eae7891e-2738-474a-97e3-def87946d67b" providerId="ADAL" clId="{98308F5F-30AE-3845-9EEC-18069A269DB3}" dt="2019-01-07T21:19:00.982" v="80"/>
          <ac:spMkLst>
            <pc:docMk/>
            <pc:sldMk cId="3210387441" sldId="267"/>
            <ac:spMk id="171" creationId="{440B7568-9139-444B-A142-626BFA7367B7}"/>
          </ac:spMkLst>
        </pc:spChg>
        <pc:spChg chg="add">
          <ac:chgData name="Ambrozik, Mikael" userId="eae7891e-2738-474a-97e3-def87946d67b" providerId="ADAL" clId="{98308F5F-30AE-3845-9EEC-18069A269DB3}" dt="2019-01-07T21:19:00.982" v="80"/>
          <ac:spMkLst>
            <pc:docMk/>
            <pc:sldMk cId="3210387441" sldId="267"/>
            <ac:spMk id="185" creationId="{399E5615-0FB4-4D45-BAF9-7037D57F1DC0}"/>
          </ac:spMkLst>
        </pc:spChg>
        <pc:spChg chg="add">
          <ac:chgData name="Ambrozik, Mikael" userId="eae7891e-2738-474a-97e3-def87946d67b" providerId="ADAL" clId="{98308F5F-30AE-3845-9EEC-18069A269DB3}" dt="2019-01-07T21:19:00.982" v="80"/>
          <ac:spMkLst>
            <pc:docMk/>
            <pc:sldMk cId="3210387441" sldId="267"/>
            <ac:spMk id="186" creationId="{CA184E71-0508-C941-82F8-E6205EBC0FB1}"/>
          </ac:spMkLst>
        </pc:spChg>
        <pc:spChg chg="add">
          <ac:chgData name="Ambrozik, Mikael" userId="eae7891e-2738-474a-97e3-def87946d67b" providerId="ADAL" clId="{98308F5F-30AE-3845-9EEC-18069A269DB3}" dt="2019-01-07T21:19:00.982" v="80"/>
          <ac:spMkLst>
            <pc:docMk/>
            <pc:sldMk cId="3210387441" sldId="267"/>
            <ac:spMk id="187" creationId="{B6ED76A1-F904-2645-A349-D8DF4316B914}"/>
          </ac:spMkLst>
        </pc:spChg>
        <pc:spChg chg="add">
          <ac:chgData name="Ambrozik, Mikael" userId="eae7891e-2738-474a-97e3-def87946d67b" providerId="ADAL" clId="{98308F5F-30AE-3845-9EEC-18069A269DB3}" dt="2019-01-07T21:19:00.982" v="80"/>
          <ac:spMkLst>
            <pc:docMk/>
            <pc:sldMk cId="3210387441" sldId="267"/>
            <ac:spMk id="190" creationId="{6C5F298B-EC13-724E-AFA6-995D2CD8E892}"/>
          </ac:spMkLst>
        </pc:spChg>
        <pc:spChg chg="add">
          <ac:chgData name="Ambrozik, Mikael" userId="eae7891e-2738-474a-97e3-def87946d67b" providerId="ADAL" clId="{98308F5F-30AE-3845-9EEC-18069A269DB3}" dt="2019-01-07T21:19:00.982" v="80"/>
          <ac:spMkLst>
            <pc:docMk/>
            <pc:sldMk cId="3210387441" sldId="267"/>
            <ac:spMk id="191" creationId="{E3F8374D-901D-5E45-9F77-283774EBDC07}"/>
          </ac:spMkLst>
        </pc:spChg>
        <pc:spChg chg="add">
          <ac:chgData name="Ambrozik, Mikael" userId="eae7891e-2738-474a-97e3-def87946d67b" providerId="ADAL" clId="{98308F5F-30AE-3845-9EEC-18069A269DB3}" dt="2019-01-07T21:19:00.982" v="80"/>
          <ac:spMkLst>
            <pc:docMk/>
            <pc:sldMk cId="3210387441" sldId="267"/>
            <ac:spMk id="193" creationId="{A65C151C-587D-B74D-8D8C-12CEB7EA3FA2}"/>
          </ac:spMkLst>
        </pc:spChg>
        <pc:spChg chg="add">
          <ac:chgData name="Ambrozik, Mikael" userId="eae7891e-2738-474a-97e3-def87946d67b" providerId="ADAL" clId="{98308F5F-30AE-3845-9EEC-18069A269DB3}" dt="2019-01-07T21:19:00.982" v="80"/>
          <ac:spMkLst>
            <pc:docMk/>
            <pc:sldMk cId="3210387441" sldId="267"/>
            <ac:spMk id="194" creationId="{B9D13912-B26E-7043-83E6-7D72C592F6F5}"/>
          </ac:spMkLst>
        </pc:spChg>
        <pc:spChg chg="add">
          <ac:chgData name="Ambrozik, Mikael" userId="eae7891e-2738-474a-97e3-def87946d67b" providerId="ADAL" clId="{98308F5F-30AE-3845-9EEC-18069A269DB3}" dt="2019-01-07T21:19:00.982" v="80"/>
          <ac:spMkLst>
            <pc:docMk/>
            <pc:sldMk cId="3210387441" sldId="267"/>
            <ac:spMk id="196" creationId="{652162FF-4422-2642-AE65-1720ADB3E170}"/>
          </ac:spMkLst>
        </pc:spChg>
        <pc:spChg chg="add">
          <ac:chgData name="Ambrozik, Mikael" userId="eae7891e-2738-474a-97e3-def87946d67b" providerId="ADAL" clId="{98308F5F-30AE-3845-9EEC-18069A269DB3}" dt="2019-01-07T21:19:00.982" v="80"/>
          <ac:spMkLst>
            <pc:docMk/>
            <pc:sldMk cId="3210387441" sldId="267"/>
            <ac:spMk id="197" creationId="{B23E75AA-593B-2642-B5A9-2522C5373B12}"/>
          </ac:spMkLst>
        </pc:spChg>
        <pc:spChg chg="add">
          <ac:chgData name="Ambrozik, Mikael" userId="eae7891e-2738-474a-97e3-def87946d67b" providerId="ADAL" clId="{98308F5F-30AE-3845-9EEC-18069A269DB3}" dt="2019-01-07T21:19:00.982" v="80"/>
          <ac:spMkLst>
            <pc:docMk/>
            <pc:sldMk cId="3210387441" sldId="267"/>
            <ac:spMk id="198" creationId="{A48148DF-F6C7-C84F-AFFE-40A77E1991E7}"/>
          </ac:spMkLst>
        </pc:spChg>
        <pc:spChg chg="add">
          <ac:chgData name="Ambrozik, Mikael" userId="eae7891e-2738-474a-97e3-def87946d67b" providerId="ADAL" clId="{98308F5F-30AE-3845-9EEC-18069A269DB3}" dt="2019-01-07T21:19:00.982" v="80"/>
          <ac:spMkLst>
            <pc:docMk/>
            <pc:sldMk cId="3210387441" sldId="267"/>
            <ac:spMk id="199" creationId="{9C9D137A-4433-EF4D-826A-C17573CC41EB}"/>
          </ac:spMkLst>
        </pc:spChg>
        <pc:spChg chg="add">
          <ac:chgData name="Ambrozik, Mikael" userId="eae7891e-2738-474a-97e3-def87946d67b" providerId="ADAL" clId="{98308F5F-30AE-3845-9EEC-18069A269DB3}" dt="2019-01-07T21:19:00.982" v="80"/>
          <ac:spMkLst>
            <pc:docMk/>
            <pc:sldMk cId="3210387441" sldId="267"/>
            <ac:spMk id="201" creationId="{C67E2DD5-0B98-B746-8CDE-4A72BD8E5752}"/>
          </ac:spMkLst>
        </pc:spChg>
        <pc:spChg chg="add">
          <ac:chgData name="Ambrozik, Mikael" userId="eae7891e-2738-474a-97e3-def87946d67b" providerId="ADAL" clId="{98308F5F-30AE-3845-9EEC-18069A269DB3}" dt="2019-01-07T21:19:00.982" v="80"/>
          <ac:spMkLst>
            <pc:docMk/>
            <pc:sldMk cId="3210387441" sldId="267"/>
            <ac:spMk id="203" creationId="{7BD960C0-2CBE-274E-9D55-1735B3875B83}"/>
          </ac:spMkLst>
        </pc:spChg>
        <pc:spChg chg="add mod">
          <ac:chgData name="Ambrozik, Mikael" userId="eae7891e-2738-474a-97e3-def87946d67b" providerId="ADAL" clId="{98308F5F-30AE-3845-9EEC-18069A269DB3}" dt="2019-01-07T21:19:06.288" v="81" actId="121"/>
          <ac:spMkLst>
            <pc:docMk/>
            <pc:sldMk cId="3210387441" sldId="267"/>
            <ac:spMk id="204" creationId="{3BC2E7AD-15F9-1E4E-A78C-1CCEB1E89DC4}"/>
          </ac:spMkLst>
        </pc:spChg>
        <pc:spChg chg="add">
          <ac:chgData name="Ambrozik, Mikael" userId="eae7891e-2738-474a-97e3-def87946d67b" providerId="ADAL" clId="{98308F5F-30AE-3845-9EEC-18069A269DB3}" dt="2019-01-07T21:19:00.982" v="80"/>
          <ac:spMkLst>
            <pc:docMk/>
            <pc:sldMk cId="3210387441" sldId="267"/>
            <ac:spMk id="205" creationId="{20AF04E4-BCBB-EB4D-97B7-4FF2D874218A}"/>
          </ac:spMkLst>
        </pc:spChg>
        <pc:spChg chg="add">
          <ac:chgData name="Ambrozik, Mikael" userId="eae7891e-2738-474a-97e3-def87946d67b" providerId="ADAL" clId="{98308F5F-30AE-3845-9EEC-18069A269DB3}" dt="2019-01-07T21:19:00.982" v="80"/>
          <ac:spMkLst>
            <pc:docMk/>
            <pc:sldMk cId="3210387441" sldId="267"/>
            <ac:spMk id="207" creationId="{4D1C4A7C-CC69-924D-B536-8DDD5EAE9AF2}"/>
          </ac:spMkLst>
        </pc:spChg>
        <pc:grpChg chg="del mod">
          <ac:chgData name="Ambrozik, Mikael" userId="eae7891e-2738-474a-97e3-def87946d67b" providerId="ADAL" clId="{98308F5F-30AE-3845-9EEC-18069A269DB3}" dt="2019-01-07T21:18:56.402" v="79" actId="478"/>
          <ac:grpSpMkLst>
            <pc:docMk/>
            <pc:sldMk cId="3210387441" sldId="267"/>
            <ac:grpSpMk id="4" creationId="{B58CBFEA-A35A-4F9E-92BF-8A8CC37427DA}"/>
          </ac:grpSpMkLst>
        </pc:grpChg>
        <pc:grpChg chg="del mod">
          <ac:chgData name="Ambrozik, Mikael" userId="eae7891e-2738-474a-97e3-def87946d67b" providerId="ADAL" clId="{98308F5F-30AE-3845-9EEC-18069A269DB3}" dt="2019-01-07T21:18:56.402" v="79" actId="478"/>
          <ac:grpSpMkLst>
            <pc:docMk/>
            <pc:sldMk cId="3210387441" sldId="267"/>
            <ac:grpSpMk id="8" creationId="{4FE0C114-7810-4493-B696-9FFE38E2110B}"/>
          </ac:grpSpMkLst>
        </pc:grpChg>
        <pc:grpChg chg="del mod">
          <ac:chgData name="Ambrozik, Mikael" userId="eae7891e-2738-474a-97e3-def87946d67b" providerId="ADAL" clId="{98308F5F-30AE-3845-9EEC-18069A269DB3}" dt="2019-01-07T21:18:56.402" v="79" actId="478"/>
          <ac:grpSpMkLst>
            <pc:docMk/>
            <pc:sldMk cId="3210387441" sldId="267"/>
            <ac:grpSpMk id="14" creationId="{4F6D63D6-C1E6-4570-AACD-5D2250E491E3}"/>
          </ac:grpSpMkLst>
        </pc:grpChg>
        <pc:grpChg chg="del mod">
          <ac:chgData name="Ambrozik, Mikael" userId="eae7891e-2738-474a-97e3-def87946d67b" providerId="ADAL" clId="{98308F5F-30AE-3845-9EEC-18069A269DB3}" dt="2019-01-07T21:18:56.402" v="79" actId="478"/>
          <ac:grpSpMkLst>
            <pc:docMk/>
            <pc:sldMk cId="3210387441" sldId="267"/>
            <ac:grpSpMk id="25" creationId="{C53361C4-A981-4D25-99B0-67D553A09CCF}"/>
          </ac:grpSpMkLst>
        </pc:grpChg>
        <pc:grpChg chg="del mod">
          <ac:chgData name="Ambrozik, Mikael" userId="eae7891e-2738-474a-97e3-def87946d67b" providerId="ADAL" clId="{98308F5F-30AE-3845-9EEC-18069A269DB3}" dt="2019-01-07T21:18:56.402" v="79" actId="478"/>
          <ac:grpSpMkLst>
            <pc:docMk/>
            <pc:sldMk cId="3210387441" sldId="267"/>
            <ac:grpSpMk id="28" creationId="{645BCB58-225B-438D-9C16-140990B448E7}"/>
          </ac:grpSpMkLst>
        </pc:grpChg>
        <pc:grpChg chg="del mod">
          <ac:chgData name="Ambrozik, Mikael" userId="eae7891e-2738-474a-97e3-def87946d67b" providerId="ADAL" clId="{98308F5F-30AE-3845-9EEC-18069A269DB3}" dt="2019-01-07T21:18:56.402" v="79" actId="478"/>
          <ac:grpSpMkLst>
            <pc:docMk/>
            <pc:sldMk cId="3210387441" sldId="267"/>
            <ac:grpSpMk id="51" creationId="{3E65E734-A0C4-4013-9BD9-0D1533560493}"/>
          </ac:grpSpMkLst>
        </pc:grpChg>
        <pc:grpChg chg="del mod">
          <ac:chgData name="Ambrozik, Mikael" userId="eae7891e-2738-474a-97e3-def87946d67b" providerId="ADAL" clId="{98308F5F-30AE-3845-9EEC-18069A269DB3}" dt="2019-01-07T21:18:56.402" v="79" actId="478"/>
          <ac:grpSpMkLst>
            <pc:docMk/>
            <pc:sldMk cId="3210387441" sldId="267"/>
            <ac:grpSpMk id="59" creationId="{3B8AA875-7289-4D78-9F30-A1358E5E1E5F}"/>
          </ac:grpSpMkLst>
        </pc:grpChg>
        <pc:grpChg chg="add del">
          <ac:chgData name="Ambrozik, Mikael" userId="eae7891e-2738-474a-97e3-def87946d67b" providerId="ADAL" clId="{98308F5F-30AE-3845-9EEC-18069A269DB3}" dt="2019-01-07T21:18:56.402" v="79" actId="478"/>
          <ac:grpSpMkLst>
            <pc:docMk/>
            <pc:sldMk cId="3210387441" sldId="267"/>
            <ac:grpSpMk id="79" creationId="{1E4701FE-B971-D547-9876-F122387AF8DD}"/>
          </ac:grpSpMkLst>
        </pc:grpChg>
        <pc:grpChg chg="del mod">
          <ac:chgData name="Ambrozik, Mikael" userId="eae7891e-2738-474a-97e3-def87946d67b" providerId="ADAL" clId="{98308F5F-30AE-3845-9EEC-18069A269DB3}" dt="2019-01-07T21:18:56.402" v="79" actId="478"/>
          <ac:grpSpMkLst>
            <pc:docMk/>
            <pc:sldMk cId="3210387441" sldId="267"/>
            <ac:grpSpMk id="99" creationId="{20FBEED9-60C4-4048-AB06-5666AAAEBBED}"/>
          </ac:grpSpMkLst>
        </pc:grpChg>
        <pc:grpChg chg="del mod">
          <ac:chgData name="Ambrozik, Mikael" userId="eae7891e-2738-474a-97e3-def87946d67b" providerId="ADAL" clId="{98308F5F-30AE-3845-9EEC-18069A269DB3}" dt="2019-01-07T21:18:56.402" v="79" actId="478"/>
          <ac:grpSpMkLst>
            <pc:docMk/>
            <pc:sldMk cId="3210387441" sldId="267"/>
            <ac:grpSpMk id="105" creationId="{9071862E-B6F8-417D-A335-599D9BAA68C4}"/>
          </ac:grpSpMkLst>
        </pc:grpChg>
        <pc:grpChg chg="del mod">
          <ac:chgData name="Ambrozik, Mikael" userId="eae7891e-2738-474a-97e3-def87946d67b" providerId="ADAL" clId="{98308F5F-30AE-3845-9EEC-18069A269DB3}" dt="2019-01-07T21:18:56.402" v="79" actId="478"/>
          <ac:grpSpMkLst>
            <pc:docMk/>
            <pc:sldMk cId="3210387441" sldId="267"/>
            <ac:grpSpMk id="109" creationId="{60F2F53C-2E8F-4700-92F3-A194644FEEB6}"/>
          </ac:grpSpMkLst>
        </pc:grpChg>
        <pc:grpChg chg="add del">
          <ac:chgData name="Ambrozik, Mikael" userId="eae7891e-2738-474a-97e3-def87946d67b" providerId="ADAL" clId="{98308F5F-30AE-3845-9EEC-18069A269DB3}" dt="2019-01-07T21:18:56.402" v="79" actId="478"/>
          <ac:grpSpMkLst>
            <pc:docMk/>
            <pc:sldMk cId="3210387441" sldId="267"/>
            <ac:grpSpMk id="121" creationId="{A593DE9D-F3BA-E34E-AA69-A29B3E0D238D}"/>
          </ac:grpSpMkLst>
        </pc:grpChg>
        <pc:grpChg chg="add del">
          <ac:chgData name="Ambrozik, Mikael" userId="eae7891e-2738-474a-97e3-def87946d67b" providerId="ADAL" clId="{98308F5F-30AE-3845-9EEC-18069A269DB3}" dt="2019-01-07T21:18:56.402" v="79" actId="478"/>
          <ac:grpSpMkLst>
            <pc:docMk/>
            <pc:sldMk cId="3210387441" sldId="267"/>
            <ac:grpSpMk id="125" creationId="{23207C34-7D9A-CF48-908E-473920FCB752}"/>
          </ac:grpSpMkLst>
        </pc:grpChg>
        <pc:grpChg chg="add del">
          <ac:chgData name="Ambrozik, Mikael" userId="eae7891e-2738-474a-97e3-def87946d67b" providerId="ADAL" clId="{98308F5F-30AE-3845-9EEC-18069A269DB3}" dt="2019-01-07T21:18:56.402" v="79" actId="478"/>
          <ac:grpSpMkLst>
            <pc:docMk/>
            <pc:sldMk cId="3210387441" sldId="267"/>
            <ac:grpSpMk id="130" creationId="{705DCBD0-67F9-C14C-B3BF-7639AB189382}"/>
          </ac:grpSpMkLst>
        </pc:grpChg>
        <pc:grpChg chg="add">
          <ac:chgData name="Ambrozik, Mikael" userId="eae7891e-2738-474a-97e3-def87946d67b" providerId="ADAL" clId="{98308F5F-30AE-3845-9EEC-18069A269DB3}" dt="2019-01-07T21:19:00.982" v="80"/>
          <ac:grpSpMkLst>
            <pc:docMk/>
            <pc:sldMk cId="3210387441" sldId="267"/>
            <ac:grpSpMk id="144" creationId="{36A1F3D1-C708-9643-A6A9-09FCFC0D7483}"/>
          </ac:grpSpMkLst>
        </pc:grpChg>
        <pc:grpChg chg="add">
          <ac:chgData name="Ambrozik, Mikael" userId="eae7891e-2738-474a-97e3-def87946d67b" providerId="ADAL" clId="{98308F5F-30AE-3845-9EEC-18069A269DB3}" dt="2019-01-07T21:19:00.982" v="80"/>
          <ac:grpSpMkLst>
            <pc:docMk/>
            <pc:sldMk cId="3210387441" sldId="267"/>
            <ac:grpSpMk id="168" creationId="{6F09E517-B1CD-404B-ABB0-1B8C807648D6}"/>
          </ac:grpSpMkLst>
        </pc:grpChg>
        <pc:grpChg chg="add">
          <ac:chgData name="Ambrozik, Mikael" userId="eae7891e-2738-474a-97e3-def87946d67b" providerId="ADAL" clId="{98308F5F-30AE-3845-9EEC-18069A269DB3}" dt="2019-01-07T21:19:00.982" v="80"/>
          <ac:grpSpMkLst>
            <pc:docMk/>
            <pc:sldMk cId="3210387441" sldId="267"/>
            <ac:grpSpMk id="172" creationId="{39DA6E12-8669-384A-AE0F-D1CC5C40047B}"/>
          </ac:grpSpMkLst>
        </pc:grpChg>
        <pc:grpChg chg="add">
          <ac:chgData name="Ambrozik, Mikael" userId="eae7891e-2738-474a-97e3-def87946d67b" providerId="ADAL" clId="{98308F5F-30AE-3845-9EEC-18069A269DB3}" dt="2019-01-07T21:19:00.982" v="80"/>
          <ac:grpSpMkLst>
            <pc:docMk/>
            <pc:sldMk cId="3210387441" sldId="267"/>
            <ac:grpSpMk id="176" creationId="{B8D8D1F5-0FAA-4E42-A869-4FA8609601C9}"/>
          </ac:grpSpMkLst>
        </pc:grpChg>
        <pc:grpChg chg="add">
          <ac:chgData name="Ambrozik, Mikael" userId="eae7891e-2738-474a-97e3-def87946d67b" providerId="ADAL" clId="{98308F5F-30AE-3845-9EEC-18069A269DB3}" dt="2019-01-07T21:19:00.982" v="80"/>
          <ac:grpSpMkLst>
            <pc:docMk/>
            <pc:sldMk cId="3210387441" sldId="267"/>
            <ac:grpSpMk id="179" creationId="{1D660C83-EC32-5245-A6EA-100AE92D5ADB}"/>
          </ac:grpSpMkLst>
        </pc:grpChg>
        <pc:grpChg chg="add">
          <ac:chgData name="Ambrozik, Mikael" userId="eae7891e-2738-474a-97e3-def87946d67b" providerId="ADAL" clId="{98308F5F-30AE-3845-9EEC-18069A269DB3}" dt="2019-01-07T21:19:00.982" v="80"/>
          <ac:grpSpMkLst>
            <pc:docMk/>
            <pc:sldMk cId="3210387441" sldId="267"/>
            <ac:grpSpMk id="182" creationId="{AC0CFC2E-3863-CA4A-A9EA-2262CD8E3787}"/>
          </ac:grpSpMkLst>
        </pc:grpChg>
        <pc:picChg chg="del mod">
          <ac:chgData name="Ambrozik, Mikael" userId="eae7891e-2738-474a-97e3-def87946d67b" providerId="ADAL" clId="{98308F5F-30AE-3845-9EEC-18069A269DB3}" dt="2019-01-07T21:18:56.402" v="79" actId="478"/>
          <ac:picMkLst>
            <pc:docMk/>
            <pc:sldMk cId="3210387441" sldId="267"/>
            <ac:picMk id="9" creationId="{90AECF25-D8CE-47D3-AFBD-9EA8B00A0A88}"/>
          </ac:picMkLst>
        </pc:picChg>
        <pc:picChg chg="del mod">
          <ac:chgData name="Ambrozik, Mikael" userId="eae7891e-2738-474a-97e3-def87946d67b" providerId="ADAL" clId="{98308F5F-30AE-3845-9EEC-18069A269DB3}" dt="2019-01-07T21:18:56.402" v="79" actId="478"/>
          <ac:picMkLst>
            <pc:docMk/>
            <pc:sldMk cId="3210387441" sldId="267"/>
            <ac:picMk id="12" creationId="{1AD76346-DA95-42A5-9EDF-85A043074ED0}"/>
          </ac:picMkLst>
        </pc:picChg>
        <pc:picChg chg="del mod">
          <ac:chgData name="Ambrozik, Mikael" userId="eae7891e-2738-474a-97e3-def87946d67b" providerId="ADAL" clId="{98308F5F-30AE-3845-9EEC-18069A269DB3}" dt="2019-01-07T21:18:56.402" v="79" actId="478"/>
          <ac:picMkLst>
            <pc:docMk/>
            <pc:sldMk cId="3210387441" sldId="267"/>
            <ac:picMk id="34" creationId="{61978DC0-6170-4FC9-91DF-0E36284C468F}"/>
          </ac:picMkLst>
        </pc:picChg>
        <pc:picChg chg="del mod">
          <ac:chgData name="Ambrozik, Mikael" userId="eae7891e-2738-474a-97e3-def87946d67b" providerId="ADAL" clId="{98308F5F-30AE-3845-9EEC-18069A269DB3}" dt="2019-01-07T21:18:56.402" v="79" actId="478"/>
          <ac:picMkLst>
            <pc:docMk/>
            <pc:sldMk cId="3210387441" sldId="267"/>
            <ac:picMk id="63" creationId="{42B1920D-5DA2-4D9C-A72D-FDB170537C00}"/>
          </ac:picMkLst>
        </pc:picChg>
        <pc:picChg chg="del mod">
          <ac:chgData name="Ambrozik, Mikael" userId="eae7891e-2738-474a-97e3-def87946d67b" providerId="ADAL" clId="{98308F5F-30AE-3845-9EEC-18069A269DB3}" dt="2019-01-07T21:18:56.402" v="79" actId="478"/>
          <ac:picMkLst>
            <pc:docMk/>
            <pc:sldMk cId="3210387441" sldId="267"/>
            <ac:picMk id="64" creationId="{3DA8402E-3A11-4284-AB3A-84F48DA499A7}"/>
          </ac:picMkLst>
        </pc:picChg>
        <pc:picChg chg="del mod">
          <ac:chgData name="Ambrozik, Mikael" userId="eae7891e-2738-474a-97e3-def87946d67b" providerId="ADAL" clId="{98308F5F-30AE-3845-9EEC-18069A269DB3}" dt="2019-01-07T21:18:56.402" v="79" actId="478"/>
          <ac:picMkLst>
            <pc:docMk/>
            <pc:sldMk cId="3210387441" sldId="267"/>
            <ac:picMk id="69" creationId="{F30EF6E0-89D9-40C9-97CE-4CE862913443}"/>
          </ac:picMkLst>
        </pc:picChg>
        <pc:picChg chg="add del">
          <ac:chgData name="Ambrozik, Mikael" userId="eae7891e-2738-474a-97e3-def87946d67b" providerId="ADAL" clId="{98308F5F-30AE-3845-9EEC-18069A269DB3}" dt="2019-01-07T21:18:56.402" v="79" actId="478"/>
          <ac:picMkLst>
            <pc:docMk/>
            <pc:sldMk cId="3210387441" sldId="267"/>
            <ac:picMk id="120" creationId="{BB0CDA9C-E69E-3243-A2E7-BA5F3FF331F1}"/>
          </ac:picMkLst>
        </pc:picChg>
        <pc:picChg chg="add">
          <ac:chgData name="Ambrozik, Mikael" userId="eae7891e-2738-474a-97e3-def87946d67b" providerId="ADAL" clId="{98308F5F-30AE-3845-9EEC-18069A269DB3}" dt="2019-01-07T21:19:00.982" v="80"/>
          <ac:picMkLst>
            <pc:docMk/>
            <pc:sldMk cId="3210387441" sldId="267"/>
            <ac:picMk id="167" creationId="{32DECFA8-19ED-B34A-B874-6B4A7BF9B9F9}"/>
          </ac:picMkLst>
        </pc:picChg>
        <pc:picChg chg="add">
          <ac:chgData name="Ambrozik, Mikael" userId="eae7891e-2738-474a-97e3-def87946d67b" providerId="ADAL" clId="{98308F5F-30AE-3845-9EEC-18069A269DB3}" dt="2019-01-07T21:19:00.982" v="80"/>
          <ac:picMkLst>
            <pc:docMk/>
            <pc:sldMk cId="3210387441" sldId="267"/>
            <ac:picMk id="188" creationId="{AE65DDD2-6807-9641-AB33-C072F5D03B43}"/>
          </ac:picMkLst>
        </pc:picChg>
        <pc:picChg chg="add">
          <ac:chgData name="Ambrozik, Mikael" userId="eae7891e-2738-474a-97e3-def87946d67b" providerId="ADAL" clId="{98308F5F-30AE-3845-9EEC-18069A269DB3}" dt="2019-01-07T21:19:00.982" v="80"/>
          <ac:picMkLst>
            <pc:docMk/>
            <pc:sldMk cId="3210387441" sldId="267"/>
            <ac:picMk id="189" creationId="{8532B3E7-BE4D-154A-8A73-6D574CECA2CF}"/>
          </ac:picMkLst>
        </pc:picChg>
        <pc:picChg chg="add">
          <ac:chgData name="Ambrozik, Mikael" userId="eae7891e-2738-474a-97e3-def87946d67b" providerId="ADAL" clId="{98308F5F-30AE-3845-9EEC-18069A269DB3}" dt="2019-01-07T21:19:00.982" v="80"/>
          <ac:picMkLst>
            <pc:docMk/>
            <pc:sldMk cId="3210387441" sldId="267"/>
            <ac:picMk id="202" creationId="{500072ED-5F4C-D144-B448-CCA75FC00DFA}"/>
          </ac:picMkLst>
        </pc:picChg>
        <pc:cxnChg chg="del mod">
          <ac:chgData name="Ambrozik, Mikael" userId="eae7891e-2738-474a-97e3-def87946d67b" providerId="ADAL" clId="{98308F5F-30AE-3845-9EEC-18069A269DB3}" dt="2019-01-07T21:18:56.402" v="79" actId="478"/>
          <ac:cxnSpMkLst>
            <pc:docMk/>
            <pc:sldMk cId="3210387441" sldId="267"/>
            <ac:cxnSpMk id="19" creationId="{88691826-DC13-4E4A-ADBD-FA0843385FF2}"/>
          </ac:cxnSpMkLst>
        </pc:cxnChg>
        <pc:cxnChg chg="del mod">
          <ac:chgData name="Ambrozik, Mikael" userId="eae7891e-2738-474a-97e3-def87946d67b" providerId="ADAL" clId="{98308F5F-30AE-3845-9EEC-18069A269DB3}" dt="2019-01-07T21:18:56.402" v="79" actId="478"/>
          <ac:cxnSpMkLst>
            <pc:docMk/>
            <pc:sldMk cId="3210387441" sldId="267"/>
            <ac:cxnSpMk id="68" creationId="{08996752-D245-4148-8AD5-56FE2D95FF3B}"/>
          </ac:cxnSpMkLst>
        </pc:cxnChg>
        <pc:cxnChg chg="del mod">
          <ac:chgData name="Ambrozik, Mikael" userId="eae7891e-2738-474a-97e3-def87946d67b" providerId="ADAL" clId="{98308F5F-30AE-3845-9EEC-18069A269DB3}" dt="2019-01-07T21:18:56.402" v="79" actId="478"/>
          <ac:cxnSpMkLst>
            <pc:docMk/>
            <pc:sldMk cId="3210387441" sldId="267"/>
            <ac:cxnSpMk id="73" creationId="{E031CB7F-4FE1-4392-A0C8-2F2E2CE797A8}"/>
          </ac:cxnSpMkLst>
        </pc:cxnChg>
        <pc:cxnChg chg="del mod">
          <ac:chgData name="Ambrozik, Mikael" userId="eae7891e-2738-474a-97e3-def87946d67b" providerId="ADAL" clId="{98308F5F-30AE-3845-9EEC-18069A269DB3}" dt="2019-01-07T21:18:56.402" v="79" actId="478"/>
          <ac:cxnSpMkLst>
            <pc:docMk/>
            <pc:sldMk cId="3210387441" sldId="267"/>
            <ac:cxnSpMk id="78" creationId="{DEABB044-0521-4392-9EBF-AC58D3861B8E}"/>
          </ac:cxnSpMkLst>
        </pc:cxnChg>
        <pc:cxnChg chg="add del mod">
          <ac:chgData name="Ambrozik, Mikael" userId="eae7891e-2738-474a-97e3-def87946d67b" providerId="ADAL" clId="{98308F5F-30AE-3845-9EEC-18069A269DB3}" dt="2019-01-07T21:17:41.919" v="76" actId="478"/>
          <ac:cxnSpMkLst>
            <pc:docMk/>
            <pc:sldMk cId="3210387441" sldId="267"/>
            <ac:cxnSpMk id="136" creationId="{6AE22128-680F-F043-977B-0DB2F76D0236}"/>
          </ac:cxnSpMkLst>
        </pc:cxnChg>
        <pc:cxnChg chg="add del mod">
          <ac:chgData name="Ambrozik, Mikael" userId="eae7891e-2738-474a-97e3-def87946d67b" providerId="ADAL" clId="{98308F5F-30AE-3845-9EEC-18069A269DB3}" dt="2019-01-07T21:17:43.044" v="77" actId="478"/>
          <ac:cxnSpMkLst>
            <pc:docMk/>
            <pc:sldMk cId="3210387441" sldId="267"/>
            <ac:cxnSpMk id="137" creationId="{EDFED997-E1F4-C24A-9AA0-C72945553839}"/>
          </ac:cxnSpMkLst>
        </pc:cxnChg>
        <pc:cxnChg chg="add">
          <ac:chgData name="Ambrozik, Mikael" userId="eae7891e-2738-474a-97e3-def87946d67b" providerId="ADAL" clId="{98308F5F-30AE-3845-9EEC-18069A269DB3}" dt="2019-01-07T21:19:00.982" v="80"/>
          <ac:cxnSpMkLst>
            <pc:docMk/>
            <pc:sldMk cId="3210387441" sldId="267"/>
            <ac:cxnSpMk id="192" creationId="{85989507-909E-E64E-AF29-0C0EC1BB683A}"/>
          </ac:cxnSpMkLst>
        </pc:cxnChg>
        <pc:cxnChg chg="add">
          <ac:chgData name="Ambrozik, Mikael" userId="eae7891e-2738-474a-97e3-def87946d67b" providerId="ADAL" clId="{98308F5F-30AE-3845-9EEC-18069A269DB3}" dt="2019-01-07T21:19:00.982" v="80"/>
          <ac:cxnSpMkLst>
            <pc:docMk/>
            <pc:sldMk cId="3210387441" sldId="267"/>
            <ac:cxnSpMk id="195" creationId="{33A8746B-6CB3-0B47-94BF-1952BFA7842B}"/>
          </ac:cxnSpMkLst>
        </pc:cxnChg>
        <pc:cxnChg chg="add">
          <ac:chgData name="Ambrozik, Mikael" userId="eae7891e-2738-474a-97e3-def87946d67b" providerId="ADAL" clId="{98308F5F-30AE-3845-9EEC-18069A269DB3}" dt="2019-01-07T21:19:00.982" v="80"/>
          <ac:cxnSpMkLst>
            <pc:docMk/>
            <pc:sldMk cId="3210387441" sldId="267"/>
            <ac:cxnSpMk id="200" creationId="{8B33A748-EBA8-4D47-8415-5045992A1A10}"/>
          </ac:cxnSpMkLst>
        </pc:cxnChg>
        <pc:cxnChg chg="add">
          <ac:chgData name="Ambrozik, Mikael" userId="eae7891e-2738-474a-97e3-def87946d67b" providerId="ADAL" clId="{98308F5F-30AE-3845-9EEC-18069A269DB3}" dt="2019-01-07T21:19:00.982" v="80"/>
          <ac:cxnSpMkLst>
            <pc:docMk/>
            <pc:sldMk cId="3210387441" sldId="267"/>
            <ac:cxnSpMk id="206" creationId="{80BF9585-2FD6-FF45-B4B2-107959005F38}"/>
          </ac:cxnSpMkLst>
        </pc:cxnChg>
      </pc:sldChg>
      <pc:sldChg chg="addSp modSp">
        <pc:chgData name="Ambrozik, Mikael" userId="eae7891e-2738-474a-97e3-def87946d67b" providerId="ADAL" clId="{98308F5F-30AE-3845-9EEC-18069A269DB3}" dt="2019-01-07T21:19:30.817" v="85" actId="403"/>
        <pc:sldMkLst>
          <pc:docMk/>
          <pc:sldMk cId="14672004" sldId="301"/>
        </pc:sldMkLst>
        <pc:spChg chg="add mod">
          <ac:chgData name="Ambrozik, Mikael" userId="eae7891e-2738-474a-97e3-def87946d67b" providerId="ADAL" clId="{98308F5F-30AE-3845-9EEC-18069A269DB3}" dt="2019-01-07T21:07:57.674" v="0"/>
          <ac:spMkLst>
            <pc:docMk/>
            <pc:sldMk cId="14672004" sldId="301"/>
            <ac:spMk id="2" creationId="{6967F79D-2340-514F-846F-39C35AC6194C}"/>
          </ac:spMkLst>
        </pc:spChg>
        <pc:spChg chg="mod">
          <ac:chgData name="Ambrozik, Mikael" userId="eae7891e-2738-474a-97e3-def87946d67b" providerId="ADAL" clId="{98308F5F-30AE-3845-9EEC-18069A269DB3}" dt="2019-01-07T21:19:30.817" v="85" actId="403"/>
          <ac:spMkLst>
            <pc:docMk/>
            <pc:sldMk cId="14672004" sldId="301"/>
            <ac:spMk id="9" creationId="{53F353D3-B09D-4740-BDF4-06530B58E68F}"/>
          </ac:spMkLst>
        </pc:spChg>
      </pc:sldChg>
      <pc:sldChg chg="addSp delSp modSp">
        <pc:chgData name="Ambrozik, Mikael" userId="eae7891e-2738-474a-97e3-def87946d67b" providerId="ADAL" clId="{98308F5F-30AE-3845-9EEC-18069A269DB3}" dt="2019-01-07T21:08:54.406" v="15" actId="1076"/>
        <pc:sldMkLst>
          <pc:docMk/>
          <pc:sldMk cId="3554694873" sldId="1121"/>
        </pc:sldMkLst>
        <pc:spChg chg="add del mod">
          <ac:chgData name="Ambrozik, Mikael" userId="eae7891e-2738-474a-97e3-def87946d67b" providerId="ADAL" clId="{98308F5F-30AE-3845-9EEC-18069A269DB3}" dt="2019-01-07T21:08:47.901" v="13" actId="478"/>
          <ac:spMkLst>
            <pc:docMk/>
            <pc:sldMk cId="3554694873" sldId="1121"/>
            <ac:spMk id="5" creationId="{1DE2D91D-E1BE-F24B-851E-A1373C41F56E}"/>
          </ac:spMkLst>
        </pc:spChg>
        <pc:spChg chg="add mod">
          <ac:chgData name="Ambrozik, Mikael" userId="eae7891e-2738-474a-97e3-def87946d67b" providerId="ADAL" clId="{98308F5F-30AE-3845-9EEC-18069A269DB3}" dt="2019-01-07T21:08:45.371" v="12"/>
          <ac:spMkLst>
            <pc:docMk/>
            <pc:sldMk cId="3554694873" sldId="1121"/>
            <ac:spMk id="9" creationId="{96F157CA-9DCD-184B-9991-EE40428ECC5F}"/>
          </ac:spMkLst>
        </pc:spChg>
        <pc:picChg chg="mod">
          <ac:chgData name="Ambrozik, Mikael" userId="eae7891e-2738-474a-97e3-def87946d67b" providerId="ADAL" clId="{98308F5F-30AE-3845-9EEC-18069A269DB3}" dt="2019-01-07T21:08:51.715" v="14" actId="1076"/>
          <ac:picMkLst>
            <pc:docMk/>
            <pc:sldMk cId="3554694873" sldId="1121"/>
            <ac:picMk id="7" creationId="{84D70550-330F-4D8E-B3F9-0281635EB3CF}"/>
          </ac:picMkLst>
        </pc:picChg>
        <pc:picChg chg="mod">
          <ac:chgData name="Ambrozik, Mikael" userId="eae7891e-2738-474a-97e3-def87946d67b" providerId="ADAL" clId="{98308F5F-30AE-3845-9EEC-18069A269DB3}" dt="2019-01-07T21:08:54.406" v="15" actId="1076"/>
          <ac:picMkLst>
            <pc:docMk/>
            <pc:sldMk cId="3554694873" sldId="1121"/>
            <ac:picMk id="8" creationId="{8E1A77EC-293C-4D03-A297-9338830BB196}"/>
          </ac:picMkLst>
        </pc:picChg>
      </pc:sldChg>
      <pc:sldChg chg="modSp">
        <pc:chgData name="Ambrozik, Mikael" userId="eae7891e-2738-474a-97e3-def87946d67b" providerId="ADAL" clId="{98308F5F-30AE-3845-9EEC-18069A269DB3}" dt="2019-01-07T21:09:02.872" v="16" actId="404"/>
        <pc:sldMkLst>
          <pc:docMk/>
          <pc:sldMk cId="149185485" sldId="1122"/>
        </pc:sldMkLst>
        <pc:spChg chg="mod">
          <ac:chgData name="Ambrozik, Mikael" userId="eae7891e-2738-474a-97e3-def87946d67b" providerId="ADAL" clId="{98308F5F-30AE-3845-9EEC-18069A269DB3}" dt="2019-01-07T21:09:02.872" v="16" actId="404"/>
          <ac:spMkLst>
            <pc:docMk/>
            <pc:sldMk cId="149185485" sldId="1122"/>
            <ac:spMk id="9" creationId="{D9C61878-5163-44F3-9E26-ADDAE9D2714C}"/>
          </ac:spMkLst>
        </pc:spChg>
      </pc:sldChg>
      <pc:sldChg chg="addSp delSp modSp">
        <pc:chgData name="Ambrozik, Mikael" userId="eae7891e-2738-474a-97e3-def87946d67b" providerId="ADAL" clId="{98308F5F-30AE-3845-9EEC-18069A269DB3}" dt="2019-01-07T21:14:18.865" v="68" actId="1076"/>
        <pc:sldMkLst>
          <pc:docMk/>
          <pc:sldMk cId="3393458056" sldId="1123"/>
        </pc:sldMkLst>
        <pc:spChg chg="del mod">
          <ac:chgData name="Ambrozik, Mikael" userId="eae7891e-2738-474a-97e3-def87946d67b" providerId="ADAL" clId="{98308F5F-30AE-3845-9EEC-18069A269DB3}" dt="2019-01-07T21:13:07.738" v="55" actId="478"/>
          <ac:spMkLst>
            <pc:docMk/>
            <pc:sldMk cId="3393458056" sldId="1123"/>
            <ac:spMk id="9" creationId="{A9F67556-86C2-4BE2-BAE0-9AAB26A82653}"/>
          </ac:spMkLst>
        </pc:spChg>
        <pc:spChg chg="add mod">
          <ac:chgData name="Ambrozik, Mikael" userId="eae7891e-2738-474a-97e3-def87946d67b" providerId="ADAL" clId="{98308F5F-30AE-3845-9EEC-18069A269DB3}" dt="2019-01-07T21:12:34.607" v="40" actId="164"/>
          <ac:spMkLst>
            <pc:docMk/>
            <pc:sldMk cId="3393458056" sldId="1123"/>
            <ac:spMk id="30" creationId="{F5154113-2DBB-854C-8EBF-1ED1F9829F99}"/>
          </ac:spMkLst>
        </pc:spChg>
        <pc:spChg chg="add mod">
          <ac:chgData name="Ambrozik, Mikael" userId="eae7891e-2738-474a-97e3-def87946d67b" providerId="ADAL" clId="{98308F5F-30AE-3845-9EEC-18069A269DB3}" dt="2019-01-07T21:14:13.657" v="67" actId="14100"/>
          <ac:spMkLst>
            <pc:docMk/>
            <pc:sldMk cId="3393458056" sldId="1123"/>
            <ac:spMk id="32" creationId="{4C0C41AF-23B0-1749-A4EC-E4263FA8CFE7}"/>
          </ac:spMkLst>
        </pc:spChg>
        <pc:spChg chg="add mod">
          <ac:chgData name="Ambrozik, Mikael" userId="eae7891e-2738-474a-97e3-def87946d67b" providerId="ADAL" clId="{98308F5F-30AE-3845-9EEC-18069A269DB3}" dt="2019-01-07T21:12:40.486" v="43"/>
          <ac:spMkLst>
            <pc:docMk/>
            <pc:sldMk cId="3393458056" sldId="1123"/>
            <ac:spMk id="33" creationId="{A6634664-6D94-CE40-A80D-47C3CA0F87CD}"/>
          </ac:spMkLst>
        </pc:spChg>
        <pc:spChg chg="add del mod">
          <ac:chgData name="Ambrozik, Mikael" userId="eae7891e-2738-474a-97e3-def87946d67b" providerId="ADAL" clId="{98308F5F-30AE-3845-9EEC-18069A269DB3}" dt="2019-01-07T21:13:58.602" v="64" actId="478"/>
          <ac:spMkLst>
            <pc:docMk/>
            <pc:sldMk cId="3393458056" sldId="1123"/>
            <ac:spMk id="56" creationId="{1CD595AF-8393-0445-B1BC-5D4CBB36027B}"/>
          </ac:spMkLst>
        </pc:spChg>
        <pc:grpChg chg="mod">
          <ac:chgData name="Ambrozik, Mikael" userId="eae7891e-2738-474a-97e3-def87946d67b" providerId="ADAL" clId="{98308F5F-30AE-3845-9EEC-18069A269DB3}" dt="2019-01-07T21:12:34.607" v="40" actId="164"/>
          <ac:grpSpMkLst>
            <pc:docMk/>
            <pc:sldMk cId="3393458056" sldId="1123"/>
            <ac:grpSpMk id="8" creationId="{6B5F48D3-4764-DD44-8D83-924BC30054E8}"/>
          </ac:grpSpMkLst>
        </pc:grpChg>
        <pc:grpChg chg="add del mod">
          <ac:chgData name="Ambrozik, Mikael" userId="eae7891e-2738-474a-97e3-def87946d67b" providerId="ADAL" clId="{98308F5F-30AE-3845-9EEC-18069A269DB3}" dt="2019-01-07T21:12:38.508" v="42"/>
          <ac:grpSpMkLst>
            <pc:docMk/>
            <pc:sldMk cId="3393458056" sldId="1123"/>
            <ac:grpSpMk id="31" creationId="{D0D0D855-3854-0841-9414-F6CDB39F9B7D}"/>
          </ac:grpSpMkLst>
        </pc:grpChg>
        <pc:grpChg chg="add mod">
          <ac:chgData name="Ambrozik, Mikael" userId="eae7891e-2738-474a-97e3-def87946d67b" providerId="ADAL" clId="{98308F5F-30AE-3845-9EEC-18069A269DB3}" dt="2019-01-07T21:14:18.865" v="68" actId="1076"/>
          <ac:grpSpMkLst>
            <pc:docMk/>
            <pc:sldMk cId="3393458056" sldId="1123"/>
            <ac:grpSpMk id="34" creationId="{35DC97C6-2CAF-9742-B37D-672544574632}"/>
          </ac:grpSpMkLst>
        </pc:grpChg>
        <pc:picChg chg="add del mod">
          <ac:chgData name="Ambrozik, Mikael" userId="eae7891e-2738-474a-97e3-def87946d67b" providerId="ADAL" clId="{98308F5F-30AE-3845-9EEC-18069A269DB3}" dt="2019-01-07T21:11:10.171" v="27" actId="27803"/>
          <ac:picMkLst>
            <pc:docMk/>
            <pc:sldMk cId="3393458056" sldId="1123"/>
            <ac:picMk id="6" creationId="{6B5F48D3-4764-DD44-8D83-924BC30054E8}"/>
          </ac:picMkLst>
        </pc:picChg>
        <pc:picChg chg="del mod modCrop">
          <ac:chgData name="Ambrozik, Mikael" userId="eae7891e-2738-474a-97e3-def87946d67b" providerId="ADAL" clId="{98308F5F-30AE-3845-9EEC-18069A269DB3}" dt="2019-01-07T21:11:12.641" v="29"/>
          <ac:picMkLst>
            <pc:docMk/>
            <pc:sldMk cId="3393458056" sldId="1123"/>
            <ac:picMk id="10" creationId="{CA939057-6A11-4C36-A07C-6D853EFA0FAF}"/>
          </ac:picMkLst>
        </pc:picChg>
        <pc:picChg chg="add mod modCrop">
          <ac:chgData name="Ambrozik, Mikael" userId="eae7891e-2738-474a-97e3-def87946d67b" providerId="ADAL" clId="{98308F5F-30AE-3845-9EEC-18069A269DB3}" dt="2019-01-07T21:12:34.607" v="40" actId="164"/>
          <ac:picMkLst>
            <pc:docMk/>
            <pc:sldMk cId="3393458056" sldId="1123"/>
            <ac:picMk id="29" creationId="{01766D49-93E4-DE49-90EA-30BB43F024A9}"/>
          </ac:picMkLst>
        </pc:picChg>
      </pc:sldChg>
      <pc:sldChg chg="addSp delSp modSp">
        <pc:chgData name="Ambrozik, Mikael" userId="eae7891e-2738-474a-97e3-def87946d67b" providerId="ADAL" clId="{98308F5F-30AE-3845-9EEC-18069A269DB3}" dt="2019-01-07T21:19:18.402" v="84"/>
        <pc:sldMkLst>
          <pc:docMk/>
          <pc:sldMk cId="2601654681" sldId="1125"/>
        </pc:sldMkLst>
        <pc:spChg chg="add mod">
          <ac:chgData name="Ambrozik, Mikael" userId="eae7891e-2738-474a-97e3-def87946d67b" providerId="ADAL" clId="{98308F5F-30AE-3845-9EEC-18069A269DB3}" dt="2019-01-07T21:07:57.674" v="0"/>
          <ac:spMkLst>
            <pc:docMk/>
            <pc:sldMk cId="2601654681" sldId="1125"/>
            <ac:spMk id="4" creationId="{C9165BF5-ECE0-674A-B8C7-2526D2760F7E}"/>
          </ac:spMkLst>
        </pc:spChg>
        <pc:spChg chg="del">
          <ac:chgData name="Ambrozik, Mikael" userId="eae7891e-2738-474a-97e3-def87946d67b" providerId="ADAL" clId="{98308F5F-30AE-3845-9EEC-18069A269DB3}" dt="2019-01-07T21:19:16.178" v="82" actId="478"/>
          <ac:spMkLst>
            <pc:docMk/>
            <pc:sldMk cId="2601654681" sldId="1125"/>
            <ac:spMk id="6" creationId="{4DE11E03-70A5-4287-AF00-D29E94CA8EDB}"/>
          </ac:spMkLst>
        </pc:spChg>
        <pc:spChg chg="add del mod">
          <ac:chgData name="Ambrozik, Mikael" userId="eae7891e-2738-474a-97e3-def87946d67b" providerId="ADAL" clId="{98308F5F-30AE-3845-9EEC-18069A269DB3}" dt="2019-01-07T21:19:17.941" v="83" actId="478"/>
          <ac:spMkLst>
            <pc:docMk/>
            <pc:sldMk cId="2601654681" sldId="1125"/>
            <ac:spMk id="16" creationId="{37314234-1E43-9542-B2B5-46CECC85034E}"/>
          </ac:spMkLst>
        </pc:spChg>
        <pc:spChg chg="add">
          <ac:chgData name="Ambrozik, Mikael" userId="eae7891e-2738-474a-97e3-def87946d67b" providerId="ADAL" clId="{98308F5F-30AE-3845-9EEC-18069A269DB3}" dt="2019-01-07T21:19:18.402" v="84"/>
          <ac:spMkLst>
            <pc:docMk/>
            <pc:sldMk cId="2601654681" sldId="1125"/>
            <ac:spMk id="17" creationId="{8BB5E4EB-9189-214F-AF05-F77172B09C84}"/>
          </ac:spMkLst>
        </pc:spChg>
        <pc:grpChg chg="del">
          <ac:chgData name="Ambrozik, Mikael" userId="eae7891e-2738-474a-97e3-def87946d67b" providerId="ADAL" clId="{98308F5F-30AE-3845-9EEC-18069A269DB3}" dt="2019-01-07T21:19:16.178" v="82" actId="478"/>
          <ac:grpSpMkLst>
            <pc:docMk/>
            <pc:sldMk cId="2601654681" sldId="1125"/>
            <ac:grpSpMk id="7" creationId="{9F00FDE5-A4E9-491C-9356-9957D86275A2}"/>
          </ac:grpSpMkLst>
        </pc:grpChg>
        <pc:grpChg chg="add">
          <ac:chgData name="Ambrozik, Mikael" userId="eae7891e-2738-474a-97e3-def87946d67b" providerId="ADAL" clId="{98308F5F-30AE-3845-9EEC-18069A269DB3}" dt="2019-01-07T21:19:18.402" v="84"/>
          <ac:grpSpMkLst>
            <pc:docMk/>
            <pc:sldMk cId="2601654681" sldId="1125"/>
            <ac:grpSpMk id="18" creationId="{A9D32406-5985-264A-8521-0B817D62984D}"/>
          </ac:grpSpMkLst>
        </pc:grpChg>
      </pc:sldChg>
    </pc:docChg>
  </pc:docChgLst>
  <pc:docChgLst>
    <pc:chgData name="Banu Sundhar" userId="061a747b-10eb-43b3-8d0c-609492ba1856" providerId="ADAL" clId="{410A1FF1-79E0-433A-9151-38460E2ADB51}"/>
    <pc:docChg chg="modSld">
      <pc:chgData name="Banu Sundhar" userId="061a747b-10eb-43b3-8d0c-609492ba1856" providerId="ADAL" clId="{410A1FF1-79E0-433A-9151-38460E2ADB51}" dt="2019-01-09T19:28:41.097" v="79" actId="20577"/>
      <pc:docMkLst>
        <pc:docMk/>
      </pc:docMkLst>
      <pc:sldChg chg="addSp modSp modAnim modNotesTx">
        <pc:chgData name="Banu Sundhar" userId="061a747b-10eb-43b3-8d0c-609492ba1856" providerId="ADAL" clId="{410A1FF1-79E0-433A-9151-38460E2ADB51}" dt="2019-01-09T19:28:41.097" v="79" actId="20577"/>
        <pc:sldMkLst>
          <pc:docMk/>
          <pc:sldMk cId="3210387441" sldId="267"/>
        </pc:sldMkLst>
        <pc:spChg chg="add mod">
          <ac:chgData name="Banu Sundhar" userId="061a747b-10eb-43b3-8d0c-609492ba1856" providerId="ADAL" clId="{410A1FF1-79E0-433A-9151-38460E2ADB51}" dt="2019-01-09T02:41:38.652" v="2" actId="1076"/>
          <ac:spMkLst>
            <pc:docMk/>
            <pc:sldMk cId="3210387441" sldId="267"/>
            <ac:spMk id="68" creationId="{9B2BBFC4-4409-42D5-93BB-A6CEF4DE8AE3}"/>
          </ac:spMkLst>
        </pc:spChg>
        <pc:spChg chg="mod">
          <ac:chgData name="Banu Sundhar" userId="061a747b-10eb-43b3-8d0c-609492ba1856" providerId="ADAL" clId="{410A1FF1-79E0-433A-9151-38460E2ADB51}" dt="2019-01-09T19:26:29.638" v="71" actId="20577"/>
          <ac:spMkLst>
            <pc:docMk/>
            <pc:sldMk cId="3210387441" sldId="267"/>
            <ac:spMk id="160" creationId="{9FE02BB6-DC1A-6C43-846D-31CD3DA889BD}"/>
          </ac:spMkLst>
        </pc:spChg>
        <pc:spChg chg="mod">
          <ac:chgData name="Banu Sundhar" userId="061a747b-10eb-43b3-8d0c-609492ba1856" providerId="ADAL" clId="{410A1FF1-79E0-433A-9151-38460E2ADB51}" dt="2019-01-09T19:28:34.293" v="76" actId="20577"/>
          <ac:spMkLst>
            <pc:docMk/>
            <pc:sldMk cId="3210387441" sldId="267"/>
            <ac:spMk id="162" creationId="{717F00A5-09A0-7845-8643-2CC5C639679F}"/>
          </ac:spMkLst>
        </pc:spChg>
        <pc:spChg chg="mod">
          <ac:chgData name="Banu Sundhar" userId="061a747b-10eb-43b3-8d0c-609492ba1856" providerId="ADAL" clId="{410A1FF1-79E0-433A-9151-38460E2ADB51}" dt="2019-01-09T19:28:41.097" v="79" actId="20577"/>
          <ac:spMkLst>
            <pc:docMk/>
            <pc:sldMk cId="3210387441" sldId="267"/>
            <ac:spMk id="166" creationId="{D314DB5D-D989-3E4C-8EFB-D81A3C0A46D2}"/>
          </ac:spMkLst>
        </pc:spChg>
        <pc:cxnChg chg="mod">
          <ac:chgData name="Banu Sundhar" userId="061a747b-10eb-43b3-8d0c-609492ba1856" providerId="ADAL" clId="{410A1FF1-79E0-433A-9151-38460E2ADB51}" dt="2019-01-09T02:39:34.686" v="0" actId="692"/>
          <ac:cxnSpMkLst>
            <pc:docMk/>
            <pc:sldMk cId="3210387441" sldId="267"/>
            <ac:cxnSpMk id="200" creationId="{8B33A748-EBA8-4D47-8415-5045992A1A10}"/>
          </ac:cxnSpMkLst>
        </pc:cxnChg>
      </pc:sldChg>
    </pc:docChg>
  </pc:docChgLst>
  <pc:docChgLst>
    <pc:chgData name="Nicholl, Richard" userId="6d519e98-1415-4f7a-a1a0-a3c8fc9d9001" providerId="ADAL" clId="{8E8438D5-6704-411F-8E4A-F28F822172BD}"/>
    <pc:docChg chg="modSld">
      <pc:chgData name="Nicholl, Richard" userId="6d519e98-1415-4f7a-a1a0-a3c8fc9d9001" providerId="ADAL" clId="{8E8438D5-6704-411F-8E4A-F28F822172BD}" dt="2019-01-16T19:50:59.392" v="3" actId="20577"/>
      <pc:docMkLst>
        <pc:docMk/>
      </pc:docMkLst>
      <pc:sldChg chg="modSp">
        <pc:chgData name="Nicholl, Richard" userId="6d519e98-1415-4f7a-a1a0-a3c8fc9d9001" providerId="ADAL" clId="{8E8438D5-6704-411F-8E4A-F28F822172BD}" dt="2019-01-16T19:50:59.392" v="3" actId="20577"/>
        <pc:sldMkLst>
          <pc:docMk/>
          <pc:sldMk cId="162592107" sldId="1239"/>
        </pc:sldMkLst>
        <pc:spChg chg="mod">
          <ac:chgData name="Nicholl, Richard" userId="6d519e98-1415-4f7a-a1a0-a3c8fc9d9001" providerId="ADAL" clId="{8E8438D5-6704-411F-8E4A-F28F822172BD}" dt="2019-01-16T19:50:59.392" v="3" actId="20577"/>
          <ac:spMkLst>
            <pc:docMk/>
            <pc:sldMk cId="162592107" sldId="1239"/>
            <ac:spMk id="17" creationId="{B7220510-016C-4645-86FA-F9E317AE2C1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NetApp Logo"/>
          <p:cNvGrpSpPr>
            <a:grpSpLocks noChangeAspect="1"/>
          </p:cNvGrpSpPr>
          <p:nvPr/>
        </p:nvGrpSpPr>
        <p:grpSpPr bwMode="gray">
          <a:xfrm>
            <a:off x="6176473" y="8839201"/>
            <a:ext cx="511222" cy="136854"/>
            <a:chOff x="1841" y="1625"/>
            <a:chExt cx="3997" cy="1070"/>
          </a:xfrm>
        </p:grpSpPr>
        <p:sp>
          <p:nvSpPr>
            <p:cNvPr id="17" name="AutoShape 4"/>
            <p:cNvSpPr>
              <a:spLocks noChangeAspect="1" noChangeArrowheads="1" noTextEdit="1"/>
            </p:cNvSpPr>
            <p:nvPr userDrawn="1"/>
          </p:nvSpPr>
          <p:spPr bwMode="gray">
            <a:xfrm>
              <a:off x="1841" y="1625"/>
              <a:ext cx="3997" cy="10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 dirty="0">
                <a:solidFill>
                  <a:schemeClr val="bg2"/>
                </a:solidFill>
              </a:endParaRPr>
            </a:p>
          </p:txBody>
        </p:sp>
        <p:sp>
          <p:nvSpPr>
            <p:cNvPr id="18" name="Freeform 6"/>
            <p:cNvSpPr>
              <a:spLocks/>
            </p:cNvSpPr>
            <p:nvPr userDrawn="1"/>
          </p:nvSpPr>
          <p:spPr bwMode="gray">
            <a:xfrm>
              <a:off x="1841" y="1625"/>
              <a:ext cx="1148" cy="957"/>
            </a:xfrm>
            <a:custGeom>
              <a:avLst/>
              <a:gdLst>
                <a:gd name="T0" fmla="*/ 0 w 1148"/>
                <a:gd name="T1" fmla="*/ 0 h 957"/>
                <a:gd name="T2" fmla="*/ 0 w 1148"/>
                <a:gd name="T3" fmla="*/ 957 h 957"/>
                <a:gd name="T4" fmla="*/ 447 w 1148"/>
                <a:gd name="T5" fmla="*/ 957 h 957"/>
                <a:gd name="T6" fmla="*/ 447 w 1148"/>
                <a:gd name="T7" fmla="*/ 383 h 957"/>
                <a:gd name="T8" fmla="*/ 702 w 1148"/>
                <a:gd name="T9" fmla="*/ 383 h 957"/>
                <a:gd name="T10" fmla="*/ 702 w 1148"/>
                <a:gd name="T11" fmla="*/ 957 h 957"/>
                <a:gd name="T12" fmla="*/ 1148 w 1148"/>
                <a:gd name="T13" fmla="*/ 957 h 957"/>
                <a:gd name="T14" fmla="*/ 1148 w 1148"/>
                <a:gd name="T15" fmla="*/ 0 h 957"/>
                <a:gd name="T16" fmla="*/ 0 w 1148"/>
                <a:gd name="T17" fmla="*/ 0 h 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8" h="957">
                  <a:moveTo>
                    <a:pt x="0" y="0"/>
                  </a:moveTo>
                  <a:lnTo>
                    <a:pt x="0" y="957"/>
                  </a:lnTo>
                  <a:lnTo>
                    <a:pt x="447" y="957"/>
                  </a:lnTo>
                  <a:lnTo>
                    <a:pt x="447" y="383"/>
                  </a:lnTo>
                  <a:lnTo>
                    <a:pt x="702" y="383"/>
                  </a:lnTo>
                  <a:lnTo>
                    <a:pt x="702" y="957"/>
                  </a:lnTo>
                  <a:lnTo>
                    <a:pt x="1148" y="957"/>
                  </a:lnTo>
                  <a:lnTo>
                    <a:pt x="11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 dirty="0">
                <a:solidFill>
                  <a:schemeClr val="bg2"/>
                </a:solidFill>
              </a:endParaRPr>
            </a:p>
          </p:txBody>
        </p:sp>
        <p:sp>
          <p:nvSpPr>
            <p:cNvPr id="19" name="Freeform 7"/>
            <p:cNvSpPr>
              <a:spLocks/>
            </p:cNvSpPr>
            <p:nvPr userDrawn="1"/>
          </p:nvSpPr>
          <p:spPr bwMode="gray">
            <a:xfrm>
              <a:off x="3244" y="2097"/>
              <a:ext cx="428" cy="485"/>
            </a:xfrm>
            <a:custGeom>
              <a:avLst/>
              <a:gdLst>
                <a:gd name="T0" fmla="*/ 322 w 428"/>
                <a:gd name="T1" fmla="*/ 300 h 485"/>
                <a:gd name="T2" fmla="*/ 97 w 428"/>
                <a:gd name="T3" fmla="*/ 0 h 485"/>
                <a:gd name="T4" fmla="*/ 0 w 428"/>
                <a:gd name="T5" fmla="*/ 0 h 485"/>
                <a:gd name="T6" fmla="*/ 0 w 428"/>
                <a:gd name="T7" fmla="*/ 485 h 485"/>
                <a:gd name="T8" fmla="*/ 104 w 428"/>
                <a:gd name="T9" fmla="*/ 485 h 485"/>
                <a:gd name="T10" fmla="*/ 104 w 428"/>
                <a:gd name="T11" fmla="*/ 180 h 485"/>
                <a:gd name="T12" fmla="*/ 338 w 428"/>
                <a:gd name="T13" fmla="*/ 485 h 485"/>
                <a:gd name="T14" fmla="*/ 428 w 428"/>
                <a:gd name="T15" fmla="*/ 485 h 485"/>
                <a:gd name="T16" fmla="*/ 428 w 428"/>
                <a:gd name="T17" fmla="*/ 0 h 485"/>
                <a:gd name="T18" fmla="*/ 322 w 428"/>
                <a:gd name="T19" fmla="*/ 0 h 485"/>
                <a:gd name="T20" fmla="*/ 322 w 428"/>
                <a:gd name="T21" fmla="*/ 300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8" h="485">
                  <a:moveTo>
                    <a:pt x="322" y="300"/>
                  </a:moveTo>
                  <a:lnTo>
                    <a:pt x="97" y="0"/>
                  </a:lnTo>
                  <a:lnTo>
                    <a:pt x="0" y="0"/>
                  </a:lnTo>
                  <a:lnTo>
                    <a:pt x="0" y="485"/>
                  </a:lnTo>
                  <a:lnTo>
                    <a:pt x="104" y="485"/>
                  </a:lnTo>
                  <a:lnTo>
                    <a:pt x="104" y="180"/>
                  </a:lnTo>
                  <a:lnTo>
                    <a:pt x="338" y="485"/>
                  </a:lnTo>
                  <a:lnTo>
                    <a:pt x="428" y="485"/>
                  </a:lnTo>
                  <a:lnTo>
                    <a:pt x="428" y="0"/>
                  </a:lnTo>
                  <a:lnTo>
                    <a:pt x="322" y="0"/>
                  </a:lnTo>
                  <a:lnTo>
                    <a:pt x="322" y="3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 dirty="0">
                <a:solidFill>
                  <a:schemeClr val="bg2"/>
                </a:solidFill>
              </a:endParaRPr>
            </a:p>
          </p:txBody>
        </p:sp>
        <p:sp>
          <p:nvSpPr>
            <p:cNvPr id="20" name="Freeform 8"/>
            <p:cNvSpPr>
              <a:spLocks noEditPoints="1"/>
            </p:cNvSpPr>
            <p:nvPr userDrawn="1"/>
          </p:nvSpPr>
          <p:spPr bwMode="gray">
            <a:xfrm>
              <a:off x="3721" y="2206"/>
              <a:ext cx="362" cy="385"/>
            </a:xfrm>
            <a:custGeom>
              <a:avLst/>
              <a:gdLst>
                <a:gd name="T0" fmla="*/ 77 w 153"/>
                <a:gd name="T1" fmla="*/ 0 h 163"/>
                <a:gd name="T2" fmla="*/ 0 w 153"/>
                <a:gd name="T3" fmla="*/ 81 h 163"/>
                <a:gd name="T4" fmla="*/ 0 w 153"/>
                <a:gd name="T5" fmla="*/ 82 h 163"/>
                <a:gd name="T6" fmla="*/ 81 w 153"/>
                <a:gd name="T7" fmla="*/ 163 h 163"/>
                <a:gd name="T8" fmla="*/ 145 w 153"/>
                <a:gd name="T9" fmla="*/ 133 h 163"/>
                <a:gd name="T10" fmla="*/ 120 w 153"/>
                <a:gd name="T11" fmla="*/ 111 h 163"/>
                <a:gd name="T12" fmla="*/ 82 w 153"/>
                <a:gd name="T13" fmla="*/ 127 h 163"/>
                <a:gd name="T14" fmla="*/ 44 w 153"/>
                <a:gd name="T15" fmla="*/ 97 h 163"/>
                <a:gd name="T16" fmla="*/ 152 w 153"/>
                <a:gd name="T17" fmla="*/ 97 h 163"/>
                <a:gd name="T18" fmla="*/ 153 w 153"/>
                <a:gd name="T19" fmla="*/ 85 h 163"/>
                <a:gd name="T20" fmla="*/ 77 w 153"/>
                <a:gd name="T21" fmla="*/ 0 h 163"/>
                <a:gd name="T22" fmla="*/ 43 w 153"/>
                <a:gd name="T23" fmla="*/ 69 h 163"/>
                <a:gd name="T24" fmla="*/ 77 w 153"/>
                <a:gd name="T25" fmla="*/ 36 h 163"/>
                <a:gd name="T26" fmla="*/ 110 w 153"/>
                <a:gd name="T27" fmla="*/ 69 h 163"/>
                <a:gd name="T28" fmla="*/ 43 w 153"/>
                <a:gd name="T29" fmla="*/ 69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163">
                  <a:moveTo>
                    <a:pt x="77" y="0"/>
                  </a:moveTo>
                  <a:cubicBezTo>
                    <a:pt x="32" y="0"/>
                    <a:pt x="0" y="37"/>
                    <a:pt x="0" y="81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130"/>
                    <a:pt x="35" y="163"/>
                    <a:pt x="81" y="163"/>
                  </a:cubicBezTo>
                  <a:cubicBezTo>
                    <a:pt x="110" y="163"/>
                    <a:pt x="131" y="152"/>
                    <a:pt x="145" y="133"/>
                  </a:cubicBezTo>
                  <a:cubicBezTo>
                    <a:pt x="120" y="111"/>
                    <a:pt x="120" y="111"/>
                    <a:pt x="120" y="111"/>
                  </a:cubicBezTo>
                  <a:cubicBezTo>
                    <a:pt x="108" y="122"/>
                    <a:pt x="97" y="127"/>
                    <a:pt x="82" y="127"/>
                  </a:cubicBezTo>
                  <a:cubicBezTo>
                    <a:pt x="62" y="127"/>
                    <a:pt x="48" y="117"/>
                    <a:pt x="44" y="97"/>
                  </a:cubicBezTo>
                  <a:cubicBezTo>
                    <a:pt x="152" y="97"/>
                    <a:pt x="152" y="97"/>
                    <a:pt x="152" y="97"/>
                  </a:cubicBezTo>
                  <a:cubicBezTo>
                    <a:pt x="153" y="93"/>
                    <a:pt x="153" y="88"/>
                    <a:pt x="153" y="85"/>
                  </a:cubicBezTo>
                  <a:cubicBezTo>
                    <a:pt x="153" y="41"/>
                    <a:pt x="129" y="0"/>
                    <a:pt x="77" y="0"/>
                  </a:cubicBezTo>
                  <a:close/>
                  <a:moveTo>
                    <a:pt x="43" y="69"/>
                  </a:moveTo>
                  <a:cubicBezTo>
                    <a:pt x="47" y="49"/>
                    <a:pt x="59" y="36"/>
                    <a:pt x="77" y="36"/>
                  </a:cubicBezTo>
                  <a:cubicBezTo>
                    <a:pt x="96" y="36"/>
                    <a:pt x="107" y="49"/>
                    <a:pt x="110" y="69"/>
                  </a:cubicBezTo>
                  <a:lnTo>
                    <a:pt x="43" y="6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 dirty="0">
                <a:solidFill>
                  <a:schemeClr val="bg2"/>
                </a:solidFill>
              </a:endParaRPr>
            </a:p>
          </p:txBody>
        </p:sp>
        <p:sp>
          <p:nvSpPr>
            <p:cNvPr id="21" name="Freeform 9"/>
            <p:cNvSpPr>
              <a:spLocks/>
            </p:cNvSpPr>
            <p:nvPr userDrawn="1"/>
          </p:nvSpPr>
          <p:spPr bwMode="gray">
            <a:xfrm>
              <a:off x="4104" y="2121"/>
              <a:ext cx="234" cy="468"/>
            </a:xfrm>
            <a:custGeom>
              <a:avLst/>
              <a:gdLst>
                <a:gd name="T0" fmla="*/ 63 w 99"/>
                <a:gd name="T1" fmla="*/ 0 h 198"/>
                <a:gd name="T2" fmla="*/ 18 w 99"/>
                <a:gd name="T3" fmla="*/ 0 h 198"/>
                <a:gd name="T4" fmla="*/ 18 w 99"/>
                <a:gd name="T5" fmla="*/ 39 h 198"/>
                <a:gd name="T6" fmla="*/ 0 w 99"/>
                <a:gd name="T7" fmla="*/ 39 h 198"/>
                <a:gd name="T8" fmla="*/ 0 w 99"/>
                <a:gd name="T9" fmla="*/ 77 h 198"/>
                <a:gd name="T10" fmla="*/ 18 w 99"/>
                <a:gd name="T11" fmla="*/ 77 h 198"/>
                <a:gd name="T12" fmla="*/ 18 w 99"/>
                <a:gd name="T13" fmla="*/ 151 h 198"/>
                <a:gd name="T14" fmla="*/ 64 w 99"/>
                <a:gd name="T15" fmla="*/ 198 h 198"/>
                <a:gd name="T16" fmla="*/ 99 w 99"/>
                <a:gd name="T17" fmla="*/ 189 h 198"/>
                <a:gd name="T18" fmla="*/ 99 w 99"/>
                <a:gd name="T19" fmla="*/ 153 h 198"/>
                <a:gd name="T20" fmla="*/ 77 w 99"/>
                <a:gd name="T21" fmla="*/ 159 h 198"/>
                <a:gd name="T22" fmla="*/ 63 w 99"/>
                <a:gd name="T23" fmla="*/ 144 h 198"/>
                <a:gd name="T24" fmla="*/ 63 w 99"/>
                <a:gd name="T25" fmla="*/ 77 h 198"/>
                <a:gd name="T26" fmla="*/ 99 w 99"/>
                <a:gd name="T27" fmla="*/ 77 h 198"/>
                <a:gd name="T28" fmla="*/ 99 w 99"/>
                <a:gd name="T29" fmla="*/ 39 h 198"/>
                <a:gd name="T30" fmla="*/ 63 w 99"/>
                <a:gd name="T31" fmla="*/ 39 h 198"/>
                <a:gd name="T32" fmla="*/ 63 w 99"/>
                <a:gd name="T33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9" h="198">
                  <a:moveTo>
                    <a:pt x="63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18" y="77"/>
                    <a:pt x="18" y="77"/>
                    <a:pt x="18" y="77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87"/>
                    <a:pt x="37" y="198"/>
                    <a:pt x="64" y="198"/>
                  </a:cubicBezTo>
                  <a:cubicBezTo>
                    <a:pt x="79" y="198"/>
                    <a:pt x="89" y="194"/>
                    <a:pt x="99" y="189"/>
                  </a:cubicBezTo>
                  <a:cubicBezTo>
                    <a:pt x="99" y="153"/>
                    <a:pt x="99" y="153"/>
                    <a:pt x="99" y="153"/>
                  </a:cubicBezTo>
                  <a:cubicBezTo>
                    <a:pt x="92" y="157"/>
                    <a:pt x="85" y="159"/>
                    <a:pt x="77" y="159"/>
                  </a:cubicBezTo>
                  <a:cubicBezTo>
                    <a:pt x="67" y="159"/>
                    <a:pt x="63" y="154"/>
                    <a:pt x="63" y="144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99" y="77"/>
                    <a:pt x="99" y="77"/>
                    <a:pt x="99" y="77"/>
                  </a:cubicBezTo>
                  <a:cubicBezTo>
                    <a:pt x="99" y="39"/>
                    <a:pt x="99" y="39"/>
                    <a:pt x="99" y="39"/>
                  </a:cubicBezTo>
                  <a:cubicBezTo>
                    <a:pt x="63" y="39"/>
                    <a:pt x="63" y="39"/>
                    <a:pt x="63" y="39"/>
                  </a:cubicBezTo>
                  <a:lnTo>
                    <a:pt x="63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 dirty="0">
                <a:solidFill>
                  <a:schemeClr val="bg2"/>
                </a:solidFill>
              </a:endParaRPr>
            </a:p>
          </p:txBody>
        </p:sp>
        <p:sp>
          <p:nvSpPr>
            <p:cNvPr id="22" name="Freeform 10"/>
            <p:cNvSpPr>
              <a:spLocks noEditPoints="1"/>
            </p:cNvSpPr>
            <p:nvPr userDrawn="1"/>
          </p:nvSpPr>
          <p:spPr bwMode="gray">
            <a:xfrm>
              <a:off x="4886" y="2206"/>
              <a:ext cx="387" cy="487"/>
            </a:xfrm>
            <a:custGeom>
              <a:avLst/>
              <a:gdLst>
                <a:gd name="T0" fmla="*/ 93 w 164"/>
                <a:gd name="T1" fmla="*/ 0 h 206"/>
                <a:gd name="T2" fmla="*/ 44 w 164"/>
                <a:gd name="T3" fmla="*/ 26 h 206"/>
                <a:gd name="T4" fmla="*/ 44 w 164"/>
                <a:gd name="T5" fmla="*/ 3 h 206"/>
                <a:gd name="T6" fmla="*/ 0 w 164"/>
                <a:gd name="T7" fmla="*/ 3 h 206"/>
                <a:gd name="T8" fmla="*/ 0 w 164"/>
                <a:gd name="T9" fmla="*/ 206 h 206"/>
                <a:gd name="T10" fmla="*/ 44 w 164"/>
                <a:gd name="T11" fmla="*/ 206 h 206"/>
                <a:gd name="T12" fmla="*/ 44 w 164"/>
                <a:gd name="T13" fmla="*/ 139 h 206"/>
                <a:gd name="T14" fmla="*/ 93 w 164"/>
                <a:gd name="T15" fmla="*/ 162 h 206"/>
                <a:gd name="T16" fmla="*/ 164 w 164"/>
                <a:gd name="T17" fmla="*/ 81 h 206"/>
                <a:gd name="T18" fmla="*/ 164 w 164"/>
                <a:gd name="T19" fmla="*/ 81 h 206"/>
                <a:gd name="T20" fmla="*/ 93 w 164"/>
                <a:gd name="T21" fmla="*/ 0 h 206"/>
                <a:gd name="T22" fmla="*/ 120 w 164"/>
                <a:gd name="T23" fmla="*/ 81 h 206"/>
                <a:gd name="T24" fmla="*/ 81 w 164"/>
                <a:gd name="T25" fmla="*/ 124 h 206"/>
                <a:gd name="T26" fmla="*/ 44 w 164"/>
                <a:gd name="T27" fmla="*/ 81 h 206"/>
                <a:gd name="T28" fmla="*/ 44 w 164"/>
                <a:gd name="T29" fmla="*/ 81 h 206"/>
                <a:gd name="T30" fmla="*/ 81 w 164"/>
                <a:gd name="T31" fmla="*/ 38 h 206"/>
                <a:gd name="T32" fmla="*/ 120 w 164"/>
                <a:gd name="T33" fmla="*/ 8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4" h="206">
                  <a:moveTo>
                    <a:pt x="93" y="0"/>
                  </a:moveTo>
                  <a:cubicBezTo>
                    <a:pt x="70" y="0"/>
                    <a:pt x="55" y="11"/>
                    <a:pt x="44" y="26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44" y="206"/>
                    <a:pt x="44" y="206"/>
                    <a:pt x="44" y="206"/>
                  </a:cubicBezTo>
                  <a:cubicBezTo>
                    <a:pt x="44" y="139"/>
                    <a:pt x="44" y="139"/>
                    <a:pt x="44" y="139"/>
                  </a:cubicBezTo>
                  <a:cubicBezTo>
                    <a:pt x="55" y="151"/>
                    <a:pt x="69" y="162"/>
                    <a:pt x="93" y="162"/>
                  </a:cubicBezTo>
                  <a:cubicBezTo>
                    <a:pt x="130" y="162"/>
                    <a:pt x="164" y="133"/>
                    <a:pt x="164" y="81"/>
                  </a:cubicBezTo>
                  <a:cubicBezTo>
                    <a:pt x="164" y="81"/>
                    <a:pt x="164" y="81"/>
                    <a:pt x="164" y="81"/>
                  </a:cubicBezTo>
                  <a:cubicBezTo>
                    <a:pt x="164" y="29"/>
                    <a:pt x="129" y="0"/>
                    <a:pt x="93" y="0"/>
                  </a:cubicBezTo>
                  <a:close/>
                  <a:moveTo>
                    <a:pt x="120" y="81"/>
                  </a:moveTo>
                  <a:cubicBezTo>
                    <a:pt x="120" y="108"/>
                    <a:pt x="102" y="124"/>
                    <a:pt x="81" y="124"/>
                  </a:cubicBezTo>
                  <a:cubicBezTo>
                    <a:pt x="61" y="124"/>
                    <a:pt x="44" y="107"/>
                    <a:pt x="44" y="81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55"/>
                    <a:pt x="61" y="38"/>
                    <a:pt x="81" y="38"/>
                  </a:cubicBezTo>
                  <a:cubicBezTo>
                    <a:pt x="102" y="38"/>
                    <a:pt x="120" y="55"/>
                    <a:pt x="120" y="8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 dirty="0">
                <a:solidFill>
                  <a:schemeClr val="bg2"/>
                </a:solidFill>
              </a:endParaRPr>
            </a:p>
          </p:txBody>
        </p:sp>
        <p:sp>
          <p:nvSpPr>
            <p:cNvPr id="23" name="Freeform 11"/>
            <p:cNvSpPr>
              <a:spLocks noEditPoints="1"/>
            </p:cNvSpPr>
            <p:nvPr userDrawn="1"/>
          </p:nvSpPr>
          <p:spPr bwMode="gray">
            <a:xfrm>
              <a:off x="5316" y="2206"/>
              <a:ext cx="385" cy="487"/>
            </a:xfrm>
            <a:custGeom>
              <a:avLst/>
              <a:gdLst>
                <a:gd name="T0" fmla="*/ 92 w 163"/>
                <a:gd name="T1" fmla="*/ 0 h 206"/>
                <a:gd name="T2" fmla="*/ 44 w 163"/>
                <a:gd name="T3" fmla="*/ 26 h 206"/>
                <a:gd name="T4" fmla="*/ 44 w 163"/>
                <a:gd name="T5" fmla="*/ 3 h 206"/>
                <a:gd name="T6" fmla="*/ 0 w 163"/>
                <a:gd name="T7" fmla="*/ 3 h 206"/>
                <a:gd name="T8" fmla="*/ 0 w 163"/>
                <a:gd name="T9" fmla="*/ 206 h 206"/>
                <a:gd name="T10" fmla="*/ 44 w 163"/>
                <a:gd name="T11" fmla="*/ 206 h 206"/>
                <a:gd name="T12" fmla="*/ 44 w 163"/>
                <a:gd name="T13" fmla="*/ 139 h 206"/>
                <a:gd name="T14" fmla="*/ 92 w 163"/>
                <a:gd name="T15" fmla="*/ 162 h 206"/>
                <a:gd name="T16" fmla="*/ 163 w 163"/>
                <a:gd name="T17" fmla="*/ 81 h 206"/>
                <a:gd name="T18" fmla="*/ 163 w 163"/>
                <a:gd name="T19" fmla="*/ 81 h 206"/>
                <a:gd name="T20" fmla="*/ 92 w 163"/>
                <a:gd name="T21" fmla="*/ 0 h 206"/>
                <a:gd name="T22" fmla="*/ 119 w 163"/>
                <a:gd name="T23" fmla="*/ 81 h 206"/>
                <a:gd name="T24" fmla="*/ 81 w 163"/>
                <a:gd name="T25" fmla="*/ 124 h 206"/>
                <a:gd name="T26" fmla="*/ 43 w 163"/>
                <a:gd name="T27" fmla="*/ 81 h 206"/>
                <a:gd name="T28" fmla="*/ 43 w 163"/>
                <a:gd name="T29" fmla="*/ 81 h 206"/>
                <a:gd name="T30" fmla="*/ 81 w 163"/>
                <a:gd name="T31" fmla="*/ 38 h 206"/>
                <a:gd name="T32" fmla="*/ 119 w 163"/>
                <a:gd name="T33" fmla="*/ 8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3" h="206">
                  <a:moveTo>
                    <a:pt x="92" y="0"/>
                  </a:moveTo>
                  <a:cubicBezTo>
                    <a:pt x="69" y="0"/>
                    <a:pt x="55" y="11"/>
                    <a:pt x="44" y="26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44" y="206"/>
                    <a:pt x="44" y="206"/>
                    <a:pt x="44" y="206"/>
                  </a:cubicBezTo>
                  <a:cubicBezTo>
                    <a:pt x="44" y="139"/>
                    <a:pt x="44" y="139"/>
                    <a:pt x="44" y="139"/>
                  </a:cubicBezTo>
                  <a:cubicBezTo>
                    <a:pt x="54" y="151"/>
                    <a:pt x="69" y="162"/>
                    <a:pt x="92" y="162"/>
                  </a:cubicBezTo>
                  <a:cubicBezTo>
                    <a:pt x="129" y="162"/>
                    <a:pt x="163" y="133"/>
                    <a:pt x="163" y="81"/>
                  </a:cubicBezTo>
                  <a:cubicBezTo>
                    <a:pt x="163" y="81"/>
                    <a:pt x="163" y="81"/>
                    <a:pt x="163" y="81"/>
                  </a:cubicBezTo>
                  <a:cubicBezTo>
                    <a:pt x="163" y="29"/>
                    <a:pt x="129" y="0"/>
                    <a:pt x="92" y="0"/>
                  </a:cubicBezTo>
                  <a:close/>
                  <a:moveTo>
                    <a:pt x="119" y="81"/>
                  </a:moveTo>
                  <a:cubicBezTo>
                    <a:pt x="119" y="108"/>
                    <a:pt x="102" y="124"/>
                    <a:pt x="81" y="124"/>
                  </a:cubicBezTo>
                  <a:cubicBezTo>
                    <a:pt x="60" y="124"/>
                    <a:pt x="43" y="107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55"/>
                    <a:pt x="60" y="38"/>
                    <a:pt x="81" y="38"/>
                  </a:cubicBezTo>
                  <a:cubicBezTo>
                    <a:pt x="102" y="38"/>
                    <a:pt x="119" y="55"/>
                    <a:pt x="119" y="8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 dirty="0">
                <a:solidFill>
                  <a:schemeClr val="bg2"/>
                </a:solidFill>
              </a:endParaRPr>
            </a:p>
          </p:txBody>
        </p:sp>
        <p:sp>
          <p:nvSpPr>
            <p:cNvPr id="24" name="Freeform 12"/>
            <p:cNvSpPr>
              <a:spLocks noEditPoints="1"/>
            </p:cNvSpPr>
            <p:nvPr userDrawn="1"/>
          </p:nvSpPr>
          <p:spPr bwMode="gray">
            <a:xfrm>
              <a:off x="4364" y="2097"/>
              <a:ext cx="496" cy="485"/>
            </a:xfrm>
            <a:custGeom>
              <a:avLst/>
              <a:gdLst>
                <a:gd name="T0" fmla="*/ 201 w 496"/>
                <a:gd name="T1" fmla="*/ 0 h 485"/>
                <a:gd name="T2" fmla="*/ 0 w 496"/>
                <a:gd name="T3" fmla="*/ 485 h 485"/>
                <a:gd name="T4" fmla="*/ 109 w 496"/>
                <a:gd name="T5" fmla="*/ 485 h 485"/>
                <a:gd name="T6" fmla="*/ 151 w 496"/>
                <a:gd name="T7" fmla="*/ 376 h 485"/>
                <a:gd name="T8" fmla="*/ 343 w 496"/>
                <a:gd name="T9" fmla="*/ 376 h 485"/>
                <a:gd name="T10" fmla="*/ 385 w 496"/>
                <a:gd name="T11" fmla="*/ 485 h 485"/>
                <a:gd name="T12" fmla="*/ 496 w 496"/>
                <a:gd name="T13" fmla="*/ 485 h 485"/>
                <a:gd name="T14" fmla="*/ 295 w 496"/>
                <a:gd name="T15" fmla="*/ 0 h 485"/>
                <a:gd name="T16" fmla="*/ 201 w 496"/>
                <a:gd name="T17" fmla="*/ 0 h 485"/>
                <a:gd name="T18" fmla="*/ 182 w 496"/>
                <a:gd name="T19" fmla="*/ 284 h 485"/>
                <a:gd name="T20" fmla="*/ 246 w 496"/>
                <a:gd name="T21" fmla="*/ 128 h 485"/>
                <a:gd name="T22" fmla="*/ 309 w 496"/>
                <a:gd name="T23" fmla="*/ 284 h 485"/>
                <a:gd name="T24" fmla="*/ 182 w 496"/>
                <a:gd name="T25" fmla="*/ 284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6" h="485">
                  <a:moveTo>
                    <a:pt x="201" y="0"/>
                  </a:moveTo>
                  <a:lnTo>
                    <a:pt x="0" y="485"/>
                  </a:lnTo>
                  <a:lnTo>
                    <a:pt x="109" y="485"/>
                  </a:lnTo>
                  <a:lnTo>
                    <a:pt x="151" y="376"/>
                  </a:lnTo>
                  <a:lnTo>
                    <a:pt x="343" y="376"/>
                  </a:lnTo>
                  <a:lnTo>
                    <a:pt x="385" y="485"/>
                  </a:lnTo>
                  <a:lnTo>
                    <a:pt x="496" y="485"/>
                  </a:lnTo>
                  <a:lnTo>
                    <a:pt x="295" y="0"/>
                  </a:lnTo>
                  <a:lnTo>
                    <a:pt x="201" y="0"/>
                  </a:lnTo>
                  <a:close/>
                  <a:moveTo>
                    <a:pt x="182" y="284"/>
                  </a:moveTo>
                  <a:lnTo>
                    <a:pt x="246" y="128"/>
                  </a:lnTo>
                  <a:lnTo>
                    <a:pt x="309" y="284"/>
                  </a:lnTo>
                  <a:lnTo>
                    <a:pt x="182" y="28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 dirty="0">
                <a:solidFill>
                  <a:schemeClr val="bg2"/>
                </a:solidFill>
              </a:endParaRPr>
            </a:p>
          </p:txBody>
        </p:sp>
        <p:sp>
          <p:nvSpPr>
            <p:cNvPr id="25" name="Freeform 13"/>
            <p:cNvSpPr>
              <a:spLocks noEditPoints="1"/>
            </p:cNvSpPr>
            <p:nvPr userDrawn="1"/>
          </p:nvSpPr>
          <p:spPr bwMode="gray">
            <a:xfrm>
              <a:off x="5758" y="2232"/>
              <a:ext cx="52" cy="71"/>
            </a:xfrm>
            <a:custGeom>
              <a:avLst/>
              <a:gdLst>
                <a:gd name="T0" fmla="*/ 19 w 22"/>
                <a:gd name="T1" fmla="*/ 15 h 30"/>
                <a:gd name="T2" fmla="*/ 22 w 22"/>
                <a:gd name="T3" fmla="*/ 9 h 30"/>
                <a:gd name="T4" fmla="*/ 19 w 22"/>
                <a:gd name="T5" fmla="*/ 3 h 30"/>
                <a:gd name="T6" fmla="*/ 11 w 22"/>
                <a:gd name="T7" fmla="*/ 0 h 30"/>
                <a:gd name="T8" fmla="*/ 0 w 22"/>
                <a:gd name="T9" fmla="*/ 0 h 30"/>
                <a:gd name="T10" fmla="*/ 0 w 22"/>
                <a:gd name="T11" fmla="*/ 30 h 30"/>
                <a:gd name="T12" fmla="*/ 4 w 22"/>
                <a:gd name="T13" fmla="*/ 30 h 30"/>
                <a:gd name="T14" fmla="*/ 4 w 22"/>
                <a:gd name="T15" fmla="*/ 17 h 30"/>
                <a:gd name="T16" fmla="*/ 9 w 22"/>
                <a:gd name="T17" fmla="*/ 17 h 30"/>
                <a:gd name="T18" fmla="*/ 17 w 22"/>
                <a:gd name="T19" fmla="*/ 30 h 30"/>
                <a:gd name="T20" fmla="*/ 22 w 22"/>
                <a:gd name="T21" fmla="*/ 30 h 30"/>
                <a:gd name="T22" fmla="*/ 14 w 22"/>
                <a:gd name="T23" fmla="*/ 17 h 30"/>
                <a:gd name="T24" fmla="*/ 19 w 22"/>
                <a:gd name="T25" fmla="*/ 15 h 30"/>
                <a:gd name="T26" fmla="*/ 9 w 22"/>
                <a:gd name="T27" fmla="*/ 14 h 30"/>
                <a:gd name="T28" fmla="*/ 4 w 22"/>
                <a:gd name="T29" fmla="*/ 14 h 30"/>
                <a:gd name="T30" fmla="*/ 4 w 22"/>
                <a:gd name="T31" fmla="*/ 4 h 30"/>
                <a:gd name="T32" fmla="*/ 10 w 22"/>
                <a:gd name="T33" fmla="*/ 4 h 30"/>
                <a:gd name="T34" fmla="*/ 13 w 22"/>
                <a:gd name="T35" fmla="*/ 4 h 30"/>
                <a:gd name="T36" fmla="*/ 15 w 22"/>
                <a:gd name="T37" fmla="*/ 5 h 30"/>
                <a:gd name="T38" fmla="*/ 16 w 22"/>
                <a:gd name="T39" fmla="*/ 6 h 30"/>
                <a:gd name="T40" fmla="*/ 17 w 22"/>
                <a:gd name="T41" fmla="*/ 9 h 30"/>
                <a:gd name="T42" fmla="*/ 16 w 22"/>
                <a:gd name="T43" fmla="*/ 12 h 30"/>
                <a:gd name="T44" fmla="*/ 15 w 22"/>
                <a:gd name="T45" fmla="*/ 13 h 30"/>
                <a:gd name="T46" fmla="*/ 12 w 22"/>
                <a:gd name="T47" fmla="*/ 14 h 30"/>
                <a:gd name="T48" fmla="*/ 9 w 22"/>
                <a:gd name="T49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30">
                  <a:moveTo>
                    <a:pt x="19" y="15"/>
                  </a:moveTo>
                  <a:cubicBezTo>
                    <a:pt x="21" y="14"/>
                    <a:pt x="22" y="12"/>
                    <a:pt x="22" y="9"/>
                  </a:cubicBezTo>
                  <a:cubicBezTo>
                    <a:pt x="22" y="6"/>
                    <a:pt x="21" y="4"/>
                    <a:pt x="19" y="3"/>
                  </a:cubicBezTo>
                  <a:cubicBezTo>
                    <a:pt x="17" y="1"/>
                    <a:pt x="15" y="0"/>
                    <a:pt x="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6" y="17"/>
                    <a:pt x="18" y="16"/>
                    <a:pt x="19" y="15"/>
                  </a:cubicBezTo>
                  <a:close/>
                  <a:moveTo>
                    <a:pt x="9" y="14"/>
                  </a:moveTo>
                  <a:cubicBezTo>
                    <a:pt x="4" y="14"/>
                    <a:pt x="4" y="14"/>
                    <a:pt x="4" y="1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2" y="4"/>
                    <a:pt x="13" y="4"/>
                  </a:cubicBezTo>
                  <a:cubicBezTo>
                    <a:pt x="14" y="4"/>
                    <a:pt x="14" y="5"/>
                    <a:pt x="15" y="5"/>
                  </a:cubicBezTo>
                  <a:cubicBezTo>
                    <a:pt x="16" y="5"/>
                    <a:pt x="16" y="6"/>
                    <a:pt x="16" y="6"/>
                  </a:cubicBezTo>
                  <a:cubicBezTo>
                    <a:pt x="17" y="7"/>
                    <a:pt x="17" y="8"/>
                    <a:pt x="17" y="9"/>
                  </a:cubicBezTo>
                  <a:cubicBezTo>
                    <a:pt x="17" y="10"/>
                    <a:pt x="17" y="11"/>
                    <a:pt x="16" y="12"/>
                  </a:cubicBezTo>
                  <a:cubicBezTo>
                    <a:pt x="16" y="12"/>
                    <a:pt x="15" y="13"/>
                    <a:pt x="15" y="13"/>
                  </a:cubicBezTo>
                  <a:cubicBezTo>
                    <a:pt x="14" y="13"/>
                    <a:pt x="13" y="13"/>
                    <a:pt x="12" y="14"/>
                  </a:cubicBezTo>
                  <a:cubicBezTo>
                    <a:pt x="11" y="14"/>
                    <a:pt x="10" y="14"/>
                    <a:pt x="9" y="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 dirty="0">
                <a:solidFill>
                  <a:schemeClr val="bg2"/>
                </a:solidFill>
              </a:endParaRPr>
            </a:p>
          </p:txBody>
        </p:sp>
        <p:sp>
          <p:nvSpPr>
            <p:cNvPr id="26" name="Freeform 14"/>
            <p:cNvSpPr>
              <a:spLocks noEditPoints="1"/>
            </p:cNvSpPr>
            <p:nvPr userDrawn="1"/>
          </p:nvSpPr>
          <p:spPr bwMode="gray">
            <a:xfrm>
              <a:off x="5720" y="2208"/>
              <a:ext cx="120" cy="121"/>
            </a:xfrm>
            <a:custGeom>
              <a:avLst/>
              <a:gdLst>
                <a:gd name="T0" fmla="*/ 49 w 51"/>
                <a:gd name="T1" fmla="*/ 15 h 51"/>
                <a:gd name="T2" fmla="*/ 44 w 51"/>
                <a:gd name="T3" fmla="*/ 7 h 51"/>
                <a:gd name="T4" fmla="*/ 35 w 51"/>
                <a:gd name="T5" fmla="*/ 2 h 51"/>
                <a:gd name="T6" fmla="*/ 26 w 51"/>
                <a:gd name="T7" fmla="*/ 0 h 51"/>
                <a:gd name="T8" fmla="*/ 16 w 51"/>
                <a:gd name="T9" fmla="*/ 2 h 51"/>
                <a:gd name="T10" fmla="*/ 8 w 51"/>
                <a:gd name="T11" fmla="*/ 7 h 51"/>
                <a:gd name="T12" fmla="*/ 2 w 51"/>
                <a:gd name="T13" fmla="*/ 15 h 51"/>
                <a:gd name="T14" fmla="*/ 0 w 51"/>
                <a:gd name="T15" fmla="*/ 25 h 51"/>
                <a:gd name="T16" fmla="*/ 2 w 51"/>
                <a:gd name="T17" fmla="*/ 35 h 51"/>
                <a:gd name="T18" fmla="*/ 8 w 51"/>
                <a:gd name="T19" fmla="*/ 44 h 51"/>
                <a:gd name="T20" fmla="*/ 16 w 51"/>
                <a:gd name="T21" fmla="*/ 49 h 51"/>
                <a:gd name="T22" fmla="*/ 26 w 51"/>
                <a:gd name="T23" fmla="*/ 51 h 51"/>
                <a:gd name="T24" fmla="*/ 35 w 51"/>
                <a:gd name="T25" fmla="*/ 49 h 51"/>
                <a:gd name="T26" fmla="*/ 44 w 51"/>
                <a:gd name="T27" fmla="*/ 44 h 51"/>
                <a:gd name="T28" fmla="*/ 49 w 51"/>
                <a:gd name="T29" fmla="*/ 35 h 51"/>
                <a:gd name="T30" fmla="*/ 51 w 51"/>
                <a:gd name="T31" fmla="*/ 25 h 51"/>
                <a:gd name="T32" fmla="*/ 49 w 51"/>
                <a:gd name="T33" fmla="*/ 15 h 51"/>
                <a:gd name="T34" fmla="*/ 45 w 51"/>
                <a:gd name="T35" fmla="*/ 34 h 51"/>
                <a:gd name="T36" fmla="*/ 41 w 51"/>
                <a:gd name="T37" fmla="*/ 41 h 51"/>
                <a:gd name="T38" fmla="*/ 34 w 51"/>
                <a:gd name="T39" fmla="*/ 45 h 51"/>
                <a:gd name="T40" fmla="*/ 26 w 51"/>
                <a:gd name="T41" fmla="*/ 47 h 51"/>
                <a:gd name="T42" fmla="*/ 17 w 51"/>
                <a:gd name="T43" fmla="*/ 45 h 51"/>
                <a:gd name="T44" fmla="*/ 11 w 51"/>
                <a:gd name="T45" fmla="*/ 41 h 51"/>
                <a:gd name="T46" fmla="*/ 6 w 51"/>
                <a:gd name="T47" fmla="*/ 34 h 51"/>
                <a:gd name="T48" fmla="*/ 5 w 51"/>
                <a:gd name="T49" fmla="*/ 25 h 51"/>
                <a:gd name="T50" fmla="*/ 6 w 51"/>
                <a:gd name="T51" fmla="*/ 17 h 51"/>
                <a:gd name="T52" fmla="*/ 11 w 51"/>
                <a:gd name="T53" fmla="*/ 10 h 51"/>
                <a:gd name="T54" fmla="*/ 17 w 51"/>
                <a:gd name="T55" fmla="*/ 5 h 51"/>
                <a:gd name="T56" fmla="*/ 26 w 51"/>
                <a:gd name="T57" fmla="*/ 4 h 51"/>
                <a:gd name="T58" fmla="*/ 34 w 51"/>
                <a:gd name="T59" fmla="*/ 5 h 51"/>
                <a:gd name="T60" fmla="*/ 41 w 51"/>
                <a:gd name="T61" fmla="*/ 10 h 51"/>
                <a:gd name="T62" fmla="*/ 45 w 51"/>
                <a:gd name="T63" fmla="*/ 17 h 51"/>
                <a:gd name="T64" fmla="*/ 47 w 51"/>
                <a:gd name="T65" fmla="*/ 25 h 51"/>
                <a:gd name="T66" fmla="*/ 45 w 51"/>
                <a:gd name="T67" fmla="*/ 3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1" h="51">
                  <a:moveTo>
                    <a:pt x="49" y="15"/>
                  </a:moveTo>
                  <a:cubicBezTo>
                    <a:pt x="48" y="12"/>
                    <a:pt x="46" y="9"/>
                    <a:pt x="44" y="7"/>
                  </a:cubicBezTo>
                  <a:cubicBezTo>
                    <a:pt x="41" y="5"/>
                    <a:pt x="39" y="3"/>
                    <a:pt x="35" y="2"/>
                  </a:cubicBezTo>
                  <a:cubicBezTo>
                    <a:pt x="32" y="0"/>
                    <a:pt x="29" y="0"/>
                    <a:pt x="26" y="0"/>
                  </a:cubicBezTo>
                  <a:cubicBezTo>
                    <a:pt x="22" y="0"/>
                    <a:pt x="19" y="0"/>
                    <a:pt x="16" y="2"/>
                  </a:cubicBezTo>
                  <a:cubicBezTo>
                    <a:pt x="13" y="3"/>
                    <a:pt x="10" y="5"/>
                    <a:pt x="8" y="7"/>
                  </a:cubicBezTo>
                  <a:cubicBezTo>
                    <a:pt x="5" y="9"/>
                    <a:pt x="3" y="12"/>
                    <a:pt x="2" y="15"/>
                  </a:cubicBezTo>
                  <a:cubicBezTo>
                    <a:pt x="1" y="18"/>
                    <a:pt x="0" y="22"/>
                    <a:pt x="0" y="25"/>
                  </a:cubicBezTo>
                  <a:cubicBezTo>
                    <a:pt x="0" y="29"/>
                    <a:pt x="1" y="32"/>
                    <a:pt x="2" y="35"/>
                  </a:cubicBezTo>
                  <a:cubicBezTo>
                    <a:pt x="3" y="39"/>
                    <a:pt x="5" y="41"/>
                    <a:pt x="8" y="44"/>
                  </a:cubicBezTo>
                  <a:cubicBezTo>
                    <a:pt x="10" y="46"/>
                    <a:pt x="13" y="48"/>
                    <a:pt x="16" y="49"/>
                  </a:cubicBezTo>
                  <a:cubicBezTo>
                    <a:pt x="19" y="50"/>
                    <a:pt x="22" y="51"/>
                    <a:pt x="26" y="51"/>
                  </a:cubicBezTo>
                  <a:cubicBezTo>
                    <a:pt x="29" y="51"/>
                    <a:pt x="32" y="50"/>
                    <a:pt x="35" y="49"/>
                  </a:cubicBezTo>
                  <a:cubicBezTo>
                    <a:pt x="39" y="48"/>
                    <a:pt x="41" y="46"/>
                    <a:pt x="44" y="44"/>
                  </a:cubicBezTo>
                  <a:cubicBezTo>
                    <a:pt x="46" y="41"/>
                    <a:pt x="48" y="39"/>
                    <a:pt x="49" y="35"/>
                  </a:cubicBezTo>
                  <a:cubicBezTo>
                    <a:pt x="51" y="32"/>
                    <a:pt x="51" y="29"/>
                    <a:pt x="51" y="25"/>
                  </a:cubicBezTo>
                  <a:cubicBezTo>
                    <a:pt x="51" y="22"/>
                    <a:pt x="51" y="18"/>
                    <a:pt x="49" y="15"/>
                  </a:cubicBezTo>
                  <a:close/>
                  <a:moveTo>
                    <a:pt x="45" y="34"/>
                  </a:moveTo>
                  <a:cubicBezTo>
                    <a:pt x="44" y="37"/>
                    <a:pt x="42" y="39"/>
                    <a:pt x="41" y="41"/>
                  </a:cubicBezTo>
                  <a:cubicBezTo>
                    <a:pt x="39" y="43"/>
                    <a:pt x="36" y="44"/>
                    <a:pt x="34" y="45"/>
                  </a:cubicBezTo>
                  <a:cubicBezTo>
                    <a:pt x="31" y="47"/>
                    <a:pt x="29" y="47"/>
                    <a:pt x="26" y="47"/>
                  </a:cubicBezTo>
                  <a:cubicBezTo>
                    <a:pt x="23" y="47"/>
                    <a:pt x="20" y="47"/>
                    <a:pt x="17" y="45"/>
                  </a:cubicBezTo>
                  <a:cubicBezTo>
                    <a:pt x="15" y="44"/>
                    <a:pt x="12" y="43"/>
                    <a:pt x="11" y="41"/>
                  </a:cubicBezTo>
                  <a:cubicBezTo>
                    <a:pt x="9" y="39"/>
                    <a:pt x="7" y="37"/>
                    <a:pt x="6" y="34"/>
                  </a:cubicBezTo>
                  <a:cubicBezTo>
                    <a:pt x="5" y="31"/>
                    <a:pt x="5" y="28"/>
                    <a:pt x="5" y="25"/>
                  </a:cubicBezTo>
                  <a:cubicBezTo>
                    <a:pt x="5" y="22"/>
                    <a:pt x="5" y="19"/>
                    <a:pt x="6" y="17"/>
                  </a:cubicBezTo>
                  <a:cubicBezTo>
                    <a:pt x="7" y="14"/>
                    <a:pt x="9" y="12"/>
                    <a:pt x="11" y="10"/>
                  </a:cubicBezTo>
                  <a:cubicBezTo>
                    <a:pt x="12" y="8"/>
                    <a:pt x="15" y="6"/>
                    <a:pt x="17" y="5"/>
                  </a:cubicBezTo>
                  <a:cubicBezTo>
                    <a:pt x="20" y="4"/>
                    <a:pt x="23" y="4"/>
                    <a:pt x="26" y="4"/>
                  </a:cubicBezTo>
                  <a:cubicBezTo>
                    <a:pt x="29" y="4"/>
                    <a:pt x="31" y="4"/>
                    <a:pt x="34" y="5"/>
                  </a:cubicBezTo>
                  <a:cubicBezTo>
                    <a:pt x="36" y="6"/>
                    <a:pt x="39" y="8"/>
                    <a:pt x="41" y="10"/>
                  </a:cubicBezTo>
                  <a:cubicBezTo>
                    <a:pt x="42" y="12"/>
                    <a:pt x="44" y="14"/>
                    <a:pt x="45" y="17"/>
                  </a:cubicBezTo>
                  <a:cubicBezTo>
                    <a:pt x="46" y="19"/>
                    <a:pt x="47" y="22"/>
                    <a:pt x="47" y="25"/>
                  </a:cubicBezTo>
                  <a:cubicBezTo>
                    <a:pt x="47" y="28"/>
                    <a:pt x="46" y="31"/>
                    <a:pt x="45" y="3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 dirty="0">
                <a:solidFill>
                  <a:schemeClr val="bg2"/>
                </a:solidFill>
              </a:endParaRPr>
            </a:p>
          </p:txBody>
        </p:sp>
      </p:grpSp>
      <p:sp>
        <p:nvSpPr>
          <p:cNvPr id="27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742249" y="8868333"/>
            <a:ext cx="4906171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700">
                <a:solidFill>
                  <a:schemeClr val="bg2"/>
                </a:solidFill>
              </a:defRPr>
            </a:lvl1pPr>
          </a:lstStyle>
          <a:p>
            <a:r>
              <a:rPr lang="en-US"/>
              <a:t>© 2019 NetApp, Inc. All rights reserved. </a:t>
            </a:r>
            <a:endParaRPr lang="en-US" dirty="0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382587" y="8852944"/>
            <a:ext cx="261144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 b="1">
                <a:solidFill>
                  <a:schemeClr val="bg2"/>
                </a:solidFill>
              </a:defRPr>
            </a:lvl1pPr>
          </a:lstStyle>
          <a:p>
            <a:fld id="{16AA2537-0790-4789-A16C-397C663A33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7838" y="301625"/>
            <a:ext cx="5902325" cy="3319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28600" y="3813048"/>
            <a:ext cx="6400800" cy="495604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Click to edit Master text styles</a:t>
            </a:r>
          </a:p>
          <a:p>
            <a:pPr marL="168275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Second level</a:t>
            </a:r>
          </a:p>
          <a:p>
            <a:pPr marL="34925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Third level</a:t>
            </a:r>
          </a:p>
          <a:p>
            <a:pPr marL="517525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Fourth level</a:t>
            </a:r>
          </a:p>
          <a:p>
            <a:pPr marL="685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Fifth level</a:t>
            </a:r>
          </a:p>
        </p:txBody>
      </p:sp>
      <p:grpSp>
        <p:nvGrpSpPr>
          <p:cNvPr id="22" name="NetApp Logo"/>
          <p:cNvGrpSpPr>
            <a:grpSpLocks noChangeAspect="1"/>
          </p:cNvGrpSpPr>
          <p:nvPr/>
        </p:nvGrpSpPr>
        <p:grpSpPr bwMode="gray">
          <a:xfrm>
            <a:off x="6176473" y="8839201"/>
            <a:ext cx="511222" cy="136854"/>
            <a:chOff x="1841" y="1625"/>
            <a:chExt cx="3997" cy="1070"/>
          </a:xfrm>
        </p:grpSpPr>
        <p:sp>
          <p:nvSpPr>
            <p:cNvPr id="23" name="AutoShape 4"/>
            <p:cNvSpPr>
              <a:spLocks noChangeAspect="1" noChangeArrowheads="1" noTextEdit="1"/>
            </p:cNvSpPr>
            <p:nvPr userDrawn="1"/>
          </p:nvSpPr>
          <p:spPr bwMode="gray">
            <a:xfrm>
              <a:off x="1841" y="1625"/>
              <a:ext cx="3997" cy="10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 dirty="0">
                <a:solidFill>
                  <a:schemeClr val="bg2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 userDrawn="1"/>
          </p:nvSpPr>
          <p:spPr bwMode="gray">
            <a:xfrm>
              <a:off x="1841" y="1625"/>
              <a:ext cx="1148" cy="957"/>
            </a:xfrm>
            <a:custGeom>
              <a:avLst/>
              <a:gdLst>
                <a:gd name="T0" fmla="*/ 0 w 1148"/>
                <a:gd name="T1" fmla="*/ 0 h 957"/>
                <a:gd name="T2" fmla="*/ 0 w 1148"/>
                <a:gd name="T3" fmla="*/ 957 h 957"/>
                <a:gd name="T4" fmla="*/ 447 w 1148"/>
                <a:gd name="T5" fmla="*/ 957 h 957"/>
                <a:gd name="T6" fmla="*/ 447 w 1148"/>
                <a:gd name="T7" fmla="*/ 383 h 957"/>
                <a:gd name="T8" fmla="*/ 702 w 1148"/>
                <a:gd name="T9" fmla="*/ 383 h 957"/>
                <a:gd name="T10" fmla="*/ 702 w 1148"/>
                <a:gd name="T11" fmla="*/ 957 h 957"/>
                <a:gd name="T12" fmla="*/ 1148 w 1148"/>
                <a:gd name="T13" fmla="*/ 957 h 957"/>
                <a:gd name="T14" fmla="*/ 1148 w 1148"/>
                <a:gd name="T15" fmla="*/ 0 h 957"/>
                <a:gd name="T16" fmla="*/ 0 w 1148"/>
                <a:gd name="T17" fmla="*/ 0 h 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8" h="957">
                  <a:moveTo>
                    <a:pt x="0" y="0"/>
                  </a:moveTo>
                  <a:lnTo>
                    <a:pt x="0" y="957"/>
                  </a:lnTo>
                  <a:lnTo>
                    <a:pt x="447" y="957"/>
                  </a:lnTo>
                  <a:lnTo>
                    <a:pt x="447" y="383"/>
                  </a:lnTo>
                  <a:lnTo>
                    <a:pt x="702" y="383"/>
                  </a:lnTo>
                  <a:lnTo>
                    <a:pt x="702" y="957"/>
                  </a:lnTo>
                  <a:lnTo>
                    <a:pt x="1148" y="957"/>
                  </a:lnTo>
                  <a:lnTo>
                    <a:pt x="11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 dirty="0">
                <a:solidFill>
                  <a:schemeClr val="bg2"/>
                </a:solidFill>
              </a:endParaRPr>
            </a:p>
          </p:txBody>
        </p:sp>
        <p:sp>
          <p:nvSpPr>
            <p:cNvPr id="25" name="Freeform 7"/>
            <p:cNvSpPr>
              <a:spLocks/>
            </p:cNvSpPr>
            <p:nvPr userDrawn="1"/>
          </p:nvSpPr>
          <p:spPr bwMode="gray">
            <a:xfrm>
              <a:off x="3244" y="2097"/>
              <a:ext cx="428" cy="485"/>
            </a:xfrm>
            <a:custGeom>
              <a:avLst/>
              <a:gdLst>
                <a:gd name="T0" fmla="*/ 322 w 428"/>
                <a:gd name="T1" fmla="*/ 300 h 485"/>
                <a:gd name="T2" fmla="*/ 97 w 428"/>
                <a:gd name="T3" fmla="*/ 0 h 485"/>
                <a:gd name="T4" fmla="*/ 0 w 428"/>
                <a:gd name="T5" fmla="*/ 0 h 485"/>
                <a:gd name="T6" fmla="*/ 0 w 428"/>
                <a:gd name="T7" fmla="*/ 485 h 485"/>
                <a:gd name="T8" fmla="*/ 104 w 428"/>
                <a:gd name="T9" fmla="*/ 485 h 485"/>
                <a:gd name="T10" fmla="*/ 104 w 428"/>
                <a:gd name="T11" fmla="*/ 180 h 485"/>
                <a:gd name="T12" fmla="*/ 338 w 428"/>
                <a:gd name="T13" fmla="*/ 485 h 485"/>
                <a:gd name="T14" fmla="*/ 428 w 428"/>
                <a:gd name="T15" fmla="*/ 485 h 485"/>
                <a:gd name="T16" fmla="*/ 428 w 428"/>
                <a:gd name="T17" fmla="*/ 0 h 485"/>
                <a:gd name="T18" fmla="*/ 322 w 428"/>
                <a:gd name="T19" fmla="*/ 0 h 485"/>
                <a:gd name="T20" fmla="*/ 322 w 428"/>
                <a:gd name="T21" fmla="*/ 300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8" h="485">
                  <a:moveTo>
                    <a:pt x="322" y="300"/>
                  </a:moveTo>
                  <a:lnTo>
                    <a:pt x="97" y="0"/>
                  </a:lnTo>
                  <a:lnTo>
                    <a:pt x="0" y="0"/>
                  </a:lnTo>
                  <a:lnTo>
                    <a:pt x="0" y="485"/>
                  </a:lnTo>
                  <a:lnTo>
                    <a:pt x="104" y="485"/>
                  </a:lnTo>
                  <a:lnTo>
                    <a:pt x="104" y="180"/>
                  </a:lnTo>
                  <a:lnTo>
                    <a:pt x="338" y="485"/>
                  </a:lnTo>
                  <a:lnTo>
                    <a:pt x="428" y="485"/>
                  </a:lnTo>
                  <a:lnTo>
                    <a:pt x="428" y="0"/>
                  </a:lnTo>
                  <a:lnTo>
                    <a:pt x="322" y="0"/>
                  </a:lnTo>
                  <a:lnTo>
                    <a:pt x="322" y="3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 dirty="0">
                <a:solidFill>
                  <a:schemeClr val="bg2"/>
                </a:solidFill>
              </a:endParaRPr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gray">
            <a:xfrm>
              <a:off x="3721" y="2206"/>
              <a:ext cx="362" cy="385"/>
            </a:xfrm>
            <a:custGeom>
              <a:avLst/>
              <a:gdLst>
                <a:gd name="T0" fmla="*/ 77 w 153"/>
                <a:gd name="T1" fmla="*/ 0 h 163"/>
                <a:gd name="T2" fmla="*/ 0 w 153"/>
                <a:gd name="T3" fmla="*/ 81 h 163"/>
                <a:gd name="T4" fmla="*/ 0 w 153"/>
                <a:gd name="T5" fmla="*/ 82 h 163"/>
                <a:gd name="T6" fmla="*/ 81 w 153"/>
                <a:gd name="T7" fmla="*/ 163 h 163"/>
                <a:gd name="T8" fmla="*/ 145 w 153"/>
                <a:gd name="T9" fmla="*/ 133 h 163"/>
                <a:gd name="T10" fmla="*/ 120 w 153"/>
                <a:gd name="T11" fmla="*/ 111 h 163"/>
                <a:gd name="T12" fmla="*/ 82 w 153"/>
                <a:gd name="T13" fmla="*/ 127 h 163"/>
                <a:gd name="T14" fmla="*/ 44 w 153"/>
                <a:gd name="T15" fmla="*/ 97 h 163"/>
                <a:gd name="T16" fmla="*/ 152 w 153"/>
                <a:gd name="T17" fmla="*/ 97 h 163"/>
                <a:gd name="T18" fmla="*/ 153 w 153"/>
                <a:gd name="T19" fmla="*/ 85 h 163"/>
                <a:gd name="T20" fmla="*/ 77 w 153"/>
                <a:gd name="T21" fmla="*/ 0 h 163"/>
                <a:gd name="T22" fmla="*/ 43 w 153"/>
                <a:gd name="T23" fmla="*/ 69 h 163"/>
                <a:gd name="T24" fmla="*/ 77 w 153"/>
                <a:gd name="T25" fmla="*/ 36 h 163"/>
                <a:gd name="T26" fmla="*/ 110 w 153"/>
                <a:gd name="T27" fmla="*/ 69 h 163"/>
                <a:gd name="T28" fmla="*/ 43 w 153"/>
                <a:gd name="T29" fmla="*/ 69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163">
                  <a:moveTo>
                    <a:pt x="77" y="0"/>
                  </a:moveTo>
                  <a:cubicBezTo>
                    <a:pt x="32" y="0"/>
                    <a:pt x="0" y="37"/>
                    <a:pt x="0" y="81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130"/>
                    <a:pt x="35" y="163"/>
                    <a:pt x="81" y="163"/>
                  </a:cubicBezTo>
                  <a:cubicBezTo>
                    <a:pt x="110" y="163"/>
                    <a:pt x="131" y="152"/>
                    <a:pt x="145" y="133"/>
                  </a:cubicBezTo>
                  <a:cubicBezTo>
                    <a:pt x="120" y="111"/>
                    <a:pt x="120" y="111"/>
                    <a:pt x="120" y="111"/>
                  </a:cubicBezTo>
                  <a:cubicBezTo>
                    <a:pt x="108" y="122"/>
                    <a:pt x="97" y="127"/>
                    <a:pt x="82" y="127"/>
                  </a:cubicBezTo>
                  <a:cubicBezTo>
                    <a:pt x="62" y="127"/>
                    <a:pt x="48" y="117"/>
                    <a:pt x="44" y="97"/>
                  </a:cubicBezTo>
                  <a:cubicBezTo>
                    <a:pt x="152" y="97"/>
                    <a:pt x="152" y="97"/>
                    <a:pt x="152" y="97"/>
                  </a:cubicBezTo>
                  <a:cubicBezTo>
                    <a:pt x="153" y="93"/>
                    <a:pt x="153" y="88"/>
                    <a:pt x="153" y="85"/>
                  </a:cubicBezTo>
                  <a:cubicBezTo>
                    <a:pt x="153" y="41"/>
                    <a:pt x="129" y="0"/>
                    <a:pt x="77" y="0"/>
                  </a:cubicBezTo>
                  <a:close/>
                  <a:moveTo>
                    <a:pt x="43" y="69"/>
                  </a:moveTo>
                  <a:cubicBezTo>
                    <a:pt x="47" y="49"/>
                    <a:pt x="59" y="36"/>
                    <a:pt x="77" y="36"/>
                  </a:cubicBezTo>
                  <a:cubicBezTo>
                    <a:pt x="96" y="36"/>
                    <a:pt x="107" y="49"/>
                    <a:pt x="110" y="69"/>
                  </a:cubicBezTo>
                  <a:lnTo>
                    <a:pt x="43" y="6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 dirty="0">
                <a:solidFill>
                  <a:schemeClr val="bg2"/>
                </a:solidFill>
              </a:endParaRPr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gray">
            <a:xfrm>
              <a:off x="4104" y="2121"/>
              <a:ext cx="234" cy="468"/>
            </a:xfrm>
            <a:custGeom>
              <a:avLst/>
              <a:gdLst>
                <a:gd name="T0" fmla="*/ 63 w 99"/>
                <a:gd name="T1" fmla="*/ 0 h 198"/>
                <a:gd name="T2" fmla="*/ 18 w 99"/>
                <a:gd name="T3" fmla="*/ 0 h 198"/>
                <a:gd name="T4" fmla="*/ 18 w 99"/>
                <a:gd name="T5" fmla="*/ 39 h 198"/>
                <a:gd name="T6" fmla="*/ 0 w 99"/>
                <a:gd name="T7" fmla="*/ 39 h 198"/>
                <a:gd name="T8" fmla="*/ 0 w 99"/>
                <a:gd name="T9" fmla="*/ 77 h 198"/>
                <a:gd name="T10" fmla="*/ 18 w 99"/>
                <a:gd name="T11" fmla="*/ 77 h 198"/>
                <a:gd name="T12" fmla="*/ 18 w 99"/>
                <a:gd name="T13" fmla="*/ 151 h 198"/>
                <a:gd name="T14" fmla="*/ 64 w 99"/>
                <a:gd name="T15" fmla="*/ 198 h 198"/>
                <a:gd name="T16" fmla="*/ 99 w 99"/>
                <a:gd name="T17" fmla="*/ 189 h 198"/>
                <a:gd name="T18" fmla="*/ 99 w 99"/>
                <a:gd name="T19" fmla="*/ 153 h 198"/>
                <a:gd name="T20" fmla="*/ 77 w 99"/>
                <a:gd name="T21" fmla="*/ 159 h 198"/>
                <a:gd name="T22" fmla="*/ 63 w 99"/>
                <a:gd name="T23" fmla="*/ 144 h 198"/>
                <a:gd name="T24" fmla="*/ 63 w 99"/>
                <a:gd name="T25" fmla="*/ 77 h 198"/>
                <a:gd name="T26" fmla="*/ 99 w 99"/>
                <a:gd name="T27" fmla="*/ 77 h 198"/>
                <a:gd name="T28" fmla="*/ 99 w 99"/>
                <a:gd name="T29" fmla="*/ 39 h 198"/>
                <a:gd name="T30" fmla="*/ 63 w 99"/>
                <a:gd name="T31" fmla="*/ 39 h 198"/>
                <a:gd name="T32" fmla="*/ 63 w 99"/>
                <a:gd name="T33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9" h="198">
                  <a:moveTo>
                    <a:pt x="63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18" y="77"/>
                    <a:pt x="18" y="77"/>
                    <a:pt x="18" y="77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87"/>
                    <a:pt x="37" y="198"/>
                    <a:pt x="64" y="198"/>
                  </a:cubicBezTo>
                  <a:cubicBezTo>
                    <a:pt x="79" y="198"/>
                    <a:pt x="89" y="194"/>
                    <a:pt x="99" y="189"/>
                  </a:cubicBezTo>
                  <a:cubicBezTo>
                    <a:pt x="99" y="153"/>
                    <a:pt x="99" y="153"/>
                    <a:pt x="99" y="153"/>
                  </a:cubicBezTo>
                  <a:cubicBezTo>
                    <a:pt x="92" y="157"/>
                    <a:pt x="85" y="159"/>
                    <a:pt x="77" y="159"/>
                  </a:cubicBezTo>
                  <a:cubicBezTo>
                    <a:pt x="67" y="159"/>
                    <a:pt x="63" y="154"/>
                    <a:pt x="63" y="144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99" y="77"/>
                    <a:pt x="99" y="77"/>
                    <a:pt x="99" y="77"/>
                  </a:cubicBezTo>
                  <a:cubicBezTo>
                    <a:pt x="99" y="39"/>
                    <a:pt x="99" y="39"/>
                    <a:pt x="99" y="39"/>
                  </a:cubicBezTo>
                  <a:cubicBezTo>
                    <a:pt x="63" y="39"/>
                    <a:pt x="63" y="39"/>
                    <a:pt x="63" y="39"/>
                  </a:cubicBezTo>
                  <a:lnTo>
                    <a:pt x="63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 dirty="0">
                <a:solidFill>
                  <a:schemeClr val="bg2"/>
                </a:solidFill>
              </a:endParaRPr>
            </a:p>
          </p:txBody>
        </p:sp>
        <p:sp>
          <p:nvSpPr>
            <p:cNvPr id="28" name="Freeform 10"/>
            <p:cNvSpPr>
              <a:spLocks noEditPoints="1"/>
            </p:cNvSpPr>
            <p:nvPr userDrawn="1"/>
          </p:nvSpPr>
          <p:spPr bwMode="gray">
            <a:xfrm>
              <a:off x="4886" y="2206"/>
              <a:ext cx="387" cy="487"/>
            </a:xfrm>
            <a:custGeom>
              <a:avLst/>
              <a:gdLst>
                <a:gd name="T0" fmla="*/ 93 w 164"/>
                <a:gd name="T1" fmla="*/ 0 h 206"/>
                <a:gd name="T2" fmla="*/ 44 w 164"/>
                <a:gd name="T3" fmla="*/ 26 h 206"/>
                <a:gd name="T4" fmla="*/ 44 w 164"/>
                <a:gd name="T5" fmla="*/ 3 h 206"/>
                <a:gd name="T6" fmla="*/ 0 w 164"/>
                <a:gd name="T7" fmla="*/ 3 h 206"/>
                <a:gd name="T8" fmla="*/ 0 w 164"/>
                <a:gd name="T9" fmla="*/ 206 h 206"/>
                <a:gd name="T10" fmla="*/ 44 w 164"/>
                <a:gd name="T11" fmla="*/ 206 h 206"/>
                <a:gd name="T12" fmla="*/ 44 w 164"/>
                <a:gd name="T13" fmla="*/ 139 h 206"/>
                <a:gd name="T14" fmla="*/ 93 w 164"/>
                <a:gd name="T15" fmla="*/ 162 h 206"/>
                <a:gd name="T16" fmla="*/ 164 w 164"/>
                <a:gd name="T17" fmla="*/ 81 h 206"/>
                <a:gd name="T18" fmla="*/ 164 w 164"/>
                <a:gd name="T19" fmla="*/ 81 h 206"/>
                <a:gd name="T20" fmla="*/ 93 w 164"/>
                <a:gd name="T21" fmla="*/ 0 h 206"/>
                <a:gd name="T22" fmla="*/ 120 w 164"/>
                <a:gd name="T23" fmla="*/ 81 h 206"/>
                <a:gd name="T24" fmla="*/ 81 w 164"/>
                <a:gd name="T25" fmla="*/ 124 h 206"/>
                <a:gd name="T26" fmla="*/ 44 w 164"/>
                <a:gd name="T27" fmla="*/ 81 h 206"/>
                <a:gd name="T28" fmla="*/ 44 w 164"/>
                <a:gd name="T29" fmla="*/ 81 h 206"/>
                <a:gd name="T30" fmla="*/ 81 w 164"/>
                <a:gd name="T31" fmla="*/ 38 h 206"/>
                <a:gd name="T32" fmla="*/ 120 w 164"/>
                <a:gd name="T33" fmla="*/ 8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4" h="206">
                  <a:moveTo>
                    <a:pt x="93" y="0"/>
                  </a:moveTo>
                  <a:cubicBezTo>
                    <a:pt x="70" y="0"/>
                    <a:pt x="55" y="11"/>
                    <a:pt x="44" y="26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44" y="206"/>
                    <a:pt x="44" y="206"/>
                    <a:pt x="44" y="206"/>
                  </a:cubicBezTo>
                  <a:cubicBezTo>
                    <a:pt x="44" y="139"/>
                    <a:pt x="44" y="139"/>
                    <a:pt x="44" y="139"/>
                  </a:cubicBezTo>
                  <a:cubicBezTo>
                    <a:pt x="55" y="151"/>
                    <a:pt x="69" y="162"/>
                    <a:pt x="93" y="162"/>
                  </a:cubicBezTo>
                  <a:cubicBezTo>
                    <a:pt x="130" y="162"/>
                    <a:pt x="164" y="133"/>
                    <a:pt x="164" y="81"/>
                  </a:cubicBezTo>
                  <a:cubicBezTo>
                    <a:pt x="164" y="81"/>
                    <a:pt x="164" y="81"/>
                    <a:pt x="164" y="81"/>
                  </a:cubicBezTo>
                  <a:cubicBezTo>
                    <a:pt x="164" y="29"/>
                    <a:pt x="129" y="0"/>
                    <a:pt x="93" y="0"/>
                  </a:cubicBezTo>
                  <a:close/>
                  <a:moveTo>
                    <a:pt x="120" y="81"/>
                  </a:moveTo>
                  <a:cubicBezTo>
                    <a:pt x="120" y="108"/>
                    <a:pt x="102" y="124"/>
                    <a:pt x="81" y="124"/>
                  </a:cubicBezTo>
                  <a:cubicBezTo>
                    <a:pt x="61" y="124"/>
                    <a:pt x="44" y="107"/>
                    <a:pt x="44" y="81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55"/>
                    <a:pt x="61" y="38"/>
                    <a:pt x="81" y="38"/>
                  </a:cubicBezTo>
                  <a:cubicBezTo>
                    <a:pt x="102" y="38"/>
                    <a:pt x="120" y="55"/>
                    <a:pt x="120" y="8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 dirty="0">
                <a:solidFill>
                  <a:schemeClr val="bg2"/>
                </a:solidFill>
              </a:endParaRPr>
            </a:p>
          </p:txBody>
        </p:sp>
        <p:sp>
          <p:nvSpPr>
            <p:cNvPr id="29" name="Freeform 11"/>
            <p:cNvSpPr>
              <a:spLocks noEditPoints="1"/>
            </p:cNvSpPr>
            <p:nvPr userDrawn="1"/>
          </p:nvSpPr>
          <p:spPr bwMode="gray">
            <a:xfrm>
              <a:off x="5316" y="2206"/>
              <a:ext cx="385" cy="487"/>
            </a:xfrm>
            <a:custGeom>
              <a:avLst/>
              <a:gdLst>
                <a:gd name="T0" fmla="*/ 92 w 163"/>
                <a:gd name="T1" fmla="*/ 0 h 206"/>
                <a:gd name="T2" fmla="*/ 44 w 163"/>
                <a:gd name="T3" fmla="*/ 26 h 206"/>
                <a:gd name="T4" fmla="*/ 44 w 163"/>
                <a:gd name="T5" fmla="*/ 3 h 206"/>
                <a:gd name="T6" fmla="*/ 0 w 163"/>
                <a:gd name="T7" fmla="*/ 3 h 206"/>
                <a:gd name="T8" fmla="*/ 0 w 163"/>
                <a:gd name="T9" fmla="*/ 206 h 206"/>
                <a:gd name="T10" fmla="*/ 44 w 163"/>
                <a:gd name="T11" fmla="*/ 206 h 206"/>
                <a:gd name="T12" fmla="*/ 44 w 163"/>
                <a:gd name="T13" fmla="*/ 139 h 206"/>
                <a:gd name="T14" fmla="*/ 92 w 163"/>
                <a:gd name="T15" fmla="*/ 162 h 206"/>
                <a:gd name="T16" fmla="*/ 163 w 163"/>
                <a:gd name="T17" fmla="*/ 81 h 206"/>
                <a:gd name="T18" fmla="*/ 163 w 163"/>
                <a:gd name="T19" fmla="*/ 81 h 206"/>
                <a:gd name="T20" fmla="*/ 92 w 163"/>
                <a:gd name="T21" fmla="*/ 0 h 206"/>
                <a:gd name="T22" fmla="*/ 119 w 163"/>
                <a:gd name="T23" fmla="*/ 81 h 206"/>
                <a:gd name="T24" fmla="*/ 81 w 163"/>
                <a:gd name="T25" fmla="*/ 124 h 206"/>
                <a:gd name="T26" fmla="*/ 43 w 163"/>
                <a:gd name="T27" fmla="*/ 81 h 206"/>
                <a:gd name="T28" fmla="*/ 43 w 163"/>
                <a:gd name="T29" fmla="*/ 81 h 206"/>
                <a:gd name="T30" fmla="*/ 81 w 163"/>
                <a:gd name="T31" fmla="*/ 38 h 206"/>
                <a:gd name="T32" fmla="*/ 119 w 163"/>
                <a:gd name="T33" fmla="*/ 8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3" h="206">
                  <a:moveTo>
                    <a:pt x="92" y="0"/>
                  </a:moveTo>
                  <a:cubicBezTo>
                    <a:pt x="69" y="0"/>
                    <a:pt x="55" y="11"/>
                    <a:pt x="44" y="26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44" y="206"/>
                    <a:pt x="44" y="206"/>
                    <a:pt x="44" y="206"/>
                  </a:cubicBezTo>
                  <a:cubicBezTo>
                    <a:pt x="44" y="139"/>
                    <a:pt x="44" y="139"/>
                    <a:pt x="44" y="139"/>
                  </a:cubicBezTo>
                  <a:cubicBezTo>
                    <a:pt x="54" y="151"/>
                    <a:pt x="69" y="162"/>
                    <a:pt x="92" y="162"/>
                  </a:cubicBezTo>
                  <a:cubicBezTo>
                    <a:pt x="129" y="162"/>
                    <a:pt x="163" y="133"/>
                    <a:pt x="163" y="81"/>
                  </a:cubicBezTo>
                  <a:cubicBezTo>
                    <a:pt x="163" y="81"/>
                    <a:pt x="163" y="81"/>
                    <a:pt x="163" y="81"/>
                  </a:cubicBezTo>
                  <a:cubicBezTo>
                    <a:pt x="163" y="29"/>
                    <a:pt x="129" y="0"/>
                    <a:pt x="92" y="0"/>
                  </a:cubicBezTo>
                  <a:close/>
                  <a:moveTo>
                    <a:pt x="119" y="81"/>
                  </a:moveTo>
                  <a:cubicBezTo>
                    <a:pt x="119" y="108"/>
                    <a:pt x="102" y="124"/>
                    <a:pt x="81" y="124"/>
                  </a:cubicBezTo>
                  <a:cubicBezTo>
                    <a:pt x="60" y="124"/>
                    <a:pt x="43" y="107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55"/>
                    <a:pt x="60" y="38"/>
                    <a:pt x="81" y="38"/>
                  </a:cubicBezTo>
                  <a:cubicBezTo>
                    <a:pt x="102" y="38"/>
                    <a:pt x="119" y="55"/>
                    <a:pt x="119" y="8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 dirty="0">
                <a:solidFill>
                  <a:schemeClr val="bg2"/>
                </a:solidFill>
              </a:endParaRPr>
            </a:p>
          </p:txBody>
        </p:sp>
        <p:sp>
          <p:nvSpPr>
            <p:cNvPr id="30" name="Freeform 12"/>
            <p:cNvSpPr>
              <a:spLocks noEditPoints="1"/>
            </p:cNvSpPr>
            <p:nvPr userDrawn="1"/>
          </p:nvSpPr>
          <p:spPr bwMode="gray">
            <a:xfrm>
              <a:off x="4364" y="2097"/>
              <a:ext cx="496" cy="485"/>
            </a:xfrm>
            <a:custGeom>
              <a:avLst/>
              <a:gdLst>
                <a:gd name="T0" fmla="*/ 201 w 496"/>
                <a:gd name="T1" fmla="*/ 0 h 485"/>
                <a:gd name="T2" fmla="*/ 0 w 496"/>
                <a:gd name="T3" fmla="*/ 485 h 485"/>
                <a:gd name="T4" fmla="*/ 109 w 496"/>
                <a:gd name="T5" fmla="*/ 485 h 485"/>
                <a:gd name="T6" fmla="*/ 151 w 496"/>
                <a:gd name="T7" fmla="*/ 376 h 485"/>
                <a:gd name="T8" fmla="*/ 343 w 496"/>
                <a:gd name="T9" fmla="*/ 376 h 485"/>
                <a:gd name="T10" fmla="*/ 385 w 496"/>
                <a:gd name="T11" fmla="*/ 485 h 485"/>
                <a:gd name="T12" fmla="*/ 496 w 496"/>
                <a:gd name="T13" fmla="*/ 485 h 485"/>
                <a:gd name="T14" fmla="*/ 295 w 496"/>
                <a:gd name="T15" fmla="*/ 0 h 485"/>
                <a:gd name="T16" fmla="*/ 201 w 496"/>
                <a:gd name="T17" fmla="*/ 0 h 485"/>
                <a:gd name="T18" fmla="*/ 182 w 496"/>
                <a:gd name="T19" fmla="*/ 284 h 485"/>
                <a:gd name="T20" fmla="*/ 246 w 496"/>
                <a:gd name="T21" fmla="*/ 128 h 485"/>
                <a:gd name="T22" fmla="*/ 309 w 496"/>
                <a:gd name="T23" fmla="*/ 284 h 485"/>
                <a:gd name="T24" fmla="*/ 182 w 496"/>
                <a:gd name="T25" fmla="*/ 284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6" h="485">
                  <a:moveTo>
                    <a:pt x="201" y="0"/>
                  </a:moveTo>
                  <a:lnTo>
                    <a:pt x="0" y="485"/>
                  </a:lnTo>
                  <a:lnTo>
                    <a:pt x="109" y="485"/>
                  </a:lnTo>
                  <a:lnTo>
                    <a:pt x="151" y="376"/>
                  </a:lnTo>
                  <a:lnTo>
                    <a:pt x="343" y="376"/>
                  </a:lnTo>
                  <a:lnTo>
                    <a:pt x="385" y="485"/>
                  </a:lnTo>
                  <a:lnTo>
                    <a:pt x="496" y="485"/>
                  </a:lnTo>
                  <a:lnTo>
                    <a:pt x="295" y="0"/>
                  </a:lnTo>
                  <a:lnTo>
                    <a:pt x="201" y="0"/>
                  </a:lnTo>
                  <a:close/>
                  <a:moveTo>
                    <a:pt x="182" y="284"/>
                  </a:moveTo>
                  <a:lnTo>
                    <a:pt x="246" y="128"/>
                  </a:lnTo>
                  <a:lnTo>
                    <a:pt x="309" y="284"/>
                  </a:lnTo>
                  <a:lnTo>
                    <a:pt x="182" y="28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 dirty="0">
                <a:solidFill>
                  <a:schemeClr val="bg2"/>
                </a:solidFill>
              </a:endParaRPr>
            </a:p>
          </p:txBody>
        </p:sp>
        <p:sp>
          <p:nvSpPr>
            <p:cNvPr id="31" name="Freeform 13"/>
            <p:cNvSpPr>
              <a:spLocks noEditPoints="1"/>
            </p:cNvSpPr>
            <p:nvPr userDrawn="1"/>
          </p:nvSpPr>
          <p:spPr bwMode="gray">
            <a:xfrm>
              <a:off x="5758" y="2232"/>
              <a:ext cx="52" cy="71"/>
            </a:xfrm>
            <a:custGeom>
              <a:avLst/>
              <a:gdLst>
                <a:gd name="T0" fmla="*/ 19 w 22"/>
                <a:gd name="T1" fmla="*/ 15 h 30"/>
                <a:gd name="T2" fmla="*/ 22 w 22"/>
                <a:gd name="T3" fmla="*/ 9 h 30"/>
                <a:gd name="T4" fmla="*/ 19 w 22"/>
                <a:gd name="T5" fmla="*/ 3 h 30"/>
                <a:gd name="T6" fmla="*/ 11 w 22"/>
                <a:gd name="T7" fmla="*/ 0 h 30"/>
                <a:gd name="T8" fmla="*/ 0 w 22"/>
                <a:gd name="T9" fmla="*/ 0 h 30"/>
                <a:gd name="T10" fmla="*/ 0 w 22"/>
                <a:gd name="T11" fmla="*/ 30 h 30"/>
                <a:gd name="T12" fmla="*/ 4 w 22"/>
                <a:gd name="T13" fmla="*/ 30 h 30"/>
                <a:gd name="T14" fmla="*/ 4 w 22"/>
                <a:gd name="T15" fmla="*/ 17 h 30"/>
                <a:gd name="T16" fmla="*/ 9 w 22"/>
                <a:gd name="T17" fmla="*/ 17 h 30"/>
                <a:gd name="T18" fmla="*/ 17 w 22"/>
                <a:gd name="T19" fmla="*/ 30 h 30"/>
                <a:gd name="T20" fmla="*/ 22 w 22"/>
                <a:gd name="T21" fmla="*/ 30 h 30"/>
                <a:gd name="T22" fmla="*/ 14 w 22"/>
                <a:gd name="T23" fmla="*/ 17 h 30"/>
                <a:gd name="T24" fmla="*/ 19 w 22"/>
                <a:gd name="T25" fmla="*/ 15 h 30"/>
                <a:gd name="T26" fmla="*/ 9 w 22"/>
                <a:gd name="T27" fmla="*/ 14 h 30"/>
                <a:gd name="T28" fmla="*/ 4 w 22"/>
                <a:gd name="T29" fmla="*/ 14 h 30"/>
                <a:gd name="T30" fmla="*/ 4 w 22"/>
                <a:gd name="T31" fmla="*/ 4 h 30"/>
                <a:gd name="T32" fmla="*/ 10 w 22"/>
                <a:gd name="T33" fmla="*/ 4 h 30"/>
                <a:gd name="T34" fmla="*/ 13 w 22"/>
                <a:gd name="T35" fmla="*/ 4 h 30"/>
                <a:gd name="T36" fmla="*/ 15 w 22"/>
                <a:gd name="T37" fmla="*/ 5 h 30"/>
                <a:gd name="T38" fmla="*/ 16 w 22"/>
                <a:gd name="T39" fmla="*/ 6 h 30"/>
                <a:gd name="T40" fmla="*/ 17 w 22"/>
                <a:gd name="T41" fmla="*/ 9 h 30"/>
                <a:gd name="T42" fmla="*/ 16 w 22"/>
                <a:gd name="T43" fmla="*/ 12 h 30"/>
                <a:gd name="T44" fmla="*/ 15 w 22"/>
                <a:gd name="T45" fmla="*/ 13 h 30"/>
                <a:gd name="T46" fmla="*/ 12 w 22"/>
                <a:gd name="T47" fmla="*/ 14 h 30"/>
                <a:gd name="T48" fmla="*/ 9 w 22"/>
                <a:gd name="T49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30">
                  <a:moveTo>
                    <a:pt x="19" y="15"/>
                  </a:moveTo>
                  <a:cubicBezTo>
                    <a:pt x="21" y="14"/>
                    <a:pt x="22" y="12"/>
                    <a:pt x="22" y="9"/>
                  </a:cubicBezTo>
                  <a:cubicBezTo>
                    <a:pt x="22" y="6"/>
                    <a:pt x="21" y="4"/>
                    <a:pt x="19" y="3"/>
                  </a:cubicBezTo>
                  <a:cubicBezTo>
                    <a:pt x="17" y="1"/>
                    <a:pt x="15" y="0"/>
                    <a:pt x="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6" y="17"/>
                    <a:pt x="18" y="16"/>
                    <a:pt x="19" y="15"/>
                  </a:cubicBezTo>
                  <a:close/>
                  <a:moveTo>
                    <a:pt x="9" y="14"/>
                  </a:moveTo>
                  <a:cubicBezTo>
                    <a:pt x="4" y="14"/>
                    <a:pt x="4" y="14"/>
                    <a:pt x="4" y="1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2" y="4"/>
                    <a:pt x="13" y="4"/>
                  </a:cubicBezTo>
                  <a:cubicBezTo>
                    <a:pt x="14" y="4"/>
                    <a:pt x="14" y="5"/>
                    <a:pt x="15" y="5"/>
                  </a:cubicBezTo>
                  <a:cubicBezTo>
                    <a:pt x="16" y="5"/>
                    <a:pt x="16" y="6"/>
                    <a:pt x="16" y="6"/>
                  </a:cubicBezTo>
                  <a:cubicBezTo>
                    <a:pt x="17" y="7"/>
                    <a:pt x="17" y="8"/>
                    <a:pt x="17" y="9"/>
                  </a:cubicBezTo>
                  <a:cubicBezTo>
                    <a:pt x="17" y="10"/>
                    <a:pt x="17" y="11"/>
                    <a:pt x="16" y="12"/>
                  </a:cubicBezTo>
                  <a:cubicBezTo>
                    <a:pt x="16" y="12"/>
                    <a:pt x="15" y="13"/>
                    <a:pt x="15" y="13"/>
                  </a:cubicBezTo>
                  <a:cubicBezTo>
                    <a:pt x="14" y="13"/>
                    <a:pt x="13" y="13"/>
                    <a:pt x="12" y="14"/>
                  </a:cubicBezTo>
                  <a:cubicBezTo>
                    <a:pt x="11" y="14"/>
                    <a:pt x="10" y="14"/>
                    <a:pt x="9" y="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 dirty="0">
                <a:solidFill>
                  <a:schemeClr val="bg2"/>
                </a:solidFill>
              </a:endParaRPr>
            </a:p>
          </p:txBody>
        </p:sp>
        <p:sp>
          <p:nvSpPr>
            <p:cNvPr id="32" name="Freeform 14"/>
            <p:cNvSpPr>
              <a:spLocks noEditPoints="1"/>
            </p:cNvSpPr>
            <p:nvPr userDrawn="1"/>
          </p:nvSpPr>
          <p:spPr bwMode="gray">
            <a:xfrm>
              <a:off x="5720" y="2208"/>
              <a:ext cx="120" cy="121"/>
            </a:xfrm>
            <a:custGeom>
              <a:avLst/>
              <a:gdLst>
                <a:gd name="T0" fmla="*/ 49 w 51"/>
                <a:gd name="T1" fmla="*/ 15 h 51"/>
                <a:gd name="T2" fmla="*/ 44 w 51"/>
                <a:gd name="T3" fmla="*/ 7 h 51"/>
                <a:gd name="T4" fmla="*/ 35 w 51"/>
                <a:gd name="T5" fmla="*/ 2 h 51"/>
                <a:gd name="T6" fmla="*/ 26 w 51"/>
                <a:gd name="T7" fmla="*/ 0 h 51"/>
                <a:gd name="T8" fmla="*/ 16 w 51"/>
                <a:gd name="T9" fmla="*/ 2 h 51"/>
                <a:gd name="T10" fmla="*/ 8 w 51"/>
                <a:gd name="T11" fmla="*/ 7 h 51"/>
                <a:gd name="T12" fmla="*/ 2 w 51"/>
                <a:gd name="T13" fmla="*/ 15 h 51"/>
                <a:gd name="T14" fmla="*/ 0 w 51"/>
                <a:gd name="T15" fmla="*/ 25 h 51"/>
                <a:gd name="T16" fmla="*/ 2 w 51"/>
                <a:gd name="T17" fmla="*/ 35 h 51"/>
                <a:gd name="T18" fmla="*/ 8 w 51"/>
                <a:gd name="T19" fmla="*/ 44 h 51"/>
                <a:gd name="T20" fmla="*/ 16 w 51"/>
                <a:gd name="T21" fmla="*/ 49 h 51"/>
                <a:gd name="T22" fmla="*/ 26 w 51"/>
                <a:gd name="T23" fmla="*/ 51 h 51"/>
                <a:gd name="T24" fmla="*/ 35 w 51"/>
                <a:gd name="T25" fmla="*/ 49 h 51"/>
                <a:gd name="T26" fmla="*/ 44 w 51"/>
                <a:gd name="T27" fmla="*/ 44 h 51"/>
                <a:gd name="T28" fmla="*/ 49 w 51"/>
                <a:gd name="T29" fmla="*/ 35 h 51"/>
                <a:gd name="T30" fmla="*/ 51 w 51"/>
                <a:gd name="T31" fmla="*/ 25 h 51"/>
                <a:gd name="T32" fmla="*/ 49 w 51"/>
                <a:gd name="T33" fmla="*/ 15 h 51"/>
                <a:gd name="T34" fmla="*/ 45 w 51"/>
                <a:gd name="T35" fmla="*/ 34 h 51"/>
                <a:gd name="T36" fmla="*/ 41 w 51"/>
                <a:gd name="T37" fmla="*/ 41 h 51"/>
                <a:gd name="T38" fmla="*/ 34 w 51"/>
                <a:gd name="T39" fmla="*/ 45 h 51"/>
                <a:gd name="T40" fmla="*/ 26 w 51"/>
                <a:gd name="T41" fmla="*/ 47 h 51"/>
                <a:gd name="T42" fmla="*/ 17 w 51"/>
                <a:gd name="T43" fmla="*/ 45 h 51"/>
                <a:gd name="T44" fmla="*/ 11 w 51"/>
                <a:gd name="T45" fmla="*/ 41 h 51"/>
                <a:gd name="T46" fmla="*/ 6 w 51"/>
                <a:gd name="T47" fmla="*/ 34 h 51"/>
                <a:gd name="T48" fmla="*/ 5 w 51"/>
                <a:gd name="T49" fmla="*/ 25 h 51"/>
                <a:gd name="T50" fmla="*/ 6 w 51"/>
                <a:gd name="T51" fmla="*/ 17 h 51"/>
                <a:gd name="T52" fmla="*/ 11 w 51"/>
                <a:gd name="T53" fmla="*/ 10 h 51"/>
                <a:gd name="T54" fmla="*/ 17 w 51"/>
                <a:gd name="T55" fmla="*/ 5 h 51"/>
                <a:gd name="T56" fmla="*/ 26 w 51"/>
                <a:gd name="T57" fmla="*/ 4 h 51"/>
                <a:gd name="T58" fmla="*/ 34 w 51"/>
                <a:gd name="T59" fmla="*/ 5 h 51"/>
                <a:gd name="T60" fmla="*/ 41 w 51"/>
                <a:gd name="T61" fmla="*/ 10 h 51"/>
                <a:gd name="T62" fmla="*/ 45 w 51"/>
                <a:gd name="T63" fmla="*/ 17 h 51"/>
                <a:gd name="T64" fmla="*/ 47 w 51"/>
                <a:gd name="T65" fmla="*/ 25 h 51"/>
                <a:gd name="T66" fmla="*/ 45 w 51"/>
                <a:gd name="T67" fmla="*/ 3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1" h="51">
                  <a:moveTo>
                    <a:pt x="49" y="15"/>
                  </a:moveTo>
                  <a:cubicBezTo>
                    <a:pt x="48" y="12"/>
                    <a:pt x="46" y="9"/>
                    <a:pt x="44" y="7"/>
                  </a:cubicBezTo>
                  <a:cubicBezTo>
                    <a:pt x="41" y="5"/>
                    <a:pt x="39" y="3"/>
                    <a:pt x="35" y="2"/>
                  </a:cubicBezTo>
                  <a:cubicBezTo>
                    <a:pt x="32" y="0"/>
                    <a:pt x="29" y="0"/>
                    <a:pt x="26" y="0"/>
                  </a:cubicBezTo>
                  <a:cubicBezTo>
                    <a:pt x="22" y="0"/>
                    <a:pt x="19" y="0"/>
                    <a:pt x="16" y="2"/>
                  </a:cubicBezTo>
                  <a:cubicBezTo>
                    <a:pt x="13" y="3"/>
                    <a:pt x="10" y="5"/>
                    <a:pt x="8" y="7"/>
                  </a:cubicBezTo>
                  <a:cubicBezTo>
                    <a:pt x="5" y="9"/>
                    <a:pt x="3" y="12"/>
                    <a:pt x="2" y="15"/>
                  </a:cubicBezTo>
                  <a:cubicBezTo>
                    <a:pt x="1" y="18"/>
                    <a:pt x="0" y="22"/>
                    <a:pt x="0" y="25"/>
                  </a:cubicBezTo>
                  <a:cubicBezTo>
                    <a:pt x="0" y="29"/>
                    <a:pt x="1" y="32"/>
                    <a:pt x="2" y="35"/>
                  </a:cubicBezTo>
                  <a:cubicBezTo>
                    <a:pt x="3" y="39"/>
                    <a:pt x="5" y="41"/>
                    <a:pt x="8" y="44"/>
                  </a:cubicBezTo>
                  <a:cubicBezTo>
                    <a:pt x="10" y="46"/>
                    <a:pt x="13" y="48"/>
                    <a:pt x="16" y="49"/>
                  </a:cubicBezTo>
                  <a:cubicBezTo>
                    <a:pt x="19" y="50"/>
                    <a:pt x="22" y="51"/>
                    <a:pt x="26" y="51"/>
                  </a:cubicBezTo>
                  <a:cubicBezTo>
                    <a:pt x="29" y="51"/>
                    <a:pt x="32" y="50"/>
                    <a:pt x="35" y="49"/>
                  </a:cubicBezTo>
                  <a:cubicBezTo>
                    <a:pt x="39" y="48"/>
                    <a:pt x="41" y="46"/>
                    <a:pt x="44" y="44"/>
                  </a:cubicBezTo>
                  <a:cubicBezTo>
                    <a:pt x="46" y="41"/>
                    <a:pt x="48" y="39"/>
                    <a:pt x="49" y="35"/>
                  </a:cubicBezTo>
                  <a:cubicBezTo>
                    <a:pt x="51" y="32"/>
                    <a:pt x="51" y="29"/>
                    <a:pt x="51" y="25"/>
                  </a:cubicBezTo>
                  <a:cubicBezTo>
                    <a:pt x="51" y="22"/>
                    <a:pt x="51" y="18"/>
                    <a:pt x="49" y="15"/>
                  </a:cubicBezTo>
                  <a:close/>
                  <a:moveTo>
                    <a:pt x="45" y="34"/>
                  </a:moveTo>
                  <a:cubicBezTo>
                    <a:pt x="44" y="37"/>
                    <a:pt x="42" y="39"/>
                    <a:pt x="41" y="41"/>
                  </a:cubicBezTo>
                  <a:cubicBezTo>
                    <a:pt x="39" y="43"/>
                    <a:pt x="36" y="44"/>
                    <a:pt x="34" y="45"/>
                  </a:cubicBezTo>
                  <a:cubicBezTo>
                    <a:pt x="31" y="47"/>
                    <a:pt x="29" y="47"/>
                    <a:pt x="26" y="47"/>
                  </a:cubicBezTo>
                  <a:cubicBezTo>
                    <a:pt x="23" y="47"/>
                    <a:pt x="20" y="47"/>
                    <a:pt x="17" y="45"/>
                  </a:cubicBezTo>
                  <a:cubicBezTo>
                    <a:pt x="15" y="44"/>
                    <a:pt x="12" y="43"/>
                    <a:pt x="11" y="41"/>
                  </a:cubicBezTo>
                  <a:cubicBezTo>
                    <a:pt x="9" y="39"/>
                    <a:pt x="7" y="37"/>
                    <a:pt x="6" y="34"/>
                  </a:cubicBezTo>
                  <a:cubicBezTo>
                    <a:pt x="5" y="31"/>
                    <a:pt x="5" y="28"/>
                    <a:pt x="5" y="25"/>
                  </a:cubicBezTo>
                  <a:cubicBezTo>
                    <a:pt x="5" y="22"/>
                    <a:pt x="5" y="19"/>
                    <a:pt x="6" y="17"/>
                  </a:cubicBezTo>
                  <a:cubicBezTo>
                    <a:pt x="7" y="14"/>
                    <a:pt x="9" y="12"/>
                    <a:pt x="11" y="10"/>
                  </a:cubicBezTo>
                  <a:cubicBezTo>
                    <a:pt x="12" y="8"/>
                    <a:pt x="15" y="6"/>
                    <a:pt x="17" y="5"/>
                  </a:cubicBezTo>
                  <a:cubicBezTo>
                    <a:pt x="20" y="4"/>
                    <a:pt x="23" y="4"/>
                    <a:pt x="26" y="4"/>
                  </a:cubicBezTo>
                  <a:cubicBezTo>
                    <a:pt x="29" y="4"/>
                    <a:pt x="31" y="4"/>
                    <a:pt x="34" y="5"/>
                  </a:cubicBezTo>
                  <a:cubicBezTo>
                    <a:pt x="36" y="6"/>
                    <a:pt x="39" y="8"/>
                    <a:pt x="41" y="10"/>
                  </a:cubicBezTo>
                  <a:cubicBezTo>
                    <a:pt x="42" y="12"/>
                    <a:pt x="44" y="14"/>
                    <a:pt x="45" y="17"/>
                  </a:cubicBezTo>
                  <a:cubicBezTo>
                    <a:pt x="46" y="19"/>
                    <a:pt x="47" y="22"/>
                    <a:pt x="47" y="25"/>
                  </a:cubicBezTo>
                  <a:cubicBezTo>
                    <a:pt x="47" y="28"/>
                    <a:pt x="46" y="31"/>
                    <a:pt x="45" y="3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742249" y="8868333"/>
            <a:ext cx="4906171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700">
                <a:solidFill>
                  <a:schemeClr val="bg2"/>
                </a:solidFill>
              </a:defRPr>
            </a:lvl1pPr>
          </a:lstStyle>
          <a:p>
            <a:r>
              <a:rPr lang="en-US"/>
              <a:t>© 2019 NetApp, Inc. All rights reserved. </a:t>
            </a:r>
            <a:endParaRPr lang="en-US" dirty="0"/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5"/>
          </p:nvPr>
        </p:nvSpPr>
        <p:spPr>
          <a:xfrm>
            <a:off x="382587" y="8852944"/>
            <a:ext cx="261144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 b="1">
                <a:solidFill>
                  <a:schemeClr val="bg2"/>
                </a:solidFill>
              </a:defRPr>
            </a:lvl1pPr>
          </a:lstStyle>
          <a:p>
            <a:fld id="{16AA2537-0790-4789-A16C-397C663A33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marR="0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Tx/>
      <a:buSzTx/>
      <a:buFontTx/>
      <a:buNone/>
      <a:tabLst/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168275" marR="0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Tx/>
      <a:buSzTx/>
      <a:buFontTx/>
      <a:buNone/>
      <a:tabLst/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349250" marR="0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Tx/>
      <a:buSzTx/>
      <a:buFontTx/>
      <a:buNone/>
      <a:tabLst/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517525" marR="0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Tx/>
      <a:buSzTx/>
      <a:buFontTx/>
      <a:buNone/>
      <a:tabLst/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685800" marR="0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Tx/>
      <a:buSzTx/>
      <a:buFontTx/>
      <a:buNone/>
      <a:tabLst/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77838" y="301625"/>
            <a:ext cx="5902325" cy="33194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Instructor Notes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b="1" dirty="0"/>
              <a:t>Student Notes 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4AB180-9A99-43BA-A7A8-8BAE0200736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2019 NetApp, Inc. All rights reserved.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1EDBD-5B07-4D1B-9ADC-1A9676A17E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AA2537-0790-4789-A16C-397C663A333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666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77838" y="301625"/>
            <a:ext cx="5902325" cy="33194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Instructor Notes</a:t>
            </a:r>
            <a:endParaRPr lang="en-US" dirty="0"/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/>
          </a:p>
          <a:p>
            <a:r>
              <a:rPr lang="en-US" b="1" dirty="0"/>
              <a:t>Student Notes </a:t>
            </a:r>
            <a:br>
              <a:rPr lang="en-US" dirty="0"/>
            </a:br>
            <a:endParaRPr lang="en-US" dirty="0"/>
          </a:p>
          <a:p>
            <a:endParaRPr lang="en-US" i="0" baseline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A2D298-B082-4489-8091-6BC9D7BBC5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2019 NetApp, Inc. All rights reserved.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688C0-3092-445F-8DB1-4EA31EC632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AA2537-0790-4789-A16C-397C663A333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Instructor Notes</a:t>
            </a:r>
          </a:p>
          <a:p>
            <a:endParaRPr lang="en-US" dirty="0"/>
          </a:p>
          <a:p>
            <a:r>
              <a:rPr lang="en-US" b="1" dirty="0"/>
              <a:t>Student Notes</a:t>
            </a:r>
            <a:endParaRPr lang="en-US" dirty="0"/>
          </a:p>
          <a:p>
            <a:r>
              <a:rPr lang="en-US" dirty="0"/>
              <a:t>In this example, you discover two systems that are used to create a data-protection relationship. </a:t>
            </a:r>
            <a:r>
              <a:rPr lang="en-US" dirty="0">
                <a:solidFill>
                  <a:srgbClr val="000000"/>
                </a:solidFill>
              </a:rPr>
              <a:t>On the right is</a:t>
            </a:r>
            <a:r>
              <a:rPr lang="en-US" dirty="0"/>
              <a:t> the primary data stored in an ONTAP cluster that is located in an on-premises data center. On the left is a </a:t>
            </a:r>
            <a:r>
              <a:rPr lang="en-US" dirty="0">
                <a:solidFill>
                  <a:srgbClr val="000000"/>
                </a:solidFill>
              </a:rPr>
              <a:t>Cloud Volumes ONTAP</a:t>
            </a:r>
            <a:r>
              <a:rPr lang="en-US" dirty="0"/>
              <a:t> instance, which is the </a:t>
            </a:r>
            <a:r>
              <a:rPr lang="en-US" dirty="0">
                <a:solidFill>
                  <a:srgbClr val="000000"/>
                </a:solidFill>
              </a:rPr>
              <a:t>backup</a:t>
            </a:r>
            <a:r>
              <a:rPr lang="en-US" dirty="0"/>
              <a:t> target.</a:t>
            </a:r>
          </a:p>
          <a:p>
            <a:endParaRPr lang="en-US" dirty="0"/>
          </a:p>
          <a:p>
            <a:r>
              <a:rPr lang="en-US" dirty="0"/>
              <a:t>To create this relationship, simply drag the ONTAP cluster icon to the </a:t>
            </a:r>
            <a:r>
              <a:rPr lang="en-US" dirty="0">
                <a:solidFill>
                  <a:srgbClr val="000000"/>
                </a:solidFill>
              </a:rPr>
              <a:t>Cloud Volumes ONTAP</a:t>
            </a:r>
            <a:r>
              <a:rPr lang="en-US" dirty="0"/>
              <a:t> icon. This action initiates the Replication Setup </a:t>
            </a:r>
            <a:r>
              <a:rPr lang="en-US" dirty="0">
                <a:solidFill>
                  <a:srgbClr val="000000"/>
                </a:solidFill>
              </a:rPr>
              <a:t>wizard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F0D2E-F182-4EF6-9B31-010A00F8740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2019 NetApp, Inc. All rights reserved.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90B4B-7401-4292-A093-ABAD82AB4E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AA2537-0790-4789-A16C-397C663A333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250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Instructor Notes</a:t>
            </a:r>
          </a:p>
          <a:p>
            <a:r>
              <a:rPr lang="en-US" b="0" dirty="0"/>
              <a:t>Mirror = SnapMirror, Backup = SnapVault</a:t>
            </a:r>
          </a:p>
          <a:p>
            <a:endParaRPr lang="en-US" b="1" dirty="0"/>
          </a:p>
          <a:p>
            <a:r>
              <a:rPr lang="en-US" b="1" dirty="0"/>
              <a:t>Student Notes</a:t>
            </a:r>
          </a:p>
          <a:p>
            <a:r>
              <a:rPr lang="en-US" dirty="0"/>
              <a:t>You are asked to select a source volume.</a:t>
            </a:r>
          </a:p>
          <a:p>
            <a:endParaRPr lang="en-US" dirty="0"/>
          </a:p>
          <a:p>
            <a:pPr defTabSz="966576">
              <a:defRPr/>
            </a:pPr>
            <a:r>
              <a:rPr lang="en-US" dirty="0"/>
              <a:t>You also need to specify a destination volume. Cloud Manager automatically creates this volume on the destination system, which, in this example, is the </a:t>
            </a:r>
            <a:r>
              <a:rPr lang="en-US" dirty="0">
                <a:solidFill>
                  <a:srgbClr val="000000"/>
                </a:solidFill>
              </a:rPr>
              <a:t>Cloud Volumes ONTAP</a:t>
            </a:r>
            <a:r>
              <a:rPr lang="en-US" dirty="0"/>
              <a:t> instance. You can set the maximum transfer rate. By default, the rate is unlimited.</a:t>
            </a:r>
          </a:p>
          <a:p>
            <a:pPr defTabSz="966576">
              <a:defRPr/>
            </a:pPr>
            <a:endParaRPr lang="en-US" dirty="0"/>
          </a:p>
          <a:p>
            <a:r>
              <a:rPr lang="en-US" dirty="0"/>
              <a:t>You then </a:t>
            </a:r>
            <a:r>
              <a:rPr lang="en-US" dirty="0">
                <a:solidFill>
                  <a:srgbClr val="000000"/>
                </a:solidFill>
              </a:rPr>
              <a:t>choose</a:t>
            </a:r>
            <a:r>
              <a:rPr lang="en-US" dirty="0"/>
              <a:t> the type of replication to perform on the volume. There are two default replication policies: </a:t>
            </a:r>
            <a:r>
              <a:rPr lang="en-US" dirty="0">
                <a:solidFill>
                  <a:srgbClr val="000000"/>
                </a:solidFill>
              </a:rPr>
              <a:t>mirror</a:t>
            </a:r>
            <a:r>
              <a:rPr lang="en-US" dirty="0"/>
              <a:t> and backup.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dirty="0"/>
              <a:t>The mirror policy is typically used for disaster recovery.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dirty="0"/>
              <a:t>The backup policy is typically used for long-term retention of backup copies.</a:t>
            </a:r>
          </a:p>
          <a:p>
            <a:r>
              <a:rPr lang="en-US" dirty="0"/>
              <a:t>You select a replication schedule, or you can select a one-time copy.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446AB0-CE86-456A-A640-24B473A083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2019 NetApp, Inc. All rights reserved.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D9B96E-1328-4E9B-A1FC-AE0B8D268C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AA2537-0790-4789-A16C-397C663A333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61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Instructor Notes</a:t>
            </a:r>
          </a:p>
          <a:p>
            <a:endParaRPr lang="en-US" dirty="0"/>
          </a:p>
          <a:p>
            <a:r>
              <a:rPr lang="en-US" b="1" dirty="0"/>
              <a:t>Student Notes</a:t>
            </a:r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330C3-2565-4729-8AF1-FB8650CBB85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2019 NetApp, Inc. All rights reserved.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8A8A72-ECA0-4ED5-B97C-D11108092A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AA2537-0790-4789-A16C-397C663A333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727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DFBC0-9A08-44F8-8F01-21C9ACCDA1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2019 NetApp, Inc. All rights reserved.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16164-2816-4455-AC38-24A402B5D9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AA2537-0790-4789-A16C-397C663A333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3444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Instructor Notes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</a:rPr>
              <a:t>The</a:t>
            </a:r>
            <a:r>
              <a:rPr lang="en-US" dirty="0"/>
              <a:t> instructor can </a:t>
            </a:r>
            <a:r>
              <a:rPr lang="en-US" dirty="0">
                <a:solidFill>
                  <a:srgbClr val="000000"/>
                </a:solidFill>
              </a:rPr>
              <a:t>choose</a:t>
            </a:r>
            <a:r>
              <a:rPr lang="en-US" dirty="0"/>
              <a:t> to use this slide here to talk about what the student </a:t>
            </a:r>
            <a:r>
              <a:rPr lang="en-US" dirty="0">
                <a:solidFill>
                  <a:srgbClr val="000000"/>
                </a:solidFill>
              </a:rPr>
              <a:t>will do</a:t>
            </a:r>
            <a:r>
              <a:rPr lang="en-US" dirty="0"/>
              <a:t> in the </a:t>
            </a:r>
            <a:r>
              <a:rPr lang="en-US" dirty="0">
                <a:solidFill>
                  <a:srgbClr val="000000"/>
                </a:solidFill>
              </a:rPr>
              <a:t>labs</a:t>
            </a:r>
            <a:r>
              <a:rPr lang="en-US" dirty="0"/>
              <a:t> and/or use it at the end of the module to give a summary of what they did in the </a:t>
            </a:r>
            <a:r>
              <a:rPr lang="en-US" dirty="0">
                <a:solidFill>
                  <a:srgbClr val="000000"/>
                </a:solidFill>
              </a:rPr>
              <a:t>lab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Explanation for the slide:</a:t>
            </a:r>
          </a:p>
          <a:p>
            <a:r>
              <a:rPr lang="en-US" dirty="0">
                <a:solidFill>
                  <a:srgbClr val="000000"/>
                </a:solidFill>
              </a:rPr>
              <a:t>We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will use</a:t>
            </a:r>
            <a:r>
              <a:rPr lang="en-US" dirty="0"/>
              <a:t> OCCM that gives us an enterprise class management capability for multiple cloud environments and a simple </a:t>
            </a:r>
            <a:r>
              <a:rPr lang="en-US" dirty="0">
                <a:solidFill>
                  <a:srgbClr val="000000"/>
                </a:solidFill>
              </a:rPr>
              <a:t>drag and drop</a:t>
            </a:r>
            <a:r>
              <a:rPr lang="en-US" dirty="0"/>
              <a:t> mechanism to move data across the </a:t>
            </a:r>
            <a:r>
              <a:rPr lang="en-US" dirty="0">
                <a:solidFill>
                  <a:srgbClr val="000000"/>
                </a:solidFill>
              </a:rPr>
              <a:t>data Fabric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>
                <a:solidFill>
                  <a:srgbClr val="000000"/>
                </a:solidFill>
              </a:rPr>
              <a:t>We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will use</a:t>
            </a:r>
            <a:r>
              <a:rPr lang="en-US" dirty="0"/>
              <a:t> the </a:t>
            </a:r>
            <a:r>
              <a:rPr lang="en-US" dirty="0">
                <a:solidFill>
                  <a:srgbClr val="000000"/>
                </a:solidFill>
              </a:rPr>
              <a:t>jumphost</a:t>
            </a:r>
            <a:r>
              <a:rPr lang="en-US" dirty="0"/>
              <a:t> in the on-prem data center as a </a:t>
            </a:r>
            <a:r>
              <a:rPr lang="en-US" dirty="0">
                <a:solidFill>
                  <a:srgbClr val="000000"/>
                </a:solidFill>
              </a:rPr>
              <a:t>cifs</a:t>
            </a:r>
            <a:r>
              <a:rPr lang="en-US" dirty="0"/>
              <a:t> client and write some data into a volume in the on-prem data center. </a:t>
            </a:r>
            <a:r>
              <a:rPr lang="en-US" dirty="0">
                <a:solidFill>
                  <a:srgbClr val="000000"/>
                </a:solidFill>
              </a:rPr>
              <a:t>For this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we</a:t>
            </a:r>
            <a:r>
              <a:rPr lang="en-US" dirty="0"/>
              <a:t> need to create a share and map a network </a:t>
            </a:r>
            <a:r>
              <a:rPr lang="en-US" dirty="0">
                <a:solidFill>
                  <a:srgbClr val="000000"/>
                </a:solidFill>
              </a:rPr>
              <a:t>drive</a:t>
            </a:r>
            <a:r>
              <a:rPr lang="en-US" dirty="0"/>
              <a:t> from the client to the share.</a:t>
            </a:r>
          </a:p>
          <a:p>
            <a:r>
              <a:rPr lang="en-US" dirty="0"/>
              <a:t>[Animation]</a:t>
            </a:r>
            <a:r>
              <a:rPr lang="en-US" dirty="0">
                <a:solidFill>
                  <a:srgbClr val="000000"/>
                </a:solidFill>
              </a:rPr>
              <a:t>We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will establish</a:t>
            </a:r>
            <a:r>
              <a:rPr lang="en-US" dirty="0"/>
              <a:t> a </a:t>
            </a:r>
            <a:r>
              <a:rPr lang="en-US" dirty="0">
                <a:solidFill>
                  <a:srgbClr val="000000"/>
                </a:solidFill>
              </a:rPr>
              <a:t>snapmirror relationship</a:t>
            </a:r>
            <a:r>
              <a:rPr lang="en-US" dirty="0"/>
              <a:t> between the </a:t>
            </a:r>
            <a:r>
              <a:rPr lang="en-US" dirty="0">
                <a:solidFill>
                  <a:srgbClr val="000000"/>
                </a:solidFill>
              </a:rPr>
              <a:t>on prem</a:t>
            </a:r>
            <a:r>
              <a:rPr lang="en-US" dirty="0"/>
              <a:t> and the </a:t>
            </a:r>
            <a:r>
              <a:rPr lang="en-US" dirty="0">
                <a:solidFill>
                  <a:srgbClr val="000000"/>
                </a:solidFill>
              </a:rPr>
              <a:t>ONTAP Cloud</a:t>
            </a:r>
            <a:r>
              <a:rPr lang="en-US" dirty="0"/>
              <a:t> by simply dragging and dropping the </a:t>
            </a:r>
            <a:r>
              <a:rPr lang="en-US" dirty="0">
                <a:solidFill>
                  <a:srgbClr val="000000"/>
                </a:solidFill>
              </a:rPr>
              <a:t>ontap</a:t>
            </a:r>
            <a:r>
              <a:rPr lang="en-US" dirty="0"/>
              <a:t> environment on the </a:t>
            </a:r>
            <a:r>
              <a:rPr lang="en-US" dirty="0">
                <a:solidFill>
                  <a:srgbClr val="000000"/>
                </a:solidFill>
              </a:rPr>
              <a:t>AWS</a:t>
            </a:r>
            <a:r>
              <a:rPr lang="en-US" dirty="0"/>
              <a:t> Cloud environment in OCCM. </a:t>
            </a:r>
          </a:p>
          <a:p>
            <a:r>
              <a:rPr lang="en-US" dirty="0"/>
              <a:t>[Animation]</a:t>
            </a:r>
            <a:r>
              <a:rPr lang="en-US" dirty="0">
                <a:solidFill>
                  <a:srgbClr val="000000"/>
                </a:solidFill>
              </a:rPr>
              <a:t>We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will update</a:t>
            </a:r>
            <a:r>
              <a:rPr lang="en-US" dirty="0"/>
              <a:t> the data in the On-prem environment by writing more data using the </a:t>
            </a:r>
            <a:r>
              <a:rPr lang="en-US" dirty="0">
                <a:solidFill>
                  <a:srgbClr val="000000"/>
                </a:solidFill>
              </a:rPr>
              <a:t>cifs</a:t>
            </a:r>
            <a:r>
              <a:rPr lang="en-US" dirty="0"/>
              <a:t> client. </a:t>
            </a:r>
          </a:p>
          <a:p>
            <a:r>
              <a:rPr lang="en-US" dirty="0"/>
              <a:t>[Animation]</a:t>
            </a:r>
            <a:r>
              <a:rPr lang="en-US" dirty="0">
                <a:solidFill>
                  <a:srgbClr val="000000"/>
                </a:solidFill>
              </a:rPr>
              <a:t>We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will update</a:t>
            </a:r>
            <a:r>
              <a:rPr lang="en-US" dirty="0"/>
              <a:t> the </a:t>
            </a:r>
            <a:r>
              <a:rPr lang="en-US" dirty="0">
                <a:solidFill>
                  <a:srgbClr val="000000"/>
                </a:solidFill>
              </a:rPr>
              <a:t>snapmirror relationship</a:t>
            </a:r>
            <a:r>
              <a:rPr lang="en-US" dirty="0"/>
              <a:t> so that new data is copied over. </a:t>
            </a:r>
          </a:p>
          <a:p>
            <a:r>
              <a:rPr lang="en-US" dirty="0"/>
              <a:t>[Animation][Animation]In a real world scenario, if the on-prem goes down due to a disaster situation, </a:t>
            </a:r>
            <a:r>
              <a:rPr lang="en-US" dirty="0">
                <a:solidFill>
                  <a:srgbClr val="000000"/>
                </a:solidFill>
              </a:rPr>
              <a:t>we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will break</a:t>
            </a:r>
            <a:r>
              <a:rPr lang="en-US" dirty="0"/>
              <a:t> the </a:t>
            </a:r>
            <a:r>
              <a:rPr lang="en-US" dirty="0">
                <a:solidFill>
                  <a:srgbClr val="000000"/>
                </a:solidFill>
              </a:rPr>
              <a:t>snapmirror relationship</a:t>
            </a:r>
            <a:r>
              <a:rPr lang="en-US" dirty="0"/>
              <a:t>.</a:t>
            </a:r>
          </a:p>
          <a:p>
            <a:r>
              <a:rPr lang="en-US" dirty="0"/>
              <a:t>[Animation]</a:t>
            </a:r>
            <a:r>
              <a:rPr lang="en-US" dirty="0">
                <a:solidFill>
                  <a:srgbClr val="000000"/>
                </a:solidFill>
              </a:rPr>
              <a:t>We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will provide</a:t>
            </a:r>
            <a:r>
              <a:rPr lang="en-US" dirty="0"/>
              <a:t> continuous access to the data from the cloud. </a:t>
            </a:r>
            <a:r>
              <a:rPr lang="en-US" dirty="0">
                <a:solidFill>
                  <a:srgbClr val="000000"/>
                </a:solidFill>
              </a:rPr>
              <a:t>For this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we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will provide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cifs</a:t>
            </a:r>
            <a:r>
              <a:rPr lang="en-US" dirty="0"/>
              <a:t> access through a windows </a:t>
            </a:r>
            <a:r>
              <a:rPr lang="en-US" dirty="0">
                <a:solidFill>
                  <a:srgbClr val="000000"/>
                </a:solidFill>
              </a:rPr>
              <a:t>ec2</a:t>
            </a:r>
            <a:r>
              <a:rPr lang="en-US" dirty="0"/>
              <a:t> </a:t>
            </a:r>
            <a:r>
              <a:rPr lang="en-US" dirty="0" err="1"/>
              <a:t>instance.Again</a:t>
            </a:r>
            <a:r>
              <a:rPr lang="en-US" dirty="0"/>
              <a:t> for </a:t>
            </a:r>
            <a:r>
              <a:rPr lang="en-US" dirty="0">
                <a:solidFill>
                  <a:srgbClr val="000000"/>
                </a:solidFill>
              </a:rPr>
              <a:t>this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we</a:t>
            </a:r>
            <a:r>
              <a:rPr lang="en-US" dirty="0"/>
              <a:t> need to create a share in the </a:t>
            </a:r>
            <a:r>
              <a:rPr lang="en-US" dirty="0">
                <a:solidFill>
                  <a:srgbClr val="000000"/>
                </a:solidFill>
              </a:rPr>
              <a:t>ONTAP Cloud</a:t>
            </a:r>
            <a:r>
              <a:rPr lang="en-US" dirty="0"/>
              <a:t> instance and map a network </a:t>
            </a:r>
            <a:r>
              <a:rPr lang="en-US" dirty="0">
                <a:solidFill>
                  <a:srgbClr val="000000"/>
                </a:solidFill>
              </a:rPr>
              <a:t>drive</a:t>
            </a:r>
            <a:r>
              <a:rPr lang="en-US" dirty="0"/>
              <a:t> to this share.</a:t>
            </a:r>
          </a:p>
          <a:p>
            <a:r>
              <a:rPr lang="en-US" dirty="0"/>
              <a:t>[Animation]Now, </a:t>
            </a:r>
            <a:r>
              <a:rPr lang="en-US" dirty="0">
                <a:solidFill>
                  <a:srgbClr val="000000"/>
                </a:solidFill>
              </a:rPr>
              <a:t>let us</a:t>
            </a:r>
            <a:r>
              <a:rPr lang="en-US" dirty="0"/>
              <a:t> assume that the on-prem data center is recovered and operational</a:t>
            </a:r>
          </a:p>
          <a:p>
            <a:r>
              <a:rPr lang="en-US" dirty="0"/>
              <a:t>[Animation]</a:t>
            </a:r>
          </a:p>
          <a:p>
            <a:r>
              <a:rPr lang="en-US" dirty="0"/>
              <a:t>[Animation]</a:t>
            </a:r>
            <a:r>
              <a:rPr lang="en-US" dirty="0">
                <a:solidFill>
                  <a:srgbClr val="000000"/>
                </a:solidFill>
              </a:rPr>
              <a:t>We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will do</a:t>
            </a:r>
            <a:r>
              <a:rPr lang="en-US" dirty="0"/>
              <a:t> a Reverse Resync operation and </a:t>
            </a:r>
            <a:r>
              <a:rPr lang="en-US" dirty="0">
                <a:solidFill>
                  <a:srgbClr val="000000"/>
                </a:solidFill>
              </a:rPr>
              <a:t>snapmirror</a:t>
            </a:r>
            <a:r>
              <a:rPr lang="en-US" dirty="0"/>
              <a:t> back all the data from the cloud to on-prem</a:t>
            </a:r>
          </a:p>
          <a:p>
            <a:r>
              <a:rPr lang="en-US" dirty="0"/>
              <a:t>[Animation]As a final step, </a:t>
            </a:r>
            <a:r>
              <a:rPr lang="en-US" dirty="0">
                <a:solidFill>
                  <a:srgbClr val="000000"/>
                </a:solidFill>
              </a:rPr>
              <a:t>we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will re-establish</a:t>
            </a:r>
            <a:r>
              <a:rPr lang="en-US" dirty="0"/>
              <a:t> the original and source and destination relationship with another </a:t>
            </a:r>
            <a:r>
              <a:rPr lang="en-US"/>
              <a:t>SnapMirror Resync.</a:t>
            </a:r>
            <a:endParaRPr lang="en-US" dirty="0"/>
          </a:p>
          <a:p>
            <a:endParaRPr lang="en-US" dirty="0"/>
          </a:p>
          <a:p>
            <a:r>
              <a:rPr lang="en-US" dirty="0"/>
              <a:t>So </a:t>
            </a:r>
            <a:r>
              <a:rPr lang="en-US" dirty="0">
                <a:solidFill>
                  <a:srgbClr val="000000"/>
                </a:solidFill>
              </a:rPr>
              <a:t>let us</a:t>
            </a:r>
            <a:r>
              <a:rPr lang="en-US" dirty="0"/>
              <a:t> go to the </a:t>
            </a:r>
            <a:r>
              <a:rPr lang="en-US" dirty="0">
                <a:solidFill>
                  <a:srgbClr val="000000"/>
                </a:solidFill>
              </a:rPr>
              <a:t>lab</a:t>
            </a:r>
            <a:r>
              <a:rPr lang="en-US" dirty="0"/>
              <a:t> and do these steps.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57400-0949-48FE-8B63-E88F4FF94D1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2019 NetApp, Inc. All rights reserved.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F43EE-5018-41BD-9F3D-6EF153A693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AA2537-0790-4789-A16C-397C663A333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758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Instructor Notes</a:t>
            </a:r>
          </a:p>
          <a:p>
            <a:r>
              <a:rPr lang="en-US" dirty="0">
                <a:solidFill>
                  <a:srgbClr val="000000"/>
                </a:solidFill>
              </a:rPr>
              <a:t>Question 1: No exact answers here, just an open ended question about using OCCM.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Question 2: The On-Prem domain controller (learn.netapp.local)</a:t>
            </a:r>
          </a:p>
          <a:p>
            <a:endParaRPr lang="en-US" b="1" dirty="0"/>
          </a:p>
          <a:p>
            <a:r>
              <a:rPr lang="en-US" b="1" dirty="0"/>
              <a:t>Student Notes</a:t>
            </a:r>
          </a:p>
          <a:p>
            <a:r>
              <a:rPr lang="en-US" dirty="0"/>
              <a:t>If you encounter an issue, notify your instructor immediately so that it can be resolved</a:t>
            </a:r>
            <a:r>
              <a:rPr lang="en-US" baseline="0" dirty="0"/>
              <a:t> promptly</a:t>
            </a:r>
            <a:r>
              <a:rPr lang="en-US" dirty="0"/>
              <a:t>.</a:t>
            </a:r>
            <a:endParaRPr lang="en-US" b="1" dirty="0"/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A8E815-CCF2-4A8F-A1D4-42EE678031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2019 NetApp, Inc. All rights reserved.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19E26-1EE4-4150-AF1A-2790DF9AA6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AA2537-0790-4789-A16C-397C663A333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525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Instructor Notes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b="1" dirty="0"/>
              <a:t>Student Notes 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98DDD-802B-44CA-B7DA-4F92EB261E3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2019 NetApp, Inc. All rights reserved.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2E754-246B-48C6-BDE8-C4A3B3FAEA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AA2537-0790-4789-A16C-397C663A333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482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jpe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5.jpe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jpe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1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>
  <p:cSld name="Title/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0" y="0"/>
            <a:ext cx="9756775" cy="549116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xtLst/>
        </p:spPr>
        <p:txBody>
          <a:bodyPr lIns="73244" tIns="36623" rIns="73244" bIns="36623"/>
          <a:lstStyle/>
          <a:p>
            <a:pPr>
              <a:defRPr/>
            </a:pPr>
            <a:endParaRPr lang="en-US" sz="1600" kern="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5600119" y="0"/>
            <a:ext cx="4156656" cy="1752600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defRPr/>
            </a:pPr>
            <a:endParaRPr lang="en-US" dirty="0"/>
          </a:p>
        </p:txBody>
      </p:sp>
      <p:pic>
        <p:nvPicPr>
          <p:cNvPr id="6" name="Picture 5" descr="photo-sq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50694" y="0"/>
            <a:ext cx="174942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photo-sq2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98094" y="0"/>
            <a:ext cx="17526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2098094" y="1976724"/>
            <a:ext cx="7445956" cy="117602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ct val="90000"/>
              </a:lnSpc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 bwMode="gray">
          <a:xfrm>
            <a:off x="2098094" y="3303937"/>
            <a:ext cx="7445956" cy="17125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charset="2"/>
              <a:buNone/>
              <a:defRPr sz="1800" b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buFont typeface="Wingdings" charset="2"/>
              <a:buNone/>
              <a:defRPr sz="1400" b="0">
                <a:solidFill>
                  <a:schemeClr val="bg1"/>
                </a:solidFill>
              </a:defRPr>
            </a:lvl2pPr>
            <a:lvl3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300" b="0">
                <a:solidFill>
                  <a:schemeClr val="bg2"/>
                </a:solidFill>
              </a:defRPr>
            </a:lvl3pPr>
            <a:lvl4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300" b="0">
                <a:solidFill>
                  <a:schemeClr val="bg2"/>
                </a:solidFill>
              </a:defRPr>
            </a:lvl4pPr>
            <a:lvl5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3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98094" y="5165725"/>
            <a:ext cx="5014912" cy="200025"/>
          </a:xfrm>
        </p:spPr>
        <p:txBody>
          <a:bodyPr/>
          <a:lstStyle>
            <a:lvl1pPr>
              <a:defRPr lang="en-US" sz="800">
                <a:solidFill>
                  <a:schemeClr val="bg1">
                    <a:lumMod val="7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© 2019 NetApp, Inc. All rights reserved. </a:t>
            </a:r>
            <a:endParaRPr dirty="0"/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889543" y="5189118"/>
            <a:ext cx="671050" cy="200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2978B7E-5EBE-134C-B481-E4E8CA36F80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 descr="large-netapp-logo-blue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098094" cy="1752600"/>
          </a:xfrm>
          <a:prstGeom prst="rect">
            <a:avLst/>
          </a:prstGeom>
        </p:spPr>
      </p:pic>
      <p:pic>
        <p:nvPicPr>
          <p:cNvPr id="13" name="Picture 12" descr="na_logo_hrz_1c-rev_cmyk.eps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139" y="5165725"/>
            <a:ext cx="1185784" cy="21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873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sson #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756775" cy="17526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defRPr/>
            </a:pPr>
            <a:endParaRPr lang="en-US" dirty="0"/>
          </a:p>
        </p:txBody>
      </p:sp>
      <p:pic>
        <p:nvPicPr>
          <p:cNvPr id="8" name="Picture 7" descr="photo-sq13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473450" y="0"/>
            <a:ext cx="17526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889543" y="5189118"/>
            <a:ext cx="671050" cy="200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78B7E-5EBE-134C-B481-E4E8CA36F8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 bwMode="gray">
          <a:xfrm>
            <a:off x="1739530" y="2043330"/>
            <a:ext cx="7804520" cy="1559640"/>
          </a:xfrm>
          <a:prstGeom prst="rect">
            <a:avLst/>
          </a:prstGeom>
        </p:spPr>
        <p:txBody>
          <a:bodyPr wrap="square" lIns="73244" tIns="36623" rIns="73244" bIns="36623">
            <a:noAutofit/>
          </a:bodyPr>
          <a:lstStyle>
            <a:lvl1pPr algn="l">
              <a:lnSpc>
                <a:spcPct val="90000"/>
              </a:lnSpc>
              <a:defRPr sz="28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24"/>
          <p:cNvSpPr>
            <a:spLocks noGrp="1"/>
          </p:cNvSpPr>
          <p:nvPr>
            <p:ph type="body" sz="quarter" idx="10"/>
          </p:nvPr>
        </p:nvSpPr>
        <p:spPr bwMode="gray">
          <a:xfrm>
            <a:off x="1739530" y="3817664"/>
            <a:ext cx="7804520" cy="892388"/>
          </a:xfrm>
          <a:prstGeom prst="rect">
            <a:avLst/>
          </a:prstGeom>
        </p:spPr>
        <p:txBody>
          <a:bodyPr wrap="square" lIns="73244" tIns="36623" rIns="73244" bIns="36623">
            <a:no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Char char="​"/>
              <a:defRPr sz="1400" b="0">
                <a:solidFill>
                  <a:schemeClr val="tx1"/>
                </a:solidFill>
              </a:defRPr>
            </a:lvl2pPr>
            <a:lvl3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300" b="0">
                <a:solidFill>
                  <a:schemeClr val="bg2"/>
                </a:solidFill>
              </a:defRPr>
            </a:lvl3pPr>
            <a:lvl4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300" b="0">
                <a:solidFill>
                  <a:schemeClr val="bg2"/>
                </a:solidFill>
              </a:defRPr>
            </a:lvl4pPr>
            <a:lvl5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3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2" name="Picture 11" descr="20150212_00538.jp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750465" cy="1752600"/>
          </a:xfrm>
          <a:prstGeom prst="rect">
            <a:avLst/>
          </a:prstGeom>
        </p:spPr>
      </p:pic>
      <p:pic>
        <p:nvPicPr>
          <p:cNvPr id="13" name="Picture 12" descr="ff-1428391-is-rgb.JP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28666" y="0"/>
            <a:ext cx="1751134" cy="1752600"/>
          </a:xfrm>
          <a:prstGeom prst="rect">
            <a:avLst/>
          </a:prstGeom>
        </p:spPr>
      </p:pic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138" y="5202487"/>
            <a:ext cx="5014912" cy="200025"/>
          </a:xfrm>
          <a:prstGeom prst="rect">
            <a:avLst/>
          </a:prstGeom>
        </p:spPr>
        <p:txBody>
          <a:bodyPr vert="horz" wrap="square" lIns="73244" tIns="36623" rIns="73244" bIns="36623" rtlCol="0" anchor="b">
            <a:noAutofit/>
          </a:bodyPr>
          <a:lstStyle>
            <a:lvl1pPr>
              <a:defRPr lang="en-US"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© 2019 NetApp, Inc. All rights reserved.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9694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/Inter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756775" cy="17526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defRPr/>
            </a:pPr>
            <a:endParaRPr lang="en-US" dirty="0"/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889543" y="5189118"/>
            <a:ext cx="671050" cy="200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78B7E-5EBE-134C-B481-E4E8CA36F8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 bwMode="gray">
          <a:xfrm>
            <a:off x="1739530" y="2043330"/>
            <a:ext cx="7804520" cy="1559640"/>
          </a:xfrm>
          <a:prstGeom prst="rect">
            <a:avLst/>
          </a:prstGeom>
        </p:spPr>
        <p:txBody>
          <a:bodyPr wrap="square" lIns="73244" tIns="36623" rIns="73244" bIns="36623">
            <a:noAutofit/>
          </a:bodyPr>
          <a:lstStyle>
            <a:lvl1pPr algn="l">
              <a:lnSpc>
                <a:spcPct val="90000"/>
              </a:lnSpc>
              <a:defRPr sz="28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24"/>
          <p:cNvSpPr>
            <a:spLocks noGrp="1"/>
          </p:cNvSpPr>
          <p:nvPr>
            <p:ph type="body" sz="quarter" idx="10"/>
          </p:nvPr>
        </p:nvSpPr>
        <p:spPr bwMode="gray">
          <a:xfrm>
            <a:off x="1739530" y="3817664"/>
            <a:ext cx="7804520" cy="892388"/>
          </a:xfrm>
          <a:prstGeom prst="rect">
            <a:avLst/>
          </a:prstGeom>
        </p:spPr>
        <p:txBody>
          <a:bodyPr wrap="square" lIns="73244" tIns="36623" rIns="73244" bIns="36623">
            <a:no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Char char="​"/>
              <a:defRPr sz="1400" b="0">
                <a:solidFill>
                  <a:schemeClr val="tx1"/>
                </a:solidFill>
              </a:defRPr>
            </a:lvl2pPr>
            <a:lvl3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300" b="0">
                <a:solidFill>
                  <a:schemeClr val="bg2"/>
                </a:solidFill>
              </a:defRPr>
            </a:lvl3pPr>
            <a:lvl4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300" b="0">
                <a:solidFill>
                  <a:schemeClr val="bg2"/>
                </a:solidFill>
              </a:defRPr>
            </a:lvl4pPr>
            <a:lvl5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3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2" name="Picture 11" descr="20150213_00155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479800" cy="1752600"/>
          </a:xfrm>
          <a:prstGeom prst="rect">
            <a:avLst/>
          </a:prstGeom>
        </p:spPr>
      </p:pic>
      <p:pic>
        <p:nvPicPr>
          <p:cNvPr id="13" name="Picture 12" descr="20150209_00207.jp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66433" y="0"/>
            <a:ext cx="1760351" cy="1752600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138" y="5202487"/>
            <a:ext cx="5014912" cy="200025"/>
          </a:xfrm>
          <a:prstGeom prst="rect">
            <a:avLst/>
          </a:prstGeom>
        </p:spPr>
        <p:txBody>
          <a:bodyPr vert="horz" wrap="square" lIns="73244" tIns="36623" rIns="73244" bIns="36623" rtlCol="0" anchor="b">
            <a:noAutofit/>
          </a:bodyPr>
          <a:lstStyle>
            <a:lvl1pPr>
              <a:defRPr lang="en-US"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© 2019 NetApp, Inc. All rights reserved.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7508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/Closing Thou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756775" cy="17513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defRPr/>
            </a:pP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889543" y="5189118"/>
            <a:ext cx="671050" cy="200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78B7E-5EBE-134C-B481-E4E8CA36F8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 bwMode="gray">
          <a:xfrm>
            <a:off x="1739530" y="2043330"/>
            <a:ext cx="7804520" cy="1559640"/>
          </a:xfrm>
          <a:prstGeom prst="rect">
            <a:avLst/>
          </a:prstGeom>
        </p:spPr>
        <p:txBody>
          <a:bodyPr wrap="square" lIns="73244" tIns="36623" rIns="73244" bIns="36623">
            <a:noAutofit/>
          </a:bodyPr>
          <a:lstStyle>
            <a:lvl1pPr algn="l">
              <a:lnSpc>
                <a:spcPct val="90000"/>
              </a:lnSpc>
              <a:defRPr sz="28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4"/>
          <p:cNvSpPr>
            <a:spLocks noGrp="1"/>
          </p:cNvSpPr>
          <p:nvPr>
            <p:ph type="body" sz="quarter" idx="10"/>
          </p:nvPr>
        </p:nvSpPr>
        <p:spPr bwMode="gray">
          <a:xfrm>
            <a:off x="1739530" y="3817664"/>
            <a:ext cx="7804520" cy="892388"/>
          </a:xfrm>
          <a:prstGeom prst="rect">
            <a:avLst/>
          </a:prstGeom>
        </p:spPr>
        <p:txBody>
          <a:bodyPr wrap="square" lIns="73244" tIns="36623" rIns="73244" bIns="36623">
            <a:no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Char char="​"/>
              <a:defRPr sz="1400" b="0">
                <a:solidFill>
                  <a:schemeClr val="tx1"/>
                </a:solidFill>
              </a:defRPr>
            </a:lvl2pPr>
            <a:lvl3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300" b="0">
                <a:solidFill>
                  <a:schemeClr val="bg2"/>
                </a:solidFill>
              </a:defRPr>
            </a:lvl3pPr>
            <a:lvl4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300" b="0">
                <a:solidFill>
                  <a:schemeClr val="bg2"/>
                </a:solidFill>
              </a:defRPr>
            </a:lvl4pPr>
            <a:lvl5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3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3" name="Picture 12" descr="20150211_03555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751173" cy="1751372"/>
          </a:xfrm>
          <a:prstGeom prst="rect">
            <a:avLst/>
          </a:prstGeom>
        </p:spPr>
      </p:pic>
      <p:pic>
        <p:nvPicPr>
          <p:cNvPr id="14" name="Picture 13" descr="20150212_00550.jp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39530" y="0"/>
            <a:ext cx="1751173" cy="1751372"/>
          </a:xfrm>
          <a:prstGeom prst="rect">
            <a:avLst/>
          </a:prstGeom>
        </p:spPr>
      </p:pic>
      <p:pic>
        <p:nvPicPr>
          <p:cNvPr id="15" name="Picture 14" descr="20150209_00811.jp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90703" y="1228"/>
            <a:ext cx="1751174" cy="1751372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138" y="5202487"/>
            <a:ext cx="5014912" cy="200025"/>
          </a:xfrm>
          <a:prstGeom prst="rect">
            <a:avLst/>
          </a:prstGeom>
        </p:spPr>
        <p:txBody>
          <a:bodyPr vert="horz" wrap="square" lIns="73244" tIns="36623" rIns="73244" bIns="36623" rtlCol="0" anchor="b">
            <a:noAutofit/>
          </a:bodyPr>
          <a:lstStyle>
            <a:lvl1pPr>
              <a:defRPr lang="en-US"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© 2019 NetApp, Inc. All rights reserved.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6855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 &amp; A/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756775" cy="17526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defRPr/>
            </a:pP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889543" y="5189118"/>
            <a:ext cx="671050" cy="200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78B7E-5EBE-134C-B481-E4E8CA36F8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 bwMode="gray">
          <a:xfrm>
            <a:off x="1739530" y="2043330"/>
            <a:ext cx="7804520" cy="1559640"/>
          </a:xfrm>
          <a:prstGeom prst="rect">
            <a:avLst/>
          </a:prstGeom>
        </p:spPr>
        <p:txBody>
          <a:bodyPr wrap="square" lIns="73244" tIns="36623" rIns="73244" bIns="36623">
            <a:noAutofit/>
          </a:bodyPr>
          <a:lstStyle>
            <a:lvl1pPr algn="l">
              <a:lnSpc>
                <a:spcPct val="90000"/>
              </a:lnSpc>
              <a:defRPr sz="28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4"/>
          <p:cNvSpPr>
            <a:spLocks noGrp="1"/>
          </p:cNvSpPr>
          <p:nvPr>
            <p:ph type="body" sz="quarter" idx="10"/>
          </p:nvPr>
        </p:nvSpPr>
        <p:spPr bwMode="gray">
          <a:xfrm>
            <a:off x="1739530" y="3817664"/>
            <a:ext cx="7804520" cy="892388"/>
          </a:xfrm>
          <a:prstGeom prst="rect">
            <a:avLst/>
          </a:prstGeom>
        </p:spPr>
        <p:txBody>
          <a:bodyPr wrap="square" lIns="73244" tIns="36623" rIns="73244" bIns="36623">
            <a:no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Char char="​"/>
              <a:defRPr sz="1400" b="0">
                <a:solidFill>
                  <a:schemeClr val="tx1"/>
                </a:solidFill>
              </a:defRPr>
            </a:lvl2pPr>
            <a:lvl3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300" b="0">
                <a:solidFill>
                  <a:schemeClr val="bg2"/>
                </a:solidFill>
              </a:defRPr>
            </a:lvl3pPr>
            <a:lvl4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300" b="0">
                <a:solidFill>
                  <a:schemeClr val="bg2"/>
                </a:solidFill>
              </a:defRPr>
            </a:lvl4pPr>
            <a:lvl5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3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2" name="Picture 11" descr="shutterstock_169493465_lg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756411" cy="1756411"/>
          </a:xfrm>
          <a:prstGeom prst="rect">
            <a:avLst/>
          </a:prstGeom>
        </p:spPr>
      </p:pic>
      <p:pic>
        <p:nvPicPr>
          <p:cNvPr id="13" name="Picture 12" descr="20150211_02369.jp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39531" y="0"/>
            <a:ext cx="1740270" cy="1752600"/>
          </a:xfrm>
          <a:prstGeom prst="rect">
            <a:avLst/>
          </a:prstGeom>
        </p:spPr>
      </p:pic>
      <p:pic>
        <p:nvPicPr>
          <p:cNvPr id="14" name="Picture 13" descr="20150213_01533.jp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79801" y="0"/>
            <a:ext cx="1746983" cy="1752600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138" y="5202487"/>
            <a:ext cx="5014912" cy="200025"/>
          </a:xfrm>
          <a:prstGeom prst="rect">
            <a:avLst/>
          </a:prstGeom>
        </p:spPr>
        <p:txBody>
          <a:bodyPr vert="horz" wrap="square" lIns="73244" tIns="36623" rIns="73244" bIns="36623" rtlCol="0" anchor="b">
            <a:noAutofit/>
          </a:bodyPr>
          <a:lstStyle>
            <a:lvl1pPr>
              <a:defRPr lang="en-US"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© 2019 NetApp, Inc. All rights reserved.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6297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Surv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756775" cy="17526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defRPr/>
            </a:pP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889543" y="5189118"/>
            <a:ext cx="671050" cy="200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78B7E-5EBE-134C-B481-E4E8CA36F8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 bwMode="gray">
          <a:xfrm>
            <a:off x="1739530" y="2043330"/>
            <a:ext cx="7804520" cy="1559640"/>
          </a:xfrm>
          <a:prstGeom prst="rect">
            <a:avLst/>
          </a:prstGeom>
        </p:spPr>
        <p:txBody>
          <a:bodyPr wrap="square" lIns="73244" tIns="36623" rIns="73244" bIns="36623">
            <a:noAutofit/>
          </a:bodyPr>
          <a:lstStyle>
            <a:lvl1pPr algn="l">
              <a:lnSpc>
                <a:spcPct val="90000"/>
              </a:lnSpc>
              <a:defRPr sz="28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4"/>
          <p:cNvSpPr>
            <a:spLocks noGrp="1"/>
          </p:cNvSpPr>
          <p:nvPr>
            <p:ph type="body" sz="quarter" idx="10"/>
          </p:nvPr>
        </p:nvSpPr>
        <p:spPr bwMode="gray">
          <a:xfrm>
            <a:off x="1739530" y="3817664"/>
            <a:ext cx="7804520" cy="892388"/>
          </a:xfrm>
          <a:prstGeom prst="rect">
            <a:avLst/>
          </a:prstGeom>
        </p:spPr>
        <p:txBody>
          <a:bodyPr wrap="square" lIns="73244" tIns="36623" rIns="73244" bIns="36623">
            <a:no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Char char="​"/>
              <a:defRPr sz="1400" b="0">
                <a:solidFill>
                  <a:schemeClr val="tx1"/>
                </a:solidFill>
              </a:defRPr>
            </a:lvl2pPr>
            <a:lvl3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300" b="0">
                <a:solidFill>
                  <a:schemeClr val="bg2"/>
                </a:solidFill>
              </a:defRPr>
            </a:lvl3pPr>
            <a:lvl4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300" b="0">
                <a:solidFill>
                  <a:schemeClr val="bg2"/>
                </a:solidFill>
              </a:defRPr>
            </a:lvl4pPr>
            <a:lvl5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3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1" name="Picture 10" descr="20150209_00811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52898" y="0"/>
            <a:ext cx="1751174" cy="1751372"/>
          </a:xfrm>
          <a:prstGeom prst="rect">
            <a:avLst/>
          </a:prstGeom>
        </p:spPr>
      </p:pic>
      <p:pic>
        <p:nvPicPr>
          <p:cNvPr id="12" name="Picture 11" descr="20150213_01175.jp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04072" y="-1228"/>
            <a:ext cx="1751174" cy="1752600"/>
          </a:xfrm>
          <a:prstGeom prst="rect">
            <a:avLst/>
          </a:prstGeom>
        </p:spPr>
      </p:pic>
      <p:pic>
        <p:nvPicPr>
          <p:cNvPr id="13" name="Picture 12" descr="20150209_00685.jp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50" y="0"/>
            <a:ext cx="1751174" cy="1752601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138" y="5202487"/>
            <a:ext cx="5014912" cy="200025"/>
          </a:xfrm>
          <a:prstGeom prst="rect">
            <a:avLst/>
          </a:prstGeom>
        </p:spPr>
        <p:txBody>
          <a:bodyPr vert="horz" wrap="square" lIns="73244" tIns="36623" rIns="73244" bIns="36623" rtlCol="0" anchor="b">
            <a:noAutofit/>
          </a:bodyPr>
          <a:lstStyle>
            <a:lvl1pPr>
              <a:defRPr lang="en-US"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© 2019 NetApp, Inc. All rights reserved.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6637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756775" cy="185738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defRPr/>
            </a:pP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14649" y="319853"/>
            <a:ext cx="9332791" cy="723836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210494" y="1288916"/>
            <a:ext cx="9329399" cy="386728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defRPr sz="2000"/>
            </a:lvl1pPr>
            <a:lvl2pPr marL="365760" indent="-18288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defRPr sz="1600"/>
            </a:lvl2pPr>
            <a:lvl3pPr marL="548640" indent="-18288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defRPr sz="1400"/>
            </a:lvl3pPr>
            <a:lvl4pPr marL="731520" indent="-18288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defRPr sz="1400"/>
            </a:lvl4pPr>
            <a:lvl5pPr marL="914400" indent="-18288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0"/>
          </p:nvPr>
        </p:nvSpPr>
        <p:spPr bwMode="gray">
          <a:xfrm>
            <a:off x="215870" y="1025232"/>
            <a:ext cx="9328179" cy="184514"/>
          </a:xfrm>
        </p:spPr>
        <p:txBody>
          <a:bodyPr t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1"/>
                </a:solidFill>
              </a:defRPr>
            </a:lvl1pPr>
            <a:lvl2pPr marL="366224" indent="0">
              <a:buNone/>
              <a:defRPr sz="1600" b="1"/>
            </a:lvl2pPr>
            <a:lvl3pPr marL="732447" indent="0">
              <a:buNone/>
              <a:defRPr sz="1500" b="1"/>
            </a:lvl3pPr>
            <a:lvl4pPr marL="1098669" indent="0">
              <a:buNone/>
              <a:defRPr sz="1300" b="1"/>
            </a:lvl4pPr>
            <a:lvl5pPr marL="1464893" indent="0">
              <a:buNone/>
              <a:defRPr sz="1300" b="1"/>
            </a:lvl5pPr>
            <a:lvl6pPr marL="1831117" indent="0">
              <a:buNone/>
              <a:defRPr sz="1300" b="1"/>
            </a:lvl6pPr>
            <a:lvl7pPr marL="2197340" indent="0">
              <a:buNone/>
              <a:defRPr sz="1300" b="1"/>
            </a:lvl7pPr>
            <a:lvl8pPr marL="2563563" indent="0">
              <a:buNone/>
              <a:defRPr sz="1300" b="1"/>
            </a:lvl8pPr>
            <a:lvl9pPr marL="2929787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889543" y="5218128"/>
            <a:ext cx="671050" cy="171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78B7E-5EBE-134C-B481-E4E8CA36F8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248358" y="5218128"/>
            <a:ext cx="5507507" cy="171015"/>
          </a:xfrm>
          <a:prstGeom prst="rect">
            <a:avLst/>
          </a:prstGeom>
        </p:spPr>
        <p:txBody>
          <a:bodyPr lIns="73244" tIns="36623" rIns="73244" bIns="36623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 baseline="0">
                <a:solidFill>
                  <a:schemeClr val="bg2"/>
                </a:solidFill>
              </a:defRPr>
            </a:lvl1pPr>
            <a:lvl2pPr marL="183112" indent="0">
              <a:buFontTx/>
              <a:buNone/>
              <a:defRPr sz="600">
                <a:solidFill>
                  <a:schemeClr val="bg2"/>
                </a:solidFill>
              </a:defRPr>
            </a:lvl2pPr>
            <a:lvl3pPr marL="366224" indent="0">
              <a:buFontTx/>
              <a:buNone/>
              <a:defRPr sz="600">
                <a:solidFill>
                  <a:schemeClr val="bg2"/>
                </a:solidFill>
              </a:defRPr>
            </a:lvl3pPr>
            <a:lvl4pPr marL="549336" indent="0">
              <a:buFontTx/>
              <a:buNone/>
              <a:defRPr sz="600">
                <a:solidFill>
                  <a:schemeClr val="bg2"/>
                </a:solidFill>
              </a:defRPr>
            </a:lvl4pPr>
            <a:lvl5pPr>
              <a:buFontTx/>
              <a:buNone/>
              <a:defRPr sz="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insert source information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138" y="5202487"/>
            <a:ext cx="3037220" cy="200025"/>
          </a:xfrm>
          <a:prstGeom prst="rect">
            <a:avLst/>
          </a:prstGeom>
        </p:spPr>
        <p:txBody>
          <a:bodyPr vert="horz" wrap="square" lIns="73244" tIns="36623" rIns="73244" bIns="36623" rtlCol="0" anchor="b">
            <a:noAutofit/>
          </a:bodyPr>
          <a:lstStyle>
            <a:lvl1pPr>
              <a:defRPr lang="en-US"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© 2019 NetApp, Inc. All rights reserved.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6822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756775" cy="185738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defRPr/>
            </a:pPr>
            <a:endParaRPr lang="en-US" dirty="0"/>
          </a:p>
        </p:txBody>
      </p:sp>
      <p:sp>
        <p:nvSpPr>
          <p:cNvPr id="35" name="Content Placeholder 39"/>
          <p:cNvSpPr>
            <a:spLocks noGrp="1"/>
          </p:cNvSpPr>
          <p:nvPr>
            <p:ph sz="quarter" idx="15"/>
          </p:nvPr>
        </p:nvSpPr>
        <p:spPr bwMode="gray">
          <a:xfrm>
            <a:off x="210494" y="1286918"/>
            <a:ext cx="4458291" cy="358404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3" name="Content Placeholder 3"/>
          <p:cNvSpPr>
            <a:spLocks noGrp="1"/>
          </p:cNvSpPr>
          <p:nvPr>
            <p:ph sz="quarter" idx="14"/>
          </p:nvPr>
        </p:nvSpPr>
        <p:spPr>
          <a:xfrm>
            <a:off x="4995435" y="1287021"/>
            <a:ext cx="4459025" cy="358394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14649" y="319853"/>
            <a:ext cx="9332791" cy="723836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/>
          </p:nvPr>
        </p:nvSpPr>
        <p:spPr bwMode="gray">
          <a:xfrm>
            <a:off x="215870" y="1025232"/>
            <a:ext cx="9328179" cy="184514"/>
          </a:xfrm>
        </p:spPr>
        <p:txBody>
          <a:bodyPr t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1"/>
                </a:solidFill>
              </a:defRPr>
            </a:lvl1pPr>
            <a:lvl2pPr marL="366224" indent="0">
              <a:buNone/>
              <a:defRPr sz="1600" b="1"/>
            </a:lvl2pPr>
            <a:lvl3pPr marL="732447" indent="0">
              <a:buNone/>
              <a:defRPr sz="1500" b="1"/>
            </a:lvl3pPr>
            <a:lvl4pPr marL="1098669" indent="0">
              <a:buNone/>
              <a:defRPr sz="1300" b="1"/>
            </a:lvl4pPr>
            <a:lvl5pPr marL="1464893" indent="0">
              <a:buNone/>
              <a:defRPr sz="1300" b="1"/>
            </a:lvl5pPr>
            <a:lvl6pPr marL="1831117" indent="0">
              <a:buNone/>
              <a:defRPr sz="1300" b="1"/>
            </a:lvl6pPr>
            <a:lvl7pPr marL="2197340" indent="0">
              <a:buNone/>
              <a:defRPr sz="1300" b="1"/>
            </a:lvl7pPr>
            <a:lvl8pPr marL="2563563" indent="0">
              <a:buNone/>
              <a:defRPr sz="1300" b="1"/>
            </a:lvl8pPr>
            <a:lvl9pPr marL="2929787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889543" y="5218128"/>
            <a:ext cx="671050" cy="171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78B7E-5EBE-134C-B481-E4E8CA36F8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248358" y="5218128"/>
            <a:ext cx="5507507" cy="171015"/>
          </a:xfrm>
          <a:prstGeom prst="rect">
            <a:avLst/>
          </a:prstGeom>
        </p:spPr>
        <p:txBody>
          <a:bodyPr lIns="73244" tIns="36623" rIns="73244" bIns="36623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 baseline="0">
                <a:solidFill>
                  <a:schemeClr val="bg2"/>
                </a:solidFill>
              </a:defRPr>
            </a:lvl1pPr>
            <a:lvl2pPr marL="183112" indent="0">
              <a:buFontTx/>
              <a:buNone/>
              <a:defRPr sz="600">
                <a:solidFill>
                  <a:schemeClr val="bg2"/>
                </a:solidFill>
              </a:defRPr>
            </a:lvl2pPr>
            <a:lvl3pPr marL="366224" indent="0">
              <a:buFontTx/>
              <a:buNone/>
              <a:defRPr sz="600">
                <a:solidFill>
                  <a:schemeClr val="bg2"/>
                </a:solidFill>
              </a:defRPr>
            </a:lvl3pPr>
            <a:lvl4pPr marL="549336" indent="0">
              <a:buFontTx/>
              <a:buNone/>
              <a:defRPr sz="600">
                <a:solidFill>
                  <a:schemeClr val="bg2"/>
                </a:solidFill>
              </a:defRPr>
            </a:lvl4pPr>
            <a:lvl5pPr>
              <a:buFontTx/>
              <a:buNone/>
              <a:defRPr sz="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insert source information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138" y="5202487"/>
            <a:ext cx="3037220" cy="200025"/>
          </a:xfrm>
          <a:prstGeom prst="rect">
            <a:avLst/>
          </a:prstGeom>
        </p:spPr>
        <p:txBody>
          <a:bodyPr vert="horz" wrap="square" lIns="73244" tIns="36623" rIns="73244" bIns="36623" rtlCol="0" anchor="b">
            <a:noAutofit/>
          </a:bodyPr>
          <a:lstStyle>
            <a:lvl1pPr>
              <a:defRPr lang="en-US"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© 2019 NetApp, Inc. All rights reserved.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7053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756775" cy="185738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defRPr/>
            </a:pPr>
            <a:endParaRPr lang="en-US" dirty="0"/>
          </a:p>
        </p:txBody>
      </p:sp>
      <p:sp>
        <p:nvSpPr>
          <p:cNvPr id="35" name="Content Placeholder 39"/>
          <p:cNvSpPr>
            <a:spLocks noGrp="1"/>
          </p:cNvSpPr>
          <p:nvPr>
            <p:ph sz="quarter" idx="15"/>
          </p:nvPr>
        </p:nvSpPr>
        <p:spPr bwMode="gray">
          <a:xfrm>
            <a:off x="210492" y="1295677"/>
            <a:ext cx="3024600" cy="358404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8" name="Content Placeholder 39"/>
          <p:cNvSpPr>
            <a:spLocks noGrp="1"/>
          </p:cNvSpPr>
          <p:nvPr>
            <p:ph sz="quarter" idx="17"/>
          </p:nvPr>
        </p:nvSpPr>
        <p:spPr bwMode="gray">
          <a:xfrm>
            <a:off x="3272581" y="1295677"/>
            <a:ext cx="3024600" cy="358404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9" name="Content Placeholder 39"/>
          <p:cNvSpPr>
            <a:spLocks noGrp="1"/>
          </p:cNvSpPr>
          <p:nvPr>
            <p:ph sz="quarter" idx="18"/>
          </p:nvPr>
        </p:nvSpPr>
        <p:spPr bwMode="gray">
          <a:xfrm>
            <a:off x="6334671" y="1295677"/>
            <a:ext cx="3024600" cy="358404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14649" y="319853"/>
            <a:ext cx="9332791" cy="723836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0"/>
          </p:nvPr>
        </p:nvSpPr>
        <p:spPr bwMode="gray">
          <a:xfrm>
            <a:off x="215870" y="1025232"/>
            <a:ext cx="9328179" cy="184514"/>
          </a:xfrm>
        </p:spPr>
        <p:txBody>
          <a:bodyPr t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1"/>
                </a:solidFill>
              </a:defRPr>
            </a:lvl1pPr>
            <a:lvl2pPr marL="366224" indent="0">
              <a:buNone/>
              <a:defRPr sz="1600" b="1"/>
            </a:lvl2pPr>
            <a:lvl3pPr marL="732447" indent="0">
              <a:buNone/>
              <a:defRPr sz="1500" b="1"/>
            </a:lvl3pPr>
            <a:lvl4pPr marL="1098669" indent="0">
              <a:buNone/>
              <a:defRPr sz="1300" b="1"/>
            </a:lvl4pPr>
            <a:lvl5pPr marL="1464893" indent="0">
              <a:buNone/>
              <a:defRPr sz="1300" b="1"/>
            </a:lvl5pPr>
            <a:lvl6pPr marL="1831117" indent="0">
              <a:buNone/>
              <a:defRPr sz="1300" b="1"/>
            </a:lvl6pPr>
            <a:lvl7pPr marL="2197340" indent="0">
              <a:buNone/>
              <a:defRPr sz="1300" b="1"/>
            </a:lvl7pPr>
            <a:lvl8pPr marL="2563563" indent="0">
              <a:buNone/>
              <a:defRPr sz="1300" b="1"/>
            </a:lvl8pPr>
            <a:lvl9pPr marL="2929787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889543" y="5218128"/>
            <a:ext cx="671050" cy="171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78B7E-5EBE-134C-B481-E4E8CA36F8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248358" y="5218128"/>
            <a:ext cx="5507507" cy="171015"/>
          </a:xfrm>
          <a:prstGeom prst="rect">
            <a:avLst/>
          </a:prstGeom>
        </p:spPr>
        <p:txBody>
          <a:bodyPr lIns="73244" tIns="36623" rIns="73244" bIns="36623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 baseline="0">
                <a:solidFill>
                  <a:schemeClr val="bg2"/>
                </a:solidFill>
              </a:defRPr>
            </a:lvl1pPr>
            <a:lvl2pPr marL="183112" indent="0">
              <a:buFontTx/>
              <a:buNone/>
              <a:defRPr sz="600">
                <a:solidFill>
                  <a:schemeClr val="bg2"/>
                </a:solidFill>
              </a:defRPr>
            </a:lvl2pPr>
            <a:lvl3pPr marL="366224" indent="0">
              <a:buFontTx/>
              <a:buNone/>
              <a:defRPr sz="600">
                <a:solidFill>
                  <a:schemeClr val="bg2"/>
                </a:solidFill>
              </a:defRPr>
            </a:lvl3pPr>
            <a:lvl4pPr marL="549336" indent="0">
              <a:buFontTx/>
              <a:buNone/>
              <a:defRPr sz="600">
                <a:solidFill>
                  <a:schemeClr val="bg2"/>
                </a:solidFill>
              </a:defRPr>
            </a:lvl4pPr>
            <a:lvl5pPr>
              <a:buFontTx/>
              <a:buNone/>
              <a:defRPr sz="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insert source information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138" y="5202487"/>
            <a:ext cx="3037220" cy="200025"/>
          </a:xfrm>
          <a:prstGeom prst="rect">
            <a:avLst/>
          </a:prstGeom>
        </p:spPr>
        <p:txBody>
          <a:bodyPr vert="horz" wrap="square" lIns="73244" tIns="36623" rIns="73244" bIns="36623" rtlCol="0" anchor="b">
            <a:noAutofit/>
          </a:bodyPr>
          <a:lstStyle>
            <a:lvl1pPr>
              <a:defRPr lang="en-US"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© 2019 NetApp, Inc. All rights reserved.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12605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Content Qu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756775" cy="185738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defRPr/>
            </a:pPr>
            <a:endParaRPr lang="en-US" dirty="0"/>
          </a:p>
        </p:txBody>
      </p:sp>
      <p:sp>
        <p:nvSpPr>
          <p:cNvPr id="79" name="Content Placeholder 39"/>
          <p:cNvSpPr>
            <a:spLocks noGrp="1"/>
          </p:cNvSpPr>
          <p:nvPr>
            <p:ph sz="quarter" idx="15"/>
          </p:nvPr>
        </p:nvSpPr>
        <p:spPr bwMode="gray">
          <a:xfrm>
            <a:off x="210494" y="1295679"/>
            <a:ext cx="4458291" cy="167341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0" name="Content Placeholder 3"/>
          <p:cNvSpPr>
            <a:spLocks noGrp="1"/>
          </p:cNvSpPr>
          <p:nvPr>
            <p:ph sz="quarter" idx="14"/>
          </p:nvPr>
        </p:nvSpPr>
        <p:spPr>
          <a:xfrm>
            <a:off x="4995438" y="1295781"/>
            <a:ext cx="4459022" cy="16733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" name="Content Placeholder 39"/>
          <p:cNvSpPr>
            <a:spLocks noGrp="1"/>
          </p:cNvSpPr>
          <p:nvPr>
            <p:ph sz="quarter" idx="20"/>
          </p:nvPr>
        </p:nvSpPr>
        <p:spPr bwMode="gray">
          <a:xfrm>
            <a:off x="210494" y="3270632"/>
            <a:ext cx="4458291" cy="167341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2" name="Content Placeholder 3"/>
          <p:cNvSpPr>
            <a:spLocks noGrp="1"/>
          </p:cNvSpPr>
          <p:nvPr>
            <p:ph sz="quarter" idx="21"/>
          </p:nvPr>
        </p:nvSpPr>
        <p:spPr>
          <a:xfrm>
            <a:off x="4995438" y="3270735"/>
            <a:ext cx="4459022" cy="16733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14649" y="319853"/>
            <a:ext cx="9332791" cy="723836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0"/>
          </p:nvPr>
        </p:nvSpPr>
        <p:spPr bwMode="gray">
          <a:xfrm>
            <a:off x="215870" y="1025232"/>
            <a:ext cx="9328179" cy="184514"/>
          </a:xfrm>
        </p:spPr>
        <p:txBody>
          <a:bodyPr t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1"/>
                </a:solidFill>
              </a:defRPr>
            </a:lvl1pPr>
            <a:lvl2pPr marL="366224" indent="0">
              <a:buNone/>
              <a:defRPr sz="1600" b="1"/>
            </a:lvl2pPr>
            <a:lvl3pPr marL="732447" indent="0">
              <a:buNone/>
              <a:defRPr sz="1500" b="1"/>
            </a:lvl3pPr>
            <a:lvl4pPr marL="1098669" indent="0">
              <a:buNone/>
              <a:defRPr sz="1300" b="1"/>
            </a:lvl4pPr>
            <a:lvl5pPr marL="1464893" indent="0">
              <a:buNone/>
              <a:defRPr sz="1300" b="1"/>
            </a:lvl5pPr>
            <a:lvl6pPr marL="1831117" indent="0">
              <a:buNone/>
              <a:defRPr sz="1300" b="1"/>
            </a:lvl6pPr>
            <a:lvl7pPr marL="2197340" indent="0">
              <a:buNone/>
              <a:defRPr sz="1300" b="1"/>
            </a:lvl7pPr>
            <a:lvl8pPr marL="2563563" indent="0">
              <a:buNone/>
              <a:defRPr sz="1300" b="1"/>
            </a:lvl8pPr>
            <a:lvl9pPr marL="2929787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889543" y="5218128"/>
            <a:ext cx="671050" cy="171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78B7E-5EBE-134C-B481-E4E8CA36F8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248358" y="5218128"/>
            <a:ext cx="5507507" cy="171015"/>
          </a:xfrm>
          <a:prstGeom prst="rect">
            <a:avLst/>
          </a:prstGeom>
        </p:spPr>
        <p:txBody>
          <a:bodyPr lIns="73244" tIns="36623" rIns="73244" bIns="36623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 baseline="0">
                <a:solidFill>
                  <a:schemeClr val="bg2"/>
                </a:solidFill>
              </a:defRPr>
            </a:lvl1pPr>
            <a:lvl2pPr marL="183112" indent="0">
              <a:buFontTx/>
              <a:buNone/>
              <a:defRPr sz="600">
                <a:solidFill>
                  <a:schemeClr val="bg2"/>
                </a:solidFill>
              </a:defRPr>
            </a:lvl2pPr>
            <a:lvl3pPr marL="366224" indent="0">
              <a:buFontTx/>
              <a:buNone/>
              <a:defRPr sz="600">
                <a:solidFill>
                  <a:schemeClr val="bg2"/>
                </a:solidFill>
              </a:defRPr>
            </a:lvl3pPr>
            <a:lvl4pPr marL="549336" indent="0">
              <a:buFontTx/>
              <a:buNone/>
              <a:defRPr sz="600">
                <a:solidFill>
                  <a:schemeClr val="bg2"/>
                </a:solidFill>
              </a:defRPr>
            </a:lvl4pPr>
            <a:lvl5pPr>
              <a:buFontTx/>
              <a:buNone/>
              <a:defRPr sz="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insert source information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138" y="5202487"/>
            <a:ext cx="3037220" cy="200025"/>
          </a:xfrm>
          <a:prstGeom prst="rect">
            <a:avLst/>
          </a:prstGeom>
        </p:spPr>
        <p:txBody>
          <a:bodyPr vert="horz" wrap="square" lIns="73244" tIns="36623" rIns="73244" bIns="36623" rtlCol="0" anchor="b">
            <a:noAutofit/>
          </a:bodyPr>
          <a:lstStyle>
            <a:lvl1pPr>
              <a:defRPr lang="en-US"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© 2019 NetApp, Inc. All rights reserved.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78371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756775" cy="185738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defRPr/>
            </a:pP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14649" y="319853"/>
            <a:ext cx="9332791" cy="723836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0"/>
          </p:nvPr>
        </p:nvSpPr>
        <p:spPr bwMode="gray">
          <a:xfrm>
            <a:off x="215870" y="1025232"/>
            <a:ext cx="9328179" cy="184514"/>
          </a:xfrm>
        </p:spPr>
        <p:txBody>
          <a:bodyPr t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1"/>
                </a:solidFill>
              </a:defRPr>
            </a:lvl1pPr>
            <a:lvl2pPr marL="366224" indent="0">
              <a:buNone/>
              <a:defRPr sz="1600" b="1"/>
            </a:lvl2pPr>
            <a:lvl3pPr marL="732447" indent="0">
              <a:buNone/>
              <a:defRPr sz="1500" b="1"/>
            </a:lvl3pPr>
            <a:lvl4pPr marL="1098669" indent="0">
              <a:buNone/>
              <a:defRPr sz="1300" b="1"/>
            </a:lvl4pPr>
            <a:lvl5pPr marL="1464893" indent="0">
              <a:buNone/>
              <a:defRPr sz="1300" b="1"/>
            </a:lvl5pPr>
            <a:lvl6pPr marL="1831117" indent="0">
              <a:buNone/>
              <a:defRPr sz="1300" b="1"/>
            </a:lvl6pPr>
            <a:lvl7pPr marL="2197340" indent="0">
              <a:buNone/>
              <a:defRPr sz="1300" b="1"/>
            </a:lvl7pPr>
            <a:lvl8pPr marL="2563563" indent="0">
              <a:buNone/>
              <a:defRPr sz="1300" b="1"/>
            </a:lvl8pPr>
            <a:lvl9pPr marL="2929787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889543" y="5218128"/>
            <a:ext cx="671050" cy="171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78B7E-5EBE-134C-B481-E4E8CA36F8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248358" y="5218128"/>
            <a:ext cx="5507507" cy="171015"/>
          </a:xfrm>
          <a:prstGeom prst="rect">
            <a:avLst/>
          </a:prstGeom>
        </p:spPr>
        <p:txBody>
          <a:bodyPr lIns="73244" tIns="36623" rIns="73244" bIns="36623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 baseline="0">
                <a:solidFill>
                  <a:schemeClr val="bg2"/>
                </a:solidFill>
              </a:defRPr>
            </a:lvl1pPr>
            <a:lvl2pPr marL="183112" indent="0">
              <a:buFontTx/>
              <a:buNone/>
              <a:defRPr sz="600">
                <a:solidFill>
                  <a:schemeClr val="bg2"/>
                </a:solidFill>
              </a:defRPr>
            </a:lvl2pPr>
            <a:lvl3pPr marL="366224" indent="0">
              <a:buFontTx/>
              <a:buNone/>
              <a:defRPr sz="600">
                <a:solidFill>
                  <a:schemeClr val="bg2"/>
                </a:solidFill>
              </a:defRPr>
            </a:lvl3pPr>
            <a:lvl4pPr marL="549336" indent="0">
              <a:buFontTx/>
              <a:buNone/>
              <a:defRPr sz="600">
                <a:solidFill>
                  <a:schemeClr val="bg2"/>
                </a:solidFill>
              </a:defRPr>
            </a:lvl4pPr>
            <a:lvl5pPr>
              <a:buFontTx/>
              <a:buNone/>
              <a:defRPr sz="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insert source information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138" y="5202487"/>
            <a:ext cx="3037220" cy="200025"/>
          </a:xfrm>
          <a:prstGeom prst="rect">
            <a:avLst/>
          </a:prstGeom>
        </p:spPr>
        <p:txBody>
          <a:bodyPr vert="horz" wrap="square" lIns="73244" tIns="36623" rIns="73244" bIns="36623" rtlCol="0" anchor="b">
            <a:noAutofit/>
          </a:bodyPr>
          <a:lstStyle>
            <a:lvl1pPr>
              <a:defRPr lang="en-US"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© 2019 NetApp, Inc. All rights reserved.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9333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 rot="5400000">
            <a:off x="-1866901" y="1858963"/>
            <a:ext cx="5486401" cy="1752600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defRPr/>
            </a:pPr>
            <a:endParaRPr lang="en-US" dirty="0"/>
          </a:p>
        </p:txBody>
      </p:sp>
      <p:pic>
        <p:nvPicPr>
          <p:cNvPr id="4" name="Picture 3" descr="photo-sq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746500"/>
            <a:ext cx="17526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shutterstock_247522573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526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 userDrawn="1"/>
        </p:nvSpPr>
        <p:spPr bwMode="gray">
          <a:xfrm>
            <a:off x="48127" y="2822575"/>
            <a:ext cx="1625600" cy="800100"/>
          </a:xfrm>
          <a:prstGeom prst="rect">
            <a:avLst/>
          </a:prstGeom>
        </p:spPr>
        <p:txBody>
          <a:bodyPr lIns="73244" tIns="36623" rIns="73244" bIns="36623" anchor="b"/>
          <a:lstStyle>
            <a:lvl1pPr algn="l" defTabSz="732447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800" b="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2400" spc="10" dirty="0"/>
              <a:t>Welcome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889543" y="5189118"/>
            <a:ext cx="671050" cy="200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78B7E-5EBE-134C-B481-E4E8CA36F8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90738" y="5202487"/>
            <a:ext cx="5014912" cy="200025"/>
          </a:xfrm>
          <a:prstGeom prst="rect">
            <a:avLst/>
          </a:prstGeom>
        </p:spPr>
        <p:txBody>
          <a:bodyPr vert="horz" wrap="square" lIns="73244" tIns="36623" rIns="73244" bIns="36623" rtlCol="0" anchor="b">
            <a:noAutofit/>
          </a:bodyPr>
          <a:lstStyle>
            <a:lvl1pPr>
              <a:defRPr lang="en-US"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© 2019 NetApp, Inc. All rights reserved. </a:t>
            </a:r>
            <a:endParaRPr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099798" y="319264"/>
            <a:ext cx="7273925" cy="72383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0"/>
          </p:nvPr>
        </p:nvSpPr>
        <p:spPr>
          <a:xfrm>
            <a:off x="2099798" y="1093899"/>
            <a:ext cx="7273925" cy="4035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35616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nowledge Che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NetApp, Inc. All rights reserved.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978B7E-5EBE-134C-B481-E4E8CA36F8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756775" cy="185738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defRPr/>
            </a:pP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14650" y="319853"/>
            <a:ext cx="7998240" cy="723836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4"/>
          </p:nvPr>
        </p:nvSpPr>
        <p:spPr>
          <a:xfrm>
            <a:off x="210494" y="1288916"/>
            <a:ext cx="9329399" cy="3867284"/>
          </a:xfrm>
        </p:spPr>
        <p:txBody>
          <a:bodyPr>
            <a:noAutofit/>
          </a:bodyPr>
          <a:lstStyle>
            <a:lvl1pPr marL="338138" indent="-338138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Font typeface="+mj-lt"/>
              <a:buAutoNum type="arabicPeriod"/>
              <a:defRPr sz="2000"/>
            </a:lvl1pPr>
            <a:lvl2pPr marL="681037" indent="-342900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Font typeface="+mj-lt"/>
              <a:buAutoNum type="alphaLcPeriod"/>
              <a:defRPr sz="1800"/>
            </a:lvl2pPr>
            <a:lvl3pPr marL="548640" indent="-18288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defRPr sz="1400"/>
            </a:lvl3pPr>
            <a:lvl4pPr marL="731520" indent="-18288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defRPr sz="1400"/>
            </a:lvl4pPr>
            <a:lvl5pPr marL="914400" indent="-18288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Slide Number Placeholder 1"/>
          <p:cNvSpPr txBox="1">
            <a:spLocks/>
          </p:cNvSpPr>
          <p:nvPr userDrawn="1"/>
        </p:nvSpPr>
        <p:spPr>
          <a:xfrm>
            <a:off x="8889543" y="5218128"/>
            <a:ext cx="671050" cy="171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978B7E-5EBE-134C-B481-E4E8CA36F8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211138" y="5202487"/>
            <a:ext cx="3037220" cy="200025"/>
          </a:xfrm>
          <a:prstGeom prst="rect">
            <a:avLst/>
          </a:prstGeom>
        </p:spPr>
        <p:txBody>
          <a:bodyPr vert="horz" wrap="square" lIns="73244" tIns="36623" rIns="73244" bIns="36623" rtlCol="0" anchor="b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en-US" sz="8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© 2016 NetApp, Inc. All rights reserved. 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8310249" y="377396"/>
            <a:ext cx="1041399" cy="1041399"/>
            <a:chOff x="8310249" y="377396"/>
            <a:chExt cx="1041399" cy="1041399"/>
          </a:xfrm>
        </p:grpSpPr>
        <p:sp>
          <p:nvSpPr>
            <p:cNvPr id="13" name="Oval 12"/>
            <p:cNvSpPr/>
            <p:nvPr/>
          </p:nvSpPr>
          <p:spPr>
            <a:xfrm>
              <a:off x="8310249" y="377396"/>
              <a:ext cx="1041399" cy="1041399"/>
            </a:xfrm>
            <a:prstGeom prst="ellipse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5000"/>
                </a:lnSpc>
              </a:pPr>
              <a:endParaRPr lang="en-US" dirty="0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75644" y="44827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33666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on: Interactivi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756775" cy="1308100"/>
          </a:xfrm>
          <a:prstGeom prst="rect">
            <a:avLst/>
          </a:prstGeom>
          <a:pattFill prst="wdUpDiag">
            <a:fgClr>
              <a:schemeClr val="accent2"/>
            </a:fgClr>
            <a:bgClr>
              <a:srgbClr val="19C3FF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8872" tIns="118872" rIns="118872" bIns="118872" rtlCol="0" anchor="ctr"/>
          <a:lstStyle/>
          <a:p>
            <a:pPr lvl="0" algn="ctr" defTabSz="457200">
              <a:lnSpc>
                <a:spcPct val="85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NetApp, Inc. All rights reserved.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978B7E-5EBE-134C-B481-E4E8CA36F8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2"/>
          </p:nvPr>
        </p:nvSpPr>
        <p:spPr bwMode="gray">
          <a:xfrm>
            <a:off x="215870" y="1025232"/>
            <a:ext cx="9328179" cy="184514"/>
          </a:xfrm>
        </p:spPr>
        <p:txBody>
          <a:bodyPr t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FFFFFF"/>
                </a:solidFill>
              </a:defRPr>
            </a:lvl1pPr>
            <a:lvl2pPr marL="366224" indent="0">
              <a:buNone/>
              <a:defRPr sz="1600" b="1"/>
            </a:lvl2pPr>
            <a:lvl3pPr marL="732447" indent="0">
              <a:buNone/>
              <a:defRPr sz="1500" b="1"/>
            </a:lvl3pPr>
            <a:lvl4pPr marL="1098669" indent="0">
              <a:buNone/>
              <a:defRPr sz="1300" b="1"/>
            </a:lvl4pPr>
            <a:lvl5pPr marL="1464893" indent="0">
              <a:buNone/>
              <a:defRPr sz="1300" b="1"/>
            </a:lvl5pPr>
            <a:lvl6pPr marL="1831117" indent="0">
              <a:buNone/>
              <a:defRPr sz="1300" b="1"/>
            </a:lvl6pPr>
            <a:lvl7pPr marL="2197340" indent="0">
              <a:buNone/>
              <a:defRPr sz="1300" b="1"/>
            </a:lvl7pPr>
            <a:lvl8pPr marL="2563563" indent="0">
              <a:buNone/>
              <a:defRPr sz="1300" b="1"/>
            </a:lvl8pPr>
            <a:lvl9pPr marL="2929787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8255000" y="-38100"/>
            <a:ext cx="1381793" cy="1381799"/>
            <a:chOff x="6673595" y="1805937"/>
            <a:chExt cx="1280158" cy="1280163"/>
          </a:xfrm>
        </p:grpSpPr>
        <p:sp>
          <p:nvSpPr>
            <p:cNvPr id="12" name="Oval 11"/>
            <p:cNvSpPr/>
            <p:nvPr userDrawn="1"/>
          </p:nvSpPr>
          <p:spPr>
            <a:xfrm>
              <a:off x="6934200" y="2032000"/>
              <a:ext cx="838200" cy="838200"/>
            </a:xfrm>
            <a:prstGeom prst="ellipse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5000"/>
                </a:lnSpc>
              </a:pPr>
              <a:endParaRPr lang="en-US" dirty="0"/>
            </a:p>
          </p:txBody>
        </p:sp>
        <p:pic>
          <p:nvPicPr>
            <p:cNvPr id="11" name="image101.png" descr="Exclamation-Circle-Solid_256.png"/>
            <p:cNvPicPr/>
            <p:nvPr userDrawn="1"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6673595" y="1805937"/>
              <a:ext cx="1280158" cy="1280163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14" name="Content Placeholder 3"/>
          <p:cNvSpPr>
            <a:spLocks noGrp="1"/>
          </p:cNvSpPr>
          <p:nvPr>
            <p:ph sz="quarter" idx="14"/>
          </p:nvPr>
        </p:nvSpPr>
        <p:spPr>
          <a:xfrm>
            <a:off x="210494" y="1524000"/>
            <a:ext cx="9329399" cy="3632200"/>
          </a:xfrm>
        </p:spPr>
        <p:txBody>
          <a:bodyPr>
            <a:noAutofit/>
          </a:bodyPr>
          <a:lstStyle>
            <a:lvl1pPr marL="182880" indent="-182880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Clr>
                <a:schemeClr val="tx2"/>
              </a:buClr>
              <a:buFont typeface="Wingdings" charset="2"/>
              <a:buChar char="§"/>
              <a:defRPr sz="2000"/>
            </a:lvl1pPr>
            <a:lvl2pPr marL="365760" indent="-18288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charset="2"/>
              <a:buChar char="§"/>
              <a:defRPr sz="1600">
                <a:solidFill>
                  <a:schemeClr val="accent1"/>
                </a:solidFill>
              </a:defRPr>
            </a:lvl2pPr>
            <a:lvl3pPr marL="574675" indent="-173038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defRPr sz="1600"/>
            </a:lvl3pPr>
            <a:lvl4pPr marL="741363" indent="-166688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defRPr sz="1400"/>
            </a:lvl4pPr>
            <a:lvl5pPr marL="914400" indent="-173038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701214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on: Poll 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1138" y="5202487"/>
            <a:ext cx="5014912" cy="200025"/>
          </a:xfrm>
        </p:spPr>
        <p:txBody>
          <a:bodyPr/>
          <a:lstStyle/>
          <a:p>
            <a:pPr>
              <a:defRPr/>
            </a:pPr>
            <a:r>
              <a:rPr lang="en-US"/>
              <a:t>© 2019 NetApp, Inc. All rights reserved. </a:t>
            </a:r>
            <a:endParaRPr lang="en-US" dirty="0"/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889543" y="5189118"/>
            <a:ext cx="671050" cy="200025"/>
          </a:xfrm>
        </p:spPr>
        <p:txBody>
          <a:bodyPr/>
          <a:lstStyle/>
          <a:p>
            <a:fld id="{92978B7E-5EBE-134C-B481-E4E8CA36F8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9756775" cy="1308100"/>
          </a:xfrm>
          <a:prstGeom prst="rect">
            <a:avLst/>
          </a:prstGeom>
          <a:pattFill prst="wdUpDiag">
            <a:fgClr>
              <a:schemeClr val="accent2"/>
            </a:fgClr>
            <a:bgClr>
              <a:srgbClr val="19C3FF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8872" tIns="118872" rIns="118872" bIns="118872" rtlCol="0" anchor="ctr"/>
          <a:lstStyle/>
          <a:p>
            <a:pPr lvl="0" algn="ctr" defTabSz="457200">
              <a:lnSpc>
                <a:spcPct val="85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214313" y="319088"/>
            <a:ext cx="9332912" cy="7239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2"/>
          </p:nvPr>
        </p:nvSpPr>
        <p:spPr bwMode="gray">
          <a:xfrm>
            <a:off x="215870" y="1025232"/>
            <a:ext cx="9328179" cy="184514"/>
          </a:xfrm>
        </p:spPr>
        <p:txBody>
          <a:bodyPr t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FFFFFF"/>
                </a:solidFill>
              </a:defRPr>
            </a:lvl1pPr>
            <a:lvl2pPr marL="366224" indent="0">
              <a:buNone/>
              <a:defRPr sz="1600" b="1"/>
            </a:lvl2pPr>
            <a:lvl3pPr marL="732447" indent="0">
              <a:buNone/>
              <a:defRPr sz="1500" b="1"/>
            </a:lvl3pPr>
            <a:lvl4pPr marL="1098669" indent="0">
              <a:buNone/>
              <a:defRPr sz="1300" b="1"/>
            </a:lvl4pPr>
            <a:lvl5pPr marL="1464893" indent="0">
              <a:buNone/>
              <a:defRPr sz="1300" b="1"/>
            </a:lvl5pPr>
            <a:lvl6pPr marL="1831117" indent="0">
              <a:buNone/>
              <a:defRPr sz="1300" b="1"/>
            </a:lvl6pPr>
            <a:lvl7pPr marL="2197340" indent="0">
              <a:buNone/>
              <a:defRPr sz="1300" b="1"/>
            </a:lvl7pPr>
            <a:lvl8pPr marL="2563563" indent="0">
              <a:buNone/>
              <a:defRPr sz="1300" b="1"/>
            </a:lvl8pPr>
            <a:lvl9pPr marL="2929787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Oval 18"/>
          <p:cNvSpPr/>
          <p:nvPr userDrawn="1"/>
        </p:nvSpPr>
        <p:spPr>
          <a:xfrm>
            <a:off x="8432800" y="132318"/>
            <a:ext cx="1041399" cy="104139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5000"/>
              </a:lnSpc>
            </a:pP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8195" y="203200"/>
            <a:ext cx="914400" cy="914400"/>
          </a:xfrm>
          <a:prstGeom prst="rect">
            <a:avLst/>
          </a:prstGeom>
        </p:spPr>
      </p:pic>
      <p:sp>
        <p:nvSpPr>
          <p:cNvPr id="21" name="Content Placeholder 3"/>
          <p:cNvSpPr>
            <a:spLocks noGrp="1"/>
          </p:cNvSpPr>
          <p:nvPr>
            <p:ph sz="quarter" idx="14"/>
          </p:nvPr>
        </p:nvSpPr>
        <p:spPr>
          <a:xfrm>
            <a:off x="210494" y="1524000"/>
            <a:ext cx="9329399" cy="3632200"/>
          </a:xfrm>
        </p:spPr>
        <p:txBody>
          <a:bodyPr>
            <a:noAutofit/>
          </a:bodyPr>
          <a:lstStyle>
            <a:lvl1pPr marL="292100" indent="-292100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ClrTx/>
              <a:buFont typeface="+mj-lt"/>
              <a:buAutoNum type="arabicPeriod"/>
              <a:defRPr sz="2000"/>
            </a:lvl1pPr>
            <a:lvl2pPr marL="800100" indent="-228600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lphaLcPeriod"/>
              <a:defRPr sz="1800">
                <a:solidFill>
                  <a:schemeClr val="accent1"/>
                </a:solidFill>
              </a:defRPr>
            </a:lvl2pPr>
            <a:lvl3pPr marL="574675" indent="-173038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defRPr sz="1600"/>
            </a:lvl3pPr>
            <a:lvl4pPr marL="741363" indent="-166688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defRPr sz="1400"/>
            </a:lvl4pPr>
            <a:lvl5pPr marL="914400" indent="-173038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9405022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ON: Course Surv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756775" cy="1308100"/>
          </a:xfrm>
          <a:prstGeom prst="rect">
            <a:avLst/>
          </a:prstGeom>
          <a:pattFill prst="wdUpDiag">
            <a:fgClr>
              <a:schemeClr val="accent2"/>
            </a:fgClr>
            <a:bgClr>
              <a:srgbClr val="19C3FF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8872" tIns="118872" rIns="118872" bIns="118872" rtlCol="0" anchor="ctr"/>
          <a:lstStyle/>
          <a:p>
            <a:pPr lvl="0" algn="ctr" defTabSz="457200">
              <a:lnSpc>
                <a:spcPct val="85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14313" y="319088"/>
            <a:ext cx="9332912" cy="7239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1138" y="5202487"/>
            <a:ext cx="5014912" cy="200025"/>
          </a:xfrm>
        </p:spPr>
        <p:txBody>
          <a:bodyPr/>
          <a:lstStyle/>
          <a:p>
            <a:pPr>
              <a:defRPr/>
            </a:pPr>
            <a:r>
              <a:rPr lang="en-US"/>
              <a:t>© 2019 NetApp, Inc. All rights reserved. 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889543" y="5189118"/>
            <a:ext cx="671050" cy="200025"/>
          </a:xfrm>
        </p:spPr>
        <p:txBody>
          <a:bodyPr/>
          <a:lstStyle/>
          <a:p>
            <a:fld id="{92978B7E-5EBE-134C-B481-E4E8CA36F8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2"/>
          </p:nvPr>
        </p:nvSpPr>
        <p:spPr bwMode="gray">
          <a:xfrm>
            <a:off x="215870" y="1025232"/>
            <a:ext cx="9328179" cy="184514"/>
          </a:xfrm>
        </p:spPr>
        <p:txBody>
          <a:bodyPr t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FFFFFF"/>
                </a:solidFill>
              </a:defRPr>
            </a:lvl1pPr>
            <a:lvl2pPr marL="366224" indent="0">
              <a:buNone/>
              <a:defRPr sz="1600" b="1"/>
            </a:lvl2pPr>
            <a:lvl3pPr marL="732447" indent="0">
              <a:buNone/>
              <a:defRPr sz="1500" b="1"/>
            </a:lvl3pPr>
            <a:lvl4pPr marL="1098669" indent="0">
              <a:buNone/>
              <a:defRPr sz="1300" b="1"/>
            </a:lvl4pPr>
            <a:lvl5pPr marL="1464893" indent="0">
              <a:buNone/>
              <a:defRPr sz="1300" b="1"/>
            </a:lvl5pPr>
            <a:lvl6pPr marL="1831117" indent="0">
              <a:buNone/>
              <a:defRPr sz="1300" b="1"/>
            </a:lvl6pPr>
            <a:lvl7pPr marL="2197340" indent="0">
              <a:buNone/>
              <a:defRPr sz="1300" b="1"/>
            </a:lvl7pPr>
            <a:lvl8pPr marL="2563563" indent="0">
              <a:buNone/>
              <a:defRPr sz="1300" b="1"/>
            </a:lvl8pPr>
            <a:lvl9pPr marL="2929787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8253926" y="-57720"/>
            <a:ext cx="1368079" cy="1368079"/>
            <a:chOff x="8253926" y="-57720"/>
            <a:chExt cx="1368079" cy="1368079"/>
          </a:xfrm>
        </p:grpSpPr>
        <p:sp>
          <p:nvSpPr>
            <p:cNvPr id="16" name="Oval 15"/>
            <p:cNvSpPr/>
            <p:nvPr userDrawn="1"/>
          </p:nvSpPr>
          <p:spPr>
            <a:xfrm>
              <a:off x="8485405" y="150078"/>
              <a:ext cx="923539" cy="923539"/>
            </a:xfrm>
            <a:prstGeom prst="ellipse">
              <a:avLst/>
            </a:prstGeom>
            <a:solidFill>
              <a:schemeClr val="tx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5000"/>
                </a:lnSpc>
              </a:pPr>
              <a:endParaRPr lang="en-US" dirty="0"/>
            </a:p>
          </p:txBody>
        </p:sp>
        <p:pic>
          <p:nvPicPr>
            <p:cNvPr id="15" name="image30.png" descr="Check-Mark-Circle-Solid_256.png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8253926" y="-57720"/>
              <a:ext cx="1368079" cy="1368079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11" name="Content Placeholder 3"/>
          <p:cNvSpPr>
            <a:spLocks noGrp="1"/>
          </p:cNvSpPr>
          <p:nvPr>
            <p:ph sz="quarter" idx="14"/>
          </p:nvPr>
        </p:nvSpPr>
        <p:spPr>
          <a:xfrm>
            <a:off x="210494" y="1524000"/>
            <a:ext cx="9329399" cy="3632200"/>
          </a:xfrm>
        </p:spPr>
        <p:txBody>
          <a:bodyPr>
            <a:noAutofit/>
          </a:bodyPr>
          <a:lstStyle>
            <a:lvl1pPr marL="182880" indent="-182880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Clr>
                <a:schemeClr val="tx2"/>
              </a:buClr>
              <a:buFont typeface="Wingdings" charset="2"/>
              <a:buChar char="§"/>
              <a:defRPr sz="2000"/>
            </a:lvl1pPr>
            <a:lvl2pPr marL="365760" indent="-18288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charset="2"/>
              <a:buChar char="§"/>
              <a:defRPr sz="1600">
                <a:solidFill>
                  <a:schemeClr val="accent1"/>
                </a:solidFill>
              </a:defRPr>
            </a:lvl2pPr>
            <a:lvl3pPr marL="574675" indent="-173038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defRPr sz="1600"/>
            </a:lvl3pPr>
            <a:lvl4pPr marL="741363" indent="-166688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defRPr sz="1400"/>
            </a:lvl4pPr>
            <a:lvl5pPr marL="914400" indent="-173038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544570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NetApp, Inc. All rights reserved.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978B7E-5EBE-134C-B481-E4E8CA36F8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5623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Blank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756775" cy="185738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defRPr/>
            </a:pP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889543" y="5218128"/>
            <a:ext cx="671050" cy="171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78B7E-5EBE-134C-B481-E4E8CA36F8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248358" y="5218128"/>
            <a:ext cx="5507507" cy="171015"/>
          </a:xfrm>
          <a:prstGeom prst="rect">
            <a:avLst/>
          </a:prstGeom>
        </p:spPr>
        <p:txBody>
          <a:bodyPr lIns="73244" tIns="36623" rIns="73244" bIns="36623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 baseline="0">
                <a:solidFill>
                  <a:schemeClr val="bg2"/>
                </a:solidFill>
              </a:defRPr>
            </a:lvl1pPr>
            <a:lvl2pPr marL="183112" indent="0">
              <a:buFontTx/>
              <a:buNone/>
              <a:defRPr sz="600">
                <a:solidFill>
                  <a:schemeClr val="bg2"/>
                </a:solidFill>
              </a:defRPr>
            </a:lvl2pPr>
            <a:lvl3pPr marL="366224" indent="0">
              <a:buFontTx/>
              <a:buNone/>
              <a:defRPr sz="600">
                <a:solidFill>
                  <a:schemeClr val="bg2"/>
                </a:solidFill>
              </a:defRPr>
            </a:lvl3pPr>
            <a:lvl4pPr marL="549336" indent="0">
              <a:buFontTx/>
              <a:buNone/>
              <a:defRPr sz="600">
                <a:solidFill>
                  <a:schemeClr val="bg2"/>
                </a:solidFill>
              </a:defRPr>
            </a:lvl4pPr>
            <a:lvl5pPr>
              <a:buFontTx/>
              <a:buNone/>
              <a:defRPr sz="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insert source information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138" y="5202487"/>
            <a:ext cx="3037220" cy="200025"/>
          </a:xfrm>
          <a:prstGeom prst="rect">
            <a:avLst/>
          </a:prstGeom>
        </p:spPr>
        <p:txBody>
          <a:bodyPr vert="horz" wrap="square" lIns="73244" tIns="36623" rIns="73244" bIns="36623" rtlCol="0" anchor="b">
            <a:noAutofit/>
          </a:bodyPr>
          <a:lstStyle>
            <a:lvl1pPr>
              <a:defRPr lang="en-US"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© 2019 NetApp, Inc. All rights reserved.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81264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756775" cy="185738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defRPr/>
            </a:pPr>
            <a:endParaRPr lang="en-US" dirty="0"/>
          </a:p>
        </p:txBody>
      </p:sp>
      <p:sp>
        <p:nvSpPr>
          <p:cNvPr id="28" name="Media Placeholder 2"/>
          <p:cNvSpPr>
            <a:spLocks noGrp="1"/>
          </p:cNvSpPr>
          <p:nvPr>
            <p:ph type="media" sz="quarter" idx="19"/>
          </p:nvPr>
        </p:nvSpPr>
        <p:spPr>
          <a:xfrm>
            <a:off x="1298702" y="453391"/>
            <a:ext cx="7159374" cy="4024630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sz="1800" baseline="0"/>
            </a:lvl1pPr>
          </a:lstStyle>
          <a:p>
            <a:pPr lvl="0"/>
            <a:r>
              <a:rPr lang="en-US" noProof="0" dirty="0"/>
              <a:t>Click icon to add media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889543" y="5218128"/>
            <a:ext cx="671050" cy="171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78B7E-5EBE-134C-B481-E4E8CA36F8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248358" y="5218128"/>
            <a:ext cx="5507507" cy="171015"/>
          </a:xfrm>
          <a:prstGeom prst="rect">
            <a:avLst/>
          </a:prstGeom>
        </p:spPr>
        <p:txBody>
          <a:bodyPr lIns="73244" tIns="36623" rIns="73244" bIns="36623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 baseline="0">
                <a:solidFill>
                  <a:schemeClr val="bg2"/>
                </a:solidFill>
              </a:defRPr>
            </a:lvl1pPr>
            <a:lvl2pPr marL="183112" indent="0">
              <a:buFontTx/>
              <a:buNone/>
              <a:defRPr sz="600">
                <a:solidFill>
                  <a:schemeClr val="bg2"/>
                </a:solidFill>
              </a:defRPr>
            </a:lvl2pPr>
            <a:lvl3pPr marL="366224" indent="0">
              <a:buFontTx/>
              <a:buNone/>
              <a:defRPr sz="600">
                <a:solidFill>
                  <a:schemeClr val="bg2"/>
                </a:solidFill>
              </a:defRPr>
            </a:lvl3pPr>
            <a:lvl4pPr marL="549336" indent="0">
              <a:buFontTx/>
              <a:buNone/>
              <a:defRPr sz="600">
                <a:solidFill>
                  <a:schemeClr val="bg2"/>
                </a:solidFill>
              </a:defRPr>
            </a:lvl4pPr>
            <a:lvl5pPr>
              <a:buFontTx/>
              <a:buNone/>
              <a:defRPr sz="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insert source information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138" y="5202487"/>
            <a:ext cx="3037220" cy="200025"/>
          </a:xfrm>
          <a:prstGeom prst="rect">
            <a:avLst/>
          </a:prstGeom>
        </p:spPr>
        <p:txBody>
          <a:bodyPr vert="horz" wrap="square" lIns="73244" tIns="36623" rIns="73244" bIns="36623" rtlCol="0" anchor="b">
            <a:noAutofit/>
          </a:bodyPr>
          <a:lstStyle>
            <a:lvl1pPr>
              <a:defRPr lang="en-US"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© 2019 NetApp, Inc. All rights reserved.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00425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889543" y="5218128"/>
            <a:ext cx="671050" cy="171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78B7E-5EBE-134C-B481-E4E8CA36F8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248358" y="5218128"/>
            <a:ext cx="5507507" cy="171015"/>
          </a:xfrm>
          <a:prstGeom prst="rect">
            <a:avLst/>
          </a:prstGeom>
        </p:spPr>
        <p:txBody>
          <a:bodyPr lIns="73244" tIns="36623" rIns="73244" bIns="36623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 baseline="0">
                <a:solidFill>
                  <a:schemeClr val="bg2"/>
                </a:solidFill>
              </a:defRPr>
            </a:lvl1pPr>
            <a:lvl2pPr marL="183112" indent="0">
              <a:buFontTx/>
              <a:buNone/>
              <a:defRPr sz="600">
                <a:solidFill>
                  <a:schemeClr val="bg2"/>
                </a:solidFill>
              </a:defRPr>
            </a:lvl2pPr>
            <a:lvl3pPr marL="366224" indent="0">
              <a:buFontTx/>
              <a:buNone/>
              <a:defRPr sz="600">
                <a:solidFill>
                  <a:schemeClr val="bg2"/>
                </a:solidFill>
              </a:defRPr>
            </a:lvl3pPr>
            <a:lvl4pPr marL="549336" indent="0">
              <a:buFontTx/>
              <a:buNone/>
              <a:defRPr sz="600">
                <a:solidFill>
                  <a:schemeClr val="bg2"/>
                </a:solidFill>
              </a:defRPr>
            </a:lvl4pPr>
            <a:lvl5pPr>
              <a:buFontTx/>
              <a:buNone/>
              <a:defRPr sz="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insert source information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138" y="5202487"/>
            <a:ext cx="3037220" cy="200025"/>
          </a:xfrm>
          <a:prstGeom prst="rect">
            <a:avLst/>
          </a:prstGeom>
        </p:spPr>
        <p:txBody>
          <a:bodyPr vert="horz" wrap="square" lIns="73244" tIns="36623" rIns="73244" bIns="36623" rtlCol="0" anchor="b">
            <a:noAutofit/>
          </a:bodyPr>
          <a:lstStyle>
            <a:lvl1pPr>
              <a:defRPr lang="en-US"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© 2019 NetApp, Inc. All rights reserved.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9912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9710628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Introd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rot="5400000">
            <a:off x="-1866900" y="1866900"/>
            <a:ext cx="5486400" cy="1752600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defRPr/>
            </a:pPr>
            <a:endParaRPr lang="en-US" dirty="0"/>
          </a:p>
        </p:txBody>
      </p:sp>
      <p:pic>
        <p:nvPicPr>
          <p:cNvPr id="5" name="Picture 4" descr="photo-sq1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525" y="0"/>
            <a:ext cx="1762125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shutterstock_152475515_lg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724275"/>
            <a:ext cx="1754188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 txBox="1">
            <a:spLocks/>
          </p:cNvSpPr>
          <p:nvPr userDrawn="1"/>
        </p:nvSpPr>
        <p:spPr bwMode="gray">
          <a:xfrm>
            <a:off x="0" y="2617357"/>
            <a:ext cx="1752600" cy="998538"/>
          </a:xfrm>
          <a:prstGeom prst="rect">
            <a:avLst/>
          </a:prstGeom>
        </p:spPr>
        <p:txBody>
          <a:bodyPr lIns="73244" tIns="36623" rIns="73244" bIns="36623" anchor="b"/>
          <a:lstStyle>
            <a:lvl1pPr algn="l" defTabSz="732447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800" b="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2200" dirty="0"/>
              <a:t>Introductions</a:t>
            </a: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889543" y="5189118"/>
            <a:ext cx="671050" cy="200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78B7E-5EBE-134C-B481-E4E8CA36F8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4388" y="5202487"/>
            <a:ext cx="5014912" cy="200025"/>
          </a:xfrm>
          <a:prstGeom prst="rect">
            <a:avLst/>
          </a:prstGeom>
        </p:spPr>
        <p:txBody>
          <a:bodyPr vert="horz" wrap="square" lIns="73244" tIns="36623" rIns="73244" bIns="36623" rtlCol="0" anchor="b">
            <a:noAutofit/>
          </a:bodyPr>
          <a:lstStyle>
            <a:lvl1pPr>
              <a:defRPr lang="en-US"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© 2019 NetApp, Inc. All rights reserved. 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095933" y="650874"/>
            <a:ext cx="7273925" cy="4035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60593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About this Cour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rot="5400000">
            <a:off x="-1866900" y="1866900"/>
            <a:ext cx="5486400" cy="1752600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defRPr/>
            </a:pPr>
            <a:endParaRPr lang="en-US" dirty="0"/>
          </a:p>
        </p:txBody>
      </p:sp>
      <p:sp>
        <p:nvSpPr>
          <p:cNvPr id="5" name="Title 1"/>
          <p:cNvSpPr txBox="1">
            <a:spLocks/>
          </p:cNvSpPr>
          <p:nvPr userDrawn="1"/>
        </p:nvSpPr>
        <p:spPr bwMode="gray">
          <a:xfrm>
            <a:off x="82549" y="2822575"/>
            <a:ext cx="1380756" cy="800100"/>
          </a:xfrm>
          <a:prstGeom prst="rect">
            <a:avLst/>
          </a:prstGeom>
        </p:spPr>
        <p:txBody>
          <a:bodyPr lIns="73244" tIns="36623" rIns="73244" bIns="36623" anchor="b"/>
          <a:lstStyle>
            <a:lvl1pPr algn="l" defTabSz="732447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800" b="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200" dirty="0"/>
              <a:t>About This</a:t>
            </a:r>
            <a:r>
              <a:rPr lang="en-US" sz="2200" baseline="0" dirty="0"/>
              <a:t> Course</a:t>
            </a:r>
            <a:endParaRPr lang="en-US" sz="2200" dirty="0"/>
          </a:p>
        </p:txBody>
      </p:sp>
      <p:pic>
        <p:nvPicPr>
          <p:cNvPr id="6" name="Picture 5" descr="20150209_00676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525" y="0"/>
            <a:ext cx="1762125" cy="175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20150213_06062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525" y="3729038"/>
            <a:ext cx="1762125" cy="175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889543" y="5189118"/>
            <a:ext cx="671050" cy="200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78B7E-5EBE-134C-B481-E4E8CA36F8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99798" y="5202487"/>
            <a:ext cx="5014912" cy="200025"/>
          </a:xfrm>
          <a:prstGeom prst="rect">
            <a:avLst/>
          </a:prstGeom>
        </p:spPr>
        <p:txBody>
          <a:bodyPr vert="horz" wrap="square" lIns="73244" tIns="36623" rIns="73244" bIns="36623" rtlCol="0" anchor="b">
            <a:noAutofit/>
          </a:bodyPr>
          <a:lstStyle>
            <a:lvl1pPr>
              <a:defRPr lang="en-US"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© 2019 NetApp, Inc. All rights reserved. 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0"/>
          </p:nvPr>
        </p:nvSpPr>
        <p:spPr>
          <a:xfrm>
            <a:off x="2095933" y="650874"/>
            <a:ext cx="7273925" cy="4035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7767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About this Mod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rot="5400000">
            <a:off x="-1866900" y="1866900"/>
            <a:ext cx="5486400" cy="1752600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defRPr/>
            </a:pPr>
            <a:endParaRPr lang="en-US" dirty="0"/>
          </a:p>
        </p:txBody>
      </p:sp>
      <p:sp>
        <p:nvSpPr>
          <p:cNvPr id="5" name="Title 1"/>
          <p:cNvSpPr txBox="1">
            <a:spLocks/>
          </p:cNvSpPr>
          <p:nvPr userDrawn="1"/>
        </p:nvSpPr>
        <p:spPr bwMode="gray">
          <a:xfrm>
            <a:off x="82549" y="2822575"/>
            <a:ext cx="1380756" cy="800100"/>
          </a:xfrm>
          <a:prstGeom prst="rect">
            <a:avLst/>
          </a:prstGeom>
        </p:spPr>
        <p:txBody>
          <a:bodyPr lIns="73244" tIns="36623" rIns="73244" bIns="36623" anchor="b"/>
          <a:lstStyle>
            <a:lvl1pPr algn="l" defTabSz="732447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800" b="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200" dirty="0"/>
              <a:t>About This</a:t>
            </a:r>
            <a:r>
              <a:rPr lang="en-US" sz="2200" baseline="0" dirty="0"/>
              <a:t> Module</a:t>
            </a:r>
            <a:endParaRPr lang="en-US" sz="2200" dirty="0"/>
          </a:p>
        </p:txBody>
      </p:sp>
      <p:pic>
        <p:nvPicPr>
          <p:cNvPr id="6" name="Picture 5" descr="20150209_00676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525" y="0"/>
            <a:ext cx="1762125" cy="175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20150213_06062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525" y="3729038"/>
            <a:ext cx="1762125" cy="175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889543" y="5189118"/>
            <a:ext cx="671050" cy="200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78B7E-5EBE-134C-B481-E4E8CA36F8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99798" y="5202487"/>
            <a:ext cx="5014912" cy="200025"/>
          </a:xfrm>
          <a:prstGeom prst="rect">
            <a:avLst/>
          </a:prstGeom>
        </p:spPr>
        <p:txBody>
          <a:bodyPr vert="horz" wrap="square" lIns="73244" tIns="36623" rIns="73244" bIns="36623" rtlCol="0" anchor="b">
            <a:noAutofit/>
          </a:bodyPr>
          <a:lstStyle>
            <a:lvl1pPr>
              <a:defRPr lang="en-US"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© 2019 NetApp, Inc. All rights reserved. 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0"/>
          </p:nvPr>
        </p:nvSpPr>
        <p:spPr>
          <a:xfrm>
            <a:off x="2095933" y="650874"/>
            <a:ext cx="7273925" cy="4035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7767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Agenda-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978B7E-5EBE-134C-B481-E4E8CA36F8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 rot="5400000">
            <a:off x="-1866901" y="1863727"/>
            <a:ext cx="5486401" cy="1752600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5000"/>
              </a:lnSpc>
            </a:pPr>
            <a:endParaRPr lang="en-US" dirty="0"/>
          </a:p>
        </p:txBody>
      </p:sp>
      <p:sp>
        <p:nvSpPr>
          <p:cNvPr id="6" name="Title 1"/>
          <p:cNvSpPr txBox="1">
            <a:spLocks/>
          </p:cNvSpPr>
          <p:nvPr userDrawn="1"/>
        </p:nvSpPr>
        <p:spPr bwMode="gray">
          <a:xfrm>
            <a:off x="64901" y="3077049"/>
            <a:ext cx="1607311" cy="548958"/>
          </a:xfrm>
          <a:prstGeom prst="rect">
            <a:avLst/>
          </a:prstGeom>
        </p:spPr>
        <p:txBody>
          <a:bodyPr wrap="square" lIns="73244" tIns="36623" rIns="73244" bIns="36623" anchor="b" anchorCtr="0">
            <a:noAutofit/>
          </a:bodyPr>
          <a:lstStyle>
            <a:lvl1pPr algn="l" defTabSz="732447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800" b="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dirty="0"/>
              <a:t>Course Agenda</a:t>
            </a:r>
          </a:p>
        </p:txBody>
      </p:sp>
      <p:pic>
        <p:nvPicPr>
          <p:cNvPr id="7" name="Picture 6" descr="shutterstock_94577461_lg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754466" cy="1746251"/>
          </a:xfrm>
          <a:prstGeom prst="rect">
            <a:avLst/>
          </a:prstGeom>
        </p:spPr>
      </p:pic>
      <p:pic>
        <p:nvPicPr>
          <p:cNvPr id="8" name="Picture 7" descr="20150212_00585.jp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04" y="3748521"/>
            <a:ext cx="1754570" cy="1749424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00766" y="5202487"/>
            <a:ext cx="5014912" cy="200025"/>
          </a:xfrm>
          <a:prstGeom prst="rect">
            <a:avLst/>
          </a:prstGeom>
        </p:spPr>
        <p:txBody>
          <a:bodyPr vert="horz" wrap="square" lIns="73244" tIns="36623" rIns="73244" bIns="36623" rtlCol="0" anchor="b">
            <a:noAutofit/>
          </a:bodyPr>
          <a:lstStyle>
            <a:lvl1pPr>
              <a:defRPr lang="en-US"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© 2019 NetApp, Inc. All rights reserved. 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10"/>
          </p:nvPr>
        </p:nvSpPr>
        <p:spPr>
          <a:xfrm>
            <a:off x="2100766" y="650874"/>
            <a:ext cx="7273925" cy="4035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8936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Agenda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889543" y="5189118"/>
            <a:ext cx="671050" cy="200025"/>
          </a:xfrm>
        </p:spPr>
        <p:txBody>
          <a:bodyPr/>
          <a:lstStyle/>
          <a:p>
            <a:fld id="{92978B7E-5EBE-134C-B481-E4E8CA36F8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 rot="5400000">
            <a:off x="-1866901" y="1863727"/>
            <a:ext cx="5486401" cy="1752600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5000"/>
              </a:lnSpc>
            </a:pPr>
            <a:endParaRPr lang="en-US" dirty="0"/>
          </a:p>
        </p:txBody>
      </p:sp>
      <p:sp>
        <p:nvSpPr>
          <p:cNvPr id="7" name="Title 1"/>
          <p:cNvSpPr txBox="1">
            <a:spLocks/>
          </p:cNvSpPr>
          <p:nvPr userDrawn="1"/>
        </p:nvSpPr>
        <p:spPr bwMode="gray">
          <a:xfrm>
            <a:off x="64901" y="3077049"/>
            <a:ext cx="1607311" cy="548958"/>
          </a:xfrm>
          <a:prstGeom prst="rect">
            <a:avLst/>
          </a:prstGeom>
        </p:spPr>
        <p:txBody>
          <a:bodyPr wrap="square" lIns="73244" tIns="36623" rIns="73244" bIns="36623" anchor="b" anchorCtr="0">
            <a:noAutofit/>
          </a:bodyPr>
          <a:lstStyle>
            <a:lvl1pPr algn="l" defTabSz="732447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800" b="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dirty="0"/>
              <a:t>Course Agenda</a:t>
            </a:r>
          </a:p>
        </p:txBody>
      </p:sp>
      <p:pic>
        <p:nvPicPr>
          <p:cNvPr id="8" name="Picture 7" descr="shutterstock_94577461_lg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754466" cy="1746251"/>
          </a:xfrm>
          <a:prstGeom prst="rect">
            <a:avLst/>
          </a:prstGeom>
        </p:spPr>
      </p:pic>
      <p:pic>
        <p:nvPicPr>
          <p:cNvPr id="9" name="Picture 8" descr="20150212_00585.jp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04" y="3748521"/>
            <a:ext cx="1754570" cy="1749424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099798" y="319264"/>
            <a:ext cx="7273925" cy="72383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99798" y="5202487"/>
            <a:ext cx="5014912" cy="200025"/>
          </a:xfrm>
          <a:prstGeom prst="rect">
            <a:avLst/>
          </a:prstGeom>
        </p:spPr>
        <p:txBody>
          <a:bodyPr vert="horz" wrap="square" lIns="73244" tIns="36623" rIns="73244" bIns="36623" rtlCol="0" anchor="b">
            <a:noAutofit/>
          </a:bodyPr>
          <a:lstStyle>
            <a:lvl1pPr>
              <a:defRPr lang="en-US"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© 2019 NetApp, Inc. All rights reserved. 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0"/>
          </p:nvPr>
        </p:nvSpPr>
        <p:spPr>
          <a:xfrm>
            <a:off x="2099798" y="1093899"/>
            <a:ext cx="7273925" cy="4035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4295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889543" y="5189118"/>
            <a:ext cx="671050" cy="200025"/>
          </a:xfrm>
        </p:spPr>
        <p:txBody>
          <a:bodyPr/>
          <a:lstStyle/>
          <a:p>
            <a:fld id="{92978B7E-5EBE-134C-B481-E4E8CA36F8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 rot="5400000">
            <a:off x="-1866901" y="1863727"/>
            <a:ext cx="5486401" cy="1752600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5000"/>
              </a:lnSpc>
            </a:pP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099798" y="319264"/>
            <a:ext cx="7273925" cy="72383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99798" y="5202487"/>
            <a:ext cx="5014912" cy="200025"/>
          </a:xfrm>
          <a:prstGeom prst="rect">
            <a:avLst/>
          </a:prstGeom>
        </p:spPr>
        <p:txBody>
          <a:bodyPr vert="horz" wrap="square" lIns="73244" tIns="36623" rIns="73244" bIns="36623" rtlCol="0" anchor="b">
            <a:noAutofit/>
          </a:bodyPr>
          <a:lstStyle>
            <a:lvl1pPr>
              <a:defRPr lang="en-US"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© 2019 NetApp, Inc. All rights reserved. 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10"/>
          </p:nvPr>
        </p:nvSpPr>
        <p:spPr>
          <a:xfrm>
            <a:off x="2099798" y="1093899"/>
            <a:ext cx="7273925" cy="4035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" name="Picture 1" descr="20150213_01479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754806" cy="1754724"/>
          </a:xfrm>
          <a:prstGeom prst="rect">
            <a:avLst/>
          </a:prstGeom>
        </p:spPr>
      </p:pic>
      <p:pic>
        <p:nvPicPr>
          <p:cNvPr id="3" name="Picture 2" descr="20150210_00582.jp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3731888"/>
            <a:ext cx="1751889" cy="175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37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Module/Knowledge 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756775" cy="17526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defRPr/>
            </a:pPr>
            <a:endParaRPr lang="en-US" dirty="0"/>
          </a:p>
        </p:txBody>
      </p:sp>
      <p:pic>
        <p:nvPicPr>
          <p:cNvPr id="5" name="Picture 4" descr="photo-sq8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526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photo-sq6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39900" y="0"/>
            <a:ext cx="17526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photo-sq13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79800" y="0"/>
            <a:ext cx="17526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889543" y="5189118"/>
            <a:ext cx="671050" cy="200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78B7E-5EBE-134C-B481-E4E8CA36F8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 bwMode="gray">
          <a:xfrm>
            <a:off x="1739530" y="2043330"/>
            <a:ext cx="7804520" cy="1559640"/>
          </a:xfrm>
          <a:prstGeom prst="rect">
            <a:avLst/>
          </a:prstGeom>
        </p:spPr>
        <p:txBody>
          <a:bodyPr wrap="square" lIns="73244" tIns="36623" rIns="73244" bIns="36623">
            <a:noAutofit/>
          </a:bodyPr>
          <a:lstStyle>
            <a:lvl1pPr algn="l">
              <a:lnSpc>
                <a:spcPct val="90000"/>
              </a:lnSpc>
              <a:defRPr sz="28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0"/>
          </p:nvPr>
        </p:nvSpPr>
        <p:spPr bwMode="gray">
          <a:xfrm>
            <a:off x="1739530" y="3817664"/>
            <a:ext cx="7804520" cy="892388"/>
          </a:xfrm>
          <a:prstGeom prst="rect">
            <a:avLst/>
          </a:prstGeom>
        </p:spPr>
        <p:txBody>
          <a:bodyPr wrap="square" lIns="73244" tIns="36623" rIns="73244" bIns="36623">
            <a:no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Char char="​"/>
              <a:defRPr sz="1400" b="0">
                <a:solidFill>
                  <a:schemeClr val="tx1"/>
                </a:solidFill>
              </a:defRPr>
            </a:lvl2pPr>
            <a:lvl3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300" b="0">
                <a:solidFill>
                  <a:schemeClr val="bg2"/>
                </a:solidFill>
              </a:defRPr>
            </a:lvl3pPr>
            <a:lvl4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300" b="0">
                <a:solidFill>
                  <a:schemeClr val="bg2"/>
                </a:solidFill>
              </a:defRPr>
            </a:lvl4pPr>
            <a:lvl5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3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138" y="5202487"/>
            <a:ext cx="5014912" cy="200025"/>
          </a:xfrm>
          <a:prstGeom prst="rect">
            <a:avLst/>
          </a:prstGeom>
        </p:spPr>
        <p:txBody>
          <a:bodyPr vert="horz" wrap="square" lIns="73244" tIns="36623" rIns="73244" bIns="36623" rtlCol="0" anchor="b">
            <a:noAutofit/>
          </a:bodyPr>
          <a:lstStyle>
            <a:lvl1pPr>
              <a:defRPr lang="en-US"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© 2019 NetApp, Inc. All rights reserved.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4779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14313" y="319088"/>
            <a:ext cx="9332912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73244" tIns="36623" rIns="73244" bIns="36623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11138" y="1295400"/>
            <a:ext cx="9332912" cy="358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73244" tIns="36623" rIns="73244" bIns="366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138" y="5202487"/>
            <a:ext cx="5014912" cy="200025"/>
          </a:xfrm>
          <a:prstGeom prst="rect">
            <a:avLst/>
          </a:prstGeom>
        </p:spPr>
        <p:txBody>
          <a:bodyPr vert="horz" wrap="square" lIns="73244" tIns="36623" rIns="73244" bIns="36623" rtlCol="0" anchor="b">
            <a:noAutofit/>
          </a:bodyPr>
          <a:lstStyle>
            <a:lvl1pPr>
              <a:defRPr lang="en-US"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© 2019 NetApp, Inc. All rights reserved. 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889543" y="5189118"/>
            <a:ext cx="671050" cy="200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78B7E-5EBE-134C-B481-E4E8CA36F8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353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7" r:id="rId2"/>
    <p:sldLayoutId id="2147483866" r:id="rId3"/>
    <p:sldLayoutId id="2147483868" r:id="rId4"/>
    <p:sldLayoutId id="2147483893" r:id="rId5"/>
    <p:sldLayoutId id="2147483878" r:id="rId6"/>
    <p:sldLayoutId id="2147483888" r:id="rId7"/>
    <p:sldLayoutId id="2147483879" r:id="rId8"/>
    <p:sldLayoutId id="2147483869" r:id="rId9"/>
    <p:sldLayoutId id="2147483880" r:id="rId10"/>
    <p:sldLayoutId id="2147483881" r:id="rId11"/>
    <p:sldLayoutId id="2147483883" r:id="rId12"/>
    <p:sldLayoutId id="2147483882" r:id="rId13"/>
    <p:sldLayoutId id="2147483884" r:id="rId14"/>
    <p:sldLayoutId id="2147483870" r:id="rId15"/>
    <p:sldLayoutId id="2147483871" r:id="rId16"/>
    <p:sldLayoutId id="2147483872" r:id="rId17"/>
    <p:sldLayoutId id="2147483873" r:id="rId18"/>
    <p:sldLayoutId id="2147483874" r:id="rId19"/>
    <p:sldLayoutId id="2147483892" r:id="rId20"/>
    <p:sldLayoutId id="2147483885" r:id="rId21"/>
    <p:sldLayoutId id="2147483886" r:id="rId22"/>
    <p:sldLayoutId id="2147483890" r:id="rId23"/>
    <p:sldLayoutId id="2147483889" r:id="rId24"/>
    <p:sldLayoutId id="2147483875" r:id="rId25"/>
    <p:sldLayoutId id="2147483876" r:id="rId26"/>
    <p:sldLayoutId id="2147483877" r:id="rId27"/>
    <p:sldLayoutId id="2147483894" r:id="rId28"/>
  </p:sldLayoutIdLst>
  <p:hf hdr="0" dt="0"/>
  <p:txStyles>
    <p:titleStyle>
      <a:lvl1pPr algn="l" defTabSz="73183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kern="1200">
          <a:solidFill>
            <a:schemeClr val="accent1"/>
          </a:solidFill>
          <a:latin typeface="+mj-lt"/>
          <a:ea typeface="ＭＳ Ｐゴシック" charset="0"/>
          <a:cs typeface="ＭＳ Ｐゴシック" charset="0"/>
        </a:defRPr>
      </a:lvl1pPr>
      <a:lvl2pPr algn="l" defTabSz="73183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73183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73183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73183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731838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defTabSz="731838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defTabSz="731838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defTabSz="731838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187325" indent="-187325" algn="l" defTabSz="731838" rtl="0" eaLnBrk="0" fontAlgn="base" hangingPunct="0">
        <a:lnSpc>
          <a:spcPct val="100000"/>
        </a:lnSpc>
        <a:spcBef>
          <a:spcPts val="1000"/>
        </a:spcBef>
        <a:spcAft>
          <a:spcPts val="200"/>
        </a:spcAft>
        <a:buClr>
          <a:schemeClr val="tx2"/>
        </a:buClr>
        <a:buFont typeface="Wingdings" charset="0"/>
        <a:buChar char="§"/>
        <a:defRPr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365125" indent="-182563" algn="l" defTabSz="731838" rtl="0" eaLnBrk="0" fontAlgn="base" hangingPunct="0">
        <a:lnSpc>
          <a:spcPct val="100000"/>
        </a:lnSpc>
        <a:spcBef>
          <a:spcPts val="0"/>
        </a:spcBef>
        <a:spcAft>
          <a:spcPts val="200"/>
        </a:spcAft>
        <a:buClr>
          <a:schemeClr val="bg2"/>
        </a:buClr>
        <a:buFont typeface="Wingdings" charset="0"/>
        <a:buChar char="§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549275" indent="-182563" algn="l" defTabSz="731838" rtl="0" eaLnBrk="0" fontAlgn="base" hangingPunct="0">
        <a:lnSpc>
          <a:spcPct val="100000"/>
        </a:lnSpc>
        <a:spcBef>
          <a:spcPts val="0"/>
        </a:spcBef>
        <a:spcAft>
          <a:spcPts val="200"/>
        </a:spcAft>
        <a:buClr>
          <a:schemeClr val="bg2"/>
        </a:buClr>
        <a:buFont typeface="Wingdings" charset="0"/>
        <a:buChar char="§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731838" indent="-182563" algn="l" defTabSz="731838" rtl="0" eaLnBrk="0" fontAlgn="base" hangingPunct="0">
        <a:lnSpc>
          <a:spcPct val="100000"/>
        </a:lnSpc>
        <a:spcBef>
          <a:spcPts val="0"/>
        </a:spcBef>
        <a:spcAft>
          <a:spcPts val="200"/>
        </a:spcAft>
        <a:buClr>
          <a:schemeClr val="bg2"/>
        </a:buClr>
        <a:buFont typeface="Wingdings" charset="0"/>
        <a:buChar char="§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914400" indent="-182880" algn="l" defTabSz="731838" rtl="0" eaLnBrk="0" fontAlgn="base" hangingPunct="0">
        <a:lnSpc>
          <a:spcPct val="100000"/>
        </a:lnSpc>
        <a:spcBef>
          <a:spcPts val="0"/>
        </a:spcBef>
        <a:spcAft>
          <a:spcPts val="200"/>
        </a:spcAft>
        <a:buClr>
          <a:schemeClr val="bg2"/>
        </a:buClr>
        <a:buFont typeface="Wingdings" charset="0"/>
        <a:buChar char="§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915558" indent="-183112" algn="l" defTabSz="732447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915558" indent="-183112" algn="l" defTabSz="732447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915558" indent="-183112" algn="l" defTabSz="732447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915558" indent="-183112" algn="l" defTabSz="732447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244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6224" algn="l" defTabSz="73244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32447" algn="l" defTabSz="73244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98669" algn="l" defTabSz="73244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464893" algn="l" defTabSz="73244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31117" algn="l" defTabSz="73244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197340" algn="l" defTabSz="73244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63563" algn="l" defTabSz="73244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29787" algn="l" defTabSz="73244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emf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4 </a:t>
            </a:r>
            <a:br>
              <a:rPr lang="en-US" dirty="0"/>
            </a:br>
            <a:r>
              <a:rPr lang="en-US" dirty="0"/>
              <a:t>Implementing Disaster Recovery by Using NetApp Cloud Volumes ONTAP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211138" y="5202487"/>
            <a:ext cx="3037220" cy="200025"/>
          </a:xfrm>
        </p:spPr>
        <p:txBody>
          <a:bodyPr/>
          <a:lstStyle/>
          <a:p>
            <a:pPr>
              <a:defRPr/>
            </a:pPr>
            <a:r>
              <a:rPr lang="en-US"/>
              <a:t>© 2019 NetApp, Inc. All rights reserved. </a:t>
            </a:r>
            <a:endParaRPr lang="en-US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17971D00-319F-4049-982E-C33FE4B0A685}"/>
              </a:ext>
            </a:extLst>
          </p:cNvPr>
          <p:cNvSpPr txBox="1">
            <a:spLocks/>
          </p:cNvSpPr>
          <p:nvPr/>
        </p:nvSpPr>
        <p:spPr>
          <a:xfrm>
            <a:off x="8889543" y="5189118"/>
            <a:ext cx="671050" cy="2000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2978B7E-5EBE-134C-B481-E4E8CA36F800}" type="slidenum">
              <a:rPr lang="en-US" sz="1200" smtClean="0">
                <a:solidFill>
                  <a:schemeClr val="bg1">
                    <a:lumMod val="50000"/>
                  </a:schemeClr>
                </a:solidFill>
              </a:rPr>
              <a:pPr algn="r"/>
              <a:t>1</a:t>
            </a:fld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159998-F4EE-A14A-A6E0-59F06263C0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978B7E-5EBE-134C-B481-E4E8CA36F80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181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AA2537-0790-4789-A16C-397C663A333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 NetApp, Inc. All rights reserved.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/>
              <a:t>This module focuses on enabling you to do the following:</a:t>
            </a:r>
          </a:p>
          <a:p>
            <a:r>
              <a:rPr lang="en-US" sz="1800" dirty="0"/>
              <a:t>Use OnCommand Cloud Manager to establish a SnapMirror relationship between ONTAP software on-premises and </a:t>
            </a:r>
            <a:r>
              <a:rPr lang="en-US" sz="1800" dirty="0">
                <a:solidFill>
                  <a:srgbClr val="000000"/>
                </a:solidFill>
              </a:rPr>
              <a:t>Cloud Volumes ONTAP</a:t>
            </a:r>
            <a:r>
              <a:rPr lang="en-US" sz="1800" dirty="0"/>
              <a:t> software in a hybrid cloud environment</a:t>
            </a:r>
          </a:p>
          <a:p>
            <a:r>
              <a:rPr lang="en-US" sz="1800" dirty="0"/>
              <a:t>Use the SnapMirror destination in the cloud as the disaster recovery site</a:t>
            </a:r>
          </a:p>
          <a:p>
            <a:r>
              <a:rPr lang="en-US" sz="1800" dirty="0">
                <a:solidFill>
                  <a:srgbClr val="000000"/>
                </a:solidFill>
              </a:rPr>
              <a:t>Bring data back</a:t>
            </a:r>
            <a:r>
              <a:rPr lang="en-US" sz="1800" dirty="0"/>
              <a:t> on-premises on recovery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167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8DC6D-FA64-42B9-BF49-FA17DD248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Data Protection Relationship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D79B2F-D31D-4BB3-BD8C-87B5481FBCF3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The Cloud Manager </a:t>
            </a:r>
            <a:r>
              <a:rPr lang="en-US" dirty="0">
                <a:solidFill>
                  <a:srgbClr val="0067C5"/>
                </a:solidFill>
              </a:rPr>
              <a:t>drag-and-drop feature</a:t>
            </a:r>
            <a:endParaRPr lang="en-US" dirty="0">
              <a:solidFill>
                <a:srgbClr val="0067C5"/>
              </a:solidFill>
              <a:latin typeface="Arial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35314-3F4C-420C-858A-C6290BD57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978B7E-5EBE-134C-B481-E4E8CA36F80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6F157CA-9DCD-184B-9991-EE40428ECC5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DA59A-2BDF-4C83-9D08-3FCE3C783F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NetApp, Inc. All rights reserved.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D70550-330F-4D8E-B3F9-0281635EB3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77" t="14493" r="11260" b="24456"/>
          <a:stretch/>
        </p:blipFill>
        <p:spPr>
          <a:xfrm>
            <a:off x="320453" y="1365316"/>
            <a:ext cx="7394713" cy="334948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1A77EC-293C-4D03-A297-9338830BB1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9287" y="1713071"/>
            <a:ext cx="6304762" cy="3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69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22E8A65-B9A2-49F9-A2CC-380DAC661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Data Protection Relationship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9C61878-5163-44F3-9E26-ADDAE9D2714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10494" y="1467334"/>
            <a:ext cx="9329399" cy="386728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Cloud Manager </a:t>
            </a:r>
            <a:r>
              <a:rPr lang="en-US" dirty="0">
                <a:solidFill>
                  <a:srgbClr val="000000"/>
                </a:solidFill>
              </a:rPr>
              <a:t>UI</a:t>
            </a:r>
            <a:r>
              <a:rPr lang="en-US" dirty="0"/>
              <a:t> guides you through the following steps: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Select a source volume.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Define a destination volume and maximum transfer rate.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Set a replication policy (mirror or backup).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Select a replication schedule.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C7BC0DD-967E-495F-97B9-CA9009DEC29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Additional steps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D41C8F-3481-42B5-896E-6AA8993CD6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978B7E-5EBE-134C-B481-E4E8CA36F80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A3A3965-3B07-4BD5-98EB-4194F9970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F4AD31-8C1A-41FB-BACD-2383008CFC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NetApp, Inc. All rights reserved.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85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725DA-3B71-4011-A848-7947743AE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Data Protection Relationship</a:t>
            </a:r>
          </a:p>
        </p:txBody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4C0C41AF-23B0-1749-A4EC-E4263FA8CFE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10494" y="1288916"/>
            <a:ext cx="2728799" cy="3867284"/>
          </a:xfrm>
        </p:spPr>
        <p:txBody>
          <a:bodyPr anchor="ctr"/>
          <a:lstStyle/>
          <a:p>
            <a:pPr marL="0" indent="0">
              <a:buNone/>
            </a:pPr>
            <a:r>
              <a:rPr lang="en-US" dirty="0"/>
              <a:t>Review again, and then click </a:t>
            </a:r>
            <a:r>
              <a:rPr lang="en-US" b="1" dirty="0"/>
              <a:t>Go</a:t>
            </a:r>
            <a:r>
              <a:rPr lang="en-US" dirty="0"/>
              <a:t>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3A1848-3F49-4B85-87D5-2FB2369118D2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844AA-B625-4065-A646-0CB2928B2E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978B7E-5EBE-134C-B481-E4E8CA36F80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A6634664-6D94-CE40-A80D-47C3CA0F87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12BDD2-4568-45CE-8928-F732C3553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NetApp, Inc. All rights reserved. </a:t>
            </a:r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5DC97C6-2CAF-9742-B37D-672544574632}"/>
              </a:ext>
            </a:extLst>
          </p:cNvPr>
          <p:cNvGrpSpPr/>
          <p:nvPr/>
        </p:nvGrpSpPr>
        <p:grpSpPr>
          <a:xfrm>
            <a:off x="2839117" y="1324682"/>
            <a:ext cx="6721476" cy="3867284"/>
            <a:chOff x="496887" y="222250"/>
            <a:chExt cx="8763000" cy="5041900"/>
          </a:xfrm>
        </p:grpSpPr>
        <p:grpSp>
          <p:nvGrpSpPr>
            <p:cNvPr id="35" name="Graphic 5">
              <a:extLst>
                <a:ext uri="{FF2B5EF4-FFF2-40B4-BE49-F238E27FC236}">
                  <a16:creationId xmlns:a16="http://schemas.microsoft.com/office/drawing/2014/main" id="{397118C7-8088-3845-B6B2-57147C89A835}"/>
                </a:ext>
              </a:extLst>
            </p:cNvPr>
            <p:cNvGrpSpPr/>
            <p:nvPr/>
          </p:nvGrpSpPr>
          <p:grpSpPr>
            <a:xfrm>
              <a:off x="496887" y="222250"/>
              <a:ext cx="8763000" cy="5041900"/>
              <a:chOff x="496887" y="222250"/>
              <a:chExt cx="8763000" cy="5041900"/>
            </a:xfrm>
          </p:grpSpPr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F697CA34-E538-5744-92CE-D611A24D2F24}"/>
                  </a:ext>
                </a:extLst>
              </p:cNvPr>
              <p:cNvSpPr/>
              <p:nvPr/>
            </p:nvSpPr>
            <p:spPr>
              <a:xfrm>
                <a:off x="4239450" y="4982755"/>
                <a:ext cx="1276350" cy="104643"/>
              </a:xfrm>
              <a:custGeom>
                <a:avLst/>
                <a:gdLst>
                  <a:gd name="connsiteX0" fmla="*/ 1225010 w 1276350"/>
                  <a:gd name="connsiteY0" fmla="*/ 103787 h 104643"/>
                  <a:gd name="connsiteX1" fmla="*/ 52864 w 1276350"/>
                  <a:gd name="connsiteY1" fmla="*/ 103787 h 104643"/>
                  <a:gd name="connsiteX2" fmla="*/ 7144 w 1276350"/>
                  <a:gd name="connsiteY2" fmla="*/ 58124 h 104643"/>
                  <a:gd name="connsiteX3" fmla="*/ 7144 w 1276350"/>
                  <a:gd name="connsiteY3" fmla="*/ 7135 h 104643"/>
                  <a:gd name="connsiteX4" fmla="*/ 1270826 w 1276350"/>
                  <a:gd name="connsiteY4" fmla="*/ 7135 h 104643"/>
                  <a:gd name="connsiteX5" fmla="*/ 1270826 w 1276350"/>
                  <a:gd name="connsiteY5" fmla="*/ 58124 h 104643"/>
                  <a:gd name="connsiteX6" fmla="*/ 1225010 w 1276350"/>
                  <a:gd name="connsiteY6" fmla="*/ 103787 h 104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76350" h="104643">
                    <a:moveTo>
                      <a:pt x="1225010" y="103787"/>
                    </a:moveTo>
                    <a:lnTo>
                      <a:pt x="52864" y="103787"/>
                    </a:lnTo>
                    <a:cubicBezTo>
                      <a:pt x="27622" y="103787"/>
                      <a:pt x="7144" y="83334"/>
                      <a:pt x="7144" y="58124"/>
                    </a:cubicBezTo>
                    <a:lnTo>
                      <a:pt x="7144" y="7135"/>
                    </a:lnTo>
                    <a:lnTo>
                      <a:pt x="1270826" y="7135"/>
                    </a:lnTo>
                    <a:lnTo>
                      <a:pt x="1270826" y="58124"/>
                    </a:lnTo>
                    <a:cubicBezTo>
                      <a:pt x="1270730" y="83334"/>
                      <a:pt x="1250251" y="103787"/>
                      <a:pt x="1225010" y="103787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1D91FD5D-437E-9C43-BD20-3A62B5A1573B}"/>
                  </a:ext>
                </a:extLst>
              </p:cNvPr>
              <p:cNvSpPr/>
              <p:nvPr/>
            </p:nvSpPr>
            <p:spPr>
              <a:xfrm>
                <a:off x="1343755" y="215115"/>
                <a:ext cx="7067550" cy="4804075"/>
              </a:xfrm>
              <a:custGeom>
                <a:avLst/>
                <a:gdLst>
                  <a:gd name="connsiteX0" fmla="*/ 6822377 w 7067550"/>
                  <a:gd name="connsiteY0" fmla="*/ 7135 h 4804074"/>
                  <a:gd name="connsiteX1" fmla="*/ 3534632 w 7067550"/>
                  <a:gd name="connsiteY1" fmla="*/ 7135 h 4804074"/>
                  <a:gd name="connsiteX2" fmla="*/ 246888 w 7067550"/>
                  <a:gd name="connsiteY2" fmla="*/ 7135 h 4804074"/>
                  <a:gd name="connsiteX3" fmla="*/ 7144 w 7067550"/>
                  <a:gd name="connsiteY3" fmla="*/ 246577 h 4804074"/>
                  <a:gd name="connsiteX4" fmla="*/ 7144 w 7067550"/>
                  <a:gd name="connsiteY4" fmla="*/ 4704854 h 4804074"/>
                  <a:gd name="connsiteX5" fmla="*/ 106204 w 7067550"/>
                  <a:gd name="connsiteY5" fmla="*/ 4803789 h 4804074"/>
                  <a:gd name="connsiteX6" fmla="*/ 3534632 w 7067550"/>
                  <a:gd name="connsiteY6" fmla="*/ 4803789 h 4804074"/>
                  <a:gd name="connsiteX7" fmla="*/ 6963061 w 7067550"/>
                  <a:gd name="connsiteY7" fmla="*/ 4803789 h 4804074"/>
                  <a:gd name="connsiteX8" fmla="*/ 7062121 w 7067550"/>
                  <a:gd name="connsiteY8" fmla="*/ 4704854 h 4804074"/>
                  <a:gd name="connsiteX9" fmla="*/ 7062121 w 7067550"/>
                  <a:gd name="connsiteY9" fmla="*/ 246577 h 4804074"/>
                  <a:gd name="connsiteX10" fmla="*/ 6822377 w 7067550"/>
                  <a:gd name="connsiteY10" fmla="*/ 7135 h 4804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067550" h="4804074">
                    <a:moveTo>
                      <a:pt x="6822377" y="7135"/>
                    </a:moveTo>
                    <a:lnTo>
                      <a:pt x="3534632" y="7135"/>
                    </a:lnTo>
                    <a:lnTo>
                      <a:pt x="246888" y="7135"/>
                    </a:lnTo>
                    <a:cubicBezTo>
                      <a:pt x="114490" y="7135"/>
                      <a:pt x="7144" y="114346"/>
                      <a:pt x="7144" y="246577"/>
                    </a:cubicBezTo>
                    <a:lnTo>
                      <a:pt x="7144" y="4704854"/>
                    </a:lnTo>
                    <a:cubicBezTo>
                      <a:pt x="7144" y="4759459"/>
                      <a:pt x="51435" y="4803789"/>
                      <a:pt x="106204" y="4803789"/>
                    </a:cubicBezTo>
                    <a:lnTo>
                      <a:pt x="3534632" y="4803789"/>
                    </a:lnTo>
                    <a:lnTo>
                      <a:pt x="6963061" y="4803789"/>
                    </a:lnTo>
                    <a:cubicBezTo>
                      <a:pt x="7017734" y="4803789"/>
                      <a:pt x="7062121" y="4759554"/>
                      <a:pt x="7062121" y="4704854"/>
                    </a:cubicBezTo>
                    <a:lnTo>
                      <a:pt x="7062121" y="246577"/>
                    </a:lnTo>
                    <a:cubicBezTo>
                      <a:pt x="7062026" y="114346"/>
                      <a:pt x="6954774" y="7135"/>
                      <a:pt x="6822377" y="7135"/>
                    </a:cubicBezTo>
                    <a:close/>
                  </a:path>
                </a:pathLst>
              </a:custGeom>
              <a:solidFill>
                <a:srgbClr val="B1B3B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15AEAF83-BE56-2943-B55A-36AE6D0B1A74}"/>
                  </a:ext>
                </a:extLst>
              </p:cNvPr>
              <p:cNvSpPr/>
              <p:nvPr/>
            </p:nvSpPr>
            <p:spPr>
              <a:xfrm>
                <a:off x="1372330" y="243654"/>
                <a:ext cx="7010400" cy="4746996"/>
              </a:xfrm>
              <a:custGeom>
                <a:avLst/>
                <a:gdLst>
                  <a:gd name="connsiteX0" fmla="*/ 6793802 w 7010400"/>
                  <a:gd name="connsiteY0" fmla="*/ 7135 h 4746996"/>
                  <a:gd name="connsiteX1" fmla="*/ 3506057 w 7010400"/>
                  <a:gd name="connsiteY1" fmla="*/ 7135 h 4746996"/>
                  <a:gd name="connsiteX2" fmla="*/ 218313 w 7010400"/>
                  <a:gd name="connsiteY2" fmla="*/ 7135 h 4746996"/>
                  <a:gd name="connsiteX3" fmla="*/ 7144 w 7010400"/>
                  <a:gd name="connsiteY3" fmla="*/ 218038 h 4746996"/>
                  <a:gd name="connsiteX4" fmla="*/ 7144 w 7010400"/>
                  <a:gd name="connsiteY4" fmla="*/ 4677457 h 4746996"/>
                  <a:gd name="connsiteX5" fmla="*/ 76390 w 7010400"/>
                  <a:gd name="connsiteY5" fmla="*/ 4746616 h 4746996"/>
                  <a:gd name="connsiteX6" fmla="*/ 3506057 w 7010400"/>
                  <a:gd name="connsiteY6" fmla="*/ 4746616 h 4746996"/>
                  <a:gd name="connsiteX7" fmla="*/ 6935629 w 7010400"/>
                  <a:gd name="connsiteY7" fmla="*/ 4746616 h 4746996"/>
                  <a:gd name="connsiteX8" fmla="*/ 7004876 w 7010400"/>
                  <a:gd name="connsiteY8" fmla="*/ 4677457 h 4746996"/>
                  <a:gd name="connsiteX9" fmla="*/ 7004876 w 7010400"/>
                  <a:gd name="connsiteY9" fmla="*/ 218038 h 4746996"/>
                  <a:gd name="connsiteX10" fmla="*/ 6793802 w 7010400"/>
                  <a:gd name="connsiteY10" fmla="*/ 7135 h 4746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010400" h="4746996">
                    <a:moveTo>
                      <a:pt x="6793802" y="7135"/>
                    </a:moveTo>
                    <a:lnTo>
                      <a:pt x="3506057" y="7135"/>
                    </a:lnTo>
                    <a:lnTo>
                      <a:pt x="218313" y="7135"/>
                    </a:lnTo>
                    <a:cubicBezTo>
                      <a:pt x="101727" y="7135"/>
                      <a:pt x="7144" y="101504"/>
                      <a:pt x="7144" y="218038"/>
                    </a:cubicBezTo>
                    <a:lnTo>
                      <a:pt x="7144" y="4677457"/>
                    </a:lnTo>
                    <a:cubicBezTo>
                      <a:pt x="7144" y="4715699"/>
                      <a:pt x="38195" y="4746616"/>
                      <a:pt x="76390" y="4746616"/>
                    </a:cubicBezTo>
                    <a:lnTo>
                      <a:pt x="3506057" y="4746616"/>
                    </a:lnTo>
                    <a:lnTo>
                      <a:pt x="6935629" y="4746616"/>
                    </a:lnTo>
                    <a:cubicBezTo>
                      <a:pt x="6973920" y="4746616"/>
                      <a:pt x="7004876" y="4715604"/>
                      <a:pt x="7004876" y="4677457"/>
                    </a:cubicBezTo>
                    <a:lnTo>
                      <a:pt x="7004876" y="218038"/>
                    </a:lnTo>
                    <a:cubicBezTo>
                      <a:pt x="7004876" y="101504"/>
                      <a:pt x="6910387" y="7135"/>
                      <a:pt x="6793802" y="7135"/>
                    </a:cubicBezTo>
                    <a:close/>
                  </a:path>
                </a:pathLst>
              </a:custGeom>
              <a:solidFill>
                <a:srgbClr val="D9D9D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1D4E425E-E2DD-D740-9E25-CFA4807509C9}"/>
                  </a:ext>
                </a:extLst>
              </p:cNvPr>
              <p:cNvSpPr/>
              <p:nvPr/>
            </p:nvSpPr>
            <p:spPr>
              <a:xfrm>
                <a:off x="1610550" y="538558"/>
                <a:ext cx="6534150" cy="4185728"/>
              </a:xfrm>
              <a:custGeom>
                <a:avLst/>
                <a:gdLst>
                  <a:gd name="connsiteX0" fmla="*/ 3267837 w 6534150"/>
                  <a:gd name="connsiteY0" fmla="*/ 7135 h 4185728"/>
                  <a:gd name="connsiteX1" fmla="*/ 7144 w 6534150"/>
                  <a:gd name="connsiteY1" fmla="*/ 7135 h 4185728"/>
                  <a:gd name="connsiteX2" fmla="*/ 7144 w 6534150"/>
                  <a:gd name="connsiteY2" fmla="*/ 4180211 h 4185728"/>
                  <a:gd name="connsiteX3" fmla="*/ 3267837 w 6534150"/>
                  <a:gd name="connsiteY3" fmla="*/ 4180211 h 4185728"/>
                  <a:gd name="connsiteX4" fmla="*/ 6528531 w 6534150"/>
                  <a:gd name="connsiteY4" fmla="*/ 4180211 h 4185728"/>
                  <a:gd name="connsiteX5" fmla="*/ 6528531 w 6534150"/>
                  <a:gd name="connsiteY5" fmla="*/ 7135 h 4185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34150" h="4185728">
                    <a:moveTo>
                      <a:pt x="3267837" y="7135"/>
                    </a:moveTo>
                    <a:lnTo>
                      <a:pt x="7144" y="7135"/>
                    </a:lnTo>
                    <a:lnTo>
                      <a:pt x="7144" y="4180211"/>
                    </a:lnTo>
                    <a:lnTo>
                      <a:pt x="3267837" y="4180211"/>
                    </a:lnTo>
                    <a:lnTo>
                      <a:pt x="6528531" y="4180211"/>
                    </a:lnTo>
                    <a:lnTo>
                      <a:pt x="6528531" y="7135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41">
                <a:extLst>
                  <a:ext uri="{FF2B5EF4-FFF2-40B4-BE49-F238E27FC236}">
                    <a16:creationId xmlns:a16="http://schemas.microsoft.com/office/drawing/2014/main" id="{22D17093-C951-6445-9497-75809BE6B956}"/>
                  </a:ext>
                </a:extLst>
              </p:cNvPr>
              <p:cNvSpPr/>
              <p:nvPr/>
            </p:nvSpPr>
            <p:spPr>
              <a:xfrm>
                <a:off x="489743" y="4982755"/>
                <a:ext cx="8772525" cy="171234"/>
              </a:xfrm>
              <a:custGeom>
                <a:avLst/>
                <a:gdLst>
                  <a:gd name="connsiteX0" fmla="*/ 4388644 w 8772525"/>
                  <a:gd name="connsiteY0" fmla="*/ 7135 h 171234"/>
                  <a:gd name="connsiteX1" fmla="*/ 7144 w 8772525"/>
                  <a:gd name="connsiteY1" fmla="*/ 7135 h 171234"/>
                  <a:gd name="connsiteX2" fmla="*/ 7144 w 8772525"/>
                  <a:gd name="connsiteY2" fmla="*/ 171234 h 171234"/>
                  <a:gd name="connsiteX3" fmla="*/ 4388644 w 8772525"/>
                  <a:gd name="connsiteY3" fmla="*/ 171234 h 171234"/>
                  <a:gd name="connsiteX4" fmla="*/ 8770144 w 8772525"/>
                  <a:gd name="connsiteY4" fmla="*/ 171234 h 171234"/>
                  <a:gd name="connsiteX5" fmla="*/ 8770144 w 8772525"/>
                  <a:gd name="connsiteY5" fmla="*/ 7135 h 171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772525" h="171234">
                    <a:moveTo>
                      <a:pt x="4388644" y="7135"/>
                    </a:moveTo>
                    <a:lnTo>
                      <a:pt x="7144" y="7135"/>
                    </a:lnTo>
                    <a:lnTo>
                      <a:pt x="7144" y="171234"/>
                    </a:lnTo>
                    <a:lnTo>
                      <a:pt x="4388644" y="171234"/>
                    </a:lnTo>
                    <a:lnTo>
                      <a:pt x="8770144" y="171234"/>
                    </a:lnTo>
                    <a:lnTo>
                      <a:pt x="8770144" y="7135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F021A73A-0EAF-5547-BE87-038D41667F6F}"/>
                  </a:ext>
                </a:extLst>
              </p:cNvPr>
              <p:cNvSpPr/>
              <p:nvPr/>
            </p:nvSpPr>
            <p:spPr>
              <a:xfrm>
                <a:off x="489743" y="5146854"/>
                <a:ext cx="8772525" cy="123669"/>
              </a:xfrm>
              <a:custGeom>
                <a:avLst/>
                <a:gdLst>
                  <a:gd name="connsiteX0" fmla="*/ 4388644 w 8772525"/>
                  <a:gd name="connsiteY0" fmla="*/ 7135 h 123669"/>
                  <a:gd name="connsiteX1" fmla="*/ 7144 w 8772525"/>
                  <a:gd name="connsiteY1" fmla="*/ 7135 h 123669"/>
                  <a:gd name="connsiteX2" fmla="*/ 288131 w 8772525"/>
                  <a:gd name="connsiteY2" fmla="*/ 118152 h 123669"/>
                  <a:gd name="connsiteX3" fmla="*/ 4388644 w 8772525"/>
                  <a:gd name="connsiteY3" fmla="*/ 118152 h 123669"/>
                  <a:gd name="connsiteX4" fmla="*/ 8489156 w 8772525"/>
                  <a:gd name="connsiteY4" fmla="*/ 118152 h 123669"/>
                  <a:gd name="connsiteX5" fmla="*/ 8770144 w 8772525"/>
                  <a:gd name="connsiteY5" fmla="*/ 7135 h 123669"/>
                  <a:gd name="connsiteX6" fmla="*/ 4388644 w 8772525"/>
                  <a:gd name="connsiteY6" fmla="*/ 7135 h 123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772525" h="123669">
                    <a:moveTo>
                      <a:pt x="4388644" y="7135"/>
                    </a:moveTo>
                    <a:lnTo>
                      <a:pt x="7144" y="7135"/>
                    </a:lnTo>
                    <a:cubicBezTo>
                      <a:pt x="7144" y="7135"/>
                      <a:pt x="99251" y="118152"/>
                      <a:pt x="288131" y="118152"/>
                    </a:cubicBezTo>
                    <a:lnTo>
                      <a:pt x="4388644" y="118152"/>
                    </a:lnTo>
                    <a:lnTo>
                      <a:pt x="8489156" y="118152"/>
                    </a:lnTo>
                    <a:cubicBezTo>
                      <a:pt x="8678037" y="118152"/>
                      <a:pt x="8770144" y="7135"/>
                      <a:pt x="8770144" y="7135"/>
                    </a:cubicBezTo>
                    <a:lnTo>
                      <a:pt x="4388644" y="7135"/>
                    </a:lnTo>
                    <a:close/>
                  </a:path>
                </a:pathLst>
              </a:custGeom>
              <a:solidFill>
                <a:srgbClr val="B1B3B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A265780D-0A53-1043-89A0-DDCC279D9338}"/>
                  </a:ext>
                </a:extLst>
              </p:cNvPr>
              <p:cNvSpPr/>
              <p:nvPr/>
            </p:nvSpPr>
            <p:spPr>
              <a:xfrm>
                <a:off x="1610550" y="538558"/>
                <a:ext cx="6534150" cy="4185728"/>
              </a:xfrm>
              <a:custGeom>
                <a:avLst/>
                <a:gdLst>
                  <a:gd name="connsiteX0" fmla="*/ 7144 w 6534150"/>
                  <a:gd name="connsiteY0" fmla="*/ 7135 h 4185728"/>
                  <a:gd name="connsiteX1" fmla="*/ 6528531 w 6534150"/>
                  <a:gd name="connsiteY1" fmla="*/ 7135 h 4185728"/>
                  <a:gd name="connsiteX2" fmla="*/ 6528531 w 6534150"/>
                  <a:gd name="connsiteY2" fmla="*/ 4180211 h 4185728"/>
                  <a:gd name="connsiteX3" fmla="*/ 7144 w 6534150"/>
                  <a:gd name="connsiteY3" fmla="*/ 4180211 h 4185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34150" h="4185728">
                    <a:moveTo>
                      <a:pt x="7144" y="7135"/>
                    </a:moveTo>
                    <a:lnTo>
                      <a:pt x="6528531" y="7135"/>
                    </a:lnTo>
                    <a:lnTo>
                      <a:pt x="6528531" y="4180211"/>
                    </a:lnTo>
                    <a:lnTo>
                      <a:pt x="7144" y="4180211"/>
                    </a:lnTo>
                    <a:close/>
                  </a:path>
                </a:pathLst>
              </a:custGeom>
              <a:solidFill>
                <a:srgbClr val="4D4D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FCEA6306-3003-D246-AE69-A22DD48312F6}"/>
                  </a:ext>
                </a:extLst>
              </p:cNvPr>
              <p:cNvSpPr/>
              <p:nvPr/>
            </p:nvSpPr>
            <p:spPr>
              <a:xfrm>
                <a:off x="1610550" y="538558"/>
                <a:ext cx="6534150" cy="275878"/>
              </a:xfrm>
              <a:custGeom>
                <a:avLst/>
                <a:gdLst>
                  <a:gd name="connsiteX0" fmla="*/ 7144 w 6534150"/>
                  <a:gd name="connsiteY0" fmla="*/ 7135 h 275877"/>
                  <a:gd name="connsiteX1" fmla="*/ 6528531 w 6534150"/>
                  <a:gd name="connsiteY1" fmla="*/ 7135 h 275877"/>
                  <a:gd name="connsiteX2" fmla="*/ 6528531 w 6534150"/>
                  <a:gd name="connsiteY2" fmla="*/ 276068 h 275877"/>
                  <a:gd name="connsiteX3" fmla="*/ 7144 w 6534150"/>
                  <a:gd name="connsiteY3" fmla="*/ 276068 h 275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34150" h="275877">
                    <a:moveTo>
                      <a:pt x="7144" y="7135"/>
                    </a:moveTo>
                    <a:lnTo>
                      <a:pt x="6528531" y="7135"/>
                    </a:lnTo>
                    <a:lnTo>
                      <a:pt x="6528531" y="276068"/>
                    </a:lnTo>
                    <a:lnTo>
                      <a:pt x="7144" y="276068"/>
                    </a:lnTo>
                    <a:close/>
                  </a:path>
                </a:pathLst>
              </a:custGeom>
              <a:solidFill>
                <a:srgbClr val="D2D1D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7691EDDB-C111-344E-9FCE-81266D5D2EEC}"/>
                  </a:ext>
                </a:extLst>
              </p:cNvPr>
              <p:cNvSpPr/>
              <p:nvPr/>
            </p:nvSpPr>
            <p:spPr>
              <a:xfrm>
                <a:off x="1890299" y="670979"/>
                <a:ext cx="5248275" cy="95130"/>
              </a:xfrm>
              <a:custGeom>
                <a:avLst/>
                <a:gdLst>
                  <a:gd name="connsiteX0" fmla="*/ 7144 w 5248275"/>
                  <a:gd name="connsiteY0" fmla="*/ 7135 h 95130"/>
                  <a:gd name="connsiteX1" fmla="*/ 5241798 w 5248275"/>
                  <a:gd name="connsiteY1" fmla="*/ 7135 h 95130"/>
                  <a:gd name="connsiteX2" fmla="*/ 5241798 w 5248275"/>
                  <a:gd name="connsiteY2" fmla="*/ 95986 h 95130"/>
                  <a:gd name="connsiteX3" fmla="*/ 7144 w 5248275"/>
                  <a:gd name="connsiteY3" fmla="*/ 95986 h 95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48275" h="95130">
                    <a:moveTo>
                      <a:pt x="7144" y="7135"/>
                    </a:moveTo>
                    <a:lnTo>
                      <a:pt x="5241798" y="7135"/>
                    </a:lnTo>
                    <a:lnTo>
                      <a:pt x="5241798" y="95986"/>
                    </a:lnTo>
                    <a:lnTo>
                      <a:pt x="7144" y="95986"/>
                    </a:lnTo>
                    <a:close/>
                  </a:path>
                </a:pathLst>
              </a:custGeom>
              <a:solidFill>
                <a:srgbClr val="FEFE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FB3C354C-E372-1C44-BF16-25AD8C548758}"/>
                  </a:ext>
                </a:extLst>
              </p:cNvPr>
              <p:cNvSpPr/>
              <p:nvPr/>
            </p:nvSpPr>
            <p:spPr>
              <a:xfrm>
                <a:off x="7184435" y="671038"/>
                <a:ext cx="895350" cy="95130"/>
              </a:xfrm>
              <a:custGeom>
                <a:avLst/>
                <a:gdLst>
                  <a:gd name="connsiteX0" fmla="*/ 894969 w 895350"/>
                  <a:gd name="connsiteY0" fmla="*/ 95986 h 95130"/>
                  <a:gd name="connsiteX1" fmla="*/ 7144 w 895350"/>
                  <a:gd name="connsiteY1" fmla="*/ 95986 h 95130"/>
                  <a:gd name="connsiteX2" fmla="*/ 7144 w 895350"/>
                  <a:gd name="connsiteY2" fmla="*/ 7135 h 95130"/>
                  <a:gd name="connsiteX3" fmla="*/ 894969 w 895350"/>
                  <a:gd name="connsiteY3" fmla="*/ 7135 h 95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5350" h="95130">
                    <a:moveTo>
                      <a:pt x="894969" y="95986"/>
                    </a:moveTo>
                    <a:lnTo>
                      <a:pt x="7144" y="95986"/>
                    </a:lnTo>
                    <a:lnTo>
                      <a:pt x="7144" y="7135"/>
                    </a:lnTo>
                    <a:lnTo>
                      <a:pt x="894969" y="7135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42A3012B-21F4-3D4C-BC84-302E94C20691}"/>
                  </a:ext>
                </a:extLst>
              </p:cNvPr>
              <p:cNvSpPr/>
              <p:nvPr/>
            </p:nvSpPr>
            <p:spPr>
              <a:xfrm>
                <a:off x="1669986" y="670979"/>
                <a:ext cx="85725" cy="95130"/>
              </a:xfrm>
              <a:custGeom>
                <a:avLst/>
                <a:gdLst>
                  <a:gd name="connsiteX0" fmla="*/ 7144 w 85725"/>
                  <a:gd name="connsiteY0" fmla="*/ 7135 h 95130"/>
                  <a:gd name="connsiteX1" fmla="*/ 87630 w 85725"/>
                  <a:gd name="connsiteY1" fmla="*/ 7135 h 95130"/>
                  <a:gd name="connsiteX2" fmla="*/ 87630 w 85725"/>
                  <a:gd name="connsiteY2" fmla="*/ 95986 h 95130"/>
                  <a:gd name="connsiteX3" fmla="*/ 7144 w 85725"/>
                  <a:gd name="connsiteY3" fmla="*/ 95986 h 95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95130">
                    <a:moveTo>
                      <a:pt x="7144" y="7135"/>
                    </a:moveTo>
                    <a:lnTo>
                      <a:pt x="87630" y="7135"/>
                    </a:lnTo>
                    <a:lnTo>
                      <a:pt x="87630" y="95986"/>
                    </a:lnTo>
                    <a:lnTo>
                      <a:pt x="7144" y="95986"/>
                    </a:lnTo>
                    <a:close/>
                  </a:path>
                </a:pathLst>
              </a:custGeom>
              <a:solidFill>
                <a:srgbClr val="FEFE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1106640C-E844-5C49-AAC0-8E3A2BD52752}"/>
                  </a:ext>
                </a:extLst>
              </p:cNvPr>
              <p:cNvSpPr/>
              <p:nvPr/>
            </p:nvSpPr>
            <p:spPr>
              <a:xfrm>
                <a:off x="1698370" y="693810"/>
                <a:ext cx="28575" cy="57078"/>
              </a:xfrm>
              <a:custGeom>
                <a:avLst/>
                <a:gdLst>
                  <a:gd name="connsiteX0" fmla="*/ 28766 w 28575"/>
                  <a:gd name="connsiteY0" fmla="*/ 7135 h 57078"/>
                  <a:gd name="connsiteX1" fmla="*/ 28766 w 28575"/>
                  <a:gd name="connsiteY1" fmla="*/ 50324 h 57078"/>
                  <a:gd name="connsiteX2" fmla="*/ 7144 w 28575"/>
                  <a:gd name="connsiteY2" fmla="*/ 28729 h 57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575" h="57078">
                    <a:moveTo>
                      <a:pt x="28766" y="7135"/>
                    </a:moveTo>
                    <a:lnTo>
                      <a:pt x="28766" y="50324"/>
                    </a:lnTo>
                    <a:lnTo>
                      <a:pt x="7144" y="28729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8EFB8018-BB37-014A-82A1-30C1FBA80891}"/>
                  </a:ext>
                </a:extLst>
              </p:cNvPr>
              <p:cNvSpPr/>
              <p:nvPr/>
            </p:nvSpPr>
            <p:spPr>
              <a:xfrm>
                <a:off x="1750421" y="671038"/>
                <a:ext cx="85725" cy="95130"/>
              </a:xfrm>
              <a:custGeom>
                <a:avLst/>
                <a:gdLst>
                  <a:gd name="connsiteX0" fmla="*/ 87630 w 85725"/>
                  <a:gd name="connsiteY0" fmla="*/ 95986 h 95130"/>
                  <a:gd name="connsiteX1" fmla="*/ 7144 w 85725"/>
                  <a:gd name="connsiteY1" fmla="*/ 95986 h 95130"/>
                  <a:gd name="connsiteX2" fmla="*/ 7144 w 85725"/>
                  <a:gd name="connsiteY2" fmla="*/ 7135 h 95130"/>
                  <a:gd name="connsiteX3" fmla="*/ 87630 w 85725"/>
                  <a:gd name="connsiteY3" fmla="*/ 7135 h 95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95130">
                    <a:moveTo>
                      <a:pt x="87630" y="95986"/>
                    </a:moveTo>
                    <a:lnTo>
                      <a:pt x="7144" y="95986"/>
                    </a:lnTo>
                    <a:lnTo>
                      <a:pt x="7144" y="7135"/>
                    </a:lnTo>
                    <a:lnTo>
                      <a:pt x="87630" y="7135"/>
                    </a:lnTo>
                    <a:close/>
                  </a:path>
                </a:pathLst>
              </a:custGeom>
              <a:solidFill>
                <a:srgbClr val="FEFE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68FFAB1E-FECE-5149-B83B-E8D9198A6F7B}"/>
                  </a:ext>
                </a:extLst>
              </p:cNvPr>
              <p:cNvSpPr/>
              <p:nvPr/>
            </p:nvSpPr>
            <p:spPr>
              <a:xfrm>
                <a:off x="1780857" y="693810"/>
                <a:ext cx="28575" cy="57078"/>
              </a:xfrm>
              <a:custGeom>
                <a:avLst/>
                <a:gdLst>
                  <a:gd name="connsiteX0" fmla="*/ 7144 w 28575"/>
                  <a:gd name="connsiteY0" fmla="*/ 50324 h 57078"/>
                  <a:gd name="connsiteX1" fmla="*/ 7144 w 28575"/>
                  <a:gd name="connsiteY1" fmla="*/ 7135 h 57078"/>
                  <a:gd name="connsiteX2" fmla="*/ 28766 w 28575"/>
                  <a:gd name="connsiteY2" fmla="*/ 28729 h 57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575" h="57078">
                    <a:moveTo>
                      <a:pt x="7144" y="50324"/>
                    </a:moveTo>
                    <a:lnTo>
                      <a:pt x="7144" y="7135"/>
                    </a:lnTo>
                    <a:lnTo>
                      <a:pt x="28766" y="28729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FACA2B25-63E9-0A4B-9E15-D99E2B8E308F}"/>
                  </a:ext>
                </a:extLst>
              </p:cNvPr>
              <p:cNvSpPr/>
              <p:nvPr/>
            </p:nvSpPr>
            <p:spPr>
              <a:xfrm>
                <a:off x="4827809" y="359808"/>
                <a:ext cx="95250" cy="95130"/>
              </a:xfrm>
              <a:custGeom>
                <a:avLst/>
                <a:gdLst>
                  <a:gd name="connsiteX0" fmla="*/ 94012 w 95250"/>
                  <a:gd name="connsiteY0" fmla="*/ 50514 h 95130"/>
                  <a:gd name="connsiteX1" fmla="*/ 50578 w 95250"/>
                  <a:gd name="connsiteY1" fmla="*/ 93893 h 95130"/>
                  <a:gd name="connsiteX2" fmla="*/ 7144 w 95250"/>
                  <a:gd name="connsiteY2" fmla="*/ 50514 h 95130"/>
                  <a:gd name="connsiteX3" fmla="*/ 50578 w 95250"/>
                  <a:gd name="connsiteY3" fmla="*/ 7135 h 95130"/>
                  <a:gd name="connsiteX4" fmla="*/ 94012 w 95250"/>
                  <a:gd name="connsiteY4" fmla="*/ 50514 h 95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130">
                    <a:moveTo>
                      <a:pt x="94012" y="50514"/>
                    </a:moveTo>
                    <a:cubicBezTo>
                      <a:pt x="94012" y="74472"/>
                      <a:pt x="74566" y="93893"/>
                      <a:pt x="50578" y="93893"/>
                    </a:cubicBezTo>
                    <a:cubicBezTo>
                      <a:pt x="26590" y="93893"/>
                      <a:pt x="7144" y="74472"/>
                      <a:pt x="7144" y="50514"/>
                    </a:cubicBezTo>
                    <a:cubicBezTo>
                      <a:pt x="7144" y="26556"/>
                      <a:pt x="26590" y="7135"/>
                      <a:pt x="50578" y="7135"/>
                    </a:cubicBezTo>
                    <a:cubicBezTo>
                      <a:pt x="74566" y="7135"/>
                      <a:pt x="94012" y="26556"/>
                      <a:pt x="94012" y="50514"/>
                    </a:cubicBezTo>
                    <a:close/>
                  </a:path>
                </a:pathLst>
              </a:custGeom>
              <a:solidFill>
                <a:srgbClr val="2B2B2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F591FA47-FC65-5D46-ACC3-B48ECE79199C}"/>
                  </a:ext>
                </a:extLst>
              </p:cNvPr>
              <p:cNvSpPr/>
              <p:nvPr/>
            </p:nvSpPr>
            <p:spPr>
              <a:xfrm>
                <a:off x="4848002" y="379976"/>
                <a:ext cx="57150" cy="57078"/>
              </a:xfrm>
              <a:custGeom>
                <a:avLst/>
                <a:gdLst>
                  <a:gd name="connsiteX0" fmla="*/ 53626 w 57150"/>
                  <a:gd name="connsiteY0" fmla="*/ 30347 h 57078"/>
                  <a:gd name="connsiteX1" fmla="*/ 30385 w 57150"/>
                  <a:gd name="connsiteY1" fmla="*/ 53558 h 57078"/>
                  <a:gd name="connsiteX2" fmla="*/ 7144 w 57150"/>
                  <a:gd name="connsiteY2" fmla="*/ 30347 h 57078"/>
                  <a:gd name="connsiteX3" fmla="*/ 30385 w 57150"/>
                  <a:gd name="connsiteY3" fmla="*/ 7135 h 57078"/>
                  <a:gd name="connsiteX4" fmla="*/ 53626 w 57150"/>
                  <a:gd name="connsiteY4" fmla="*/ 30347 h 57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078">
                    <a:moveTo>
                      <a:pt x="53626" y="30347"/>
                    </a:moveTo>
                    <a:cubicBezTo>
                      <a:pt x="53626" y="43166"/>
                      <a:pt x="43220" y="53558"/>
                      <a:pt x="30385" y="53558"/>
                    </a:cubicBezTo>
                    <a:cubicBezTo>
                      <a:pt x="17549" y="53558"/>
                      <a:pt x="7144" y="43166"/>
                      <a:pt x="7144" y="30347"/>
                    </a:cubicBezTo>
                    <a:cubicBezTo>
                      <a:pt x="7144" y="17527"/>
                      <a:pt x="17549" y="7135"/>
                      <a:pt x="30385" y="7135"/>
                    </a:cubicBezTo>
                    <a:cubicBezTo>
                      <a:pt x="43220" y="7135"/>
                      <a:pt x="53626" y="17527"/>
                      <a:pt x="53626" y="30347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EE0816BD-5CDD-2F44-AD75-EB07F1B376E8}"/>
                  </a:ext>
                </a:extLst>
              </p:cNvPr>
              <p:cNvSpPr/>
              <p:nvPr/>
            </p:nvSpPr>
            <p:spPr>
              <a:xfrm>
                <a:off x="4857908" y="389869"/>
                <a:ext cx="28575" cy="28539"/>
              </a:xfrm>
              <a:custGeom>
                <a:avLst/>
                <a:gdLst>
                  <a:gd name="connsiteX0" fmla="*/ 26384 w 28575"/>
                  <a:gd name="connsiteY0" fmla="*/ 16743 h 28539"/>
                  <a:gd name="connsiteX1" fmla="*/ 16764 w 28575"/>
                  <a:gd name="connsiteY1" fmla="*/ 26351 h 28539"/>
                  <a:gd name="connsiteX2" fmla="*/ 7144 w 28575"/>
                  <a:gd name="connsiteY2" fmla="*/ 16743 h 28539"/>
                  <a:gd name="connsiteX3" fmla="*/ 16764 w 28575"/>
                  <a:gd name="connsiteY3" fmla="*/ 7135 h 28539"/>
                  <a:gd name="connsiteX4" fmla="*/ 26384 w 28575"/>
                  <a:gd name="connsiteY4" fmla="*/ 16743 h 28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39">
                    <a:moveTo>
                      <a:pt x="26384" y="16743"/>
                    </a:moveTo>
                    <a:cubicBezTo>
                      <a:pt x="26384" y="22049"/>
                      <a:pt x="22077" y="26351"/>
                      <a:pt x="16764" y="26351"/>
                    </a:cubicBezTo>
                    <a:cubicBezTo>
                      <a:pt x="11451" y="26351"/>
                      <a:pt x="7144" y="22049"/>
                      <a:pt x="7144" y="16743"/>
                    </a:cubicBezTo>
                    <a:cubicBezTo>
                      <a:pt x="7144" y="11436"/>
                      <a:pt x="11451" y="7135"/>
                      <a:pt x="16764" y="7135"/>
                    </a:cubicBezTo>
                    <a:cubicBezTo>
                      <a:pt x="22077" y="7135"/>
                      <a:pt x="26384" y="11436"/>
                      <a:pt x="26384" y="16743"/>
                    </a:cubicBezTo>
                    <a:close/>
                  </a:path>
                </a:pathLst>
              </a:custGeom>
              <a:solidFill>
                <a:srgbClr val="00FFFF">
                  <a:alpha val="24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F7E9F668-B4D9-6F4B-8DCB-460F3B3D89E3}"/>
                  </a:ext>
                </a:extLst>
              </p:cNvPr>
              <p:cNvSpPr/>
              <p:nvPr/>
            </p:nvSpPr>
            <p:spPr>
              <a:xfrm>
                <a:off x="1610550" y="807491"/>
                <a:ext cx="6534150" cy="3909851"/>
              </a:xfrm>
              <a:custGeom>
                <a:avLst/>
                <a:gdLst>
                  <a:gd name="connsiteX0" fmla="*/ 7144 w 6534150"/>
                  <a:gd name="connsiteY0" fmla="*/ 7135 h 3909850"/>
                  <a:gd name="connsiteX1" fmla="*/ 6528531 w 6534150"/>
                  <a:gd name="connsiteY1" fmla="*/ 7135 h 3909850"/>
                  <a:gd name="connsiteX2" fmla="*/ 6528531 w 6534150"/>
                  <a:gd name="connsiteY2" fmla="*/ 3911278 h 3909850"/>
                  <a:gd name="connsiteX3" fmla="*/ 7144 w 6534150"/>
                  <a:gd name="connsiteY3" fmla="*/ 3911278 h 3909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34150" h="3909850">
                    <a:moveTo>
                      <a:pt x="7144" y="7135"/>
                    </a:moveTo>
                    <a:lnTo>
                      <a:pt x="6528531" y="7135"/>
                    </a:lnTo>
                    <a:lnTo>
                      <a:pt x="6528531" y="3911278"/>
                    </a:lnTo>
                    <a:lnTo>
                      <a:pt x="7144" y="3911278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A55E9557-5CCE-3844-B595-B0777F239B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832" t="11615" r="9507" b="4292"/>
            <a:stretch/>
          </p:blipFill>
          <p:spPr>
            <a:xfrm>
              <a:off x="1610549" y="814363"/>
              <a:ext cx="6524387" cy="3909852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F8ED4CF-BA21-B64E-9DE3-7C01DA444A2A}"/>
                </a:ext>
              </a:extLst>
            </p:cNvPr>
            <p:cNvSpPr/>
            <p:nvPr/>
          </p:nvSpPr>
          <p:spPr>
            <a:xfrm>
              <a:off x="1610549" y="814363"/>
              <a:ext cx="6524387" cy="390985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5000"/>
                </a:lnSpc>
              </a:pPr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3393458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15211D8-3C1B-4E41-9870-14682CFE01B0}"/>
              </a:ext>
            </a:extLst>
          </p:cNvPr>
          <p:cNvSpPr/>
          <p:nvPr/>
        </p:nvSpPr>
        <p:spPr>
          <a:xfrm>
            <a:off x="0" y="2734333"/>
            <a:ext cx="9756775" cy="275206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4601EC-F121-1F42-944A-935A7B5B816C}"/>
              </a:ext>
            </a:extLst>
          </p:cNvPr>
          <p:cNvSpPr/>
          <p:nvPr/>
        </p:nvSpPr>
        <p:spPr>
          <a:xfrm>
            <a:off x="0" y="8643"/>
            <a:ext cx="9756775" cy="272569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BF19DE-D68C-2643-9B53-091C9858C734}"/>
              </a:ext>
            </a:extLst>
          </p:cNvPr>
          <p:cNvSpPr/>
          <p:nvPr/>
        </p:nvSpPr>
        <p:spPr>
          <a:xfrm>
            <a:off x="7005021" y="2734333"/>
            <a:ext cx="2751754" cy="2751754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B9DFD6-AEEC-5344-89F3-811E02EAF9E6}"/>
              </a:ext>
            </a:extLst>
          </p:cNvPr>
          <p:cNvSpPr txBox="1"/>
          <p:nvPr/>
        </p:nvSpPr>
        <p:spPr>
          <a:xfrm>
            <a:off x="1706993" y="1213723"/>
            <a:ext cx="3875744" cy="79336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Hands-On Activity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C1D5DB-4595-2D42-A006-BB13E03A0199}"/>
              </a:ext>
            </a:extLst>
          </p:cNvPr>
          <p:cNvSpPr txBox="1"/>
          <p:nvPr/>
        </p:nvSpPr>
        <p:spPr>
          <a:xfrm>
            <a:off x="1720246" y="2007091"/>
            <a:ext cx="6971560" cy="63936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lvl="0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Module 4</a:t>
            </a:r>
            <a:r>
              <a:rPr lang="en-US" dirty="0">
                <a:solidFill>
                  <a:prstClr val="white"/>
                </a:solidFill>
              </a:rPr>
              <a:t>: </a:t>
            </a:r>
            <a:r>
              <a:rPr lang="en-US" dirty="0">
                <a:solidFill>
                  <a:prstClr val="white"/>
                </a:solidFill>
                <a:latin typeface="Arial"/>
              </a:rPr>
              <a:t>Implementing Disaster Recovery by Using NetApp Cloud Volumes ONTAP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2F097B-C223-4046-8F24-AA9050B6ED2E}"/>
              </a:ext>
            </a:extLst>
          </p:cNvPr>
          <p:cNvSpPr txBox="1"/>
          <p:nvPr/>
        </p:nvSpPr>
        <p:spPr>
          <a:xfrm>
            <a:off x="1704478" y="3017920"/>
            <a:ext cx="5116010" cy="238727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Exercise 1: </a:t>
            </a:r>
          </a:p>
          <a:p>
            <a:pPr lvl="0" defTabSz="914400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</a:pPr>
            <a:r>
              <a:rPr lang="en-US" sz="2800" dirty="0">
                <a:solidFill>
                  <a:sysClr val="windowText" lastClr="000000"/>
                </a:solidFill>
              </a:rPr>
              <a:t>Configure and Manage Disaster Recovery in the </a:t>
            </a:r>
            <a:r>
              <a:rPr lang="en-US" sz="2800" dirty="0">
                <a:solidFill>
                  <a:srgbClr val="000000"/>
                </a:solidFill>
              </a:rPr>
              <a:t>Data Fabric</a:t>
            </a:r>
            <a:r>
              <a:rPr lang="en-US" sz="2800" dirty="0">
                <a:solidFill>
                  <a:sysClr val="windowText" lastClr="000000"/>
                </a:solidFill>
              </a:rPr>
              <a:t>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52E7BF-1A29-A246-B506-71312388023B}"/>
              </a:ext>
            </a:extLst>
          </p:cNvPr>
          <p:cNvSpPr txBox="1"/>
          <p:nvPr/>
        </p:nvSpPr>
        <p:spPr>
          <a:xfrm>
            <a:off x="6838122" y="-1126435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5575820-7252-994F-BFCC-25960D9920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854" t="43237" r="31727"/>
          <a:stretch/>
        </p:blipFill>
        <p:spPr>
          <a:xfrm>
            <a:off x="-28127" y="1119266"/>
            <a:ext cx="1640029" cy="161506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B701B6B-C40B-304E-B532-52BA536BB405}"/>
              </a:ext>
            </a:extLst>
          </p:cNvPr>
          <p:cNvSpPr/>
          <p:nvPr/>
        </p:nvSpPr>
        <p:spPr>
          <a:xfrm>
            <a:off x="1611903" y="546181"/>
            <a:ext cx="573084" cy="573084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FEE6648-B0EC-8A41-B088-034598CFA867}"/>
              </a:ext>
            </a:extLst>
          </p:cNvPr>
          <p:cNvGrpSpPr/>
          <p:nvPr/>
        </p:nvGrpSpPr>
        <p:grpSpPr>
          <a:xfrm>
            <a:off x="8236770" y="72373"/>
            <a:ext cx="1381793" cy="1381799"/>
            <a:chOff x="6673595" y="1805937"/>
            <a:chExt cx="1280158" cy="1280163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BEDEECD-9176-854C-B65E-E70AB178E25D}"/>
                </a:ext>
              </a:extLst>
            </p:cNvPr>
            <p:cNvSpPr/>
            <p:nvPr userDrawn="1"/>
          </p:nvSpPr>
          <p:spPr>
            <a:xfrm>
              <a:off x="6934200" y="2032000"/>
              <a:ext cx="838200" cy="838200"/>
            </a:xfrm>
            <a:prstGeom prst="ellipse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27" name="image101.png" descr="Exclamation-Circle-Solid_256.png">
              <a:extLst>
                <a:ext uri="{FF2B5EF4-FFF2-40B4-BE49-F238E27FC236}">
                  <a16:creationId xmlns:a16="http://schemas.microsoft.com/office/drawing/2014/main" id="{B757E266-8097-714B-98D4-D4AA93367546}"/>
                </a:ext>
              </a:extLst>
            </p:cNvPr>
            <p:cNvPicPr/>
            <p:nvPr userDrawn="1"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6673595" y="1805937"/>
              <a:ext cx="1280158" cy="1280163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7220510-016C-4645-86FA-F9E317AE2C19}"/>
              </a:ext>
            </a:extLst>
          </p:cNvPr>
          <p:cNvSpPr txBox="1"/>
          <p:nvPr/>
        </p:nvSpPr>
        <p:spPr>
          <a:xfrm>
            <a:off x="1720246" y="4780262"/>
            <a:ext cx="5100242" cy="31991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This exercise requires approximately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45</a:t>
            </a:r>
            <a:r>
              <a:rPr lang="en-US" sz="1600" b="1" dirty="0">
                <a:solidFill>
                  <a:sysClr val="windowText" lastClr="000000"/>
                </a:solidFill>
              </a:rPr>
              <a:t> minutes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592107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 Placeholder 12">
            <a:extLst>
              <a:ext uri="{FF2B5EF4-FFF2-40B4-BE49-F238E27FC236}">
                <a16:creationId xmlns:a16="http://schemas.microsoft.com/office/drawing/2014/main" id="{B9B9F9D9-033A-B540-8346-8E16E59CD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89543" y="5218128"/>
            <a:ext cx="671050" cy="171015"/>
          </a:xfrm>
        </p:spPr>
        <p:txBody>
          <a:bodyPr/>
          <a:lstStyle/>
          <a:p>
            <a:fld id="{92978B7E-5EBE-134C-B481-E4E8CA36F80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F90BA907-C176-D145-A169-9C2F05689759}"/>
              </a:ext>
            </a:extLst>
          </p:cNvPr>
          <p:cNvSpPr/>
          <p:nvPr/>
        </p:nvSpPr>
        <p:spPr>
          <a:xfrm>
            <a:off x="398032" y="605908"/>
            <a:ext cx="6281495" cy="44004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solidFill>
              <a:srgbClr val="FF8E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5000"/>
              </a:lnSpc>
            </a:pPr>
            <a:endParaRPr lang="en-US" dirty="0" err="1"/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36A1F3D1-C708-9643-A6A9-09FCFC0D7483}"/>
              </a:ext>
            </a:extLst>
          </p:cNvPr>
          <p:cNvGrpSpPr/>
          <p:nvPr/>
        </p:nvGrpSpPr>
        <p:grpSpPr>
          <a:xfrm>
            <a:off x="590257" y="433067"/>
            <a:ext cx="3854900" cy="4374274"/>
            <a:chOff x="590257" y="433067"/>
            <a:chExt cx="3854900" cy="4374274"/>
          </a:xfrm>
        </p:grpSpPr>
        <p:sp>
          <p:nvSpPr>
            <p:cNvPr id="145" name="Graphic 15">
              <a:extLst>
                <a:ext uri="{FF2B5EF4-FFF2-40B4-BE49-F238E27FC236}">
                  <a16:creationId xmlns:a16="http://schemas.microsoft.com/office/drawing/2014/main" id="{063D93B6-E2FF-694D-8B50-34590BAF1028}"/>
                </a:ext>
              </a:extLst>
            </p:cNvPr>
            <p:cNvSpPr/>
            <p:nvPr/>
          </p:nvSpPr>
          <p:spPr>
            <a:xfrm>
              <a:off x="590257" y="433067"/>
              <a:ext cx="473384" cy="315589"/>
            </a:xfrm>
            <a:custGeom>
              <a:avLst/>
              <a:gdLst>
                <a:gd name="connsiteX0" fmla="*/ 379834 w 473383"/>
                <a:gd name="connsiteY0" fmla="*/ 129617 h 315589"/>
                <a:gd name="connsiteX1" fmla="*/ 242327 w 473383"/>
                <a:gd name="connsiteY1" fmla="*/ 16907 h 315589"/>
                <a:gd name="connsiteX2" fmla="*/ 118346 w 473383"/>
                <a:gd name="connsiteY2" fmla="*/ 93550 h 315589"/>
                <a:gd name="connsiteX3" fmla="*/ 16907 w 473383"/>
                <a:gd name="connsiteY3" fmla="*/ 204006 h 315589"/>
                <a:gd name="connsiteX4" fmla="*/ 129617 w 473383"/>
                <a:gd name="connsiteY4" fmla="*/ 316716 h 315589"/>
                <a:gd name="connsiteX5" fmla="*/ 373071 w 473383"/>
                <a:gd name="connsiteY5" fmla="*/ 316716 h 315589"/>
                <a:gd name="connsiteX6" fmla="*/ 467748 w 473383"/>
                <a:gd name="connsiteY6" fmla="*/ 222040 h 315589"/>
                <a:gd name="connsiteX7" fmla="*/ 379834 w 473383"/>
                <a:gd name="connsiteY7" fmla="*/ 129617 h 315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3383" h="315589">
                  <a:moveTo>
                    <a:pt x="379834" y="129617"/>
                  </a:moveTo>
                  <a:cubicBezTo>
                    <a:pt x="366309" y="64245"/>
                    <a:pt x="309954" y="16907"/>
                    <a:pt x="242327" y="16907"/>
                  </a:cubicBezTo>
                  <a:cubicBezTo>
                    <a:pt x="188226" y="16907"/>
                    <a:pt x="140888" y="48465"/>
                    <a:pt x="118346" y="93550"/>
                  </a:cubicBezTo>
                  <a:cubicBezTo>
                    <a:pt x="59737" y="98058"/>
                    <a:pt x="16907" y="145396"/>
                    <a:pt x="16907" y="204006"/>
                  </a:cubicBezTo>
                  <a:cubicBezTo>
                    <a:pt x="16907" y="267124"/>
                    <a:pt x="66499" y="316716"/>
                    <a:pt x="129617" y="316716"/>
                  </a:cubicBezTo>
                  <a:lnTo>
                    <a:pt x="373071" y="316716"/>
                  </a:lnTo>
                  <a:cubicBezTo>
                    <a:pt x="424918" y="316716"/>
                    <a:pt x="467748" y="273886"/>
                    <a:pt x="467748" y="222040"/>
                  </a:cubicBezTo>
                  <a:cubicBezTo>
                    <a:pt x="467748" y="172447"/>
                    <a:pt x="429427" y="131871"/>
                    <a:pt x="379834" y="129617"/>
                  </a:cubicBezTo>
                  <a:close/>
                </a:path>
              </a:pathLst>
            </a:custGeom>
            <a:solidFill>
              <a:srgbClr val="FF8E02"/>
            </a:solidFill>
            <a:ln w="9525" cap="flat">
              <a:noFill/>
              <a:prstDash val="solid"/>
              <a:miter/>
            </a:ln>
          </p:spPr>
          <p:txBody>
            <a:bodyPr rtlCol="0" anchor="b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AWS</a:t>
              </a: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9C42C678-EE9A-0646-9328-B2A74188C569}"/>
                </a:ext>
              </a:extLst>
            </p:cNvPr>
            <p:cNvSpPr/>
            <p:nvPr/>
          </p:nvSpPr>
          <p:spPr>
            <a:xfrm>
              <a:off x="668598" y="1007820"/>
              <a:ext cx="3295271" cy="379952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5000"/>
                </a:lnSpc>
              </a:pPr>
              <a:endParaRPr lang="en-US" dirty="0" err="1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CD03AD19-9638-1F48-B8AD-71C954688004}"/>
                </a:ext>
              </a:extLst>
            </p:cNvPr>
            <p:cNvSpPr/>
            <p:nvPr/>
          </p:nvSpPr>
          <p:spPr>
            <a:xfrm>
              <a:off x="2683709" y="999033"/>
              <a:ext cx="1280160" cy="221448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5000"/>
                </a:lnSpc>
              </a:pPr>
              <a:r>
                <a:rPr lang="en-US" sz="900" dirty="0">
                  <a:solidFill>
                    <a:schemeClr val="bg1"/>
                  </a:solidFill>
                </a:rPr>
                <a:t>10.221.0.0/16</a:t>
              </a:r>
            </a:p>
          </p:txBody>
        </p:sp>
        <p:sp>
          <p:nvSpPr>
            <p:cNvPr id="148" name="Graphic 15">
              <a:extLst>
                <a:ext uri="{FF2B5EF4-FFF2-40B4-BE49-F238E27FC236}">
                  <a16:creationId xmlns:a16="http://schemas.microsoft.com/office/drawing/2014/main" id="{E0849B6A-DE6D-C64B-9406-0A5D7E75EA4B}"/>
                </a:ext>
              </a:extLst>
            </p:cNvPr>
            <p:cNvSpPr/>
            <p:nvPr/>
          </p:nvSpPr>
          <p:spPr>
            <a:xfrm>
              <a:off x="793420" y="810607"/>
              <a:ext cx="473384" cy="315589"/>
            </a:xfrm>
            <a:custGeom>
              <a:avLst/>
              <a:gdLst>
                <a:gd name="connsiteX0" fmla="*/ 379834 w 473383"/>
                <a:gd name="connsiteY0" fmla="*/ 129617 h 315589"/>
                <a:gd name="connsiteX1" fmla="*/ 242327 w 473383"/>
                <a:gd name="connsiteY1" fmla="*/ 16907 h 315589"/>
                <a:gd name="connsiteX2" fmla="*/ 118346 w 473383"/>
                <a:gd name="connsiteY2" fmla="*/ 93550 h 315589"/>
                <a:gd name="connsiteX3" fmla="*/ 16907 w 473383"/>
                <a:gd name="connsiteY3" fmla="*/ 204006 h 315589"/>
                <a:gd name="connsiteX4" fmla="*/ 129617 w 473383"/>
                <a:gd name="connsiteY4" fmla="*/ 316716 h 315589"/>
                <a:gd name="connsiteX5" fmla="*/ 373071 w 473383"/>
                <a:gd name="connsiteY5" fmla="*/ 316716 h 315589"/>
                <a:gd name="connsiteX6" fmla="*/ 467748 w 473383"/>
                <a:gd name="connsiteY6" fmla="*/ 222040 h 315589"/>
                <a:gd name="connsiteX7" fmla="*/ 379834 w 473383"/>
                <a:gd name="connsiteY7" fmla="*/ 129617 h 315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3383" h="315589">
                  <a:moveTo>
                    <a:pt x="379834" y="129617"/>
                  </a:moveTo>
                  <a:cubicBezTo>
                    <a:pt x="366309" y="64245"/>
                    <a:pt x="309954" y="16907"/>
                    <a:pt x="242327" y="16907"/>
                  </a:cubicBezTo>
                  <a:cubicBezTo>
                    <a:pt x="188226" y="16907"/>
                    <a:pt x="140888" y="48465"/>
                    <a:pt x="118346" y="93550"/>
                  </a:cubicBezTo>
                  <a:cubicBezTo>
                    <a:pt x="59737" y="98058"/>
                    <a:pt x="16907" y="145396"/>
                    <a:pt x="16907" y="204006"/>
                  </a:cubicBezTo>
                  <a:cubicBezTo>
                    <a:pt x="16907" y="267124"/>
                    <a:pt x="66499" y="316716"/>
                    <a:pt x="129617" y="316716"/>
                  </a:cubicBezTo>
                  <a:lnTo>
                    <a:pt x="373071" y="316716"/>
                  </a:lnTo>
                  <a:cubicBezTo>
                    <a:pt x="424918" y="316716"/>
                    <a:pt x="467748" y="273886"/>
                    <a:pt x="467748" y="222040"/>
                  </a:cubicBezTo>
                  <a:cubicBezTo>
                    <a:pt x="467748" y="172447"/>
                    <a:pt x="429427" y="131871"/>
                    <a:pt x="379834" y="12961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b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VPC</a:t>
              </a: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B2BD5E0E-D919-0A42-8CBB-4507819176FF}"/>
                </a:ext>
              </a:extLst>
            </p:cNvPr>
            <p:cNvSpPr/>
            <p:nvPr/>
          </p:nvSpPr>
          <p:spPr>
            <a:xfrm>
              <a:off x="913111" y="1646099"/>
              <a:ext cx="2262435" cy="226499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5000"/>
                </a:lnSpc>
              </a:pPr>
              <a:r>
                <a:rPr lang="en-US" sz="900" dirty="0"/>
                <a:t>Public Subnet </a:t>
              </a: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48797FC5-C726-AA47-8153-1F983E53C693}"/>
                </a:ext>
              </a:extLst>
            </p:cNvPr>
            <p:cNvSpPr/>
            <p:nvPr/>
          </p:nvSpPr>
          <p:spPr>
            <a:xfrm>
              <a:off x="913111" y="1858605"/>
              <a:ext cx="2262435" cy="10924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5000"/>
                </a:lnSpc>
              </a:pPr>
              <a:r>
                <a:rPr lang="en-US" sz="800" dirty="0">
                  <a:solidFill>
                    <a:schemeClr val="tx1"/>
                  </a:solidFill>
                </a:rPr>
                <a:t>10.221.16.0/20</a:t>
              </a:r>
            </a:p>
          </p:txBody>
        </p:sp>
        <p:pic>
          <p:nvPicPr>
            <p:cNvPr id="151" name="Picture 150">
              <a:extLst>
                <a:ext uri="{FF2B5EF4-FFF2-40B4-BE49-F238E27FC236}">
                  <a16:creationId xmlns:a16="http://schemas.microsoft.com/office/drawing/2014/main" id="{B338DA46-12C6-5342-937C-94C37094F9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3752" y="1656476"/>
              <a:ext cx="172720" cy="193040"/>
            </a:xfrm>
            <a:prstGeom prst="rect">
              <a:avLst/>
            </a:prstGeom>
          </p:spPr>
        </p:pic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111AC962-45D4-694B-AE10-3189EBFA3ED9}"/>
                </a:ext>
              </a:extLst>
            </p:cNvPr>
            <p:cNvSpPr/>
            <p:nvPr/>
          </p:nvSpPr>
          <p:spPr>
            <a:xfrm>
              <a:off x="2145169" y="2118708"/>
              <a:ext cx="527526" cy="527526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5000"/>
                </a:lnSpc>
              </a:pPr>
              <a:endParaRPr lang="en-US" sz="600" dirty="0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1698C585-72B5-6A40-ADF8-326E57DDF6D6}"/>
                </a:ext>
              </a:extLst>
            </p:cNvPr>
            <p:cNvSpPr/>
            <p:nvPr/>
          </p:nvSpPr>
          <p:spPr>
            <a:xfrm>
              <a:off x="1063641" y="2136886"/>
              <a:ext cx="1096999" cy="49784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lnSpc>
                  <a:spcPct val="95000"/>
                </a:lnSpc>
              </a:pPr>
              <a:r>
                <a:rPr lang="en-US" sz="900" dirty="0">
                  <a:solidFill>
                    <a:schemeClr val="tx1"/>
                  </a:solidFill>
                </a:rPr>
                <a:t>W2k16 Amazon EC2 Instance</a:t>
              </a: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A1E3B9FA-A733-F147-B542-6FC569C28C30}"/>
                </a:ext>
              </a:extLst>
            </p:cNvPr>
            <p:cNvSpPr/>
            <p:nvPr/>
          </p:nvSpPr>
          <p:spPr>
            <a:xfrm>
              <a:off x="2145169" y="3917485"/>
              <a:ext cx="527526" cy="527526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5000"/>
                </a:lnSpc>
              </a:pPr>
              <a:endParaRPr lang="en-US" sz="600" dirty="0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39F0C660-8DA0-D743-A861-C58A448D9791}"/>
                </a:ext>
              </a:extLst>
            </p:cNvPr>
            <p:cNvSpPr/>
            <p:nvPr/>
          </p:nvSpPr>
          <p:spPr>
            <a:xfrm>
              <a:off x="1063641" y="3944521"/>
              <a:ext cx="1096999" cy="49784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lnSpc>
                  <a:spcPct val="95000"/>
                </a:lnSpc>
              </a:pPr>
              <a:r>
                <a:rPr lang="en-US" sz="900" dirty="0">
                  <a:solidFill>
                    <a:schemeClr val="tx1"/>
                  </a:solidFill>
                </a:rPr>
                <a:t>RedHat Linux Instance</a:t>
              </a:r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EB760E68-D4EC-1848-9600-F960BF397538}"/>
                </a:ext>
              </a:extLst>
            </p:cNvPr>
            <p:cNvGrpSpPr/>
            <p:nvPr/>
          </p:nvGrpSpPr>
          <p:grpSpPr>
            <a:xfrm>
              <a:off x="2936608" y="2177527"/>
              <a:ext cx="452775" cy="457200"/>
              <a:chOff x="5737100" y="2951195"/>
              <a:chExt cx="452775" cy="457200"/>
            </a:xfrm>
          </p:grpSpPr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C1523B33-9E8D-9D41-BB1F-EA4C8A44A395}"/>
                  </a:ext>
                </a:extLst>
              </p:cNvPr>
              <p:cNvSpPr/>
              <p:nvPr/>
            </p:nvSpPr>
            <p:spPr>
              <a:xfrm>
                <a:off x="5737100" y="2951195"/>
                <a:ext cx="452775" cy="457200"/>
              </a:xfrm>
              <a:prstGeom prst="ellipse">
                <a:avLst/>
              </a:prstGeom>
              <a:solidFill>
                <a:srgbClr val="FF8E02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5000"/>
                  </a:lnSpc>
                </a:pPr>
                <a:endParaRPr lang="en-US" dirty="0" err="1"/>
              </a:p>
            </p:txBody>
          </p:sp>
          <p:sp>
            <p:nvSpPr>
              <p:cNvPr id="159" name="Freeform 158">
                <a:extLst>
                  <a:ext uri="{FF2B5EF4-FFF2-40B4-BE49-F238E27FC236}">
                    <a16:creationId xmlns:a16="http://schemas.microsoft.com/office/drawing/2014/main" id="{317C606A-8474-8445-BB60-808C67E45C9F}"/>
                  </a:ext>
                </a:extLst>
              </p:cNvPr>
              <p:cNvSpPr/>
              <p:nvPr/>
            </p:nvSpPr>
            <p:spPr>
              <a:xfrm rot="5400000">
                <a:off x="5823337" y="3019040"/>
                <a:ext cx="337832" cy="327716"/>
              </a:xfrm>
              <a:custGeom>
                <a:avLst/>
                <a:gdLst>
                  <a:gd name="connsiteX0" fmla="*/ 246393 w 337832"/>
                  <a:gd name="connsiteY0" fmla="*/ 327716 h 327716"/>
                  <a:gd name="connsiteX1" fmla="*/ 292113 w 337832"/>
                  <a:gd name="connsiteY1" fmla="*/ 275658 h 327716"/>
                  <a:gd name="connsiteX2" fmla="*/ 337832 w 337832"/>
                  <a:gd name="connsiteY2" fmla="*/ 327716 h 327716"/>
                  <a:gd name="connsiteX3" fmla="*/ 119142 w 337832"/>
                  <a:gd name="connsiteY3" fmla="*/ 327716 h 327716"/>
                  <a:gd name="connsiteX4" fmla="*/ 164862 w 337832"/>
                  <a:gd name="connsiteY4" fmla="*/ 275658 h 327716"/>
                  <a:gd name="connsiteX5" fmla="*/ 210581 w 337832"/>
                  <a:gd name="connsiteY5" fmla="*/ 327716 h 327716"/>
                  <a:gd name="connsiteX6" fmla="*/ 20300 w 337832"/>
                  <a:gd name="connsiteY6" fmla="*/ 270384 h 327716"/>
                  <a:gd name="connsiteX7" fmla="*/ 20300 w 337832"/>
                  <a:gd name="connsiteY7" fmla="*/ 114936 h 327716"/>
                  <a:gd name="connsiteX8" fmla="*/ 66019 w 337832"/>
                  <a:gd name="connsiteY8" fmla="*/ 114936 h 327716"/>
                  <a:gd name="connsiteX9" fmla="*/ 66019 w 337832"/>
                  <a:gd name="connsiteY9" fmla="*/ 114939 h 327716"/>
                  <a:gd name="connsiteX10" fmla="*/ 143147 w 337832"/>
                  <a:gd name="connsiteY10" fmla="*/ 114939 h 327716"/>
                  <a:gd name="connsiteX11" fmla="*/ 143147 w 337832"/>
                  <a:gd name="connsiteY11" fmla="*/ 50906 h 327716"/>
                  <a:gd name="connsiteX12" fmla="*/ 117694 w 337832"/>
                  <a:gd name="connsiteY12" fmla="*/ 50906 h 327716"/>
                  <a:gd name="connsiteX13" fmla="*/ 168600 w 337832"/>
                  <a:gd name="connsiteY13" fmla="*/ 0 h 327716"/>
                  <a:gd name="connsiteX14" fmla="*/ 219505 w 337832"/>
                  <a:gd name="connsiteY14" fmla="*/ 50906 h 327716"/>
                  <a:gd name="connsiteX15" fmla="*/ 194052 w 337832"/>
                  <a:gd name="connsiteY15" fmla="*/ 50906 h 327716"/>
                  <a:gd name="connsiteX16" fmla="*/ 194052 w 337832"/>
                  <a:gd name="connsiteY16" fmla="*/ 114939 h 327716"/>
                  <a:gd name="connsiteX17" fmla="*/ 271178 w 337832"/>
                  <a:gd name="connsiteY17" fmla="*/ 114939 h 327716"/>
                  <a:gd name="connsiteX18" fmla="*/ 271178 w 337832"/>
                  <a:gd name="connsiteY18" fmla="*/ 114936 h 327716"/>
                  <a:gd name="connsiteX19" fmla="*/ 316897 w 337832"/>
                  <a:gd name="connsiteY19" fmla="*/ 114936 h 327716"/>
                  <a:gd name="connsiteX20" fmla="*/ 316897 w 337832"/>
                  <a:gd name="connsiteY20" fmla="*/ 270384 h 327716"/>
                  <a:gd name="connsiteX21" fmla="*/ 271178 w 337832"/>
                  <a:gd name="connsiteY21" fmla="*/ 270384 h 327716"/>
                  <a:gd name="connsiteX22" fmla="*/ 271178 w 337832"/>
                  <a:gd name="connsiteY22" fmla="*/ 160659 h 327716"/>
                  <a:gd name="connsiteX23" fmla="*/ 194052 w 337832"/>
                  <a:gd name="connsiteY23" fmla="*/ 160659 h 327716"/>
                  <a:gd name="connsiteX24" fmla="*/ 194052 w 337832"/>
                  <a:gd name="connsiteY24" fmla="*/ 270384 h 327716"/>
                  <a:gd name="connsiteX25" fmla="*/ 143147 w 337832"/>
                  <a:gd name="connsiteY25" fmla="*/ 270384 h 327716"/>
                  <a:gd name="connsiteX26" fmla="*/ 143147 w 337832"/>
                  <a:gd name="connsiteY26" fmla="*/ 160659 h 327716"/>
                  <a:gd name="connsiteX27" fmla="*/ 66019 w 337832"/>
                  <a:gd name="connsiteY27" fmla="*/ 160659 h 327716"/>
                  <a:gd name="connsiteX28" fmla="*/ 66019 w 337832"/>
                  <a:gd name="connsiteY28" fmla="*/ 270384 h 327716"/>
                  <a:gd name="connsiteX29" fmla="*/ 0 w 337832"/>
                  <a:gd name="connsiteY29" fmla="*/ 327716 h 327716"/>
                  <a:gd name="connsiteX30" fmla="*/ 45720 w 337832"/>
                  <a:gd name="connsiteY30" fmla="*/ 275658 h 327716"/>
                  <a:gd name="connsiteX31" fmla="*/ 91439 w 337832"/>
                  <a:gd name="connsiteY31" fmla="*/ 327716 h 327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37832" h="327716">
                    <a:moveTo>
                      <a:pt x="246393" y="327716"/>
                    </a:moveTo>
                    <a:lnTo>
                      <a:pt x="292113" y="275658"/>
                    </a:lnTo>
                    <a:lnTo>
                      <a:pt x="337832" y="327716"/>
                    </a:lnTo>
                    <a:close/>
                    <a:moveTo>
                      <a:pt x="119142" y="327716"/>
                    </a:moveTo>
                    <a:lnTo>
                      <a:pt x="164862" y="275658"/>
                    </a:lnTo>
                    <a:lnTo>
                      <a:pt x="210581" y="327716"/>
                    </a:lnTo>
                    <a:close/>
                    <a:moveTo>
                      <a:pt x="20300" y="270384"/>
                    </a:moveTo>
                    <a:lnTo>
                      <a:pt x="20300" y="114936"/>
                    </a:lnTo>
                    <a:lnTo>
                      <a:pt x="66019" y="114936"/>
                    </a:lnTo>
                    <a:lnTo>
                      <a:pt x="66019" y="114939"/>
                    </a:lnTo>
                    <a:lnTo>
                      <a:pt x="143147" y="114939"/>
                    </a:lnTo>
                    <a:lnTo>
                      <a:pt x="143147" y="50906"/>
                    </a:lnTo>
                    <a:lnTo>
                      <a:pt x="117694" y="50906"/>
                    </a:lnTo>
                    <a:lnTo>
                      <a:pt x="168600" y="0"/>
                    </a:lnTo>
                    <a:lnTo>
                      <a:pt x="219505" y="50906"/>
                    </a:lnTo>
                    <a:lnTo>
                      <a:pt x="194052" y="50906"/>
                    </a:lnTo>
                    <a:lnTo>
                      <a:pt x="194052" y="114939"/>
                    </a:lnTo>
                    <a:lnTo>
                      <a:pt x="271178" y="114939"/>
                    </a:lnTo>
                    <a:lnTo>
                      <a:pt x="271178" y="114936"/>
                    </a:lnTo>
                    <a:lnTo>
                      <a:pt x="316897" y="114936"/>
                    </a:lnTo>
                    <a:lnTo>
                      <a:pt x="316897" y="270384"/>
                    </a:lnTo>
                    <a:lnTo>
                      <a:pt x="271178" y="270384"/>
                    </a:lnTo>
                    <a:lnTo>
                      <a:pt x="271178" y="160659"/>
                    </a:lnTo>
                    <a:lnTo>
                      <a:pt x="194052" y="160659"/>
                    </a:lnTo>
                    <a:lnTo>
                      <a:pt x="194052" y="270384"/>
                    </a:lnTo>
                    <a:lnTo>
                      <a:pt x="143147" y="270384"/>
                    </a:lnTo>
                    <a:lnTo>
                      <a:pt x="143147" y="160659"/>
                    </a:lnTo>
                    <a:lnTo>
                      <a:pt x="66019" y="160659"/>
                    </a:lnTo>
                    <a:lnTo>
                      <a:pt x="66019" y="270384"/>
                    </a:lnTo>
                    <a:close/>
                    <a:moveTo>
                      <a:pt x="0" y="327716"/>
                    </a:moveTo>
                    <a:lnTo>
                      <a:pt x="45720" y="275658"/>
                    </a:lnTo>
                    <a:lnTo>
                      <a:pt x="91439" y="327716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5000"/>
                  </a:lnSpc>
                </a:pPr>
                <a:endParaRPr lang="en-US" dirty="0" err="1"/>
              </a:p>
            </p:txBody>
          </p:sp>
        </p:grp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F46D4B0A-38F0-994B-8577-8FC8CB54E6FB}"/>
                </a:ext>
              </a:extLst>
            </p:cNvPr>
            <p:cNvSpPr/>
            <p:nvPr/>
          </p:nvSpPr>
          <p:spPr>
            <a:xfrm>
              <a:off x="3379495" y="2195573"/>
              <a:ext cx="1065662" cy="391601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5000"/>
                </a:lnSpc>
              </a:pPr>
              <a:r>
                <a:rPr lang="en-US" sz="900" b="1" dirty="0">
                  <a:solidFill>
                    <a:schemeClr val="tx1"/>
                  </a:solidFill>
                </a:rPr>
                <a:t>NATGW</a:t>
              </a:r>
            </a:p>
          </p:txBody>
        </p:sp>
      </p:grpSp>
      <p:sp>
        <p:nvSpPr>
          <p:cNvPr id="160" name="Rectangle 159">
            <a:extLst>
              <a:ext uri="{FF2B5EF4-FFF2-40B4-BE49-F238E27FC236}">
                <a16:creationId xmlns:a16="http://schemas.microsoft.com/office/drawing/2014/main" id="{9FE02BB6-DC1A-6C43-846D-31CD3DA889BD}"/>
              </a:ext>
            </a:extLst>
          </p:cNvPr>
          <p:cNvSpPr/>
          <p:nvPr/>
        </p:nvSpPr>
        <p:spPr>
          <a:xfrm>
            <a:off x="5399367" y="602647"/>
            <a:ext cx="1280160" cy="221448"/>
          </a:xfrm>
          <a:prstGeom prst="rect">
            <a:avLst/>
          </a:prstGeom>
          <a:solidFill>
            <a:srgbClr val="FF8E02"/>
          </a:solidFill>
          <a:ln w="25400">
            <a:solidFill>
              <a:srgbClr val="FF8E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5000"/>
              </a:lnSpc>
            </a:pPr>
            <a:r>
              <a:rPr lang="en-US" sz="900" dirty="0">
                <a:solidFill>
                  <a:schemeClr val="bg1"/>
                </a:solidFill>
              </a:rPr>
              <a:t>N. Virginia Region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F9E60E17-9417-BF40-941A-8B318BE09B6E}"/>
              </a:ext>
            </a:extLst>
          </p:cNvPr>
          <p:cNvSpPr/>
          <p:nvPr/>
        </p:nvSpPr>
        <p:spPr>
          <a:xfrm>
            <a:off x="519008" y="1412606"/>
            <a:ext cx="6003783" cy="1716288"/>
          </a:xfrm>
          <a:prstGeom prst="rect">
            <a:avLst/>
          </a:prstGeom>
          <a:noFill/>
          <a:ln w="25400">
            <a:solidFill>
              <a:srgbClr val="FF8E0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5000"/>
              </a:lnSpc>
            </a:pPr>
            <a:endParaRPr lang="en-US" dirty="0" err="1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717F00A5-09A0-7845-8643-2CC5C639679F}"/>
              </a:ext>
            </a:extLst>
          </p:cNvPr>
          <p:cNvSpPr/>
          <p:nvPr/>
        </p:nvSpPr>
        <p:spPr>
          <a:xfrm>
            <a:off x="4728049" y="1419643"/>
            <a:ext cx="1645920" cy="221448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5000"/>
              </a:lnSpc>
            </a:pPr>
            <a:r>
              <a:rPr lang="en-US" sz="900" dirty="0">
                <a:solidFill>
                  <a:schemeClr val="accent4"/>
                </a:solidFill>
              </a:rPr>
              <a:t>Availability Zone 1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61290491-5377-D54A-8772-0D8D109B3EE8}"/>
              </a:ext>
            </a:extLst>
          </p:cNvPr>
          <p:cNvSpPr/>
          <p:nvPr/>
        </p:nvSpPr>
        <p:spPr>
          <a:xfrm>
            <a:off x="913111" y="3514545"/>
            <a:ext cx="2262435" cy="226499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5000"/>
              </a:lnSpc>
            </a:pPr>
            <a:r>
              <a:rPr lang="en-US" sz="900" dirty="0"/>
              <a:t>Private Subnet 10.221.0\.0/20 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1B1966BE-E80D-A54E-8355-334FA8D2F8E0}"/>
              </a:ext>
            </a:extLst>
          </p:cNvPr>
          <p:cNvSpPr/>
          <p:nvPr/>
        </p:nvSpPr>
        <p:spPr>
          <a:xfrm>
            <a:off x="913111" y="3727051"/>
            <a:ext cx="2262435" cy="91878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5000"/>
              </a:lnSpc>
            </a:pP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E5F9C17-6DF1-534F-81F0-26EE2EE2D8D5}"/>
              </a:ext>
            </a:extLst>
          </p:cNvPr>
          <p:cNvSpPr/>
          <p:nvPr/>
        </p:nvSpPr>
        <p:spPr>
          <a:xfrm>
            <a:off x="519008" y="3204315"/>
            <a:ext cx="6003783" cy="1716288"/>
          </a:xfrm>
          <a:prstGeom prst="rect">
            <a:avLst/>
          </a:prstGeom>
          <a:noFill/>
          <a:ln w="25400">
            <a:solidFill>
              <a:srgbClr val="FF8E0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5000"/>
              </a:lnSpc>
            </a:pPr>
            <a:endParaRPr lang="en-US" dirty="0" err="1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D314DB5D-D989-3E4C-8EFB-D81A3C0A46D2}"/>
              </a:ext>
            </a:extLst>
          </p:cNvPr>
          <p:cNvSpPr/>
          <p:nvPr/>
        </p:nvSpPr>
        <p:spPr>
          <a:xfrm>
            <a:off x="4728049" y="3212704"/>
            <a:ext cx="1645920" cy="221448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5000"/>
              </a:lnSpc>
            </a:pPr>
            <a:r>
              <a:rPr lang="en-US" sz="900">
                <a:solidFill>
                  <a:schemeClr val="accent4"/>
                </a:solidFill>
              </a:rPr>
              <a:t>Availability Zone 2</a:t>
            </a:r>
            <a:endParaRPr lang="en-US" sz="900" dirty="0">
              <a:solidFill>
                <a:schemeClr val="accent4"/>
              </a:solidFill>
            </a:endParaRPr>
          </a:p>
        </p:txBody>
      </p:sp>
      <p:pic>
        <p:nvPicPr>
          <p:cNvPr id="167" name="Picture 166">
            <a:extLst>
              <a:ext uri="{FF2B5EF4-FFF2-40B4-BE49-F238E27FC236}">
                <a16:creationId xmlns:a16="http://schemas.microsoft.com/office/drawing/2014/main" id="{32DECFA8-19ED-B34A-B874-6B4A7BF9B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752" y="3523573"/>
            <a:ext cx="172720" cy="193040"/>
          </a:xfrm>
          <a:prstGeom prst="rect">
            <a:avLst/>
          </a:prstGeom>
        </p:spPr>
      </p:pic>
      <p:grpSp>
        <p:nvGrpSpPr>
          <p:cNvPr id="168" name="Group 167">
            <a:extLst>
              <a:ext uri="{FF2B5EF4-FFF2-40B4-BE49-F238E27FC236}">
                <a16:creationId xmlns:a16="http://schemas.microsoft.com/office/drawing/2014/main" id="{6F09E517-B1CD-404B-ABB0-1B8C807648D6}"/>
              </a:ext>
            </a:extLst>
          </p:cNvPr>
          <p:cNvGrpSpPr/>
          <p:nvPr/>
        </p:nvGrpSpPr>
        <p:grpSpPr>
          <a:xfrm>
            <a:off x="3755003" y="2691329"/>
            <a:ext cx="457200" cy="457200"/>
            <a:chOff x="7165399" y="438255"/>
            <a:chExt cx="457200" cy="457200"/>
          </a:xfrm>
        </p:grpSpPr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F4EAF979-2F67-5C49-B251-1C2EF4AC5F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65399" y="438255"/>
              <a:ext cx="457200" cy="457200"/>
            </a:xfrm>
            <a:prstGeom prst="ellipse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5000"/>
                </a:lnSpc>
              </a:pPr>
              <a:endParaRPr lang="en-US" dirty="0" err="1"/>
            </a:p>
          </p:txBody>
        </p:sp>
        <p:sp>
          <p:nvSpPr>
            <p:cNvPr id="170" name="Graphic 15">
              <a:extLst>
                <a:ext uri="{FF2B5EF4-FFF2-40B4-BE49-F238E27FC236}">
                  <a16:creationId xmlns:a16="http://schemas.microsoft.com/office/drawing/2014/main" id="{37B6E26A-DB7E-A34B-84BB-15148FF03B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56839" y="575415"/>
              <a:ext cx="274320" cy="182880"/>
            </a:xfrm>
            <a:custGeom>
              <a:avLst/>
              <a:gdLst>
                <a:gd name="connsiteX0" fmla="*/ 379834 w 473383"/>
                <a:gd name="connsiteY0" fmla="*/ 129617 h 315589"/>
                <a:gd name="connsiteX1" fmla="*/ 242327 w 473383"/>
                <a:gd name="connsiteY1" fmla="*/ 16907 h 315589"/>
                <a:gd name="connsiteX2" fmla="*/ 118346 w 473383"/>
                <a:gd name="connsiteY2" fmla="*/ 93550 h 315589"/>
                <a:gd name="connsiteX3" fmla="*/ 16907 w 473383"/>
                <a:gd name="connsiteY3" fmla="*/ 204006 h 315589"/>
                <a:gd name="connsiteX4" fmla="*/ 129617 w 473383"/>
                <a:gd name="connsiteY4" fmla="*/ 316716 h 315589"/>
                <a:gd name="connsiteX5" fmla="*/ 373071 w 473383"/>
                <a:gd name="connsiteY5" fmla="*/ 316716 h 315589"/>
                <a:gd name="connsiteX6" fmla="*/ 467748 w 473383"/>
                <a:gd name="connsiteY6" fmla="*/ 222040 h 315589"/>
                <a:gd name="connsiteX7" fmla="*/ 379834 w 473383"/>
                <a:gd name="connsiteY7" fmla="*/ 129617 h 315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3383" h="315589">
                  <a:moveTo>
                    <a:pt x="379834" y="129617"/>
                  </a:moveTo>
                  <a:cubicBezTo>
                    <a:pt x="366309" y="64245"/>
                    <a:pt x="309954" y="16907"/>
                    <a:pt x="242327" y="16907"/>
                  </a:cubicBezTo>
                  <a:cubicBezTo>
                    <a:pt x="188226" y="16907"/>
                    <a:pt x="140888" y="48465"/>
                    <a:pt x="118346" y="93550"/>
                  </a:cubicBezTo>
                  <a:cubicBezTo>
                    <a:pt x="59737" y="98058"/>
                    <a:pt x="16907" y="145396"/>
                    <a:pt x="16907" y="204006"/>
                  </a:cubicBezTo>
                  <a:cubicBezTo>
                    <a:pt x="16907" y="267124"/>
                    <a:pt x="66499" y="316716"/>
                    <a:pt x="129617" y="316716"/>
                  </a:cubicBezTo>
                  <a:lnTo>
                    <a:pt x="373071" y="316716"/>
                  </a:lnTo>
                  <a:cubicBezTo>
                    <a:pt x="424918" y="316716"/>
                    <a:pt x="467748" y="273886"/>
                    <a:pt x="467748" y="222040"/>
                  </a:cubicBezTo>
                  <a:cubicBezTo>
                    <a:pt x="467748" y="172447"/>
                    <a:pt x="429427" y="131871"/>
                    <a:pt x="379834" y="129617"/>
                  </a:cubicBezTo>
                  <a:close/>
                </a:path>
              </a:pathLst>
            </a:custGeom>
            <a:noFill/>
            <a:ln w="254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b"/>
            <a:lstStyle/>
            <a:p>
              <a:pPr algn="ctr"/>
              <a:endParaRPr lang="en-US" sz="9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71" name="Rectangle 170">
            <a:extLst>
              <a:ext uri="{FF2B5EF4-FFF2-40B4-BE49-F238E27FC236}">
                <a16:creationId xmlns:a16="http://schemas.microsoft.com/office/drawing/2014/main" id="{440B7568-9139-444B-A142-626BFA7367B7}"/>
              </a:ext>
            </a:extLst>
          </p:cNvPr>
          <p:cNvSpPr/>
          <p:nvPr/>
        </p:nvSpPr>
        <p:spPr>
          <a:xfrm>
            <a:off x="4195941" y="2708921"/>
            <a:ext cx="1065662" cy="39160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5000"/>
              </a:lnSpc>
            </a:pPr>
            <a:r>
              <a:rPr lang="en-US" sz="900" b="1" dirty="0">
                <a:solidFill>
                  <a:schemeClr val="tx1"/>
                </a:solidFill>
              </a:rPr>
              <a:t>IGW</a:t>
            </a:r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39DA6E12-8669-384A-AE0F-D1CC5C40047B}"/>
              </a:ext>
            </a:extLst>
          </p:cNvPr>
          <p:cNvGrpSpPr/>
          <p:nvPr/>
        </p:nvGrpSpPr>
        <p:grpSpPr>
          <a:xfrm>
            <a:off x="3771382" y="3217593"/>
            <a:ext cx="1437877" cy="457200"/>
            <a:chOff x="3771382" y="3217593"/>
            <a:chExt cx="1437877" cy="457200"/>
          </a:xfrm>
        </p:grpSpPr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BDB3A3F1-313B-584C-8AD3-ACA68727306D}"/>
                </a:ext>
              </a:extLst>
            </p:cNvPr>
            <p:cNvSpPr/>
            <p:nvPr/>
          </p:nvSpPr>
          <p:spPr>
            <a:xfrm>
              <a:off x="3771382" y="3217593"/>
              <a:ext cx="452775" cy="457200"/>
            </a:xfrm>
            <a:prstGeom prst="ellipse">
              <a:avLst/>
            </a:prstGeom>
            <a:solidFill>
              <a:srgbClr val="FF8E0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5000"/>
                </a:lnSpc>
              </a:pPr>
              <a:endParaRPr lang="en-US" dirty="0" err="1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B8D3A72A-61F1-AF43-AF6B-8F4CC2AF2F62}"/>
                </a:ext>
              </a:extLst>
            </p:cNvPr>
            <p:cNvSpPr/>
            <p:nvPr/>
          </p:nvSpPr>
          <p:spPr>
            <a:xfrm>
              <a:off x="4234435" y="3283601"/>
              <a:ext cx="974824" cy="361993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5000"/>
                </a:lnSpc>
              </a:pPr>
              <a:r>
                <a:rPr lang="en-US" sz="900" b="1" dirty="0">
                  <a:solidFill>
                    <a:schemeClr val="tx1"/>
                  </a:solidFill>
                </a:rPr>
                <a:t>VGW</a:t>
              </a:r>
            </a:p>
          </p:txBody>
        </p:sp>
        <p:pic>
          <p:nvPicPr>
            <p:cNvPr id="175" name="Picture 174">
              <a:extLst>
                <a:ext uri="{FF2B5EF4-FFF2-40B4-BE49-F238E27FC236}">
                  <a16:creationId xmlns:a16="http://schemas.microsoft.com/office/drawing/2014/main" id="{3F40D879-CE0D-5847-B1C7-B4BC9272C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25000"/>
            </a:blip>
            <a:stretch>
              <a:fillRect/>
            </a:stretch>
          </p:blipFill>
          <p:spPr>
            <a:xfrm>
              <a:off x="3911409" y="3349673"/>
              <a:ext cx="172720" cy="193040"/>
            </a:xfrm>
            <a:prstGeom prst="rect">
              <a:avLst/>
            </a:prstGeom>
          </p:spPr>
        </p:pic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B8D8D1F5-0FAA-4E42-A869-4FA8609601C9}"/>
              </a:ext>
            </a:extLst>
          </p:cNvPr>
          <p:cNvGrpSpPr/>
          <p:nvPr/>
        </p:nvGrpSpPr>
        <p:grpSpPr>
          <a:xfrm>
            <a:off x="908854" y="3787511"/>
            <a:ext cx="760308" cy="786690"/>
            <a:chOff x="974171" y="3787511"/>
            <a:chExt cx="760308" cy="786690"/>
          </a:xfrm>
        </p:grpSpPr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EAD19C83-186D-224A-A3E0-0A0BEF49FCCA}"/>
                </a:ext>
              </a:extLst>
            </p:cNvPr>
            <p:cNvSpPr/>
            <p:nvPr/>
          </p:nvSpPr>
          <p:spPr>
            <a:xfrm>
              <a:off x="1090561" y="3787511"/>
              <a:ext cx="527526" cy="527526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5000"/>
                </a:lnSpc>
              </a:pPr>
              <a:endParaRPr lang="en-US" sz="600" dirty="0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872B1A5A-06C7-AC41-AFFF-8BACF184350D}"/>
                </a:ext>
              </a:extLst>
            </p:cNvPr>
            <p:cNvSpPr/>
            <p:nvPr/>
          </p:nvSpPr>
          <p:spPr>
            <a:xfrm>
              <a:off x="974171" y="4326064"/>
              <a:ext cx="760308" cy="24813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5000"/>
                </a:lnSpc>
              </a:pPr>
              <a:r>
                <a:rPr lang="en-US" sz="700" dirty="0">
                  <a:solidFill>
                    <a:schemeClr val="tx1"/>
                  </a:solidFill>
                </a:rPr>
                <a:t>RedHat Linux Instance</a:t>
              </a:r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1D660C83-EC32-5245-A6EA-100AE92D5ADB}"/>
              </a:ext>
            </a:extLst>
          </p:cNvPr>
          <p:cNvGrpSpPr/>
          <p:nvPr/>
        </p:nvGrpSpPr>
        <p:grpSpPr>
          <a:xfrm>
            <a:off x="2383628" y="3785920"/>
            <a:ext cx="760308" cy="788281"/>
            <a:chOff x="2448945" y="3785920"/>
            <a:chExt cx="760308" cy="788281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FE198264-50BA-6649-BB26-C55DE01E8D83}"/>
                </a:ext>
              </a:extLst>
            </p:cNvPr>
            <p:cNvSpPr/>
            <p:nvPr/>
          </p:nvSpPr>
          <p:spPr>
            <a:xfrm>
              <a:off x="2448945" y="4326064"/>
              <a:ext cx="760308" cy="24813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5000"/>
                </a:lnSpc>
              </a:pPr>
              <a:r>
                <a:rPr lang="en-US" sz="700" dirty="0">
                  <a:solidFill>
                    <a:schemeClr val="tx1"/>
                  </a:solidFill>
                </a:rPr>
                <a:t>Cloud Volumes</a:t>
              </a:r>
            </a:p>
          </p:txBody>
        </p:sp>
        <p:pic>
          <p:nvPicPr>
            <p:cNvPr id="181" name="Picture 180">
              <a:extLst>
                <a:ext uri="{FF2B5EF4-FFF2-40B4-BE49-F238E27FC236}">
                  <a16:creationId xmlns:a16="http://schemas.microsoft.com/office/drawing/2014/main" id="{C3C16F66-2AA8-0943-9737-90CA00966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8744" y="3785920"/>
              <a:ext cx="526730" cy="526731"/>
            </a:xfrm>
            <a:prstGeom prst="rect">
              <a:avLst/>
            </a:prstGeom>
          </p:spPr>
        </p:pic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AC0CFC2E-3863-CA4A-A9EA-2262CD8E3787}"/>
              </a:ext>
            </a:extLst>
          </p:cNvPr>
          <p:cNvGrpSpPr/>
          <p:nvPr/>
        </p:nvGrpSpPr>
        <p:grpSpPr>
          <a:xfrm>
            <a:off x="1646241" y="3785024"/>
            <a:ext cx="760308" cy="789177"/>
            <a:chOff x="1796888" y="3785024"/>
            <a:chExt cx="760308" cy="789177"/>
          </a:xfrm>
        </p:grpSpPr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C62F51C3-EAB5-DB43-A941-DF7CBBDEAAF0}"/>
                </a:ext>
              </a:extLst>
            </p:cNvPr>
            <p:cNvSpPr/>
            <p:nvPr/>
          </p:nvSpPr>
          <p:spPr>
            <a:xfrm>
              <a:off x="1796888" y="4326064"/>
              <a:ext cx="760308" cy="24813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5000"/>
                </a:lnSpc>
              </a:pPr>
              <a:r>
                <a:rPr lang="en-US" sz="700" dirty="0">
                  <a:solidFill>
                    <a:schemeClr val="tx1"/>
                  </a:solidFill>
                </a:rPr>
                <a:t>Cloud Manager</a:t>
              </a:r>
            </a:p>
          </p:txBody>
        </p:sp>
        <p:pic>
          <p:nvPicPr>
            <p:cNvPr id="184" name="Picture 183">
              <a:extLst>
                <a:ext uri="{FF2B5EF4-FFF2-40B4-BE49-F238E27FC236}">
                  <a16:creationId xmlns:a16="http://schemas.microsoft.com/office/drawing/2014/main" id="{C18203D4-1B77-AF40-A2FE-B945C0692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5611" y="3785024"/>
              <a:ext cx="501255" cy="501255"/>
            </a:xfrm>
            <a:prstGeom prst="rect">
              <a:avLst/>
            </a:prstGeom>
          </p:spPr>
        </p:pic>
      </p:grpSp>
      <p:sp>
        <p:nvSpPr>
          <p:cNvPr id="185" name="Rectangle 184">
            <a:extLst>
              <a:ext uri="{FF2B5EF4-FFF2-40B4-BE49-F238E27FC236}">
                <a16:creationId xmlns:a16="http://schemas.microsoft.com/office/drawing/2014/main" id="{399E5615-0FB4-4D45-BAF9-7037D57F1DC0}"/>
              </a:ext>
            </a:extLst>
          </p:cNvPr>
          <p:cNvSpPr/>
          <p:nvPr/>
        </p:nvSpPr>
        <p:spPr>
          <a:xfrm>
            <a:off x="7258090" y="605908"/>
            <a:ext cx="2257854" cy="44004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solidFill>
              <a:srgbClr val="FF8E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5000"/>
              </a:lnSpc>
            </a:pPr>
            <a:endParaRPr lang="en-US" dirty="0" err="1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CA184E71-0508-C941-82F8-E6205EBC0FB1}"/>
              </a:ext>
            </a:extLst>
          </p:cNvPr>
          <p:cNvSpPr/>
          <p:nvPr/>
        </p:nvSpPr>
        <p:spPr>
          <a:xfrm>
            <a:off x="7932990" y="602647"/>
            <a:ext cx="1554480" cy="221448"/>
          </a:xfrm>
          <a:prstGeom prst="rect">
            <a:avLst/>
          </a:prstGeom>
          <a:solidFill>
            <a:srgbClr val="FF8E02"/>
          </a:solidFill>
          <a:ln w="25400">
            <a:solidFill>
              <a:srgbClr val="FF8E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5000"/>
              </a:lnSpc>
            </a:pPr>
            <a:r>
              <a:rPr lang="en-US" sz="900" dirty="0">
                <a:solidFill>
                  <a:schemeClr val="bg1"/>
                </a:solidFill>
              </a:rPr>
              <a:t>On-Premises Data Center</a:t>
            </a:r>
          </a:p>
        </p:txBody>
      </p:sp>
      <p:sp>
        <p:nvSpPr>
          <p:cNvPr id="187" name="Rounded Rectangle 5">
            <a:extLst>
              <a:ext uri="{FF2B5EF4-FFF2-40B4-BE49-F238E27FC236}">
                <a16:creationId xmlns:a16="http://schemas.microsoft.com/office/drawing/2014/main" id="{B6ED76A1-F904-2645-A349-D8DF4316B914}"/>
              </a:ext>
            </a:extLst>
          </p:cNvPr>
          <p:cNvSpPr/>
          <p:nvPr/>
        </p:nvSpPr>
        <p:spPr bwMode="auto">
          <a:xfrm>
            <a:off x="7393993" y="3135872"/>
            <a:ext cx="1956972" cy="1736543"/>
          </a:xfrm>
          <a:prstGeom prst="roundRect">
            <a:avLst>
              <a:gd name="adj" fmla="val 0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3152" tIns="36576" rIns="73152" bIns="36576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</a:pPr>
            <a:endParaRPr lang="en-US" sz="1440" dirty="0">
              <a:latin typeface="Arial" charset="0"/>
            </a:endParaRPr>
          </a:p>
        </p:txBody>
      </p:sp>
      <p:pic>
        <p:nvPicPr>
          <p:cNvPr id="188" name="Picture 38" descr="FAS3100">
            <a:extLst>
              <a:ext uri="{FF2B5EF4-FFF2-40B4-BE49-F238E27FC236}">
                <a16:creationId xmlns:a16="http://schemas.microsoft.com/office/drawing/2014/main" id="{AE65DDD2-6807-9641-AB33-C072F5D03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898" y="3727388"/>
            <a:ext cx="1351684" cy="556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9" name="Picture 188">
            <a:extLst>
              <a:ext uri="{FF2B5EF4-FFF2-40B4-BE49-F238E27FC236}">
                <a16:creationId xmlns:a16="http://schemas.microsoft.com/office/drawing/2014/main" id="{8532B3E7-BE4D-154A-8A73-6D574CECA2C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234" y="3735887"/>
            <a:ext cx="1464490" cy="575069"/>
          </a:xfrm>
          <a:prstGeom prst="rect">
            <a:avLst/>
          </a:prstGeom>
        </p:spPr>
      </p:pic>
      <p:sp>
        <p:nvSpPr>
          <p:cNvPr id="190" name="Multiply 38">
            <a:extLst>
              <a:ext uri="{FF2B5EF4-FFF2-40B4-BE49-F238E27FC236}">
                <a16:creationId xmlns:a16="http://schemas.microsoft.com/office/drawing/2014/main" id="{6C5F298B-EC13-724E-AFA6-995D2CD8E892}"/>
              </a:ext>
            </a:extLst>
          </p:cNvPr>
          <p:cNvSpPr/>
          <p:nvPr/>
        </p:nvSpPr>
        <p:spPr bwMode="auto">
          <a:xfrm>
            <a:off x="7013421" y="3121354"/>
            <a:ext cx="2718117" cy="1848579"/>
          </a:xfrm>
          <a:prstGeom prst="mathMultiply">
            <a:avLst>
              <a:gd name="adj1" fmla="val 5476"/>
            </a:avLst>
          </a:prstGeom>
          <a:solidFill>
            <a:srgbClr val="C8102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3152" tIns="36576" rIns="73152" bIns="36576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</a:pPr>
            <a:endParaRPr lang="en-US" sz="1440" dirty="0">
              <a:latin typeface="Arial" charset="0"/>
            </a:endParaRP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E3F8374D-901D-5E45-9F77-283774EBDC07}"/>
              </a:ext>
            </a:extLst>
          </p:cNvPr>
          <p:cNvSpPr/>
          <p:nvPr/>
        </p:nvSpPr>
        <p:spPr>
          <a:xfrm>
            <a:off x="7697922" y="892039"/>
            <a:ext cx="1349115" cy="570940"/>
          </a:xfrm>
          <a:prstGeom prst="rect">
            <a:avLst/>
          </a:prstGeom>
          <a:solidFill>
            <a:srgbClr val="0067C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5000"/>
              </a:lnSpc>
            </a:pPr>
            <a:r>
              <a:rPr lang="en-US" sz="1200" dirty="0"/>
              <a:t>Jump Host/</a:t>
            </a:r>
          </a:p>
          <a:p>
            <a:pPr algn="ctr">
              <a:lnSpc>
                <a:spcPct val="95000"/>
              </a:lnSpc>
            </a:pPr>
            <a:r>
              <a:rPr lang="en-US" sz="1200" dirty="0"/>
              <a:t>CIFS Client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85989507-909E-E64E-AF29-0C0EC1BB683A}"/>
              </a:ext>
            </a:extLst>
          </p:cNvPr>
          <p:cNvCxnSpPr>
            <a:cxnSpLocks/>
            <a:stCxn id="191" idx="2"/>
            <a:endCxn id="187" idx="0"/>
          </p:cNvCxnSpPr>
          <p:nvPr/>
        </p:nvCxnSpPr>
        <p:spPr>
          <a:xfrm flipH="1">
            <a:off x="8372479" y="1462979"/>
            <a:ext cx="1" cy="1672893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A65C151C-587D-B74D-8D8C-12CEB7EA3FA2}"/>
              </a:ext>
            </a:extLst>
          </p:cNvPr>
          <p:cNvSpPr txBox="1"/>
          <p:nvPr/>
        </p:nvSpPr>
        <p:spPr>
          <a:xfrm>
            <a:off x="8490006" y="1858605"/>
            <a:ext cx="931086" cy="2327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Write Data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B9D13912-B26E-7043-83E6-7D72C592F6F5}"/>
              </a:ext>
            </a:extLst>
          </p:cNvPr>
          <p:cNvSpPr txBox="1"/>
          <p:nvPr/>
        </p:nvSpPr>
        <p:spPr>
          <a:xfrm>
            <a:off x="8490006" y="2235065"/>
            <a:ext cx="913110" cy="28208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Update Data</a:t>
            </a: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33A8746B-6CB3-0B47-94BF-1952BFA7842B}"/>
              </a:ext>
            </a:extLst>
          </p:cNvPr>
          <p:cNvCxnSpPr>
            <a:cxnSpLocks/>
          </p:cNvCxnSpPr>
          <p:nvPr/>
        </p:nvCxnSpPr>
        <p:spPr bwMode="auto">
          <a:xfrm flipV="1">
            <a:off x="3040157" y="4144725"/>
            <a:ext cx="4600077" cy="10734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rgbClr val="004D94"/>
            </a:solidFill>
            <a:prstDash val="solid"/>
            <a:round/>
            <a:headEnd type="arrow"/>
            <a:tailEnd type="none"/>
          </a:ln>
          <a:effectLst/>
        </p:spPr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652162FF-4422-2642-AE65-1720ADB3E170}"/>
              </a:ext>
            </a:extLst>
          </p:cNvPr>
          <p:cNvSpPr txBox="1"/>
          <p:nvPr/>
        </p:nvSpPr>
        <p:spPr>
          <a:xfrm>
            <a:off x="6499765" y="4431947"/>
            <a:ext cx="842056" cy="28623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Initial SnapMirror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B23E75AA-593B-2642-B5A9-2522C5373B12}"/>
              </a:ext>
            </a:extLst>
          </p:cNvPr>
          <p:cNvSpPr txBox="1"/>
          <p:nvPr/>
        </p:nvSpPr>
        <p:spPr>
          <a:xfrm>
            <a:off x="6499765" y="4823571"/>
            <a:ext cx="842056" cy="3110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SnapMirror</a:t>
            </a:r>
            <a:r>
              <a:rPr lang="en-US" sz="1000" dirty="0">
                <a:solidFill>
                  <a:sysClr val="windowText" lastClr="000000"/>
                </a:solidFill>
              </a:rPr>
              <a:t> update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A48148DF-F6C7-C84F-AFFE-40A77E1991E7}"/>
              </a:ext>
            </a:extLst>
          </p:cNvPr>
          <p:cNvSpPr txBox="1"/>
          <p:nvPr/>
        </p:nvSpPr>
        <p:spPr>
          <a:xfrm>
            <a:off x="6499765" y="3611562"/>
            <a:ext cx="842056" cy="3110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SnapMirror</a:t>
            </a:r>
            <a:r>
              <a:rPr lang="en-US" sz="1000" dirty="0">
                <a:solidFill>
                  <a:sysClr val="windowText" lastClr="000000"/>
                </a:solidFill>
              </a:rPr>
              <a:t> break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9C9D137A-4433-EF4D-826A-C17573CC41EB}"/>
              </a:ext>
            </a:extLst>
          </p:cNvPr>
          <p:cNvSpPr txBox="1"/>
          <p:nvPr/>
        </p:nvSpPr>
        <p:spPr>
          <a:xfrm>
            <a:off x="6340311" y="3059128"/>
            <a:ext cx="1160966" cy="434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SnapMirror</a:t>
            </a:r>
            <a:r>
              <a:rPr lang="en-US" sz="1000" dirty="0">
                <a:solidFill>
                  <a:sysClr val="windowText" lastClr="000000"/>
                </a:solidFill>
              </a:rPr>
              <a:t> Reverse </a:t>
            </a:r>
            <a:r>
              <a:rPr lang="en-US" sz="1000" dirty="0">
                <a:solidFill>
                  <a:srgbClr val="000000"/>
                </a:solidFill>
              </a:rPr>
              <a:t>Resync</a:t>
            </a:r>
            <a:r>
              <a:rPr lang="en-US" sz="1000" dirty="0">
                <a:solidFill>
                  <a:sysClr val="windowText" lastClr="000000"/>
                </a:solidFill>
              </a:rPr>
              <a:t>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8B33A748-EBA8-4D47-8415-5045992A1A10}"/>
              </a:ext>
            </a:extLst>
          </p:cNvPr>
          <p:cNvCxnSpPr>
            <a:cxnSpLocks/>
          </p:cNvCxnSpPr>
          <p:nvPr/>
        </p:nvCxnSpPr>
        <p:spPr bwMode="auto">
          <a:xfrm flipV="1">
            <a:off x="3040157" y="4144725"/>
            <a:ext cx="4600077" cy="25864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rgbClr val="004D94"/>
            </a:solidFill>
            <a:prstDash val="solid"/>
            <a:round/>
            <a:headEnd type="none"/>
            <a:tailEnd type="triangle"/>
          </a:ln>
          <a:effectLst/>
        </p:spPr>
      </p:cxnSp>
      <p:pic>
        <p:nvPicPr>
          <p:cNvPr id="202" name="image128.png" descr="SnapMirror-Right.png">
            <a:extLst>
              <a:ext uri="{FF2B5EF4-FFF2-40B4-BE49-F238E27FC236}">
                <a16:creationId xmlns:a16="http://schemas.microsoft.com/office/drawing/2014/main" id="{500072ED-5F4C-D144-B448-CCA75FC00DFA}"/>
              </a:ext>
            </a:extLst>
          </p:cNvPr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673139" y="3984857"/>
            <a:ext cx="569880" cy="387352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Multiplication Sign 16">
            <a:extLst>
              <a:ext uri="{FF2B5EF4-FFF2-40B4-BE49-F238E27FC236}">
                <a16:creationId xmlns:a16="http://schemas.microsoft.com/office/drawing/2014/main" id="{7BD960C0-2CBE-274E-9D55-1735B3875B83}"/>
              </a:ext>
            </a:extLst>
          </p:cNvPr>
          <p:cNvSpPr/>
          <p:nvPr/>
        </p:nvSpPr>
        <p:spPr>
          <a:xfrm>
            <a:off x="6637073" y="3891656"/>
            <a:ext cx="626625" cy="553345"/>
          </a:xfrm>
          <a:prstGeom prst="mathMultiply">
            <a:avLst/>
          </a:prstGeom>
          <a:solidFill>
            <a:srgbClr val="C8102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5000"/>
              </a:lnSpc>
            </a:pPr>
            <a:endParaRPr lang="en-US" dirty="0"/>
          </a:p>
        </p:txBody>
      </p:sp>
      <p:sp>
        <p:nvSpPr>
          <p:cNvPr id="204" name="Text Placeholder 23">
            <a:extLst>
              <a:ext uri="{FF2B5EF4-FFF2-40B4-BE49-F238E27FC236}">
                <a16:creationId xmlns:a16="http://schemas.microsoft.com/office/drawing/2014/main" id="{3BC2E7AD-15F9-1E4E-A78C-1CCEB1E89DC4}"/>
              </a:ext>
            </a:extLst>
          </p:cNvPr>
          <p:cNvSpPr txBox="1">
            <a:spLocks/>
          </p:cNvSpPr>
          <p:nvPr/>
        </p:nvSpPr>
        <p:spPr bwMode="auto">
          <a:xfrm>
            <a:off x="3248358" y="5218128"/>
            <a:ext cx="5507507" cy="171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73244" tIns="36623" rIns="73244" bIns="36623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defTabSz="731838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Tx/>
              <a:buNone/>
              <a:defRPr sz="800" kern="1200" baseline="0">
                <a:solidFill>
                  <a:schemeClr val="bg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183112" indent="0" algn="l" defTabSz="731838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2"/>
              </a:buClr>
              <a:buFontTx/>
              <a:buNone/>
              <a:defRPr sz="600" kern="1200">
                <a:solidFill>
                  <a:schemeClr val="bg2"/>
                </a:solidFill>
                <a:latin typeface="+mn-lt"/>
                <a:ea typeface="ＭＳ Ｐゴシック" charset="0"/>
                <a:cs typeface="+mn-cs"/>
              </a:defRPr>
            </a:lvl2pPr>
            <a:lvl3pPr marL="366224" indent="0" algn="l" defTabSz="731838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2"/>
              </a:buClr>
              <a:buFontTx/>
              <a:buNone/>
              <a:defRPr sz="600" kern="1200">
                <a:solidFill>
                  <a:schemeClr val="bg2"/>
                </a:solidFill>
                <a:latin typeface="+mn-lt"/>
                <a:ea typeface="ＭＳ Ｐゴシック" charset="0"/>
                <a:cs typeface="+mn-cs"/>
              </a:defRPr>
            </a:lvl3pPr>
            <a:lvl4pPr marL="549336" indent="0" algn="l" defTabSz="731838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2"/>
              </a:buClr>
              <a:buFontTx/>
              <a:buNone/>
              <a:defRPr sz="600" kern="1200">
                <a:solidFill>
                  <a:schemeClr val="bg2"/>
                </a:solidFill>
                <a:latin typeface="+mn-lt"/>
                <a:ea typeface="ＭＳ Ｐゴシック" charset="0"/>
                <a:cs typeface="+mn-cs"/>
              </a:defRPr>
            </a:lvl4pPr>
            <a:lvl5pPr marL="914400" indent="-182880" algn="l" defTabSz="731838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2"/>
              </a:buClr>
              <a:buFontTx/>
              <a:buNone/>
              <a:defRPr lang="en-US" sz="600" kern="1200">
                <a:solidFill>
                  <a:schemeClr val="bg2"/>
                </a:solidFill>
                <a:latin typeface="+mn-lt"/>
                <a:ea typeface="ＭＳ Ｐゴシック" charset="0"/>
                <a:cs typeface="+mn-cs"/>
              </a:defRPr>
            </a:lvl5pPr>
            <a:lvl6pPr marL="915558" indent="-183112" algn="l" defTabSz="73244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5558" indent="-183112" algn="l" defTabSz="73244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5558" indent="-183112" algn="l" defTabSz="73244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15558" indent="-183112" algn="l" defTabSz="73244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Aws: Amazon Web Services  |  Amazon EC2: Amazon Elastic Compute Cloud </a:t>
            </a:r>
          </a:p>
        </p:txBody>
      </p:sp>
      <p:sp>
        <p:nvSpPr>
          <p:cNvPr id="205" name="Footer Placeholder 4">
            <a:extLst>
              <a:ext uri="{FF2B5EF4-FFF2-40B4-BE49-F238E27FC236}">
                <a16:creationId xmlns:a16="http://schemas.microsoft.com/office/drawing/2014/main" id="{20AF04E4-BCBB-EB4D-97B7-4FF2D87421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1138" y="5202487"/>
            <a:ext cx="3037220" cy="200025"/>
          </a:xfrm>
        </p:spPr>
        <p:txBody>
          <a:bodyPr/>
          <a:lstStyle/>
          <a:p>
            <a:pPr>
              <a:defRPr/>
            </a:pPr>
            <a:r>
              <a:rPr lang="en-US"/>
              <a:t>© 2019 NetApp, Inc. All rights reserved. </a:t>
            </a:r>
            <a:endParaRPr lang="en-US" dirty="0"/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80BF9585-2FD6-FF45-B4B2-107959005F38}"/>
              </a:ext>
            </a:extLst>
          </p:cNvPr>
          <p:cNvCxnSpPr>
            <a:cxnSpLocks/>
            <a:stCxn id="152" idx="2"/>
            <a:endCxn id="181" idx="0"/>
          </p:cNvCxnSpPr>
          <p:nvPr/>
        </p:nvCxnSpPr>
        <p:spPr>
          <a:xfrm>
            <a:off x="2408932" y="2646234"/>
            <a:ext cx="367860" cy="1139686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>
            <a:extLst>
              <a:ext uri="{FF2B5EF4-FFF2-40B4-BE49-F238E27FC236}">
                <a16:creationId xmlns:a16="http://schemas.microsoft.com/office/drawing/2014/main" id="{4D1C4A7C-CC69-924D-B536-8DDD5EAE9AF2}"/>
              </a:ext>
            </a:extLst>
          </p:cNvPr>
          <p:cNvSpPr txBox="1"/>
          <p:nvPr/>
        </p:nvSpPr>
        <p:spPr>
          <a:xfrm>
            <a:off x="1929242" y="2746451"/>
            <a:ext cx="1202047" cy="69416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Continue to access and update your</a:t>
            </a:r>
            <a:r>
              <a:rPr kumimoji="0" lang="en-US" sz="10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data in the cloud.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B2BBFC4-4409-42D5-93BB-A6CEF4DE8AE3}"/>
              </a:ext>
            </a:extLst>
          </p:cNvPr>
          <p:cNvSpPr txBox="1"/>
          <p:nvPr/>
        </p:nvSpPr>
        <p:spPr>
          <a:xfrm>
            <a:off x="6402225" y="2475237"/>
            <a:ext cx="1160966" cy="434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SnapMirror</a:t>
            </a:r>
            <a:r>
              <a:rPr lang="en-US" sz="1000" dirty="0">
                <a:solidFill>
                  <a:sysClr val="windowText" lastClr="000000"/>
                </a:solidFill>
              </a:rPr>
              <a:t> Reverse </a:t>
            </a:r>
            <a:r>
              <a:rPr lang="en-US" sz="1000" dirty="0">
                <a:solidFill>
                  <a:srgbClr val="000000"/>
                </a:solidFill>
              </a:rPr>
              <a:t>Resync</a:t>
            </a:r>
            <a:r>
              <a:rPr lang="en-US" sz="1000" dirty="0">
                <a:solidFill>
                  <a:sysClr val="windowText" lastClr="000000"/>
                </a:solidFill>
              </a:rPr>
              <a:t>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1038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" grpId="0" animBg="1"/>
      <p:bldP spid="190" grpId="1" animBg="1"/>
      <p:bldP spid="193" grpId="0" animBg="1"/>
      <p:bldP spid="194" grpId="0" animBg="1"/>
      <p:bldP spid="196" grpId="0" animBg="1"/>
      <p:bldP spid="197" grpId="0" animBg="1"/>
      <p:bldP spid="198" grpId="0" animBg="1"/>
      <p:bldP spid="199" grpId="0" animBg="1"/>
      <p:bldP spid="199" grpId="1" animBg="1"/>
      <p:bldP spid="203" grpId="0" animBg="1"/>
      <p:bldP spid="203" grpId="1" animBg="1"/>
      <p:bldP spid="207" grpId="0" animBg="1"/>
      <p:bldP spid="6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295DD-3DEB-4545-A0D7-FC04FD971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ACTION: Share Your Experiences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9165D1-48FA-434C-AAD4-42862B578C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NetApp, Inc. All rights reserved. 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4865FD-B2E6-45F1-A960-661527E680BB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en-US" dirty="0"/>
              <a:t>Roundtable questions for the exercise</a:t>
            </a:r>
          </a:p>
          <a:p>
            <a:endParaRPr lang="en-US" dirty="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4FFCA938-991D-4FC5-AD80-4CC86DC99E16}"/>
              </a:ext>
            </a:extLst>
          </p:cNvPr>
          <p:cNvSpPr txBox="1">
            <a:spLocks/>
          </p:cNvSpPr>
          <p:nvPr/>
        </p:nvSpPr>
        <p:spPr>
          <a:xfrm>
            <a:off x="8889543" y="5218128"/>
            <a:ext cx="671050" cy="17101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6AA2537-0790-4789-A16C-397C663A3332}" type="slidenum">
              <a:rPr lang="en-US" sz="1200" smtClean="0">
                <a:solidFill>
                  <a:schemeClr val="bg1">
                    <a:lumMod val="50000"/>
                  </a:schemeClr>
                </a:solidFill>
              </a:rPr>
              <a:pPr algn="r"/>
              <a:t>8</a:t>
            </a:fld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8BB5E4EB-9189-214F-AF05-F77172B09C84}"/>
              </a:ext>
            </a:extLst>
          </p:cNvPr>
          <p:cNvSpPr txBox="1">
            <a:spLocks/>
          </p:cNvSpPr>
          <p:nvPr/>
        </p:nvSpPr>
        <p:spPr bwMode="auto">
          <a:xfrm>
            <a:off x="2574986" y="2257858"/>
            <a:ext cx="6964907" cy="1947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73244" tIns="36623" rIns="73244" bIns="36623" numCol="1" anchor="ctr" anchorCtr="0" compatLnSpc="1">
            <a:prstTxWarp prst="textNoShape">
              <a:avLst/>
            </a:prstTxWarp>
            <a:noAutofit/>
          </a:bodyPr>
          <a:lstStyle>
            <a:lvl1pPr marL="182880" indent="-182880" algn="l" defTabSz="731838" rtl="0" eaLnBrk="0" fontAlgn="base" hangingPunct="0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365760" indent="-182880" algn="l" defTabSz="731838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charset="2"/>
              <a:buChar char="§"/>
              <a:defRPr sz="1600" kern="1200">
                <a:solidFill>
                  <a:schemeClr val="accent1"/>
                </a:solidFill>
                <a:latin typeface="+mn-lt"/>
                <a:ea typeface="ＭＳ Ｐゴシック" charset="0"/>
                <a:cs typeface="+mn-cs"/>
              </a:defRPr>
            </a:lvl2pPr>
            <a:lvl3pPr marL="574675" indent="-173038" algn="l" defTabSz="731838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bg2"/>
              </a:buClr>
              <a:buFont typeface="Wingdings" charset="0"/>
              <a:buChar char="§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741363" indent="-166688" algn="l" defTabSz="731838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bg2"/>
              </a:buClr>
              <a:buFont typeface="Wingdings" charset="0"/>
              <a:buChar char="§"/>
              <a:defRPr sz="1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914400" indent="-173038" algn="l" defTabSz="731838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bg2"/>
              </a:buClr>
              <a:buFont typeface="Wingdings" charset="0"/>
              <a:buChar char="§"/>
              <a:defRPr lang="en-US" sz="1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915558" indent="-183112" algn="l" defTabSz="73244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5558" indent="-183112" algn="l" defTabSz="73244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5558" indent="-183112" algn="l" defTabSz="73244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15558" indent="-183112" algn="l" defTabSz="73244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was your experience with using Cloud Manager for creating, </a:t>
            </a:r>
            <a:r>
              <a:rPr lang="en-US" dirty="0">
                <a:solidFill>
                  <a:srgbClr val="000000"/>
                </a:solidFill>
              </a:rPr>
              <a:t>updating, and</a:t>
            </a:r>
            <a:r>
              <a:rPr lang="en-US" dirty="0"/>
              <a:t> managing a </a:t>
            </a:r>
            <a:r>
              <a:rPr lang="en-US" dirty="0" err="1"/>
              <a:t>SnapMirror</a:t>
            </a:r>
            <a:r>
              <a:rPr lang="en-US" dirty="0"/>
              <a:t> relationship? (Compare and contrast with the CLI or </a:t>
            </a:r>
            <a:r>
              <a:rPr lang="en-US" dirty="0">
                <a:solidFill>
                  <a:srgbClr val="000000"/>
                </a:solidFill>
              </a:rPr>
              <a:t>OnCommand System Manager.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When you</a:t>
            </a:r>
            <a:r>
              <a:rPr lang="en-US" dirty="0"/>
              <a:t> mapped the share in the destination volume </a:t>
            </a:r>
            <a:br>
              <a:rPr lang="en-US" dirty="0"/>
            </a:br>
            <a:r>
              <a:rPr lang="en-US" dirty="0"/>
              <a:t>during the disaster recovery scenario, which domain did</a:t>
            </a:r>
            <a:br>
              <a:rPr lang="en-US" dirty="0"/>
            </a:br>
            <a:r>
              <a:rPr lang="en-US" dirty="0"/>
              <a:t>you join?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9D32406-5985-264A-8521-0B817D62984D}"/>
              </a:ext>
            </a:extLst>
          </p:cNvPr>
          <p:cNvGrpSpPr/>
          <p:nvPr/>
        </p:nvGrpSpPr>
        <p:grpSpPr>
          <a:xfrm>
            <a:off x="216882" y="2257858"/>
            <a:ext cx="1947657" cy="1947657"/>
            <a:chOff x="3968587" y="2800940"/>
            <a:chExt cx="2141484" cy="214148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E09839E-85E9-0340-A0D2-CA7F73934D31}"/>
                </a:ext>
              </a:extLst>
            </p:cNvPr>
            <p:cNvSpPr/>
            <p:nvPr/>
          </p:nvSpPr>
          <p:spPr>
            <a:xfrm>
              <a:off x="3968587" y="2800940"/>
              <a:ext cx="2141484" cy="2141484"/>
            </a:xfrm>
            <a:prstGeom prst="ellipse">
              <a:avLst/>
            </a:prstGeom>
            <a:solidFill>
              <a:srgbClr val="8DC63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5000"/>
                </a:lnSpc>
              </a:pPr>
              <a:endParaRPr lang="en-US" dirty="0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0EC25F9-4580-1D4C-AB68-2105D0A9CDDE}"/>
                </a:ext>
              </a:extLst>
            </p:cNvPr>
            <p:cNvGrpSpPr/>
            <p:nvPr/>
          </p:nvGrpSpPr>
          <p:grpSpPr>
            <a:xfrm>
              <a:off x="4275453" y="3136902"/>
              <a:ext cx="1592175" cy="1592178"/>
              <a:chOff x="4001792" y="2945512"/>
              <a:chExt cx="1493518" cy="1493521"/>
            </a:xfrm>
          </p:grpSpPr>
          <p:sp>
            <p:nvSpPr>
              <p:cNvPr id="21" name="Rectangular Callout 20">
                <a:extLst>
                  <a:ext uri="{FF2B5EF4-FFF2-40B4-BE49-F238E27FC236}">
                    <a16:creationId xmlns:a16="http://schemas.microsoft.com/office/drawing/2014/main" id="{FD943A73-BFFB-314F-9E26-C099B40686E7}"/>
                  </a:ext>
                </a:extLst>
              </p:cNvPr>
              <p:cNvSpPr/>
              <p:nvPr/>
            </p:nvSpPr>
            <p:spPr>
              <a:xfrm>
                <a:off x="4652543" y="3428640"/>
                <a:ext cx="634962" cy="542579"/>
              </a:xfrm>
              <a:prstGeom prst="wedgeRectCallout">
                <a:avLst>
                  <a:gd name="adj1" fmla="val 41440"/>
                  <a:gd name="adj2" fmla="val 92222"/>
                </a:avLst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5000"/>
                  </a:lnSpc>
                </a:pPr>
                <a:endParaRPr lang="en-US" dirty="0"/>
              </a:p>
            </p:txBody>
          </p:sp>
          <p:sp>
            <p:nvSpPr>
              <p:cNvPr id="22" name="Rectangular Callout 21">
                <a:extLst>
                  <a:ext uri="{FF2B5EF4-FFF2-40B4-BE49-F238E27FC236}">
                    <a16:creationId xmlns:a16="http://schemas.microsoft.com/office/drawing/2014/main" id="{0CE27CE9-E4A4-FA41-ACD4-794E67F404F1}"/>
                  </a:ext>
                </a:extLst>
              </p:cNvPr>
              <p:cNvSpPr/>
              <p:nvPr/>
            </p:nvSpPr>
            <p:spPr>
              <a:xfrm>
                <a:off x="4179208" y="3186210"/>
                <a:ext cx="727320" cy="519491"/>
              </a:xfrm>
              <a:prstGeom prst="wedgeRectCallout">
                <a:avLst>
                  <a:gd name="adj1" fmla="val -30357"/>
                  <a:gd name="adj2" fmla="val 95833"/>
                </a:avLst>
              </a:prstGeom>
              <a:solidFill>
                <a:schemeClr val="accent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5000"/>
                  </a:lnSpc>
                </a:pPr>
                <a:endParaRPr lang="en-US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396954A-F9E3-924D-A8FC-17DD9FFF0B9A}"/>
                  </a:ext>
                </a:extLst>
              </p:cNvPr>
              <p:cNvSpPr/>
              <p:nvPr/>
            </p:nvSpPr>
            <p:spPr>
              <a:xfrm>
                <a:off x="4617909" y="3417095"/>
                <a:ext cx="288619" cy="288606"/>
              </a:xfrm>
              <a:prstGeom prst="rect">
                <a:avLst/>
              </a:prstGeom>
              <a:solidFill>
                <a:schemeClr val="tx2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5000"/>
                  </a:lnSpc>
                </a:pPr>
                <a:endParaRPr lang="en-US" dirty="0"/>
              </a:p>
            </p:txBody>
          </p:sp>
          <p:pic>
            <p:nvPicPr>
              <p:cNvPr id="24" name="image120.png" descr="Support-Speech-Bubbles_256.png">
                <a:extLst>
                  <a:ext uri="{FF2B5EF4-FFF2-40B4-BE49-F238E27FC236}">
                    <a16:creationId xmlns:a16="http://schemas.microsoft.com/office/drawing/2014/main" id="{584CB3B7-D4CB-0042-96B9-AEF2D937AC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/>
              </a:blip>
              <a:stretch>
                <a:fillRect/>
              </a:stretch>
            </p:blipFill>
            <p:spPr>
              <a:xfrm>
                <a:off x="4001792" y="2945512"/>
                <a:ext cx="1493518" cy="1493521"/>
              </a:xfrm>
              <a:prstGeom prst="rect">
                <a:avLst/>
              </a:prstGeom>
              <a:ln w="12700">
                <a:miter lim="400000"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2601654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89E1943-FFF5-4E4C-B74A-DBF7E8B71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Review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3F353D3-B09D-4740-BDF4-06530B58E68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10494" y="1288915"/>
            <a:ext cx="8037015" cy="410022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module focused on enabling you to do the following:</a:t>
            </a:r>
          </a:p>
          <a:p>
            <a:r>
              <a:rPr lang="en-US" sz="1800" dirty="0"/>
              <a:t>Use Cloud Manager to establish a SnapMirror relationship between ONTAP software on-premises and </a:t>
            </a:r>
            <a:r>
              <a:rPr lang="en-US" sz="1800" dirty="0">
                <a:solidFill>
                  <a:srgbClr val="000000"/>
                </a:solidFill>
              </a:rPr>
              <a:t>Cloud Volumes ONTAP</a:t>
            </a:r>
            <a:r>
              <a:rPr lang="en-US" sz="1800" dirty="0"/>
              <a:t> software in a hybrid cloud environment</a:t>
            </a:r>
          </a:p>
          <a:p>
            <a:r>
              <a:rPr lang="en-US" sz="1800" dirty="0"/>
              <a:t>Use the SnapMirror destination in the cloud as the disaster recovery site</a:t>
            </a:r>
          </a:p>
          <a:p>
            <a:r>
              <a:rPr lang="en-US" sz="1800" dirty="0">
                <a:solidFill>
                  <a:srgbClr val="000000"/>
                </a:solidFill>
              </a:rPr>
              <a:t>Bring data back</a:t>
            </a:r>
            <a:r>
              <a:rPr lang="en-US" sz="1800" dirty="0"/>
              <a:t> on-premises on recovery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C7FFB4-5870-4A7E-8D3A-5A0927C432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 NetApp, Inc. All rights reserved. 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8237738" y="365567"/>
            <a:ext cx="1156357" cy="1156357"/>
            <a:chOff x="8226503" y="373931"/>
            <a:chExt cx="1156357" cy="1156357"/>
          </a:xfrm>
        </p:grpSpPr>
        <p:sp>
          <p:nvSpPr>
            <p:cNvPr id="8" name="Oval 7"/>
            <p:cNvSpPr/>
            <p:nvPr/>
          </p:nvSpPr>
          <p:spPr>
            <a:xfrm>
              <a:off x="8226503" y="373931"/>
              <a:ext cx="1156357" cy="1156357"/>
            </a:xfrm>
            <a:prstGeom prst="ellipse">
              <a:avLst/>
            </a:prstGeom>
            <a:solidFill>
              <a:srgbClr val="8DC63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5000"/>
                </a:lnSpc>
              </a:pP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496300" y="647700"/>
              <a:ext cx="622300" cy="6223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5000"/>
                </a:lnSpc>
              </a:pPr>
              <a:endParaRPr lang="en-US" dirty="0"/>
            </a:p>
          </p:txBody>
        </p:sp>
        <p:pic>
          <p:nvPicPr>
            <p:cNvPr id="11" name="image12.png" descr="Agenda_256.png"/>
            <p:cNvPicPr/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48134" y="498140"/>
              <a:ext cx="922866" cy="922866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A7C2B9BA-B09B-4A47-87A8-35861B6C44AF}"/>
              </a:ext>
            </a:extLst>
          </p:cNvPr>
          <p:cNvSpPr txBox="1">
            <a:spLocks/>
          </p:cNvSpPr>
          <p:nvPr/>
        </p:nvSpPr>
        <p:spPr>
          <a:xfrm>
            <a:off x="8889543" y="5189118"/>
            <a:ext cx="671050" cy="2000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2978B7E-5EBE-134C-B481-E4E8CA36F800}" type="slidenum">
              <a:rPr lang="en-US" sz="1200" smtClean="0">
                <a:solidFill>
                  <a:schemeClr val="bg1">
                    <a:lumMod val="50000"/>
                  </a:schemeClr>
                </a:solidFill>
              </a:rPr>
              <a:pPr algn="r"/>
              <a:t>9</a:t>
            </a:fld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2004"/>
      </p:ext>
    </p:extLst>
  </p:cSld>
  <p:clrMapOvr>
    <a:masterClrMapping/>
  </p:clrMapOvr>
</p:sld>
</file>

<file path=ppt/theme/theme1.xml><?xml version="1.0" encoding="utf-8"?>
<a:theme xmlns:a="http://schemas.openxmlformats.org/drawingml/2006/main" name="NAU-WBT-corp">
  <a:themeElements>
    <a:clrScheme name="NetApp U">
      <a:dk1>
        <a:sysClr val="windowText" lastClr="000000"/>
      </a:dk1>
      <a:lt1>
        <a:sysClr val="window" lastClr="FFFFFF"/>
      </a:lt1>
      <a:dk2>
        <a:srgbClr val="8DC63F"/>
      </a:dk2>
      <a:lt2>
        <a:srgbClr val="9EA2A2"/>
      </a:lt2>
      <a:accent1>
        <a:srgbClr val="0067C5"/>
      </a:accent1>
      <a:accent2>
        <a:srgbClr val="00B0F0"/>
      </a:accent2>
      <a:accent3>
        <a:srgbClr val="F3D400"/>
      </a:accent3>
      <a:accent4>
        <a:srgbClr val="FF9E00"/>
      </a:accent4>
      <a:accent5>
        <a:srgbClr val="C60047"/>
      </a:accent5>
      <a:accent6>
        <a:srgbClr val="7B00C6"/>
      </a:accent6>
      <a:hlink>
        <a:srgbClr val="60AF46"/>
      </a:hlink>
      <a:folHlink>
        <a:srgbClr val="9EA2A2"/>
      </a:folHlink>
    </a:clrScheme>
    <a:fontScheme name="NetApp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5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wrap="square" lIns="91440" tIns="45720" rIns="91440" bIns="45720" rtlCol="0" anchor="ctr">
        <a:noAutofit/>
      </a:bodyPr>
      <a:lstStyle>
        <a:defPPr marL="0" marR="0" indent="0" algn="l" defTabSz="914400" rtl="0" eaLnBrk="1" fontAlgn="auto" latinLnBrk="0" hangingPunct="1">
          <a:lnSpc>
            <a:spcPct val="95000"/>
          </a:lnSpc>
          <a:spcBef>
            <a:spcPts val="400"/>
          </a:spcBef>
          <a:spcAft>
            <a:spcPts val="200"/>
          </a:spcAft>
          <a:buClrTx/>
          <a:buSzTx/>
          <a:buFontTx/>
          <a:buNone/>
          <a:tabLst/>
          <a:defRPr kumimoji="0" sz="1800" b="0" i="0" u="none" strike="noStrike" kern="1200" cap="none" spc="0" normalizeH="0" baseline="0" noProof="0" dirty="0" err="1" smtClean="0">
            <a:ln>
              <a:noFill/>
            </a:ln>
            <a:solidFill>
              <a:sysClr val="windowText" lastClr="000000"/>
            </a:solidFill>
            <a:effectLst/>
            <a:uLnTx/>
            <a:uFillTx/>
            <a:latin typeface="+mn-lt"/>
          </a:defRPr>
        </a:defPPr>
      </a:lstStyle>
    </a:txDef>
  </a:objectDefaults>
  <a:extraClrSchemeLst/>
  <a:custClrLst>
    <a:custClr name="Custom Color 1">
      <a:srgbClr val="00C6A5"/>
    </a:custClr>
    <a:custClr name="Custom Color 2">
      <a:srgbClr val="ECECEC"/>
    </a:custClr>
    <a:custClr name="Custom Color 3">
      <a:srgbClr val="C8C9C7"/>
    </a:custClr>
    <a:custClr name="Custom Color 4">
      <a:srgbClr val="9EA2A2"/>
    </a:custClr>
    <a:custClr name="Custom Color 5">
      <a:srgbClr val="5B6770"/>
    </a:custClr>
    <a:custClr name="Custom Color 6">
      <a:srgbClr val="C8102E"/>
    </a:custClr>
  </a:custClrLst>
</a:theme>
</file>

<file path=ppt/theme/theme2.xml><?xml version="1.0" encoding="utf-8"?>
<a:theme xmlns:a="http://schemas.openxmlformats.org/drawingml/2006/main" name="Office Theme">
  <a:themeElements>
    <a:clrScheme name="NetApp">
      <a:dk1>
        <a:sysClr val="windowText" lastClr="000000"/>
      </a:dk1>
      <a:lt1>
        <a:sysClr val="window" lastClr="FFFFFF"/>
      </a:lt1>
      <a:dk2>
        <a:srgbClr val="8DC63F"/>
      </a:dk2>
      <a:lt2>
        <a:srgbClr val="9EA2A2"/>
      </a:lt2>
      <a:accent1>
        <a:srgbClr val="0067C5"/>
      </a:accent1>
      <a:accent2>
        <a:srgbClr val="00B0F0"/>
      </a:accent2>
      <a:accent3>
        <a:srgbClr val="F3D400"/>
      </a:accent3>
      <a:accent4>
        <a:srgbClr val="FF9E00"/>
      </a:accent4>
      <a:accent5>
        <a:srgbClr val="C60047"/>
      </a:accent5>
      <a:accent6>
        <a:srgbClr val="7B00C6"/>
      </a:accent6>
      <a:hlink>
        <a:srgbClr val="0067C5"/>
      </a:hlink>
      <a:folHlink>
        <a:srgbClr val="9EA2A2"/>
      </a:folHlink>
    </a:clrScheme>
    <a:fontScheme name="NetApp_201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NetApp_Template_ALL">
      <a:dk1>
        <a:sysClr val="windowText" lastClr="000000"/>
      </a:dk1>
      <a:lt1>
        <a:sysClr val="window" lastClr="FFFFFF"/>
      </a:lt1>
      <a:dk2>
        <a:srgbClr val="8DC63F"/>
      </a:dk2>
      <a:lt2>
        <a:srgbClr val="9EA2A2"/>
      </a:lt2>
      <a:accent1>
        <a:srgbClr val="0067C5"/>
      </a:accent1>
      <a:accent2>
        <a:srgbClr val="00B0F0"/>
      </a:accent2>
      <a:accent3>
        <a:srgbClr val="F8DB08"/>
      </a:accent3>
      <a:accent4>
        <a:srgbClr val="FF9E00"/>
      </a:accent4>
      <a:accent5>
        <a:srgbClr val="C60047"/>
      </a:accent5>
      <a:accent6>
        <a:srgbClr val="7B00C6"/>
      </a:accent6>
      <a:hlink>
        <a:srgbClr val="0067C5"/>
      </a:hlink>
      <a:folHlink>
        <a:srgbClr val="9EA2A2"/>
      </a:folHlink>
    </a:clrScheme>
    <a:fontScheme name="NetApp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FFC1938B099A4DA14A5BD4C7057448" ma:contentTypeVersion="15" ma:contentTypeDescription="Create a new document." ma:contentTypeScope="" ma:versionID="001703c336b34e0c7ca0e5fa56299459">
  <xsd:schema xmlns:xsd="http://www.w3.org/2001/XMLSchema" xmlns:xs="http://www.w3.org/2001/XMLSchema" xmlns:p="http://schemas.microsoft.com/office/2006/metadata/properties" xmlns:ns2="e2120b8e-56d0-4099-b133-3b221ecb0b0c" xmlns:ns3="59ed1f9d-8727-4551-b7a6-985ab6424a1d" targetNamespace="http://schemas.microsoft.com/office/2006/metadata/properties" ma:root="true" ma:fieldsID="3e229822303d79c35aeb1da0ec04475d" ns2:_="" ns3:_="">
    <xsd:import namespace="e2120b8e-56d0-4099-b133-3b221ecb0b0c"/>
    <xsd:import namespace="59ed1f9d-8727-4551-b7a6-985ab6424a1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120b8e-56d0-4099-b133-3b221ecb0b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ed1f9d-8727-4551-b7a6-985ab6424a1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9EF18CF-F0A3-4649-8445-E75FF044C8C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F2C0563-A840-4E53-8413-BF544222A3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120b8e-56d0-4099-b133-3b221ecb0b0c"/>
    <ds:schemaRef ds:uri="59ed1f9d-8727-4551-b7a6-985ab6424a1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C7C67A8-C65D-4FE1-870F-4B077E8D5987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59ed1f9d-8727-4551-b7a6-985ab6424a1d"/>
    <ds:schemaRef ds:uri="http://purl.org/dc/elements/1.1/"/>
    <ds:schemaRef ds:uri="http://schemas.microsoft.com/office/2006/metadata/properties"/>
    <ds:schemaRef ds:uri="e2120b8e-56d0-4099-b133-3b221ecb0b0c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8620</TotalTime>
  <Words>1168</Words>
  <Application>Microsoft Office PowerPoint</Application>
  <PresentationFormat>Custom</PresentationFormat>
  <Paragraphs>151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Wingdings</vt:lpstr>
      <vt:lpstr>NAU-WBT-corp</vt:lpstr>
      <vt:lpstr>Module 4  Implementing Disaster Recovery by Using NetApp Cloud Volumes ONTAP</vt:lpstr>
      <vt:lpstr>PowerPoint Presentation</vt:lpstr>
      <vt:lpstr>Creating a Data Protection Relationship</vt:lpstr>
      <vt:lpstr>Creating a Data Protection Relationship</vt:lpstr>
      <vt:lpstr>Creating a Data Protection Relationship</vt:lpstr>
      <vt:lpstr>PowerPoint Presentation</vt:lpstr>
      <vt:lpstr>PowerPoint Presentation</vt:lpstr>
      <vt:lpstr>ACTION: Share Your Experiences</vt:lpstr>
      <vt:lpstr>Module 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4: Implementing Disaster Recovery by Using NetApp Cloud Volumes ONTAP</dc:title>
  <dc:creator>Mark</dc:creator>
  <cp:lastModifiedBy>Santos, Allan</cp:lastModifiedBy>
  <cp:revision>102</cp:revision>
  <dcterms:modified xsi:type="dcterms:W3CDTF">2019-01-29T20:09:52Z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7169963</vt:lpwstr>
  </property>
  <property fmtid="{D5CDD505-2E9C-101B-9397-08002B2CF9AE}" pid="3" name="NXPowerLiteSettings">
    <vt:lpwstr>F980073804F000</vt:lpwstr>
  </property>
  <property fmtid="{D5CDD505-2E9C-101B-9397-08002B2CF9AE}" pid="4" name="NXPowerLiteVersion">
    <vt:lpwstr>D5.0.2</vt:lpwstr>
  </property>
  <property fmtid="{D5CDD505-2E9C-101B-9397-08002B2CF9AE}" pid="5" name="ContentTypeId">
    <vt:lpwstr>0x010100BBFFC1938B099A4DA14A5BD4C7057448</vt:lpwstr>
  </property>
</Properties>
</file>