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4"/>
  </p:sldMasterIdLst>
  <p:notesMasterIdLst>
    <p:notesMasterId r:id="rId20"/>
  </p:notesMasterIdLst>
  <p:handoutMasterIdLst>
    <p:handoutMasterId r:id="rId21"/>
  </p:handoutMasterIdLst>
  <p:sldIdLst>
    <p:sldId id="256" r:id="rId5"/>
    <p:sldId id="257" r:id="rId6"/>
    <p:sldId id="1194" r:id="rId7"/>
    <p:sldId id="1994" r:id="rId8"/>
    <p:sldId id="1192" r:id="rId9"/>
    <p:sldId id="1193" r:id="rId10"/>
    <p:sldId id="1191" r:id="rId11"/>
    <p:sldId id="272" r:id="rId12"/>
    <p:sldId id="1998" r:id="rId13"/>
    <p:sldId id="1999" r:id="rId14"/>
    <p:sldId id="2000" r:id="rId15"/>
    <p:sldId id="2001" r:id="rId16"/>
    <p:sldId id="1239" r:id="rId17"/>
    <p:sldId id="1993" r:id="rId18"/>
    <p:sldId id="301" r:id="rId19"/>
  </p:sldIdLst>
  <p:sldSz cx="9756775" cy="5486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Slides" id="{3F4F803D-D02C-5D4B-83C9-B17DAE1AEC3F}">
          <p14:sldIdLst>
            <p14:sldId id="256"/>
            <p14:sldId id="257"/>
            <p14:sldId id="1194"/>
            <p14:sldId id="1994"/>
            <p14:sldId id="1192"/>
            <p14:sldId id="1193"/>
            <p14:sldId id="1191"/>
            <p14:sldId id="272"/>
            <p14:sldId id="1998"/>
            <p14:sldId id="1999"/>
            <p14:sldId id="2000"/>
            <p14:sldId id="2001"/>
            <p14:sldId id="1239"/>
            <p14:sldId id="1993"/>
            <p14:sldId id="301"/>
          </p14:sldIdLst>
        </p14:section>
      </p14:sectionLst>
    </p:ext>
    <p:ext uri="{EFAFB233-063F-42B5-8137-9DF3F51BA10A}">
      <p15:sldGuideLst xmlns:p15="http://schemas.microsoft.com/office/powerpoint/2012/main">
        <p15:guide id="1" orient="horz" pos="4208">
          <p15:clr>
            <a:srgbClr val="A4A3A4"/>
          </p15:clr>
        </p15:guide>
        <p15:guide id="2" orient="horz" pos="2126">
          <p15:clr>
            <a:srgbClr val="A4A3A4"/>
          </p15:clr>
        </p15:guide>
        <p15:guide id="3" orient="horz" pos="2258">
          <p15:clr>
            <a:srgbClr val="A4A3A4"/>
          </p15:clr>
        </p15:guide>
        <p15:guide id="4" pos="5587">
          <p15:clr>
            <a:srgbClr val="A4A3A4"/>
          </p15:clr>
        </p15:guide>
        <p15:guide id="5" pos="181">
          <p15:clr>
            <a:srgbClr val="A4A3A4"/>
          </p15:clr>
        </p15:guide>
        <p15:guide id="6" pos="241">
          <p15:clr>
            <a:srgbClr val="A4A3A4"/>
          </p15:clr>
        </p15:guide>
        <p15:guide id="7" pos="1424">
          <p15:clr>
            <a:srgbClr val="A4A3A4"/>
          </p15:clr>
        </p15:guide>
        <p15:guide id="8" orient="horz" pos="3365">
          <p15:clr>
            <a:srgbClr val="A4A3A4"/>
          </p15:clr>
        </p15:guide>
        <p15:guide id="9" orient="horz" pos="589">
          <p15:clr>
            <a:srgbClr val="A4A3A4"/>
          </p15:clr>
        </p15:guide>
        <p15:guide id="10" orient="horz" pos="1220">
          <p15:clr>
            <a:srgbClr val="A4A3A4"/>
          </p15:clr>
        </p15:guide>
        <p15:guide id="11" orient="horz" pos="1563">
          <p15:clr>
            <a:srgbClr val="A4A3A4"/>
          </p15:clr>
        </p15:guide>
        <p15:guide id="12" orient="horz" pos="2207">
          <p15:clr>
            <a:srgbClr val="A4A3A4"/>
          </p15:clr>
        </p15:guide>
        <p15:guide id="13" orient="horz" pos="810">
          <p15:clr>
            <a:srgbClr val="A4A3A4"/>
          </p15:clr>
        </p15:guide>
        <p15:guide id="14" orient="horz" pos="3190">
          <p15:clr>
            <a:srgbClr val="A4A3A4"/>
          </p15:clr>
        </p15:guide>
        <p15:guide id="15" orient="horz" pos="872">
          <p15:clr>
            <a:srgbClr val="A4A3A4"/>
          </p15:clr>
        </p15:guide>
        <p15:guide id="16" orient="horz" pos="1738">
          <p15:clr>
            <a:srgbClr val="A4A3A4"/>
          </p15:clr>
        </p15:guide>
        <p15:guide id="17" pos="5967">
          <p15:clr>
            <a:srgbClr val="A4A3A4"/>
          </p15:clr>
        </p15:guide>
        <p15:guide id="18" pos="66">
          <p15:clr>
            <a:srgbClr val="A4A3A4"/>
          </p15:clr>
        </p15:guide>
        <p15:guide id="19" pos="369">
          <p15:clr>
            <a:srgbClr val="A4A3A4"/>
          </p15:clr>
        </p15:guide>
        <p15:guide id="20" pos="3074">
          <p15:clr>
            <a:srgbClr val="A4A3A4"/>
          </p15:clr>
        </p15:guide>
        <p15:guide id="21" pos="6083">
          <p15:clr>
            <a:srgbClr val="A4A3A4"/>
          </p15:clr>
        </p15:guide>
        <p15:guide id="22" orient="horz" pos="768">
          <p15:clr>
            <a:srgbClr val="A4A3A4"/>
          </p15:clr>
        </p15:guide>
        <p15:guide id="23" orient="horz" pos="812">
          <p15:clr>
            <a:srgbClr val="A4A3A4"/>
          </p15:clr>
        </p15:guide>
        <p15:guide id="24" pos="195">
          <p15:clr>
            <a:srgbClr val="A4A3A4"/>
          </p15:clr>
        </p15:guide>
        <p15:guide id="25" pos="59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elissa Kingman" initials="" lastIdx="2" clrIdx="0"/>
  <p:cmAuthor id="1" name="Becky Keys" initials="BK" lastIdx="30" clrIdx="1"/>
  <p:cmAuthor id="2" name="Susan Ledford" initials="SCL" lastIdx="9" clrIdx="2"/>
  <p:cmAuthor id="3" name="Wm Mark Lewis" initials="WML" lastIdx="8" clrIdx="3"/>
  <p:cmAuthor id="4" name="Sundhar, Banumathy" initials="SB" lastIdx="1" clrIdx="4">
    <p:extLst>
      <p:ext uri="{19B8F6BF-5375-455C-9EA6-DF929625EA0E}">
        <p15:presenceInfo xmlns:p15="http://schemas.microsoft.com/office/powerpoint/2012/main" userId="S-1-5-21-3567637-1906459281-1427260136-1786431" providerId="AD"/>
      </p:ext>
    </p:extLst>
  </p:cmAuthor>
  <p:cmAuthor id="5" name="Lewis, Mark" initials="wml" lastIdx="2" clrIdx="5">
    <p:extLst>
      <p:ext uri="{19B8F6BF-5375-455C-9EA6-DF929625EA0E}">
        <p15:presenceInfo xmlns:p15="http://schemas.microsoft.com/office/powerpoint/2012/main" userId="Lewis, Mar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737"/>
    <a:srgbClr val="0067C5"/>
    <a:srgbClr val="9EA2A2"/>
    <a:srgbClr val="8DC63F"/>
    <a:srgbClr val="000000"/>
    <a:srgbClr val="324715"/>
    <a:srgbClr val="0186FF"/>
    <a:srgbClr val="2999FF"/>
    <a:srgbClr val="5B6770"/>
    <a:srgbClr val="C8C9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F6A9AF-177B-44D9-99EB-D9DF86B744ED}" v="381" dt="2019-01-16T19:56:22.4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0502" autoAdjust="0"/>
    <p:restoredTop sz="95232" autoAdjust="0"/>
  </p:normalViewPr>
  <p:slideViewPr>
    <p:cSldViewPr snapToGrid="0">
      <p:cViewPr varScale="1">
        <p:scale>
          <a:sx n="107" d="100"/>
          <a:sy n="107" d="100"/>
        </p:scale>
        <p:origin x="782" y="72"/>
      </p:cViewPr>
      <p:guideLst>
        <p:guide orient="horz" pos="4208"/>
        <p:guide orient="horz" pos="2126"/>
        <p:guide orient="horz" pos="2258"/>
        <p:guide pos="5587"/>
        <p:guide pos="181"/>
        <p:guide pos="241"/>
        <p:guide pos="1424"/>
        <p:guide orient="horz" pos="3365"/>
        <p:guide orient="horz" pos="589"/>
        <p:guide orient="horz" pos="1220"/>
        <p:guide orient="horz" pos="1563"/>
        <p:guide orient="horz" pos="2207"/>
        <p:guide orient="horz" pos="810"/>
        <p:guide orient="horz" pos="3190"/>
        <p:guide orient="horz" pos="872"/>
        <p:guide orient="horz" pos="1738"/>
        <p:guide pos="5967"/>
        <p:guide pos="66"/>
        <p:guide pos="369"/>
        <p:guide pos="3074"/>
        <p:guide pos="6083"/>
        <p:guide orient="horz" pos="768"/>
        <p:guide orient="horz" pos="812"/>
        <p:guide pos="195"/>
        <p:guide pos="5953"/>
      </p:guideLst>
    </p:cSldViewPr>
  </p:slideViewPr>
  <p:notesTextViewPr>
    <p:cViewPr>
      <p:scale>
        <a:sx n="1" d="1"/>
        <a:sy n="1" d="1"/>
      </p:scale>
      <p:origin x="0" y="0"/>
    </p:cViewPr>
  </p:notesTextViewPr>
  <p:notesViewPr>
    <p:cSldViewPr snapToGrid="0">
      <p:cViewPr varScale="1">
        <p:scale>
          <a:sx n="65" d="100"/>
          <a:sy n="65" d="100"/>
        </p:scale>
        <p:origin x="3154"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nu Sundhar" userId="061a747b-10eb-43b3-8d0c-609492ba1856" providerId="ADAL" clId="{A602A964-D3AA-446C-8C43-3780917E2228}"/>
    <pc:docChg chg="modSld">
      <pc:chgData name="Banu Sundhar" userId="061a747b-10eb-43b3-8d0c-609492ba1856" providerId="ADAL" clId="{A602A964-D3AA-446C-8C43-3780917E2228}" dt="2019-01-12T23:19:15.768" v="7" actId="20577"/>
      <pc:docMkLst>
        <pc:docMk/>
      </pc:docMkLst>
      <pc:sldChg chg="modNotesTx">
        <pc:chgData name="Banu Sundhar" userId="061a747b-10eb-43b3-8d0c-609492ba1856" providerId="ADAL" clId="{A602A964-D3AA-446C-8C43-3780917E2228}" dt="2019-01-12T23:03:45.784" v="0" actId="20577"/>
        <pc:sldMkLst>
          <pc:docMk/>
          <pc:sldMk cId="1134167523" sldId="257"/>
        </pc:sldMkLst>
      </pc:sldChg>
      <pc:sldChg chg="modNotesTx">
        <pc:chgData name="Banu Sundhar" userId="061a747b-10eb-43b3-8d0c-609492ba1856" providerId="ADAL" clId="{A602A964-D3AA-446C-8C43-3780917E2228}" dt="2019-01-12T23:19:15.768" v="7" actId="20577"/>
        <pc:sldMkLst>
          <pc:docMk/>
          <pc:sldMk cId="272139580" sldId="1193"/>
        </pc:sldMkLst>
      </pc:sldChg>
      <pc:sldChg chg="modNotesTx">
        <pc:chgData name="Banu Sundhar" userId="061a747b-10eb-43b3-8d0c-609492ba1856" providerId="ADAL" clId="{A602A964-D3AA-446C-8C43-3780917E2228}" dt="2019-01-12T23:05:19.174" v="6" actId="20577"/>
        <pc:sldMkLst>
          <pc:docMk/>
          <pc:sldMk cId="1884113306" sldId="1194"/>
        </pc:sldMkLst>
      </pc:sldChg>
    </pc:docChg>
  </pc:docChgLst>
  <pc:docChgLst>
    <pc:chgData name="Nicholl, Richard" userId="6d519e98-1415-4f7a-a1a0-a3c8fc9d9001" providerId="ADAL" clId="{FDF6A9AF-177B-44D9-99EB-D9DF86B744ED}"/>
    <pc:docChg chg="undo modSld">
      <pc:chgData name="Nicholl, Richard" userId="6d519e98-1415-4f7a-a1a0-a3c8fc9d9001" providerId="ADAL" clId="{FDF6A9AF-177B-44D9-99EB-D9DF86B744ED}" dt="2019-01-16T19:56:22.408" v="381"/>
      <pc:docMkLst>
        <pc:docMk/>
      </pc:docMkLst>
      <pc:sldChg chg="modSp">
        <pc:chgData name="Nicholl, Richard" userId="6d519e98-1415-4f7a-a1a0-a3c8fc9d9001" providerId="ADAL" clId="{FDF6A9AF-177B-44D9-99EB-D9DF86B744ED}" dt="2019-01-15T21:03:56.118" v="179" actId="1076"/>
        <pc:sldMkLst>
          <pc:docMk/>
          <pc:sldMk cId="1333534808" sldId="272"/>
        </pc:sldMkLst>
        <pc:spChg chg="mod ord">
          <ac:chgData name="Nicholl, Richard" userId="6d519e98-1415-4f7a-a1a0-a3c8fc9d9001" providerId="ADAL" clId="{FDF6A9AF-177B-44D9-99EB-D9DF86B744ED}" dt="2019-01-15T21:03:55.240" v="178" actId="166"/>
          <ac:spMkLst>
            <pc:docMk/>
            <pc:sldMk cId="1333534808" sldId="272"/>
            <ac:spMk id="73" creationId="{FD5BF33B-69B1-4EC6-B727-74A8535870BB}"/>
          </ac:spMkLst>
        </pc:spChg>
        <pc:spChg chg="mod ord">
          <ac:chgData name="Nicholl, Richard" userId="6d519e98-1415-4f7a-a1a0-a3c8fc9d9001" providerId="ADAL" clId="{FDF6A9AF-177B-44D9-99EB-D9DF86B744ED}" dt="2019-01-15T21:03:56.118" v="179" actId="1076"/>
          <ac:spMkLst>
            <pc:docMk/>
            <pc:sldMk cId="1333534808" sldId="272"/>
            <ac:spMk id="80" creationId="{770DC220-4C1F-4E6A-8BB7-E04C67D7AB66}"/>
          </ac:spMkLst>
        </pc:spChg>
        <pc:spChg chg="mod">
          <ac:chgData name="Nicholl, Richard" userId="6d519e98-1415-4f7a-a1a0-a3c8fc9d9001" providerId="ADAL" clId="{FDF6A9AF-177B-44D9-99EB-D9DF86B744ED}" dt="2019-01-15T21:01:22.675" v="116" actId="20577"/>
          <ac:spMkLst>
            <pc:docMk/>
            <pc:sldMk cId="1333534808" sldId="272"/>
            <ac:spMk id="85" creationId="{414D8DC3-0478-4901-8463-A854585D3D12}"/>
          </ac:spMkLst>
        </pc:spChg>
        <pc:spChg chg="mod">
          <ac:chgData name="Nicholl, Richard" userId="6d519e98-1415-4f7a-a1a0-a3c8fc9d9001" providerId="ADAL" clId="{FDF6A9AF-177B-44D9-99EB-D9DF86B744ED}" dt="2019-01-15T21:01:56.274" v="165" actId="20577"/>
          <ac:spMkLst>
            <pc:docMk/>
            <pc:sldMk cId="1333534808" sldId="272"/>
            <ac:spMk id="89" creationId="{1AC34C9D-C9CD-4DBF-9DB3-1283D4F62B38}"/>
          </ac:spMkLst>
        </pc:spChg>
      </pc:sldChg>
      <pc:sldChg chg="modSp">
        <pc:chgData name="Nicholl, Richard" userId="6d519e98-1415-4f7a-a1a0-a3c8fc9d9001" providerId="ADAL" clId="{FDF6A9AF-177B-44D9-99EB-D9DF86B744ED}" dt="2019-01-15T20:40:38.941" v="84" actId="20577"/>
        <pc:sldMkLst>
          <pc:docMk/>
          <pc:sldMk cId="4036120240" sldId="1191"/>
        </pc:sldMkLst>
        <pc:spChg chg="mod">
          <ac:chgData name="Nicholl, Richard" userId="6d519e98-1415-4f7a-a1a0-a3c8fc9d9001" providerId="ADAL" clId="{FDF6A9AF-177B-44D9-99EB-D9DF86B744ED}" dt="2019-01-15T20:40:38.941" v="84" actId="20577"/>
          <ac:spMkLst>
            <pc:docMk/>
            <pc:sldMk cId="4036120240" sldId="1191"/>
            <ac:spMk id="17" creationId="{4AFCEE66-AE79-5A44-85FC-E66A2AF99272}"/>
          </ac:spMkLst>
        </pc:spChg>
      </pc:sldChg>
      <pc:sldChg chg="addSp delSp modSp modAnim">
        <pc:chgData name="Nicholl, Richard" userId="6d519e98-1415-4f7a-a1a0-a3c8fc9d9001" providerId="ADAL" clId="{FDF6A9AF-177B-44D9-99EB-D9DF86B744ED}" dt="2019-01-16T19:56:22.408" v="381"/>
        <pc:sldMkLst>
          <pc:docMk/>
          <pc:sldMk cId="2641133468" sldId="1999"/>
        </pc:sldMkLst>
        <pc:spChg chg="add del">
          <ac:chgData name="Nicholl, Richard" userId="6d519e98-1415-4f7a-a1a0-a3c8fc9d9001" providerId="ADAL" clId="{FDF6A9AF-177B-44D9-99EB-D9DF86B744ED}" dt="2019-01-16T19:54:32.742" v="376"/>
          <ac:spMkLst>
            <pc:docMk/>
            <pc:sldMk cId="2641133468" sldId="1999"/>
            <ac:spMk id="9" creationId="{CC0063C2-3A3E-BD45-B96B-7792D9085C7C}"/>
          </ac:spMkLst>
        </pc:spChg>
        <pc:spChg chg="add del mod">
          <ac:chgData name="Nicholl, Richard" userId="6d519e98-1415-4f7a-a1a0-a3c8fc9d9001" providerId="ADAL" clId="{FDF6A9AF-177B-44D9-99EB-D9DF86B744ED}" dt="2019-01-16T19:54:32.742" v="376"/>
          <ac:spMkLst>
            <pc:docMk/>
            <pc:sldMk cId="2641133468" sldId="1999"/>
            <ac:spMk id="33" creationId="{5967B34F-4031-4492-BA53-CCCD8075ABF9}"/>
          </ac:spMkLst>
        </pc:spChg>
        <pc:spChg chg="add mod">
          <ac:chgData name="Nicholl, Richard" userId="6d519e98-1415-4f7a-a1a0-a3c8fc9d9001" providerId="ADAL" clId="{FDF6A9AF-177B-44D9-99EB-D9DF86B744ED}" dt="2019-01-16T19:55:00.285" v="378" actId="1076"/>
          <ac:spMkLst>
            <pc:docMk/>
            <pc:sldMk cId="2641133468" sldId="1999"/>
            <ac:spMk id="34" creationId="{3F2C0C6D-4C1E-4664-9CB6-1A8A72AE70EF}"/>
          </ac:spMkLst>
        </pc:spChg>
        <pc:spChg chg="mod">
          <ac:chgData name="Nicholl, Richard" userId="6d519e98-1415-4f7a-a1a0-a3c8fc9d9001" providerId="ADAL" clId="{FDF6A9AF-177B-44D9-99EB-D9DF86B744ED}" dt="2019-01-15T21:04:51.866" v="210" actId="20577"/>
          <ac:spMkLst>
            <pc:docMk/>
            <pc:sldMk cId="2641133468" sldId="1999"/>
            <ac:spMk id="85" creationId="{414D8DC3-0478-4901-8463-A854585D3D12}"/>
          </ac:spMkLst>
        </pc:spChg>
        <pc:spChg chg="mod">
          <ac:chgData name="Nicholl, Richard" userId="6d519e98-1415-4f7a-a1a0-a3c8fc9d9001" providerId="ADAL" clId="{FDF6A9AF-177B-44D9-99EB-D9DF86B744ED}" dt="2019-01-15T21:05:05.288" v="254" actId="20577"/>
          <ac:spMkLst>
            <pc:docMk/>
            <pc:sldMk cId="2641133468" sldId="1999"/>
            <ac:spMk id="89" creationId="{1AC34C9D-C9CD-4DBF-9DB3-1283D4F62B38}"/>
          </ac:spMkLst>
        </pc:spChg>
      </pc:sldChg>
      <pc:sldChg chg="modSp">
        <pc:chgData name="Nicholl, Richard" userId="6d519e98-1415-4f7a-a1a0-a3c8fc9d9001" providerId="ADAL" clId="{FDF6A9AF-177B-44D9-99EB-D9DF86B744ED}" dt="2019-01-15T21:07:35.303" v="374" actId="20577"/>
        <pc:sldMkLst>
          <pc:docMk/>
          <pc:sldMk cId="407985273" sldId="2001"/>
        </pc:sldMkLst>
        <pc:spChg chg="mod">
          <ac:chgData name="Nicholl, Richard" userId="6d519e98-1415-4f7a-a1a0-a3c8fc9d9001" providerId="ADAL" clId="{FDF6A9AF-177B-44D9-99EB-D9DF86B744ED}" dt="2019-01-15T21:07:35.303" v="374" actId="20577"/>
          <ac:spMkLst>
            <pc:docMk/>
            <pc:sldMk cId="407985273" sldId="2001"/>
            <ac:spMk id="8" creationId="{D0F61990-56F8-A34C-B250-D8A9222B2E84}"/>
          </ac:spMkLst>
        </pc:spChg>
        <pc:spChg chg="mod">
          <ac:chgData name="Nicholl, Richard" userId="6d519e98-1415-4f7a-a1a0-a3c8fc9d9001" providerId="ADAL" clId="{FDF6A9AF-177B-44D9-99EB-D9DF86B744ED}" dt="2019-01-15T21:05:28.247" v="268" actId="20577"/>
          <ac:spMkLst>
            <pc:docMk/>
            <pc:sldMk cId="407985273" sldId="2001"/>
            <ac:spMk id="85" creationId="{414D8DC3-0478-4901-8463-A854585D3D12}"/>
          </ac:spMkLst>
        </pc:spChg>
        <pc:spChg chg="mod">
          <ac:chgData name="Nicholl, Richard" userId="6d519e98-1415-4f7a-a1a0-a3c8fc9d9001" providerId="ADAL" clId="{FDF6A9AF-177B-44D9-99EB-D9DF86B744ED}" dt="2019-01-15T21:06:07.068" v="282" actId="20577"/>
          <ac:spMkLst>
            <pc:docMk/>
            <pc:sldMk cId="407985273" sldId="2001"/>
            <ac:spMk id="87" creationId="{A6E1AEC7-226C-413B-A701-2363E07462E8}"/>
          </ac:spMkLst>
        </pc:spChg>
      </pc:sldChg>
    </pc:docChg>
  </pc:docChgLst>
  <pc:docChgLst>
    <pc:chgData name="Ambrozik, Mikael" userId="eae7891e-2738-474a-97e3-def87946d67b" providerId="ADAL" clId="{D5514479-98B6-1A49-B68A-E6DA6DF388AC}"/>
    <pc:docChg chg="undo custSel addSld delSld modSld sldOrd modSection">
      <pc:chgData name="Ambrozik, Mikael" userId="eae7891e-2738-474a-97e3-def87946d67b" providerId="ADAL" clId="{D5514479-98B6-1A49-B68A-E6DA6DF388AC}" dt="2019-01-08T19:06:34.878" v="1137" actId="242"/>
      <pc:docMkLst>
        <pc:docMk/>
      </pc:docMkLst>
      <pc:sldChg chg="addSp modSp">
        <pc:chgData name="Ambrozik, Mikael" userId="eae7891e-2738-474a-97e3-def87946d67b" providerId="ADAL" clId="{D5514479-98B6-1A49-B68A-E6DA6DF388AC}" dt="2019-01-08T19:06:34.878" v="1137" actId="242"/>
        <pc:sldMkLst>
          <pc:docMk/>
          <pc:sldMk cId="1134167523" sldId="257"/>
        </pc:sldMkLst>
        <pc:spChg chg="add mod">
          <ac:chgData name="Ambrozik, Mikael" userId="eae7891e-2738-474a-97e3-def87946d67b" providerId="ADAL" clId="{D5514479-98B6-1A49-B68A-E6DA6DF388AC}" dt="2019-01-08T19:06:31.757" v="1136" actId="20577"/>
          <ac:spMkLst>
            <pc:docMk/>
            <pc:sldMk cId="1134167523" sldId="257"/>
            <ac:spMk id="2" creationId="{62594298-A109-A540-BEA1-595E9C850B1A}"/>
          </ac:spMkLst>
        </pc:spChg>
        <pc:spChg chg="add mod">
          <ac:chgData name="Ambrozik, Mikael" userId="eae7891e-2738-474a-97e3-def87946d67b" providerId="ADAL" clId="{D5514479-98B6-1A49-B68A-E6DA6DF388AC}" dt="2019-01-08T19:06:26.433" v="1118"/>
          <ac:spMkLst>
            <pc:docMk/>
            <pc:sldMk cId="1134167523" sldId="257"/>
            <ac:spMk id="3" creationId="{B28EC7F5-EC49-894F-946A-755CF952E0DB}"/>
          </ac:spMkLst>
        </pc:spChg>
        <pc:spChg chg="add mod">
          <ac:chgData name="Ambrozik, Mikael" userId="eae7891e-2738-474a-97e3-def87946d67b" providerId="ADAL" clId="{D5514479-98B6-1A49-B68A-E6DA6DF388AC}" dt="2019-01-08T19:06:26.433" v="1118"/>
          <ac:spMkLst>
            <pc:docMk/>
            <pc:sldMk cId="1134167523" sldId="257"/>
            <ac:spMk id="4" creationId="{3E39DA20-625C-1843-AA71-49B9DB4CC2E2}"/>
          </ac:spMkLst>
        </pc:spChg>
        <pc:spChg chg="mod">
          <ac:chgData name="Ambrozik, Mikael" userId="eae7891e-2738-474a-97e3-def87946d67b" providerId="ADAL" clId="{D5514479-98B6-1A49-B68A-E6DA6DF388AC}" dt="2019-01-08T19:06:34.878" v="1137" actId="242"/>
          <ac:spMkLst>
            <pc:docMk/>
            <pc:sldMk cId="1134167523" sldId="257"/>
            <ac:spMk id="5" creationId="{00000000-0000-0000-0000-000000000000}"/>
          </ac:spMkLst>
        </pc:spChg>
        <pc:grpChg chg="add">
          <ac:chgData name="Ambrozik, Mikael" userId="eae7891e-2738-474a-97e3-def87946d67b" providerId="ADAL" clId="{D5514479-98B6-1A49-B68A-E6DA6DF388AC}" dt="2019-01-08T19:06:27.818" v="1119"/>
          <ac:grpSpMkLst>
            <pc:docMk/>
            <pc:sldMk cId="1134167523" sldId="257"/>
            <ac:grpSpMk id="8" creationId="{A5DD6A97-ED5D-5F4F-B737-116665BF5524}"/>
          </ac:grpSpMkLst>
        </pc:grpChg>
      </pc:sldChg>
      <pc:sldChg chg="addSp delSp modSp">
        <pc:chgData name="Ambrozik, Mikael" userId="eae7891e-2738-474a-97e3-def87946d67b" providerId="ADAL" clId="{D5514479-98B6-1A49-B68A-E6DA6DF388AC}" dt="2019-01-08T16:42:19.150" v="1018" actId="478"/>
        <pc:sldMkLst>
          <pc:docMk/>
          <pc:sldMk cId="1333534808" sldId="272"/>
        </pc:sldMkLst>
        <pc:spChg chg="del mod">
          <ac:chgData name="Ambrozik, Mikael" userId="eae7891e-2738-474a-97e3-def87946d67b" providerId="ADAL" clId="{D5514479-98B6-1A49-B68A-E6DA6DF388AC}" dt="2019-01-08T16:37:43.890" v="948"/>
          <ac:spMkLst>
            <pc:docMk/>
            <pc:sldMk cId="1333534808" sldId="272"/>
            <ac:spMk id="2" creationId="{0ED7B61C-E1C9-4017-B7BC-83E0C12E9AEA}"/>
          </ac:spMkLst>
        </pc:spChg>
        <pc:spChg chg="mod">
          <ac:chgData name="Ambrozik, Mikael" userId="eae7891e-2738-474a-97e3-def87946d67b" providerId="ADAL" clId="{D5514479-98B6-1A49-B68A-E6DA6DF388AC}" dt="2019-01-08T16:40:07.509" v="991" actId="1076"/>
          <ac:spMkLst>
            <pc:docMk/>
            <pc:sldMk cId="1333534808" sldId="272"/>
            <ac:spMk id="5" creationId="{B60F5B8C-A1E9-4771-8033-267F866D81D3}"/>
          </ac:spMkLst>
        </pc:spChg>
        <pc:spChg chg="del mod">
          <ac:chgData name="Ambrozik, Mikael" userId="eae7891e-2738-474a-97e3-def87946d67b" providerId="ADAL" clId="{D5514479-98B6-1A49-B68A-E6DA6DF388AC}" dt="2019-01-08T16:35:53.261" v="901" actId="478"/>
          <ac:spMkLst>
            <pc:docMk/>
            <pc:sldMk cId="1333534808" sldId="272"/>
            <ac:spMk id="6" creationId="{A051D2CE-B1A2-4BBD-ADF2-807E027A8782}"/>
          </ac:spMkLst>
        </pc:spChg>
        <pc:spChg chg="add mod">
          <ac:chgData name="Ambrozik, Mikael" userId="eae7891e-2738-474a-97e3-def87946d67b" providerId="ADAL" clId="{D5514479-98B6-1A49-B68A-E6DA6DF388AC}" dt="2019-01-08T16:35:26.821" v="846" actId="20577"/>
          <ac:spMkLst>
            <pc:docMk/>
            <pc:sldMk cId="1333534808" sldId="272"/>
            <ac:spMk id="7" creationId="{C73BA65F-41AD-264A-B691-1FB3B8C24951}"/>
          </ac:spMkLst>
        </pc:spChg>
        <pc:spChg chg="add mod">
          <ac:chgData name="Ambrozik, Mikael" userId="eae7891e-2738-474a-97e3-def87946d67b" providerId="ADAL" clId="{D5514479-98B6-1A49-B68A-E6DA6DF388AC}" dt="2019-01-08T16:35:48.338" v="900" actId="20577"/>
          <ac:spMkLst>
            <pc:docMk/>
            <pc:sldMk cId="1333534808" sldId="272"/>
            <ac:spMk id="8" creationId="{D0F61990-56F8-A34C-B250-D8A9222B2E84}"/>
          </ac:spMkLst>
        </pc:spChg>
        <pc:spChg chg="add mod">
          <ac:chgData name="Ambrozik, Mikael" userId="eae7891e-2738-474a-97e3-def87946d67b" providerId="ADAL" clId="{D5514479-98B6-1A49-B68A-E6DA6DF388AC}" dt="2019-01-08T16:39:27.996" v="979" actId="167"/>
          <ac:spMkLst>
            <pc:docMk/>
            <pc:sldMk cId="1333534808" sldId="272"/>
            <ac:spMk id="9" creationId="{CC0063C2-3A3E-BD45-B96B-7792D9085C7C}"/>
          </ac:spMkLst>
        </pc:spChg>
        <pc:spChg chg="add mod">
          <ac:chgData name="Ambrozik, Mikael" userId="eae7891e-2738-474a-97e3-def87946d67b" providerId="ADAL" clId="{D5514479-98B6-1A49-B68A-E6DA6DF388AC}" dt="2019-01-08T16:35:01.654" v="813"/>
          <ac:spMkLst>
            <pc:docMk/>
            <pc:sldMk cId="1333534808" sldId="272"/>
            <ac:spMk id="10" creationId="{8A6AA6F3-F519-B74D-A898-B4C0E2726E93}"/>
          </ac:spMkLst>
        </pc:spChg>
        <pc:spChg chg="del mod">
          <ac:chgData name="Ambrozik, Mikael" userId="eae7891e-2738-474a-97e3-def87946d67b" providerId="ADAL" clId="{D5514479-98B6-1A49-B68A-E6DA6DF388AC}" dt="2019-01-08T16:35:53.261" v="901" actId="478"/>
          <ac:spMkLst>
            <pc:docMk/>
            <pc:sldMk cId="1333534808" sldId="272"/>
            <ac:spMk id="13" creationId="{AB016FA7-0AFC-4E56-B183-CFA3AF73F3F1}"/>
          </ac:spMkLst>
        </pc:spChg>
        <pc:spChg chg="del">
          <ac:chgData name="Ambrozik, Mikael" userId="eae7891e-2738-474a-97e3-def87946d67b" providerId="ADAL" clId="{D5514479-98B6-1A49-B68A-E6DA6DF388AC}" dt="2019-01-08T16:39:17.748" v="976" actId="478"/>
          <ac:spMkLst>
            <pc:docMk/>
            <pc:sldMk cId="1333534808" sldId="272"/>
            <ac:spMk id="36" creationId="{3902E4E6-070F-4B57-84D6-51DA4B6D1C67}"/>
          </ac:spMkLst>
        </pc:spChg>
        <pc:spChg chg="del mod">
          <ac:chgData name="Ambrozik, Mikael" userId="eae7891e-2738-474a-97e3-def87946d67b" providerId="ADAL" clId="{D5514479-98B6-1A49-B68A-E6DA6DF388AC}" dt="2019-01-08T16:37:43.890" v="948"/>
          <ac:spMkLst>
            <pc:docMk/>
            <pc:sldMk cId="1333534808" sldId="272"/>
            <ac:spMk id="38" creationId="{375B1E31-19CF-4144-ACFC-DA21526F4AE1}"/>
          </ac:spMkLst>
        </pc:spChg>
        <pc:spChg chg="add mod">
          <ac:chgData name="Ambrozik, Mikael" userId="eae7891e-2738-474a-97e3-def87946d67b" providerId="ADAL" clId="{D5514479-98B6-1A49-B68A-E6DA6DF388AC}" dt="2019-01-08T16:40:14.602" v="992" actId="692"/>
          <ac:spMkLst>
            <pc:docMk/>
            <pc:sldMk cId="1333534808" sldId="272"/>
            <ac:spMk id="39" creationId="{16775370-3601-7348-865A-0B128B41F2A0}"/>
          </ac:spMkLst>
        </pc:spChg>
        <pc:spChg chg="add mod">
          <ac:chgData name="Ambrozik, Mikael" userId="eae7891e-2738-474a-97e3-def87946d67b" providerId="ADAL" clId="{D5514479-98B6-1A49-B68A-E6DA6DF388AC}" dt="2019-01-08T16:38:44.892" v="970" actId="164"/>
          <ac:spMkLst>
            <pc:docMk/>
            <pc:sldMk cId="1333534808" sldId="272"/>
            <ac:spMk id="40" creationId="{7158527F-F2C8-184C-9787-4FD55FE06033}"/>
          </ac:spMkLst>
        </pc:spChg>
        <pc:spChg chg="add mod">
          <ac:chgData name="Ambrozik, Mikael" userId="eae7891e-2738-474a-97e3-def87946d67b" providerId="ADAL" clId="{D5514479-98B6-1A49-B68A-E6DA6DF388AC}" dt="2019-01-08T16:38:44.892" v="970" actId="164"/>
          <ac:spMkLst>
            <pc:docMk/>
            <pc:sldMk cId="1333534808" sldId="272"/>
            <ac:spMk id="42" creationId="{1CBDB2F9-7ACC-E54E-AB45-FDFB304976CC}"/>
          </ac:spMkLst>
        </pc:spChg>
        <pc:spChg chg="add mod">
          <ac:chgData name="Ambrozik, Mikael" userId="eae7891e-2738-474a-97e3-def87946d67b" providerId="ADAL" clId="{D5514479-98B6-1A49-B68A-E6DA6DF388AC}" dt="2019-01-08T16:38:44.892" v="970" actId="164"/>
          <ac:spMkLst>
            <pc:docMk/>
            <pc:sldMk cId="1333534808" sldId="272"/>
            <ac:spMk id="46" creationId="{BD4F641E-6016-9241-AE33-69B15261D74E}"/>
          </ac:spMkLst>
        </pc:spChg>
        <pc:spChg chg="add mod">
          <ac:chgData name="Ambrozik, Mikael" userId="eae7891e-2738-474a-97e3-def87946d67b" providerId="ADAL" clId="{D5514479-98B6-1A49-B68A-E6DA6DF388AC}" dt="2019-01-08T16:38:44.892" v="970" actId="164"/>
          <ac:spMkLst>
            <pc:docMk/>
            <pc:sldMk cId="1333534808" sldId="272"/>
            <ac:spMk id="47" creationId="{C8BE40A2-FCB5-694A-A05C-14D1F6984886}"/>
          </ac:spMkLst>
        </pc:spChg>
        <pc:spChg chg="mod">
          <ac:chgData name="Ambrozik, Mikael" userId="eae7891e-2738-474a-97e3-def87946d67b" providerId="ADAL" clId="{D5514479-98B6-1A49-B68A-E6DA6DF388AC}" dt="2019-01-08T16:39:51.829" v="983" actId="1076"/>
          <ac:spMkLst>
            <pc:docMk/>
            <pc:sldMk cId="1333534808" sldId="272"/>
            <ac:spMk id="72" creationId="{7C73C8CA-1679-49A5-B69E-EF5CAB8C8E71}"/>
          </ac:spMkLst>
        </pc:spChg>
        <pc:spChg chg="mod">
          <ac:chgData name="Ambrozik, Mikael" userId="eae7891e-2738-474a-97e3-def87946d67b" providerId="ADAL" clId="{D5514479-98B6-1A49-B68A-E6DA6DF388AC}" dt="2019-01-08T16:39:51.829" v="983" actId="1076"/>
          <ac:spMkLst>
            <pc:docMk/>
            <pc:sldMk cId="1333534808" sldId="272"/>
            <ac:spMk id="73" creationId="{FD5BF33B-69B1-4EC6-B727-74A8535870BB}"/>
          </ac:spMkLst>
        </pc:spChg>
        <pc:spChg chg="mod">
          <ac:chgData name="Ambrozik, Mikael" userId="eae7891e-2738-474a-97e3-def87946d67b" providerId="ADAL" clId="{D5514479-98B6-1A49-B68A-E6DA6DF388AC}" dt="2019-01-08T16:39:51.829" v="983" actId="1076"/>
          <ac:spMkLst>
            <pc:docMk/>
            <pc:sldMk cId="1333534808" sldId="272"/>
            <ac:spMk id="78" creationId="{11CBED13-4001-40F6-9AD0-E81A75494AEE}"/>
          </ac:spMkLst>
        </pc:spChg>
        <pc:spChg chg="mod">
          <ac:chgData name="Ambrozik, Mikael" userId="eae7891e-2738-474a-97e3-def87946d67b" providerId="ADAL" clId="{D5514479-98B6-1A49-B68A-E6DA6DF388AC}" dt="2019-01-08T16:39:51.829" v="983" actId="1076"/>
          <ac:spMkLst>
            <pc:docMk/>
            <pc:sldMk cId="1333534808" sldId="272"/>
            <ac:spMk id="80" creationId="{770DC220-4C1F-4E6A-8BB7-E04C67D7AB66}"/>
          </ac:spMkLst>
        </pc:spChg>
        <pc:spChg chg="del mod">
          <ac:chgData name="Ambrozik, Mikael" userId="eae7891e-2738-474a-97e3-def87946d67b" providerId="ADAL" clId="{D5514479-98B6-1A49-B68A-E6DA6DF388AC}" dt="2019-01-08T16:42:19.150" v="1018" actId="478"/>
          <ac:spMkLst>
            <pc:docMk/>
            <pc:sldMk cId="1333534808" sldId="272"/>
            <ac:spMk id="110" creationId="{FE74B343-98F6-4110-B026-87964518AF62}"/>
          </ac:spMkLst>
        </pc:spChg>
        <pc:spChg chg="mod">
          <ac:chgData name="Ambrozik, Mikael" userId="eae7891e-2738-474a-97e3-def87946d67b" providerId="ADAL" clId="{D5514479-98B6-1A49-B68A-E6DA6DF388AC}" dt="2019-01-08T16:39:51.829" v="983" actId="1076"/>
          <ac:spMkLst>
            <pc:docMk/>
            <pc:sldMk cId="1333534808" sldId="272"/>
            <ac:spMk id="114" creationId="{60A97440-BD29-4C9E-ADC1-F3DF250DC03D}"/>
          </ac:spMkLst>
        </pc:spChg>
        <pc:grpChg chg="add mod">
          <ac:chgData name="Ambrozik, Mikael" userId="eae7891e-2738-474a-97e3-def87946d67b" providerId="ADAL" clId="{D5514479-98B6-1A49-B68A-E6DA6DF388AC}" dt="2019-01-08T16:38:44.892" v="970" actId="164"/>
          <ac:grpSpMkLst>
            <pc:docMk/>
            <pc:sldMk cId="1333534808" sldId="272"/>
            <ac:grpSpMk id="11" creationId="{03EAED76-2496-B14A-B0EB-09A6054FF68B}"/>
          </ac:grpSpMkLst>
        </pc:grpChg>
        <pc:grpChg chg="add mod">
          <ac:chgData name="Ambrozik, Mikael" userId="eae7891e-2738-474a-97e3-def87946d67b" providerId="ADAL" clId="{D5514479-98B6-1A49-B68A-E6DA6DF388AC}" dt="2019-01-08T16:39:51.829" v="983" actId="1076"/>
          <ac:grpSpMkLst>
            <pc:docMk/>
            <pc:sldMk cId="1333534808" sldId="272"/>
            <ac:grpSpMk id="12" creationId="{46F59888-5403-294B-89D7-B84344BF5C22}"/>
          </ac:grpSpMkLst>
        </pc:grpChg>
        <pc:grpChg chg="del">
          <ac:chgData name="Ambrozik, Mikael" userId="eae7891e-2738-474a-97e3-def87946d67b" providerId="ADAL" clId="{D5514479-98B6-1A49-B68A-E6DA6DF388AC}" dt="2019-01-08T16:39:17.748" v="976" actId="478"/>
          <ac:grpSpMkLst>
            <pc:docMk/>
            <pc:sldMk cId="1333534808" sldId="272"/>
            <ac:grpSpMk id="30" creationId="{9B8C0796-B823-472D-B620-464654672573}"/>
          </ac:grpSpMkLst>
        </pc:grpChg>
        <pc:grpChg chg="mod">
          <ac:chgData name="Ambrozik, Mikael" userId="eae7891e-2738-474a-97e3-def87946d67b" providerId="ADAL" clId="{D5514479-98B6-1A49-B68A-E6DA6DF388AC}" dt="2019-01-08T16:39:39.731" v="980" actId="1076"/>
          <ac:grpSpMkLst>
            <pc:docMk/>
            <pc:sldMk cId="1333534808" sldId="272"/>
            <ac:grpSpMk id="81" creationId="{F62E1A49-D814-4A2E-85E3-48848E7DDCD3}"/>
          </ac:grpSpMkLst>
        </pc:grpChg>
        <pc:grpChg chg="del">
          <ac:chgData name="Ambrozik, Mikael" userId="eae7891e-2738-474a-97e3-def87946d67b" providerId="ADAL" clId="{D5514479-98B6-1A49-B68A-E6DA6DF388AC}" dt="2019-01-08T16:39:17.748" v="976" actId="478"/>
          <ac:grpSpMkLst>
            <pc:docMk/>
            <pc:sldMk cId="1333534808" sldId="272"/>
            <ac:grpSpMk id="111" creationId="{071E5BBD-E95F-4E64-86EE-9A8A48534CA7}"/>
          </ac:grpSpMkLst>
        </pc:grpChg>
        <pc:picChg chg="del mod">
          <ac:chgData name="Ambrozik, Mikael" userId="eae7891e-2738-474a-97e3-def87946d67b" providerId="ADAL" clId="{D5514479-98B6-1A49-B68A-E6DA6DF388AC}" dt="2019-01-08T16:39:20.234" v="978" actId="478"/>
          <ac:picMkLst>
            <pc:docMk/>
            <pc:sldMk cId="1333534808" sldId="272"/>
            <ac:picMk id="35" creationId="{C1B917E6-C218-4D19-8B77-FA1D4AABDE6C}"/>
          </ac:picMkLst>
        </pc:picChg>
        <pc:picChg chg="add mod">
          <ac:chgData name="Ambrozik, Mikael" userId="eae7891e-2738-474a-97e3-def87946d67b" providerId="ADAL" clId="{D5514479-98B6-1A49-B68A-E6DA6DF388AC}" dt="2019-01-08T16:38:44.892" v="970" actId="164"/>
          <ac:picMkLst>
            <pc:docMk/>
            <pc:sldMk cId="1333534808" sldId="272"/>
            <ac:picMk id="41" creationId="{809FF2EB-7ACC-234A-B7A5-8FFCB133B169}"/>
          </ac:picMkLst>
        </pc:picChg>
        <pc:picChg chg="add mod">
          <ac:chgData name="Ambrozik, Mikael" userId="eae7891e-2738-474a-97e3-def87946d67b" providerId="ADAL" clId="{D5514479-98B6-1A49-B68A-E6DA6DF388AC}" dt="2019-01-08T16:36:57.022" v="913" actId="164"/>
          <ac:picMkLst>
            <pc:docMk/>
            <pc:sldMk cId="1333534808" sldId="272"/>
            <ac:picMk id="43" creationId="{8809E12F-18A9-8A4D-9DE8-5658E823D8C2}"/>
          </ac:picMkLst>
        </pc:picChg>
        <pc:picChg chg="add mod">
          <ac:chgData name="Ambrozik, Mikael" userId="eae7891e-2738-474a-97e3-def87946d67b" providerId="ADAL" clId="{D5514479-98B6-1A49-B68A-E6DA6DF388AC}" dt="2019-01-08T16:36:57.022" v="913" actId="164"/>
          <ac:picMkLst>
            <pc:docMk/>
            <pc:sldMk cId="1333534808" sldId="272"/>
            <ac:picMk id="44" creationId="{77124450-510E-044B-A280-88EE5DE57FE5}"/>
          </ac:picMkLst>
        </pc:picChg>
        <pc:picChg chg="add mod">
          <ac:chgData name="Ambrozik, Mikael" userId="eae7891e-2738-474a-97e3-def87946d67b" providerId="ADAL" clId="{D5514479-98B6-1A49-B68A-E6DA6DF388AC}" dt="2019-01-08T16:36:57.022" v="913" actId="164"/>
          <ac:picMkLst>
            <pc:docMk/>
            <pc:sldMk cId="1333534808" sldId="272"/>
            <ac:picMk id="45" creationId="{09C493B8-FA72-8D4F-A21E-53643A25EFF9}"/>
          </ac:picMkLst>
        </pc:picChg>
        <pc:picChg chg="del">
          <ac:chgData name="Ambrozik, Mikael" userId="eae7891e-2738-474a-97e3-def87946d67b" providerId="ADAL" clId="{D5514479-98B6-1A49-B68A-E6DA6DF388AC}" dt="2019-01-08T16:39:18.971" v="977" actId="478"/>
          <ac:picMkLst>
            <pc:docMk/>
            <pc:sldMk cId="1333534808" sldId="272"/>
            <ac:picMk id="90" creationId="{D1B1E210-4266-4234-A194-2F3264F92691}"/>
          </ac:picMkLst>
        </pc:picChg>
      </pc:sldChg>
      <pc:sldChg chg="addSp delSp modSp">
        <pc:chgData name="Ambrozik, Mikael" userId="eae7891e-2738-474a-97e3-def87946d67b" providerId="ADAL" clId="{D5514479-98B6-1A49-B68A-E6DA6DF388AC}" dt="2019-01-08T16:34:42.833" v="812" actId="478"/>
        <pc:sldMkLst>
          <pc:docMk/>
          <pc:sldMk cId="4036120240" sldId="1191"/>
        </pc:sldMkLst>
        <pc:spChg chg="del">
          <ac:chgData name="Ambrozik, Mikael" userId="eae7891e-2738-474a-97e3-def87946d67b" providerId="ADAL" clId="{D5514479-98B6-1A49-B68A-E6DA6DF388AC}" dt="2019-01-08T16:27:55.237" v="73" actId="478"/>
          <ac:spMkLst>
            <pc:docMk/>
            <pc:sldMk cId="4036120240" sldId="1191"/>
            <ac:spMk id="3" creationId="{C34948A9-0209-42FA-99C1-57FE5118B66E}"/>
          </ac:spMkLst>
        </pc:spChg>
        <pc:spChg chg="del">
          <ac:chgData name="Ambrozik, Mikael" userId="eae7891e-2738-474a-97e3-def87946d67b" providerId="ADAL" clId="{D5514479-98B6-1A49-B68A-E6DA6DF388AC}" dt="2019-01-08T16:27:33.993" v="72"/>
          <ac:spMkLst>
            <pc:docMk/>
            <pc:sldMk cId="4036120240" sldId="1191"/>
            <ac:spMk id="4" creationId="{34C04358-B043-453C-B038-6D685C20463B}"/>
          </ac:spMkLst>
        </pc:spChg>
        <pc:spChg chg="del">
          <ac:chgData name="Ambrozik, Mikael" userId="eae7891e-2738-474a-97e3-def87946d67b" providerId="ADAL" clId="{D5514479-98B6-1A49-B68A-E6DA6DF388AC}" dt="2019-01-08T16:27:33.993" v="72"/>
          <ac:spMkLst>
            <pc:docMk/>
            <pc:sldMk cId="4036120240" sldId="1191"/>
            <ac:spMk id="6" creationId="{D1C10636-F617-4A77-97B7-95F524ECD77B}"/>
          </ac:spMkLst>
        </pc:spChg>
        <pc:spChg chg="add mod">
          <ac:chgData name="Ambrozik, Mikael" userId="eae7891e-2738-474a-97e3-def87946d67b" providerId="ADAL" clId="{D5514479-98B6-1A49-B68A-E6DA6DF388AC}" dt="2019-01-08T16:27:33.993" v="72"/>
          <ac:spMkLst>
            <pc:docMk/>
            <pc:sldMk cId="4036120240" sldId="1191"/>
            <ac:spMk id="8" creationId="{3991F1E2-AE33-BD43-BB04-DEDF8B67A1CD}"/>
          </ac:spMkLst>
        </pc:spChg>
        <pc:spChg chg="add mod">
          <ac:chgData name="Ambrozik, Mikael" userId="eae7891e-2738-474a-97e3-def87946d67b" providerId="ADAL" clId="{D5514479-98B6-1A49-B68A-E6DA6DF388AC}" dt="2019-01-08T16:27:33.993" v="72"/>
          <ac:spMkLst>
            <pc:docMk/>
            <pc:sldMk cId="4036120240" sldId="1191"/>
            <ac:spMk id="9" creationId="{B3E8138A-1195-F543-A90E-9CF516718A20}"/>
          </ac:spMkLst>
        </pc:spChg>
        <pc:spChg chg="add del mod">
          <ac:chgData name="Ambrozik, Mikael" userId="eae7891e-2738-474a-97e3-def87946d67b" providerId="ADAL" clId="{D5514479-98B6-1A49-B68A-E6DA6DF388AC}" dt="2019-01-08T16:28:49.746" v="125"/>
          <ac:spMkLst>
            <pc:docMk/>
            <pc:sldMk cId="4036120240" sldId="1191"/>
            <ac:spMk id="11" creationId="{48F0C231-6CB8-3945-93C5-27DD555AFD55}"/>
          </ac:spMkLst>
        </pc:spChg>
        <pc:spChg chg="add del mod">
          <ac:chgData name="Ambrozik, Mikael" userId="eae7891e-2738-474a-97e3-def87946d67b" providerId="ADAL" clId="{D5514479-98B6-1A49-B68A-E6DA6DF388AC}" dt="2019-01-08T16:28:42.960" v="116"/>
          <ac:spMkLst>
            <pc:docMk/>
            <pc:sldMk cId="4036120240" sldId="1191"/>
            <ac:spMk id="12" creationId="{581C5F2B-DE13-7448-8C45-24A676A72CAB}"/>
          </ac:spMkLst>
        </pc:spChg>
        <pc:spChg chg="add del">
          <ac:chgData name="Ambrozik, Mikael" userId="eae7891e-2738-474a-97e3-def87946d67b" providerId="ADAL" clId="{D5514479-98B6-1A49-B68A-E6DA6DF388AC}" dt="2019-01-08T16:28:42.487" v="115"/>
          <ac:spMkLst>
            <pc:docMk/>
            <pc:sldMk cId="4036120240" sldId="1191"/>
            <ac:spMk id="13" creationId="{A49C9054-3F93-6541-8CF6-3BCD07E9B7A5}"/>
          </ac:spMkLst>
        </pc:spChg>
        <pc:spChg chg="add del">
          <ac:chgData name="Ambrozik, Mikael" userId="eae7891e-2738-474a-97e3-def87946d67b" providerId="ADAL" clId="{D5514479-98B6-1A49-B68A-E6DA6DF388AC}" dt="2019-01-08T16:28:16.782" v="87"/>
          <ac:spMkLst>
            <pc:docMk/>
            <pc:sldMk cId="4036120240" sldId="1191"/>
            <ac:spMk id="14" creationId="{EF8E561A-0497-C54C-A43C-149F1F3C50A7}"/>
          </ac:spMkLst>
        </pc:spChg>
        <pc:spChg chg="add del">
          <ac:chgData name="Ambrozik, Mikael" userId="eae7891e-2738-474a-97e3-def87946d67b" providerId="ADAL" clId="{D5514479-98B6-1A49-B68A-E6DA6DF388AC}" dt="2019-01-08T16:28:22.544" v="93"/>
          <ac:spMkLst>
            <pc:docMk/>
            <pc:sldMk cId="4036120240" sldId="1191"/>
            <ac:spMk id="15" creationId="{E5970150-9E1D-454F-9F16-7AC0D109EC1F}"/>
          </ac:spMkLst>
        </pc:spChg>
        <pc:spChg chg="add del">
          <ac:chgData name="Ambrozik, Mikael" userId="eae7891e-2738-474a-97e3-def87946d67b" providerId="ADAL" clId="{D5514479-98B6-1A49-B68A-E6DA6DF388AC}" dt="2019-01-08T16:28:24.972" v="95"/>
          <ac:spMkLst>
            <pc:docMk/>
            <pc:sldMk cId="4036120240" sldId="1191"/>
            <ac:spMk id="16" creationId="{37ABDBF1-E261-3E4A-AFB6-00839DAF8F2E}"/>
          </ac:spMkLst>
        </pc:spChg>
        <pc:spChg chg="add mod">
          <ac:chgData name="Ambrozik, Mikael" userId="eae7891e-2738-474a-97e3-def87946d67b" providerId="ADAL" clId="{D5514479-98B6-1A49-B68A-E6DA6DF388AC}" dt="2019-01-08T16:34:39.924" v="811" actId="207"/>
          <ac:spMkLst>
            <pc:docMk/>
            <pc:sldMk cId="4036120240" sldId="1191"/>
            <ac:spMk id="17" creationId="{4AFCEE66-AE79-5A44-85FC-E66A2AF99272}"/>
          </ac:spMkLst>
        </pc:spChg>
        <pc:spChg chg="add del mod">
          <ac:chgData name="Ambrozik, Mikael" userId="eae7891e-2738-474a-97e3-def87946d67b" providerId="ADAL" clId="{D5514479-98B6-1A49-B68A-E6DA6DF388AC}" dt="2019-01-08T16:34:42.833" v="812" actId="478"/>
          <ac:spMkLst>
            <pc:docMk/>
            <pc:sldMk cId="4036120240" sldId="1191"/>
            <ac:spMk id="18" creationId="{6B1327B5-168F-F14C-8FF5-182AD0629FCD}"/>
          </ac:spMkLst>
        </pc:spChg>
      </pc:sldChg>
      <pc:sldChg chg="modSp">
        <pc:chgData name="Ambrozik, Mikael" userId="eae7891e-2738-474a-97e3-def87946d67b" providerId="ADAL" clId="{D5514479-98B6-1A49-B68A-E6DA6DF388AC}" dt="2019-01-08T16:36:01.250" v="903" actId="1076"/>
        <pc:sldMkLst>
          <pc:docMk/>
          <pc:sldMk cId="385766407" sldId="1192"/>
        </pc:sldMkLst>
        <pc:spChg chg="mod">
          <ac:chgData name="Ambrozik, Mikael" userId="eae7891e-2738-474a-97e3-def87946d67b" providerId="ADAL" clId="{D5514479-98B6-1A49-B68A-E6DA6DF388AC}" dt="2019-01-08T16:27:10.929" v="67" actId="14100"/>
          <ac:spMkLst>
            <pc:docMk/>
            <pc:sldMk cId="385766407" sldId="1192"/>
            <ac:spMk id="3" creationId="{ACD1750E-61DC-422A-B81D-026FA876AA83}"/>
          </ac:spMkLst>
        </pc:spChg>
        <pc:spChg chg="mod">
          <ac:chgData name="Ambrozik, Mikael" userId="eae7891e-2738-474a-97e3-def87946d67b" providerId="ADAL" clId="{D5514479-98B6-1A49-B68A-E6DA6DF388AC}" dt="2019-01-08T16:36:01.250" v="903" actId="1076"/>
          <ac:spMkLst>
            <pc:docMk/>
            <pc:sldMk cId="385766407" sldId="1192"/>
            <ac:spMk id="14" creationId="{AC95FA41-1942-D845-9F0B-E88CD592ABB0}"/>
          </ac:spMkLst>
        </pc:spChg>
      </pc:sldChg>
      <pc:sldChg chg="addSp delSp modSp delAnim modAnim">
        <pc:chgData name="Ambrozik, Mikael" userId="eae7891e-2738-474a-97e3-def87946d67b" providerId="ADAL" clId="{D5514479-98B6-1A49-B68A-E6DA6DF388AC}" dt="2019-01-08T16:27:24.203" v="71" actId="478"/>
        <pc:sldMkLst>
          <pc:docMk/>
          <pc:sldMk cId="272139580" sldId="1193"/>
        </pc:sldMkLst>
        <pc:spChg chg="mod">
          <ac:chgData name="Ambrozik, Mikael" userId="eae7891e-2738-474a-97e3-def87946d67b" providerId="ADAL" clId="{D5514479-98B6-1A49-B68A-E6DA6DF388AC}" dt="2019-01-08T16:27:22.169" v="70" actId="242"/>
          <ac:spMkLst>
            <pc:docMk/>
            <pc:sldMk cId="272139580" sldId="1193"/>
            <ac:spMk id="3" creationId="{ACD1750E-61DC-422A-B81D-026FA876AA83}"/>
          </ac:spMkLst>
        </pc:spChg>
        <pc:spChg chg="add mod">
          <ac:chgData name="Ambrozik, Mikael" userId="eae7891e-2738-474a-97e3-def87946d67b" providerId="ADAL" clId="{D5514479-98B6-1A49-B68A-E6DA6DF388AC}" dt="2019-01-08T16:23:28.307" v="0"/>
          <ac:spMkLst>
            <pc:docMk/>
            <pc:sldMk cId="272139580" sldId="1193"/>
            <ac:spMk id="6" creationId="{62BEE9B1-A27B-6C46-814A-72CBDC3FAF05}"/>
          </ac:spMkLst>
        </pc:spChg>
        <pc:spChg chg="del">
          <ac:chgData name="Ambrozik, Mikael" userId="eae7891e-2738-474a-97e3-def87946d67b" providerId="ADAL" clId="{D5514479-98B6-1A49-B68A-E6DA6DF388AC}" dt="2019-01-08T16:23:28.307" v="0"/>
          <ac:spMkLst>
            <pc:docMk/>
            <pc:sldMk cId="272139580" sldId="1193"/>
            <ac:spMk id="8" creationId="{C45AA36C-F22D-420E-A2F8-2A76D82D284F}"/>
          </ac:spMkLst>
        </pc:spChg>
        <pc:spChg chg="mod">
          <ac:chgData name="Ambrozik, Mikael" userId="eae7891e-2738-474a-97e3-def87946d67b" providerId="ADAL" clId="{D5514479-98B6-1A49-B68A-E6DA6DF388AC}" dt="2019-01-08T16:24:47.729" v="18" actId="14100"/>
          <ac:spMkLst>
            <pc:docMk/>
            <pc:sldMk cId="272139580" sldId="1193"/>
            <ac:spMk id="9" creationId="{F0134621-E6BE-4956-BA6C-6131A78935EC}"/>
          </ac:spMkLst>
        </pc:spChg>
        <pc:spChg chg="del">
          <ac:chgData name="Ambrozik, Mikael" userId="eae7891e-2738-474a-97e3-def87946d67b" providerId="ADAL" clId="{D5514479-98B6-1A49-B68A-E6DA6DF388AC}" dt="2019-01-08T16:23:28.307" v="0"/>
          <ac:spMkLst>
            <pc:docMk/>
            <pc:sldMk cId="272139580" sldId="1193"/>
            <ac:spMk id="10" creationId="{9DBAA3E5-8EAF-47B2-A23B-6F7AFE14D572}"/>
          </ac:spMkLst>
        </pc:spChg>
        <pc:spChg chg="mod">
          <ac:chgData name="Ambrozik, Mikael" userId="eae7891e-2738-474a-97e3-def87946d67b" providerId="ADAL" clId="{D5514479-98B6-1A49-B68A-E6DA6DF388AC}" dt="2019-01-08T16:24:59.036" v="22" actId="14100"/>
          <ac:spMkLst>
            <pc:docMk/>
            <pc:sldMk cId="272139580" sldId="1193"/>
            <ac:spMk id="11" creationId="{C7B8DF81-FC6F-4110-A596-4B9ACBF52C9D}"/>
          </ac:spMkLst>
        </pc:spChg>
        <pc:spChg chg="add mod">
          <ac:chgData name="Ambrozik, Mikael" userId="eae7891e-2738-474a-97e3-def87946d67b" providerId="ADAL" clId="{D5514479-98B6-1A49-B68A-E6DA6DF388AC}" dt="2019-01-08T16:23:28.307" v="0"/>
          <ac:spMkLst>
            <pc:docMk/>
            <pc:sldMk cId="272139580" sldId="1193"/>
            <ac:spMk id="12" creationId="{F5DBAB60-0E3D-7B43-A5DA-95F3FEE0521D}"/>
          </ac:spMkLst>
        </pc:spChg>
        <pc:spChg chg="add mod">
          <ac:chgData name="Ambrozik, Mikael" userId="eae7891e-2738-474a-97e3-def87946d67b" providerId="ADAL" clId="{D5514479-98B6-1A49-B68A-E6DA6DF388AC}" dt="2019-01-08T16:24:19.722" v="12" actId="208"/>
          <ac:spMkLst>
            <pc:docMk/>
            <pc:sldMk cId="272139580" sldId="1193"/>
            <ac:spMk id="13" creationId="{8B8FD667-8F40-EF42-BE5E-C11D29A2EE1D}"/>
          </ac:spMkLst>
        </pc:spChg>
        <pc:spChg chg="add mod">
          <ac:chgData name="Ambrozik, Mikael" userId="eae7891e-2738-474a-97e3-def87946d67b" providerId="ADAL" clId="{D5514479-98B6-1A49-B68A-E6DA6DF388AC}" dt="2019-01-08T16:24:15.848" v="11" actId="207"/>
          <ac:spMkLst>
            <pc:docMk/>
            <pc:sldMk cId="272139580" sldId="1193"/>
            <ac:spMk id="14" creationId="{128E10CD-FDC4-924E-8FBC-EA7E28F8566E}"/>
          </ac:spMkLst>
        </pc:spChg>
        <pc:spChg chg="add">
          <ac:chgData name="Ambrozik, Mikael" userId="eae7891e-2738-474a-97e3-def87946d67b" providerId="ADAL" clId="{D5514479-98B6-1A49-B68A-E6DA6DF388AC}" dt="2019-01-08T16:23:34.400" v="3"/>
          <ac:spMkLst>
            <pc:docMk/>
            <pc:sldMk cId="272139580" sldId="1193"/>
            <ac:spMk id="15" creationId="{3DD4A790-2CF1-FB4C-9C1B-2F2C9BEBF1FC}"/>
          </ac:spMkLst>
        </pc:spChg>
        <pc:spChg chg="add">
          <ac:chgData name="Ambrozik, Mikael" userId="eae7891e-2738-474a-97e3-def87946d67b" providerId="ADAL" clId="{D5514479-98B6-1A49-B68A-E6DA6DF388AC}" dt="2019-01-08T16:23:34.400" v="3"/>
          <ac:spMkLst>
            <pc:docMk/>
            <pc:sldMk cId="272139580" sldId="1193"/>
            <ac:spMk id="17" creationId="{905BDEF3-837E-AB4A-B7E6-4DD9E2B006A0}"/>
          </ac:spMkLst>
        </pc:spChg>
        <pc:spChg chg="add del">
          <ac:chgData name="Ambrozik, Mikael" userId="eae7891e-2738-474a-97e3-def87946d67b" providerId="ADAL" clId="{D5514479-98B6-1A49-B68A-E6DA6DF388AC}" dt="2019-01-08T16:26:43.947" v="61" actId="478"/>
          <ac:spMkLst>
            <pc:docMk/>
            <pc:sldMk cId="272139580" sldId="1193"/>
            <ac:spMk id="18" creationId="{E22BF6B3-1F5E-7241-841A-7D0CB4896D94}"/>
          </ac:spMkLst>
        </pc:spChg>
        <pc:spChg chg="add del">
          <ac:chgData name="Ambrozik, Mikael" userId="eae7891e-2738-474a-97e3-def87946d67b" providerId="ADAL" clId="{D5514479-98B6-1A49-B68A-E6DA6DF388AC}" dt="2019-01-08T16:25:01.913" v="23" actId="478"/>
          <ac:spMkLst>
            <pc:docMk/>
            <pc:sldMk cId="272139580" sldId="1193"/>
            <ac:spMk id="20" creationId="{8A8D3C7C-B89A-FD4E-878C-0829F1E3C4BD}"/>
          </ac:spMkLst>
        </pc:spChg>
        <pc:spChg chg="add del">
          <ac:chgData name="Ambrozik, Mikael" userId="eae7891e-2738-474a-97e3-def87946d67b" providerId="ADAL" clId="{D5514479-98B6-1A49-B68A-E6DA6DF388AC}" dt="2019-01-08T16:25:01.913" v="23" actId="478"/>
          <ac:spMkLst>
            <pc:docMk/>
            <pc:sldMk cId="272139580" sldId="1193"/>
            <ac:spMk id="21" creationId="{518F1E58-A8B2-184B-B710-4B3A6C300526}"/>
          </ac:spMkLst>
        </pc:spChg>
        <pc:spChg chg="add del mod">
          <ac:chgData name="Ambrozik, Mikael" userId="eae7891e-2738-474a-97e3-def87946d67b" providerId="ADAL" clId="{D5514479-98B6-1A49-B68A-E6DA6DF388AC}" dt="2019-01-08T16:26:41.699" v="60"/>
          <ac:spMkLst>
            <pc:docMk/>
            <pc:sldMk cId="272139580" sldId="1193"/>
            <ac:spMk id="22" creationId="{D04DE34B-9F93-B044-B027-C76CC027DF0A}"/>
          </ac:spMkLst>
        </pc:spChg>
        <pc:spChg chg="add del mod">
          <ac:chgData name="Ambrozik, Mikael" userId="eae7891e-2738-474a-97e3-def87946d67b" providerId="ADAL" clId="{D5514479-98B6-1A49-B68A-E6DA6DF388AC}" dt="2019-01-08T16:26:41.699" v="60"/>
          <ac:spMkLst>
            <pc:docMk/>
            <pc:sldMk cId="272139580" sldId="1193"/>
            <ac:spMk id="23" creationId="{07274FF5-F190-A340-8764-C19226E9AAB8}"/>
          </ac:spMkLst>
        </pc:spChg>
        <pc:spChg chg="add mod">
          <ac:chgData name="Ambrozik, Mikael" userId="eae7891e-2738-474a-97e3-def87946d67b" providerId="ADAL" clId="{D5514479-98B6-1A49-B68A-E6DA6DF388AC}" dt="2019-01-08T16:26:49.844" v="63" actId="207"/>
          <ac:spMkLst>
            <pc:docMk/>
            <pc:sldMk cId="272139580" sldId="1193"/>
            <ac:spMk id="24" creationId="{CB5FC1B2-2541-9B4F-9DCA-167404FBE722}"/>
          </ac:spMkLst>
        </pc:spChg>
        <pc:spChg chg="add mod">
          <ac:chgData name="Ambrozik, Mikael" userId="eae7891e-2738-474a-97e3-def87946d67b" providerId="ADAL" clId="{D5514479-98B6-1A49-B68A-E6DA6DF388AC}" dt="2019-01-08T16:26:53.181" v="64" actId="207"/>
          <ac:spMkLst>
            <pc:docMk/>
            <pc:sldMk cId="272139580" sldId="1193"/>
            <ac:spMk id="25" creationId="{4DAFC12B-0546-A54A-8E1C-AE09D84CAC5A}"/>
          </ac:spMkLst>
        </pc:spChg>
        <pc:picChg chg="del mod">
          <ac:chgData name="Ambrozik, Mikael" userId="eae7891e-2738-474a-97e3-def87946d67b" providerId="ADAL" clId="{D5514479-98B6-1A49-B68A-E6DA6DF388AC}" dt="2019-01-08T16:27:24.203" v="71" actId="478"/>
          <ac:picMkLst>
            <pc:docMk/>
            <pc:sldMk cId="272139580" sldId="1193"/>
            <ac:picMk id="4" creationId="{755C4D65-1871-45EE-9538-F3F957B56974}"/>
          </ac:picMkLst>
        </pc:picChg>
        <pc:picChg chg="add">
          <ac:chgData name="Ambrozik, Mikael" userId="eae7891e-2738-474a-97e3-def87946d67b" providerId="ADAL" clId="{D5514479-98B6-1A49-B68A-E6DA6DF388AC}" dt="2019-01-08T16:23:34.400" v="3"/>
          <ac:picMkLst>
            <pc:docMk/>
            <pc:sldMk cId="272139580" sldId="1193"/>
            <ac:picMk id="16" creationId="{661A45C7-CD18-4A47-B08A-C1AA39668AC4}"/>
          </ac:picMkLst>
        </pc:picChg>
        <pc:picChg chg="add del">
          <ac:chgData name="Ambrozik, Mikael" userId="eae7891e-2738-474a-97e3-def87946d67b" providerId="ADAL" clId="{D5514479-98B6-1A49-B68A-E6DA6DF388AC}" dt="2019-01-08T16:26:43.947" v="61" actId="478"/>
          <ac:picMkLst>
            <pc:docMk/>
            <pc:sldMk cId="272139580" sldId="1193"/>
            <ac:picMk id="19" creationId="{BAA3AD37-3ECE-3C46-9022-22009EF3A43B}"/>
          </ac:picMkLst>
        </pc:picChg>
      </pc:sldChg>
      <pc:sldChg chg="modSp add ord">
        <pc:chgData name="Ambrozik, Mikael" userId="eae7891e-2738-474a-97e3-def87946d67b" providerId="ADAL" clId="{D5514479-98B6-1A49-B68A-E6DA6DF388AC}" dt="2019-01-08T16:40:37.707" v="996" actId="207"/>
        <pc:sldMkLst>
          <pc:docMk/>
          <pc:sldMk cId="4140193075" sldId="1998"/>
        </pc:sldMkLst>
        <pc:spChg chg="mod">
          <ac:chgData name="Ambrozik, Mikael" userId="eae7891e-2738-474a-97e3-def87946d67b" providerId="ADAL" clId="{D5514479-98B6-1A49-B68A-E6DA6DF388AC}" dt="2019-01-08T16:40:37.707" v="996" actId="207"/>
          <ac:spMkLst>
            <pc:docMk/>
            <pc:sldMk cId="4140193075" sldId="1998"/>
            <ac:spMk id="17" creationId="{4AFCEE66-AE79-5A44-85FC-E66A2AF99272}"/>
          </ac:spMkLst>
        </pc:spChg>
      </pc:sldChg>
      <pc:sldChg chg="addSp delSp modSp add ord delAnim modAnim">
        <pc:chgData name="Ambrozik, Mikael" userId="eae7891e-2738-474a-97e3-def87946d67b" providerId="ADAL" clId="{D5514479-98B6-1A49-B68A-E6DA6DF388AC}" dt="2019-01-08T16:42:02.882" v="1016" actId="478"/>
        <pc:sldMkLst>
          <pc:docMk/>
          <pc:sldMk cId="2641133468" sldId="1999"/>
        </pc:sldMkLst>
        <pc:spChg chg="mod">
          <ac:chgData name="Ambrozik, Mikael" userId="eae7891e-2738-474a-97e3-def87946d67b" providerId="ADAL" clId="{D5514479-98B6-1A49-B68A-E6DA6DF388AC}" dt="2019-01-08T16:41:26.082" v="1002" actId="20577"/>
          <ac:spMkLst>
            <pc:docMk/>
            <pc:sldMk cId="2641133468" sldId="1999"/>
            <ac:spMk id="8" creationId="{D0F61990-56F8-A34C-B250-D8A9222B2E84}"/>
          </ac:spMkLst>
        </pc:spChg>
        <pc:spChg chg="add del">
          <ac:chgData name="Ambrozik, Mikael" userId="eae7891e-2738-474a-97e3-def87946d67b" providerId="ADAL" clId="{D5514479-98B6-1A49-B68A-E6DA6DF388AC}" dt="2019-01-08T16:41:44.715" v="1008"/>
          <ac:spMkLst>
            <pc:docMk/>
            <pc:sldMk cId="2641133468" sldId="1999"/>
            <ac:spMk id="35" creationId="{86DBE0FA-E678-7549-A229-22C1543DAD71}"/>
          </ac:spMkLst>
        </pc:spChg>
        <pc:spChg chg="add del">
          <ac:chgData name="Ambrozik, Mikael" userId="eae7891e-2738-474a-97e3-def87946d67b" providerId="ADAL" clId="{D5514479-98B6-1A49-B68A-E6DA6DF388AC}" dt="2019-01-08T16:41:44.715" v="1008"/>
          <ac:spMkLst>
            <pc:docMk/>
            <pc:sldMk cId="2641133468" sldId="1999"/>
            <ac:spMk id="36" creationId="{E98502C0-797A-4548-8F87-B5B6B0D4FB0D}"/>
          </ac:spMkLst>
        </pc:spChg>
        <pc:spChg chg="add del">
          <ac:chgData name="Ambrozik, Mikael" userId="eae7891e-2738-474a-97e3-def87946d67b" providerId="ADAL" clId="{D5514479-98B6-1A49-B68A-E6DA6DF388AC}" dt="2019-01-08T16:41:44.715" v="1008"/>
          <ac:spMkLst>
            <pc:docMk/>
            <pc:sldMk cId="2641133468" sldId="1999"/>
            <ac:spMk id="37" creationId="{9C56D00C-CE53-D642-B9DB-22631BC5356C}"/>
          </ac:spMkLst>
        </pc:spChg>
        <pc:spChg chg="add del">
          <ac:chgData name="Ambrozik, Mikael" userId="eae7891e-2738-474a-97e3-def87946d67b" providerId="ADAL" clId="{D5514479-98B6-1A49-B68A-E6DA6DF388AC}" dt="2019-01-08T16:41:44.715" v="1008"/>
          <ac:spMkLst>
            <pc:docMk/>
            <pc:sldMk cId="2641133468" sldId="1999"/>
            <ac:spMk id="38" creationId="{DB3754C1-B1AA-F042-AAFE-B1944F478B9B}"/>
          </ac:spMkLst>
        </pc:spChg>
        <pc:spChg chg="add del mod">
          <ac:chgData name="Ambrozik, Mikael" userId="eae7891e-2738-474a-97e3-def87946d67b" providerId="ADAL" clId="{D5514479-98B6-1A49-B68A-E6DA6DF388AC}" dt="2019-01-08T16:41:54.169" v="1012"/>
          <ac:spMkLst>
            <pc:docMk/>
            <pc:sldMk cId="2641133468" sldId="1999"/>
            <ac:spMk id="48" creationId="{D6A5635F-7EBC-1B40-B8D8-86AD0261C84F}"/>
          </ac:spMkLst>
        </pc:spChg>
        <pc:spChg chg="add del mod">
          <ac:chgData name="Ambrozik, Mikael" userId="eae7891e-2738-474a-97e3-def87946d67b" providerId="ADAL" clId="{D5514479-98B6-1A49-B68A-E6DA6DF388AC}" dt="2019-01-08T16:41:54.169" v="1012"/>
          <ac:spMkLst>
            <pc:docMk/>
            <pc:sldMk cId="2641133468" sldId="1999"/>
            <ac:spMk id="49" creationId="{4EFAE20B-E7C5-E94A-B916-E3B8C0E5C7CE}"/>
          </ac:spMkLst>
        </pc:spChg>
        <pc:spChg chg="add del mod">
          <ac:chgData name="Ambrozik, Mikael" userId="eae7891e-2738-474a-97e3-def87946d67b" providerId="ADAL" clId="{D5514479-98B6-1A49-B68A-E6DA6DF388AC}" dt="2019-01-08T16:41:54.169" v="1012"/>
          <ac:spMkLst>
            <pc:docMk/>
            <pc:sldMk cId="2641133468" sldId="1999"/>
            <ac:spMk id="50" creationId="{53147764-ED14-CA4F-B19D-421546791A3F}"/>
          </ac:spMkLst>
        </pc:spChg>
        <pc:spChg chg="add del mod">
          <ac:chgData name="Ambrozik, Mikael" userId="eae7891e-2738-474a-97e3-def87946d67b" providerId="ADAL" clId="{D5514479-98B6-1A49-B68A-E6DA6DF388AC}" dt="2019-01-08T16:41:54.169" v="1012"/>
          <ac:spMkLst>
            <pc:docMk/>
            <pc:sldMk cId="2641133468" sldId="1999"/>
            <ac:spMk id="51" creationId="{950FEDE9-C517-1F40-A716-C4B839B5EAFB}"/>
          </ac:spMkLst>
        </pc:spChg>
        <pc:spChg chg="add">
          <ac:chgData name="Ambrozik, Mikael" userId="eae7891e-2738-474a-97e3-def87946d67b" providerId="ADAL" clId="{D5514479-98B6-1A49-B68A-E6DA6DF388AC}" dt="2019-01-08T16:41:56.327" v="1014"/>
          <ac:spMkLst>
            <pc:docMk/>
            <pc:sldMk cId="2641133468" sldId="1999"/>
            <ac:spMk id="52" creationId="{30A4FE8E-7453-0643-B083-C84F302D02AB}"/>
          </ac:spMkLst>
        </pc:spChg>
        <pc:spChg chg="add">
          <ac:chgData name="Ambrozik, Mikael" userId="eae7891e-2738-474a-97e3-def87946d67b" providerId="ADAL" clId="{D5514479-98B6-1A49-B68A-E6DA6DF388AC}" dt="2019-01-08T16:41:56.327" v="1014"/>
          <ac:spMkLst>
            <pc:docMk/>
            <pc:sldMk cId="2641133468" sldId="1999"/>
            <ac:spMk id="53" creationId="{DE86F216-D55C-044F-B960-8D73B5257E6D}"/>
          </ac:spMkLst>
        </pc:spChg>
        <pc:spChg chg="add">
          <ac:chgData name="Ambrozik, Mikael" userId="eae7891e-2738-474a-97e3-def87946d67b" providerId="ADAL" clId="{D5514479-98B6-1A49-B68A-E6DA6DF388AC}" dt="2019-01-08T16:41:56.327" v="1014"/>
          <ac:spMkLst>
            <pc:docMk/>
            <pc:sldMk cId="2641133468" sldId="1999"/>
            <ac:spMk id="54" creationId="{B05FBD00-39C8-8F4F-9B5A-6D017707C2B6}"/>
          </ac:spMkLst>
        </pc:spChg>
        <pc:spChg chg="add">
          <ac:chgData name="Ambrozik, Mikael" userId="eae7891e-2738-474a-97e3-def87946d67b" providerId="ADAL" clId="{D5514479-98B6-1A49-B68A-E6DA6DF388AC}" dt="2019-01-08T16:41:56.327" v="1014"/>
          <ac:spMkLst>
            <pc:docMk/>
            <pc:sldMk cId="2641133468" sldId="1999"/>
            <ac:spMk id="55" creationId="{18F7CF3F-02C3-A043-B81E-71D1B8CE27C1}"/>
          </ac:spMkLst>
        </pc:spChg>
        <pc:spChg chg="del">
          <ac:chgData name="Ambrozik, Mikael" userId="eae7891e-2738-474a-97e3-def87946d67b" providerId="ADAL" clId="{D5514479-98B6-1A49-B68A-E6DA6DF388AC}" dt="2019-01-08T16:41:31.122" v="1003" actId="478"/>
          <ac:spMkLst>
            <pc:docMk/>
            <pc:sldMk cId="2641133468" sldId="1999"/>
            <ac:spMk id="72" creationId="{7C73C8CA-1679-49A5-B69E-EF5CAB8C8E71}"/>
          </ac:spMkLst>
        </pc:spChg>
        <pc:spChg chg="del">
          <ac:chgData name="Ambrozik, Mikael" userId="eae7891e-2738-474a-97e3-def87946d67b" providerId="ADAL" clId="{D5514479-98B6-1A49-B68A-E6DA6DF388AC}" dt="2019-01-08T16:41:34.349" v="1006" actId="478"/>
          <ac:spMkLst>
            <pc:docMk/>
            <pc:sldMk cId="2641133468" sldId="1999"/>
            <ac:spMk id="73" creationId="{FD5BF33B-69B1-4EC6-B727-74A8535870BB}"/>
          </ac:spMkLst>
        </pc:spChg>
        <pc:spChg chg="del">
          <ac:chgData name="Ambrozik, Mikael" userId="eae7891e-2738-474a-97e3-def87946d67b" providerId="ADAL" clId="{D5514479-98B6-1A49-B68A-E6DA6DF388AC}" dt="2019-01-08T16:41:32.730" v="1004" actId="478"/>
          <ac:spMkLst>
            <pc:docMk/>
            <pc:sldMk cId="2641133468" sldId="1999"/>
            <ac:spMk id="78" creationId="{11CBED13-4001-40F6-9AD0-E81A75494AEE}"/>
          </ac:spMkLst>
        </pc:spChg>
        <pc:spChg chg="del">
          <ac:chgData name="Ambrozik, Mikael" userId="eae7891e-2738-474a-97e3-def87946d67b" providerId="ADAL" clId="{D5514479-98B6-1A49-B68A-E6DA6DF388AC}" dt="2019-01-08T16:41:33.798" v="1005" actId="478"/>
          <ac:spMkLst>
            <pc:docMk/>
            <pc:sldMk cId="2641133468" sldId="1999"/>
            <ac:spMk id="80" creationId="{770DC220-4C1F-4E6A-8BB7-E04C67D7AB66}"/>
          </ac:spMkLst>
        </pc:spChg>
        <pc:spChg chg="del mod">
          <ac:chgData name="Ambrozik, Mikael" userId="eae7891e-2738-474a-97e3-def87946d67b" providerId="ADAL" clId="{D5514479-98B6-1A49-B68A-E6DA6DF388AC}" dt="2019-01-08T16:42:02.882" v="1016" actId="478"/>
          <ac:spMkLst>
            <pc:docMk/>
            <pc:sldMk cId="2641133468" sldId="1999"/>
            <ac:spMk id="110" creationId="{FE74B343-98F6-4110-B026-87964518AF62}"/>
          </ac:spMkLst>
        </pc:spChg>
        <pc:spChg chg="del">
          <ac:chgData name="Ambrozik, Mikael" userId="eae7891e-2738-474a-97e3-def87946d67b" providerId="ADAL" clId="{D5514479-98B6-1A49-B68A-E6DA6DF388AC}" dt="2019-01-08T16:41:55.703" v="1013" actId="478"/>
          <ac:spMkLst>
            <pc:docMk/>
            <pc:sldMk cId="2641133468" sldId="1999"/>
            <ac:spMk id="114" creationId="{60A97440-BD29-4C9E-ADC1-F3DF250DC03D}"/>
          </ac:spMkLst>
        </pc:spChg>
      </pc:sldChg>
      <pc:sldChg chg="modSp add ord">
        <pc:chgData name="Ambrozik, Mikael" userId="eae7891e-2738-474a-97e3-def87946d67b" providerId="ADAL" clId="{D5514479-98B6-1A49-B68A-E6DA6DF388AC}" dt="2019-01-08T16:42:36.642" v="1022" actId="207"/>
        <pc:sldMkLst>
          <pc:docMk/>
          <pc:sldMk cId="1038867536" sldId="2000"/>
        </pc:sldMkLst>
        <pc:spChg chg="mod">
          <ac:chgData name="Ambrozik, Mikael" userId="eae7891e-2738-474a-97e3-def87946d67b" providerId="ADAL" clId="{D5514479-98B6-1A49-B68A-E6DA6DF388AC}" dt="2019-01-08T16:42:36.642" v="1022" actId="207"/>
          <ac:spMkLst>
            <pc:docMk/>
            <pc:sldMk cId="1038867536" sldId="2000"/>
            <ac:spMk id="17" creationId="{4AFCEE66-AE79-5A44-85FC-E66A2AF99272}"/>
          </ac:spMkLst>
        </pc:spChg>
      </pc:sldChg>
      <pc:sldChg chg="addSp delSp modSp add ord addAnim delAnim">
        <pc:chgData name="Ambrozik, Mikael" userId="eae7891e-2738-474a-97e3-def87946d67b" providerId="ADAL" clId="{D5514479-98B6-1A49-B68A-E6DA6DF388AC}" dt="2019-01-08T16:57:41.935" v="1115" actId="1076"/>
        <pc:sldMkLst>
          <pc:docMk/>
          <pc:sldMk cId="407985273" sldId="2001"/>
        </pc:sldMkLst>
        <pc:spChg chg="mod">
          <ac:chgData name="Ambrozik, Mikael" userId="eae7891e-2738-474a-97e3-def87946d67b" providerId="ADAL" clId="{D5514479-98B6-1A49-B68A-E6DA6DF388AC}" dt="2019-01-08T16:57:26.027" v="1113" actId="1035"/>
          <ac:spMkLst>
            <pc:docMk/>
            <pc:sldMk cId="407985273" sldId="2001"/>
            <ac:spMk id="5" creationId="{B60F5B8C-A1E9-4771-8033-267F866D81D3}"/>
          </ac:spMkLst>
        </pc:spChg>
        <pc:spChg chg="del">
          <ac:chgData name="Ambrozik, Mikael" userId="eae7891e-2738-474a-97e3-def87946d67b" providerId="ADAL" clId="{D5514479-98B6-1A49-B68A-E6DA6DF388AC}" dt="2019-01-08T16:56:22.854" v="1064" actId="478"/>
          <ac:spMkLst>
            <pc:docMk/>
            <pc:sldMk cId="407985273" sldId="2001"/>
            <ac:spMk id="9" creationId="{CC0063C2-3A3E-BD45-B96B-7792D9085C7C}"/>
          </ac:spMkLst>
        </pc:spChg>
        <pc:spChg chg="add del">
          <ac:chgData name="Ambrozik, Mikael" userId="eae7891e-2738-474a-97e3-def87946d67b" providerId="ADAL" clId="{D5514479-98B6-1A49-B68A-E6DA6DF388AC}" dt="2019-01-08T16:55:16.162" v="1031"/>
          <ac:spMkLst>
            <pc:docMk/>
            <pc:sldMk cId="407985273" sldId="2001"/>
            <ac:spMk id="33" creationId="{94C17FCB-3E15-4449-8D99-EB8B0594C1D5}"/>
          </ac:spMkLst>
        </pc:spChg>
        <pc:spChg chg="add del">
          <ac:chgData name="Ambrozik, Mikael" userId="eae7891e-2738-474a-97e3-def87946d67b" providerId="ADAL" clId="{D5514479-98B6-1A49-B68A-E6DA6DF388AC}" dt="2019-01-08T16:55:16.162" v="1031"/>
          <ac:spMkLst>
            <pc:docMk/>
            <pc:sldMk cId="407985273" sldId="2001"/>
            <ac:spMk id="34" creationId="{454028E9-BE36-2C49-824E-7A087326CB7D}"/>
          </ac:spMkLst>
        </pc:spChg>
        <pc:spChg chg="add del">
          <ac:chgData name="Ambrozik, Mikael" userId="eae7891e-2738-474a-97e3-def87946d67b" providerId="ADAL" clId="{D5514479-98B6-1A49-B68A-E6DA6DF388AC}" dt="2019-01-08T16:55:16.162" v="1031"/>
          <ac:spMkLst>
            <pc:docMk/>
            <pc:sldMk cId="407985273" sldId="2001"/>
            <ac:spMk id="35" creationId="{5022D210-BDF2-7E4C-B3C3-D8D03FC06DB0}"/>
          </ac:spMkLst>
        </pc:spChg>
        <pc:spChg chg="add del mod">
          <ac:chgData name="Ambrozik, Mikael" userId="eae7891e-2738-474a-97e3-def87946d67b" providerId="ADAL" clId="{D5514479-98B6-1A49-B68A-E6DA6DF388AC}" dt="2019-01-08T16:55:37.800" v="1039"/>
          <ac:spMkLst>
            <pc:docMk/>
            <pc:sldMk cId="407985273" sldId="2001"/>
            <ac:spMk id="36" creationId="{0ACF2E6B-42CB-EC49-8995-9128EDF822B6}"/>
          </ac:spMkLst>
        </pc:spChg>
        <pc:spChg chg="add del mod">
          <ac:chgData name="Ambrozik, Mikael" userId="eae7891e-2738-474a-97e3-def87946d67b" providerId="ADAL" clId="{D5514479-98B6-1A49-B68A-E6DA6DF388AC}" dt="2019-01-08T16:55:37.800" v="1039"/>
          <ac:spMkLst>
            <pc:docMk/>
            <pc:sldMk cId="407985273" sldId="2001"/>
            <ac:spMk id="37" creationId="{BCDCAB12-EF57-2742-A7BB-30DBB9C1C158}"/>
          </ac:spMkLst>
        </pc:spChg>
        <pc:spChg chg="add del mod">
          <ac:chgData name="Ambrozik, Mikael" userId="eae7891e-2738-474a-97e3-def87946d67b" providerId="ADAL" clId="{D5514479-98B6-1A49-B68A-E6DA6DF388AC}" dt="2019-01-08T16:55:37.800" v="1039"/>
          <ac:spMkLst>
            <pc:docMk/>
            <pc:sldMk cId="407985273" sldId="2001"/>
            <ac:spMk id="38" creationId="{80F5F73F-6384-194B-9EEA-513489274158}"/>
          </ac:spMkLst>
        </pc:spChg>
        <pc:spChg chg="add mod">
          <ac:chgData name="Ambrozik, Mikael" userId="eae7891e-2738-474a-97e3-def87946d67b" providerId="ADAL" clId="{D5514479-98B6-1A49-B68A-E6DA6DF388AC}" dt="2019-01-08T16:56:08.171" v="1062" actId="1076"/>
          <ac:spMkLst>
            <pc:docMk/>
            <pc:sldMk cId="407985273" sldId="2001"/>
            <ac:spMk id="48" creationId="{3B422EF7-955F-D34F-9F90-ADB538A84881}"/>
          </ac:spMkLst>
        </pc:spChg>
        <pc:spChg chg="add mod">
          <ac:chgData name="Ambrozik, Mikael" userId="eae7891e-2738-474a-97e3-def87946d67b" providerId="ADAL" clId="{D5514479-98B6-1A49-B68A-E6DA6DF388AC}" dt="2019-01-08T16:56:08.171" v="1062" actId="1076"/>
          <ac:spMkLst>
            <pc:docMk/>
            <pc:sldMk cId="407985273" sldId="2001"/>
            <ac:spMk id="49" creationId="{2A666592-A09B-D142-AB5A-07CF196A8163}"/>
          </ac:spMkLst>
        </pc:spChg>
        <pc:spChg chg="add mod">
          <ac:chgData name="Ambrozik, Mikael" userId="eae7891e-2738-474a-97e3-def87946d67b" providerId="ADAL" clId="{D5514479-98B6-1A49-B68A-E6DA6DF388AC}" dt="2019-01-08T16:56:08.171" v="1062" actId="1076"/>
          <ac:spMkLst>
            <pc:docMk/>
            <pc:sldMk cId="407985273" sldId="2001"/>
            <ac:spMk id="50" creationId="{54225264-4EDC-FE40-8E58-C598747D8758}"/>
          </ac:spMkLst>
        </pc:spChg>
        <pc:spChg chg="add mod">
          <ac:chgData name="Ambrozik, Mikael" userId="eae7891e-2738-474a-97e3-def87946d67b" providerId="ADAL" clId="{D5514479-98B6-1A49-B68A-E6DA6DF388AC}" dt="2019-01-08T16:57:26.027" v="1113" actId="1035"/>
          <ac:spMkLst>
            <pc:docMk/>
            <pc:sldMk cId="407985273" sldId="2001"/>
            <ac:spMk id="51" creationId="{C3EA6C4B-23F6-874D-80F8-0874DA0CB884}"/>
          </ac:spMkLst>
        </pc:spChg>
        <pc:spChg chg="add del">
          <ac:chgData name="Ambrozik, Mikael" userId="eae7891e-2738-474a-97e3-def87946d67b" providerId="ADAL" clId="{D5514479-98B6-1A49-B68A-E6DA6DF388AC}" dt="2019-01-08T16:55:40.383" v="1040" actId="478"/>
          <ac:spMkLst>
            <pc:docMk/>
            <pc:sldMk cId="407985273" sldId="2001"/>
            <ac:spMk id="52" creationId="{30A4FE8E-7453-0643-B083-C84F302D02AB}"/>
          </ac:spMkLst>
        </pc:spChg>
        <pc:spChg chg="add del">
          <ac:chgData name="Ambrozik, Mikael" userId="eae7891e-2738-474a-97e3-def87946d67b" providerId="ADAL" clId="{D5514479-98B6-1A49-B68A-E6DA6DF388AC}" dt="2019-01-08T16:55:42.443" v="1043" actId="478"/>
          <ac:spMkLst>
            <pc:docMk/>
            <pc:sldMk cId="407985273" sldId="2001"/>
            <ac:spMk id="53" creationId="{DE86F216-D55C-044F-B960-8D73B5257E6D}"/>
          </ac:spMkLst>
        </pc:spChg>
        <pc:spChg chg="add del">
          <ac:chgData name="Ambrozik, Mikael" userId="eae7891e-2738-474a-97e3-def87946d67b" providerId="ADAL" clId="{D5514479-98B6-1A49-B68A-E6DA6DF388AC}" dt="2019-01-08T16:55:41.918" v="1042" actId="478"/>
          <ac:spMkLst>
            <pc:docMk/>
            <pc:sldMk cId="407985273" sldId="2001"/>
            <ac:spMk id="54" creationId="{B05FBD00-39C8-8F4F-9B5A-6D017707C2B6}"/>
          </ac:spMkLst>
        </pc:spChg>
        <pc:spChg chg="add del">
          <ac:chgData name="Ambrozik, Mikael" userId="eae7891e-2738-474a-97e3-def87946d67b" providerId="ADAL" clId="{D5514479-98B6-1A49-B68A-E6DA6DF388AC}" dt="2019-01-08T16:55:40.933" v="1041" actId="478"/>
          <ac:spMkLst>
            <pc:docMk/>
            <pc:sldMk cId="407985273" sldId="2001"/>
            <ac:spMk id="55" creationId="{18F7CF3F-02C3-A043-B81E-71D1B8CE27C1}"/>
          </ac:spMkLst>
        </pc:spChg>
        <pc:spChg chg="mod">
          <ac:chgData name="Ambrozik, Mikael" userId="eae7891e-2738-474a-97e3-def87946d67b" providerId="ADAL" clId="{D5514479-98B6-1A49-B68A-E6DA6DF388AC}" dt="2019-01-08T16:56:39.260" v="1067" actId="404"/>
          <ac:spMkLst>
            <pc:docMk/>
            <pc:sldMk cId="407985273" sldId="2001"/>
            <ac:spMk id="59" creationId="{7DE19330-F4A5-2646-8C2D-51EB6F9B31CD}"/>
          </ac:spMkLst>
        </pc:spChg>
        <pc:spChg chg="mod">
          <ac:chgData name="Ambrozik, Mikael" userId="eae7891e-2738-474a-97e3-def87946d67b" providerId="ADAL" clId="{D5514479-98B6-1A49-B68A-E6DA6DF388AC}" dt="2019-01-08T16:56:39.260" v="1067" actId="404"/>
          <ac:spMkLst>
            <pc:docMk/>
            <pc:sldMk cId="407985273" sldId="2001"/>
            <ac:spMk id="60" creationId="{11DD2B18-2F3B-024B-872F-29CC25F1C4CD}"/>
          </ac:spMkLst>
        </pc:spChg>
        <pc:spChg chg="mod">
          <ac:chgData name="Ambrozik, Mikael" userId="eae7891e-2738-474a-97e3-def87946d67b" providerId="ADAL" clId="{D5514479-98B6-1A49-B68A-E6DA6DF388AC}" dt="2019-01-08T16:55:59.745" v="1060" actId="207"/>
          <ac:spMkLst>
            <pc:docMk/>
            <pc:sldMk cId="407985273" sldId="2001"/>
            <ac:spMk id="86" creationId="{0A9D2738-97DE-4EA9-9440-B1219B2B88C1}"/>
          </ac:spMkLst>
        </pc:spChg>
        <pc:spChg chg="mod">
          <ac:chgData name="Ambrozik, Mikael" userId="eae7891e-2738-474a-97e3-def87946d67b" providerId="ADAL" clId="{D5514479-98B6-1A49-B68A-E6DA6DF388AC}" dt="2019-01-08T16:55:56.662" v="1059" actId="20577"/>
          <ac:spMkLst>
            <pc:docMk/>
            <pc:sldMk cId="407985273" sldId="2001"/>
            <ac:spMk id="87" creationId="{A6E1AEC7-226C-413B-A701-2363E07462E8}"/>
          </ac:spMkLst>
        </pc:spChg>
        <pc:spChg chg="del">
          <ac:chgData name="Ambrozik, Mikael" userId="eae7891e-2738-474a-97e3-def87946d67b" providerId="ADAL" clId="{D5514479-98B6-1A49-B68A-E6DA6DF388AC}" dt="2019-01-08T16:56:02.119" v="1061" actId="478"/>
          <ac:spMkLst>
            <pc:docMk/>
            <pc:sldMk cId="407985273" sldId="2001"/>
            <ac:spMk id="88" creationId="{D529D2CF-6327-492D-A70C-41CE2385BE94}"/>
          </ac:spMkLst>
        </pc:spChg>
        <pc:spChg chg="del">
          <ac:chgData name="Ambrozik, Mikael" userId="eae7891e-2738-474a-97e3-def87946d67b" providerId="ADAL" clId="{D5514479-98B6-1A49-B68A-E6DA6DF388AC}" dt="2019-01-08T16:56:02.119" v="1061" actId="478"/>
          <ac:spMkLst>
            <pc:docMk/>
            <pc:sldMk cId="407985273" sldId="2001"/>
            <ac:spMk id="89" creationId="{1AC34C9D-C9CD-4DBF-9DB3-1283D4F62B38}"/>
          </ac:spMkLst>
        </pc:spChg>
        <pc:grpChg chg="mod">
          <ac:chgData name="Ambrozik, Mikael" userId="eae7891e-2738-474a-97e3-def87946d67b" providerId="ADAL" clId="{D5514479-98B6-1A49-B68A-E6DA6DF388AC}" dt="2019-01-08T16:56:57.505" v="1069" actId="408"/>
          <ac:grpSpMkLst>
            <pc:docMk/>
            <pc:sldMk cId="407985273" sldId="2001"/>
            <ac:grpSpMk id="12" creationId="{46F59888-5403-294B-89D7-B84344BF5C22}"/>
          </ac:grpSpMkLst>
        </pc:grpChg>
        <pc:grpChg chg="add mod">
          <ac:chgData name="Ambrozik, Mikael" userId="eae7891e-2738-474a-97e3-def87946d67b" providerId="ADAL" clId="{D5514479-98B6-1A49-B68A-E6DA6DF388AC}" dt="2019-01-08T16:56:57.505" v="1069" actId="408"/>
          <ac:grpSpMkLst>
            <pc:docMk/>
            <pc:sldMk cId="407985273" sldId="2001"/>
            <ac:grpSpMk id="56" creationId="{59D08921-DC7B-524F-A30E-7A0BCE6F9D7C}"/>
          </ac:grpSpMkLst>
        </pc:grpChg>
        <pc:grpChg chg="add mod">
          <ac:chgData name="Ambrozik, Mikael" userId="eae7891e-2738-474a-97e3-def87946d67b" providerId="ADAL" clId="{D5514479-98B6-1A49-B68A-E6DA6DF388AC}" dt="2019-01-08T16:56:57.505" v="1069" actId="408"/>
          <ac:grpSpMkLst>
            <pc:docMk/>
            <pc:sldMk cId="407985273" sldId="2001"/>
            <ac:grpSpMk id="61" creationId="{150ADC37-6582-9D42-B9AA-76B8EC54719C}"/>
          </ac:grpSpMkLst>
        </pc:grpChg>
        <pc:grpChg chg="mod">
          <ac:chgData name="Ambrozik, Mikael" userId="eae7891e-2738-474a-97e3-def87946d67b" providerId="ADAL" clId="{D5514479-98B6-1A49-B68A-E6DA6DF388AC}" dt="2019-01-08T16:57:41.935" v="1115" actId="1076"/>
          <ac:grpSpMkLst>
            <pc:docMk/>
            <pc:sldMk cId="407985273" sldId="2001"/>
            <ac:grpSpMk id="81" creationId="{F62E1A49-D814-4A2E-85E3-48848E7DDCD3}"/>
          </ac:grpSpMkLst>
        </pc:grpChg>
      </pc:sldChg>
      <pc:sldMasterChg chg="delSldLayout">
        <pc:chgData name="Ambrozik, Mikael" userId="eae7891e-2738-474a-97e3-def87946d67b" providerId="ADAL" clId="{D5514479-98B6-1A49-B68A-E6DA6DF388AC}" dt="2019-01-08T16:57:45.929" v="1117" actId="2696"/>
        <pc:sldMasterMkLst>
          <pc:docMk/>
          <pc:sldMasterMk cId="478353049" sldId="2147483864"/>
        </pc:sldMasterMkLst>
      </pc:sldMasterChg>
    </pc:docChg>
  </pc:docChgLst>
  <pc:docChgLst>
    <pc:chgData name="Banu Sundhar" userId="061a747b-10eb-43b3-8d0c-609492ba1856" providerId="ADAL" clId="{E11F95E1-B071-4589-AE91-C683EF21C608}"/>
    <pc:docChg chg="modSld">
      <pc:chgData name="Banu Sundhar" userId="061a747b-10eb-43b3-8d0c-609492ba1856" providerId="ADAL" clId="{E11F95E1-B071-4589-AE91-C683EF21C608}" dt="2019-01-10T15:24:52.360" v="116" actId="20577"/>
      <pc:docMkLst>
        <pc:docMk/>
      </pc:docMkLst>
      <pc:sldChg chg="addCm delCm modNotesTx">
        <pc:chgData name="Banu Sundhar" userId="061a747b-10eb-43b3-8d0c-609492ba1856" providerId="ADAL" clId="{E11F95E1-B071-4589-AE91-C683EF21C608}" dt="2019-01-10T15:24:52.360" v="116" actId="20577"/>
        <pc:sldMkLst>
          <pc:docMk/>
          <pc:sldMk cId="1134167523" sldId="257"/>
        </pc:sldMkLst>
      </pc:sldChg>
      <pc:sldChg chg="delCm">
        <pc:chgData name="Banu Sundhar" userId="061a747b-10eb-43b3-8d0c-609492ba1856" providerId="ADAL" clId="{E11F95E1-B071-4589-AE91-C683EF21C608}" dt="2019-01-09T23:37:55.255" v="0"/>
        <pc:sldMkLst>
          <pc:docMk/>
          <pc:sldMk cId="1884113306" sldId="119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6" name="NetApp Logo"/>
          <p:cNvGrpSpPr>
            <a:grpSpLocks noChangeAspect="1"/>
          </p:cNvGrpSpPr>
          <p:nvPr/>
        </p:nvGrpSpPr>
        <p:grpSpPr bwMode="gray">
          <a:xfrm>
            <a:off x="6176473" y="8839201"/>
            <a:ext cx="511222" cy="136854"/>
            <a:chOff x="1841" y="1625"/>
            <a:chExt cx="3997" cy="1070"/>
          </a:xfrm>
        </p:grpSpPr>
        <p:sp>
          <p:nvSpPr>
            <p:cNvPr id="17" name="AutoShape 4"/>
            <p:cNvSpPr>
              <a:spLocks noChangeAspect="1" noChangeArrowheads="1" noTextEdit="1"/>
            </p:cNvSpPr>
            <p:nvPr userDrawn="1"/>
          </p:nvSpPr>
          <p:spPr bwMode="gray">
            <a:xfrm>
              <a:off x="1841" y="1625"/>
              <a:ext cx="3997" cy="1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18" name="Freeform 6"/>
            <p:cNvSpPr>
              <a:spLocks/>
            </p:cNvSpPr>
            <p:nvPr userDrawn="1"/>
          </p:nvSpPr>
          <p:spPr bwMode="gray">
            <a:xfrm>
              <a:off x="1841" y="1625"/>
              <a:ext cx="1148" cy="957"/>
            </a:xfrm>
            <a:custGeom>
              <a:avLst/>
              <a:gdLst>
                <a:gd name="T0" fmla="*/ 0 w 1148"/>
                <a:gd name="T1" fmla="*/ 0 h 957"/>
                <a:gd name="T2" fmla="*/ 0 w 1148"/>
                <a:gd name="T3" fmla="*/ 957 h 957"/>
                <a:gd name="T4" fmla="*/ 447 w 1148"/>
                <a:gd name="T5" fmla="*/ 957 h 957"/>
                <a:gd name="T6" fmla="*/ 447 w 1148"/>
                <a:gd name="T7" fmla="*/ 383 h 957"/>
                <a:gd name="T8" fmla="*/ 702 w 1148"/>
                <a:gd name="T9" fmla="*/ 383 h 957"/>
                <a:gd name="T10" fmla="*/ 702 w 1148"/>
                <a:gd name="T11" fmla="*/ 957 h 957"/>
                <a:gd name="T12" fmla="*/ 1148 w 1148"/>
                <a:gd name="T13" fmla="*/ 957 h 957"/>
                <a:gd name="T14" fmla="*/ 1148 w 1148"/>
                <a:gd name="T15" fmla="*/ 0 h 957"/>
                <a:gd name="T16" fmla="*/ 0 w 1148"/>
                <a:gd name="T17" fmla="*/ 0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8" h="957">
                  <a:moveTo>
                    <a:pt x="0" y="0"/>
                  </a:moveTo>
                  <a:lnTo>
                    <a:pt x="0" y="957"/>
                  </a:lnTo>
                  <a:lnTo>
                    <a:pt x="447" y="957"/>
                  </a:lnTo>
                  <a:lnTo>
                    <a:pt x="447" y="383"/>
                  </a:lnTo>
                  <a:lnTo>
                    <a:pt x="702" y="383"/>
                  </a:lnTo>
                  <a:lnTo>
                    <a:pt x="702" y="957"/>
                  </a:lnTo>
                  <a:lnTo>
                    <a:pt x="1148" y="957"/>
                  </a:lnTo>
                  <a:lnTo>
                    <a:pt x="1148"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19" name="Freeform 7"/>
            <p:cNvSpPr>
              <a:spLocks/>
            </p:cNvSpPr>
            <p:nvPr userDrawn="1"/>
          </p:nvSpPr>
          <p:spPr bwMode="gray">
            <a:xfrm>
              <a:off x="3244" y="2097"/>
              <a:ext cx="428" cy="485"/>
            </a:xfrm>
            <a:custGeom>
              <a:avLst/>
              <a:gdLst>
                <a:gd name="T0" fmla="*/ 322 w 428"/>
                <a:gd name="T1" fmla="*/ 300 h 485"/>
                <a:gd name="T2" fmla="*/ 97 w 428"/>
                <a:gd name="T3" fmla="*/ 0 h 485"/>
                <a:gd name="T4" fmla="*/ 0 w 428"/>
                <a:gd name="T5" fmla="*/ 0 h 485"/>
                <a:gd name="T6" fmla="*/ 0 w 428"/>
                <a:gd name="T7" fmla="*/ 485 h 485"/>
                <a:gd name="T8" fmla="*/ 104 w 428"/>
                <a:gd name="T9" fmla="*/ 485 h 485"/>
                <a:gd name="T10" fmla="*/ 104 w 428"/>
                <a:gd name="T11" fmla="*/ 180 h 485"/>
                <a:gd name="T12" fmla="*/ 338 w 428"/>
                <a:gd name="T13" fmla="*/ 485 h 485"/>
                <a:gd name="T14" fmla="*/ 428 w 428"/>
                <a:gd name="T15" fmla="*/ 485 h 485"/>
                <a:gd name="T16" fmla="*/ 428 w 428"/>
                <a:gd name="T17" fmla="*/ 0 h 485"/>
                <a:gd name="T18" fmla="*/ 322 w 428"/>
                <a:gd name="T19" fmla="*/ 0 h 485"/>
                <a:gd name="T20" fmla="*/ 322 w 428"/>
                <a:gd name="T21" fmla="*/ 300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8" h="485">
                  <a:moveTo>
                    <a:pt x="322" y="300"/>
                  </a:moveTo>
                  <a:lnTo>
                    <a:pt x="97" y="0"/>
                  </a:lnTo>
                  <a:lnTo>
                    <a:pt x="0" y="0"/>
                  </a:lnTo>
                  <a:lnTo>
                    <a:pt x="0" y="485"/>
                  </a:lnTo>
                  <a:lnTo>
                    <a:pt x="104" y="485"/>
                  </a:lnTo>
                  <a:lnTo>
                    <a:pt x="104" y="180"/>
                  </a:lnTo>
                  <a:lnTo>
                    <a:pt x="338" y="485"/>
                  </a:lnTo>
                  <a:lnTo>
                    <a:pt x="428" y="485"/>
                  </a:lnTo>
                  <a:lnTo>
                    <a:pt x="428" y="0"/>
                  </a:lnTo>
                  <a:lnTo>
                    <a:pt x="322" y="0"/>
                  </a:lnTo>
                  <a:lnTo>
                    <a:pt x="322" y="30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0" name="Freeform 8"/>
            <p:cNvSpPr>
              <a:spLocks noEditPoints="1"/>
            </p:cNvSpPr>
            <p:nvPr userDrawn="1"/>
          </p:nvSpPr>
          <p:spPr bwMode="gray">
            <a:xfrm>
              <a:off x="3721" y="2206"/>
              <a:ext cx="362" cy="385"/>
            </a:xfrm>
            <a:custGeom>
              <a:avLst/>
              <a:gdLst>
                <a:gd name="T0" fmla="*/ 77 w 153"/>
                <a:gd name="T1" fmla="*/ 0 h 163"/>
                <a:gd name="T2" fmla="*/ 0 w 153"/>
                <a:gd name="T3" fmla="*/ 81 h 163"/>
                <a:gd name="T4" fmla="*/ 0 w 153"/>
                <a:gd name="T5" fmla="*/ 82 h 163"/>
                <a:gd name="T6" fmla="*/ 81 w 153"/>
                <a:gd name="T7" fmla="*/ 163 h 163"/>
                <a:gd name="T8" fmla="*/ 145 w 153"/>
                <a:gd name="T9" fmla="*/ 133 h 163"/>
                <a:gd name="T10" fmla="*/ 120 w 153"/>
                <a:gd name="T11" fmla="*/ 111 h 163"/>
                <a:gd name="T12" fmla="*/ 82 w 153"/>
                <a:gd name="T13" fmla="*/ 127 h 163"/>
                <a:gd name="T14" fmla="*/ 44 w 153"/>
                <a:gd name="T15" fmla="*/ 97 h 163"/>
                <a:gd name="T16" fmla="*/ 152 w 153"/>
                <a:gd name="T17" fmla="*/ 97 h 163"/>
                <a:gd name="T18" fmla="*/ 153 w 153"/>
                <a:gd name="T19" fmla="*/ 85 h 163"/>
                <a:gd name="T20" fmla="*/ 77 w 153"/>
                <a:gd name="T21" fmla="*/ 0 h 163"/>
                <a:gd name="T22" fmla="*/ 43 w 153"/>
                <a:gd name="T23" fmla="*/ 69 h 163"/>
                <a:gd name="T24" fmla="*/ 77 w 153"/>
                <a:gd name="T25" fmla="*/ 36 h 163"/>
                <a:gd name="T26" fmla="*/ 110 w 153"/>
                <a:gd name="T27" fmla="*/ 69 h 163"/>
                <a:gd name="T28" fmla="*/ 43 w 153"/>
                <a:gd name="T29" fmla="*/ 69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63">
                  <a:moveTo>
                    <a:pt x="77" y="0"/>
                  </a:moveTo>
                  <a:cubicBezTo>
                    <a:pt x="32" y="0"/>
                    <a:pt x="0" y="37"/>
                    <a:pt x="0" y="81"/>
                  </a:cubicBezTo>
                  <a:cubicBezTo>
                    <a:pt x="0" y="82"/>
                    <a:pt x="0" y="82"/>
                    <a:pt x="0" y="82"/>
                  </a:cubicBezTo>
                  <a:cubicBezTo>
                    <a:pt x="0" y="130"/>
                    <a:pt x="35" y="163"/>
                    <a:pt x="81" y="163"/>
                  </a:cubicBezTo>
                  <a:cubicBezTo>
                    <a:pt x="110" y="163"/>
                    <a:pt x="131" y="152"/>
                    <a:pt x="145" y="133"/>
                  </a:cubicBezTo>
                  <a:cubicBezTo>
                    <a:pt x="120" y="111"/>
                    <a:pt x="120" y="111"/>
                    <a:pt x="120" y="111"/>
                  </a:cubicBezTo>
                  <a:cubicBezTo>
                    <a:pt x="108" y="122"/>
                    <a:pt x="97" y="127"/>
                    <a:pt x="82" y="127"/>
                  </a:cubicBezTo>
                  <a:cubicBezTo>
                    <a:pt x="62" y="127"/>
                    <a:pt x="48" y="117"/>
                    <a:pt x="44" y="97"/>
                  </a:cubicBezTo>
                  <a:cubicBezTo>
                    <a:pt x="152" y="97"/>
                    <a:pt x="152" y="97"/>
                    <a:pt x="152" y="97"/>
                  </a:cubicBezTo>
                  <a:cubicBezTo>
                    <a:pt x="153" y="93"/>
                    <a:pt x="153" y="88"/>
                    <a:pt x="153" y="85"/>
                  </a:cubicBezTo>
                  <a:cubicBezTo>
                    <a:pt x="153" y="41"/>
                    <a:pt x="129" y="0"/>
                    <a:pt x="77" y="0"/>
                  </a:cubicBezTo>
                  <a:close/>
                  <a:moveTo>
                    <a:pt x="43" y="69"/>
                  </a:moveTo>
                  <a:cubicBezTo>
                    <a:pt x="47" y="49"/>
                    <a:pt x="59" y="36"/>
                    <a:pt x="77" y="36"/>
                  </a:cubicBezTo>
                  <a:cubicBezTo>
                    <a:pt x="96" y="36"/>
                    <a:pt x="107" y="49"/>
                    <a:pt x="110" y="69"/>
                  </a:cubicBezTo>
                  <a:lnTo>
                    <a:pt x="43" y="6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1" name="Freeform 9"/>
            <p:cNvSpPr>
              <a:spLocks/>
            </p:cNvSpPr>
            <p:nvPr userDrawn="1"/>
          </p:nvSpPr>
          <p:spPr bwMode="gray">
            <a:xfrm>
              <a:off x="4104" y="2121"/>
              <a:ext cx="234" cy="468"/>
            </a:xfrm>
            <a:custGeom>
              <a:avLst/>
              <a:gdLst>
                <a:gd name="T0" fmla="*/ 63 w 99"/>
                <a:gd name="T1" fmla="*/ 0 h 198"/>
                <a:gd name="T2" fmla="*/ 18 w 99"/>
                <a:gd name="T3" fmla="*/ 0 h 198"/>
                <a:gd name="T4" fmla="*/ 18 w 99"/>
                <a:gd name="T5" fmla="*/ 39 h 198"/>
                <a:gd name="T6" fmla="*/ 0 w 99"/>
                <a:gd name="T7" fmla="*/ 39 h 198"/>
                <a:gd name="T8" fmla="*/ 0 w 99"/>
                <a:gd name="T9" fmla="*/ 77 h 198"/>
                <a:gd name="T10" fmla="*/ 18 w 99"/>
                <a:gd name="T11" fmla="*/ 77 h 198"/>
                <a:gd name="T12" fmla="*/ 18 w 99"/>
                <a:gd name="T13" fmla="*/ 151 h 198"/>
                <a:gd name="T14" fmla="*/ 64 w 99"/>
                <a:gd name="T15" fmla="*/ 198 h 198"/>
                <a:gd name="T16" fmla="*/ 99 w 99"/>
                <a:gd name="T17" fmla="*/ 189 h 198"/>
                <a:gd name="T18" fmla="*/ 99 w 99"/>
                <a:gd name="T19" fmla="*/ 153 h 198"/>
                <a:gd name="T20" fmla="*/ 77 w 99"/>
                <a:gd name="T21" fmla="*/ 159 h 198"/>
                <a:gd name="T22" fmla="*/ 63 w 99"/>
                <a:gd name="T23" fmla="*/ 144 h 198"/>
                <a:gd name="T24" fmla="*/ 63 w 99"/>
                <a:gd name="T25" fmla="*/ 77 h 198"/>
                <a:gd name="T26" fmla="*/ 99 w 99"/>
                <a:gd name="T27" fmla="*/ 77 h 198"/>
                <a:gd name="T28" fmla="*/ 99 w 99"/>
                <a:gd name="T29" fmla="*/ 39 h 198"/>
                <a:gd name="T30" fmla="*/ 63 w 99"/>
                <a:gd name="T31" fmla="*/ 39 h 198"/>
                <a:gd name="T32" fmla="*/ 63 w 99"/>
                <a:gd name="T33"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198">
                  <a:moveTo>
                    <a:pt x="63" y="0"/>
                  </a:moveTo>
                  <a:cubicBezTo>
                    <a:pt x="18" y="0"/>
                    <a:pt x="18" y="0"/>
                    <a:pt x="18" y="0"/>
                  </a:cubicBezTo>
                  <a:cubicBezTo>
                    <a:pt x="18" y="39"/>
                    <a:pt x="18" y="39"/>
                    <a:pt x="18" y="39"/>
                  </a:cubicBezTo>
                  <a:cubicBezTo>
                    <a:pt x="0" y="39"/>
                    <a:pt x="0" y="39"/>
                    <a:pt x="0" y="39"/>
                  </a:cubicBezTo>
                  <a:cubicBezTo>
                    <a:pt x="0" y="77"/>
                    <a:pt x="0" y="77"/>
                    <a:pt x="0" y="77"/>
                  </a:cubicBezTo>
                  <a:cubicBezTo>
                    <a:pt x="18" y="77"/>
                    <a:pt x="18" y="77"/>
                    <a:pt x="18" y="77"/>
                  </a:cubicBezTo>
                  <a:cubicBezTo>
                    <a:pt x="18" y="151"/>
                    <a:pt x="18" y="151"/>
                    <a:pt x="18" y="151"/>
                  </a:cubicBezTo>
                  <a:cubicBezTo>
                    <a:pt x="18" y="187"/>
                    <a:pt x="37" y="198"/>
                    <a:pt x="64" y="198"/>
                  </a:cubicBezTo>
                  <a:cubicBezTo>
                    <a:pt x="79" y="198"/>
                    <a:pt x="89" y="194"/>
                    <a:pt x="99" y="189"/>
                  </a:cubicBezTo>
                  <a:cubicBezTo>
                    <a:pt x="99" y="153"/>
                    <a:pt x="99" y="153"/>
                    <a:pt x="99" y="153"/>
                  </a:cubicBezTo>
                  <a:cubicBezTo>
                    <a:pt x="92" y="157"/>
                    <a:pt x="85" y="159"/>
                    <a:pt x="77" y="159"/>
                  </a:cubicBezTo>
                  <a:cubicBezTo>
                    <a:pt x="67" y="159"/>
                    <a:pt x="63" y="154"/>
                    <a:pt x="63" y="144"/>
                  </a:cubicBezTo>
                  <a:cubicBezTo>
                    <a:pt x="63" y="77"/>
                    <a:pt x="63" y="77"/>
                    <a:pt x="63" y="77"/>
                  </a:cubicBezTo>
                  <a:cubicBezTo>
                    <a:pt x="99" y="77"/>
                    <a:pt x="99" y="77"/>
                    <a:pt x="99" y="77"/>
                  </a:cubicBezTo>
                  <a:cubicBezTo>
                    <a:pt x="99" y="39"/>
                    <a:pt x="99" y="39"/>
                    <a:pt x="99" y="39"/>
                  </a:cubicBezTo>
                  <a:cubicBezTo>
                    <a:pt x="63" y="39"/>
                    <a:pt x="63" y="39"/>
                    <a:pt x="63" y="39"/>
                  </a:cubicBezTo>
                  <a:lnTo>
                    <a:pt x="63"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2" name="Freeform 10"/>
            <p:cNvSpPr>
              <a:spLocks noEditPoints="1"/>
            </p:cNvSpPr>
            <p:nvPr userDrawn="1"/>
          </p:nvSpPr>
          <p:spPr bwMode="gray">
            <a:xfrm>
              <a:off x="4886" y="2206"/>
              <a:ext cx="387" cy="487"/>
            </a:xfrm>
            <a:custGeom>
              <a:avLst/>
              <a:gdLst>
                <a:gd name="T0" fmla="*/ 93 w 164"/>
                <a:gd name="T1" fmla="*/ 0 h 206"/>
                <a:gd name="T2" fmla="*/ 44 w 164"/>
                <a:gd name="T3" fmla="*/ 26 h 206"/>
                <a:gd name="T4" fmla="*/ 44 w 164"/>
                <a:gd name="T5" fmla="*/ 3 h 206"/>
                <a:gd name="T6" fmla="*/ 0 w 164"/>
                <a:gd name="T7" fmla="*/ 3 h 206"/>
                <a:gd name="T8" fmla="*/ 0 w 164"/>
                <a:gd name="T9" fmla="*/ 206 h 206"/>
                <a:gd name="T10" fmla="*/ 44 w 164"/>
                <a:gd name="T11" fmla="*/ 206 h 206"/>
                <a:gd name="T12" fmla="*/ 44 w 164"/>
                <a:gd name="T13" fmla="*/ 139 h 206"/>
                <a:gd name="T14" fmla="*/ 93 w 164"/>
                <a:gd name="T15" fmla="*/ 162 h 206"/>
                <a:gd name="T16" fmla="*/ 164 w 164"/>
                <a:gd name="T17" fmla="*/ 81 h 206"/>
                <a:gd name="T18" fmla="*/ 164 w 164"/>
                <a:gd name="T19" fmla="*/ 81 h 206"/>
                <a:gd name="T20" fmla="*/ 93 w 164"/>
                <a:gd name="T21" fmla="*/ 0 h 206"/>
                <a:gd name="T22" fmla="*/ 120 w 164"/>
                <a:gd name="T23" fmla="*/ 81 h 206"/>
                <a:gd name="T24" fmla="*/ 81 w 164"/>
                <a:gd name="T25" fmla="*/ 124 h 206"/>
                <a:gd name="T26" fmla="*/ 44 w 164"/>
                <a:gd name="T27" fmla="*/ 81 h 206"/>
                <a:gd name="T28" fmla="*/ 44 w 164"/>
                <a:gd name="T29" fmla="*/ 81 h 206"/>
                <a:gd name="T30" fmla="*/ 81 w 164"/>
                <a:gd name="T31" fmla="*/ 38 h 206"/>
                <a:gd name="T32" fmla="*/ 120 w 164"/>
                <a:gd name="T33" fmla="*/ 8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06">
                  <a:moveTo>
                    <a:pt x="93" y="0"/>
                  </a:moveTo>
                  <a:cubicBezTo>
                    <a:pt x="70" y="0"/>
                    <a:pt x="55" y="11"/>
                    <a:pt x="44" y="26"/>
                  </a:cubicBezTo>
                  <a:cubicBezTo>
                    <a:pt x="44" y="3"/>
                    <a:pt x="44" y="3"/>
                    <a:pt x="44" y="3"/>
                  </a:cubicBezTo>
                  <a:cubicBezTo>
                    <a:pt x="0" y="3"/>
                    <a:pt x="0" y="3"/>
                    <a:pt x="0" y="3"/>
                  </a:cubicBezTo>
                  <a:cubicBezTo>
                    <a:pt x="0" y="206"/>
                    <a:pt x="0" y="206"/>
                    <a:pt x="0" y="206"/>
                  </a:cubicBezTo>
                  <a:cubicBezTo>
                    <a:pt x="44" y="206"/>
                    <a:pt x="44" y="206"/>
                    <a:pt x="44" y="206"/>
                  </a:cubicBezTo>
                  <a:cubicBezTo>
                    <a:pt x="44" y="139"/>
                    <a:pt x="44" y="139"/>
                    <a:pt x="44" y="139"/>
                  </a:cubicBezTo>
                  <a:cubicBezTo>
                    <a:pt x="55" y="151"/>
                    <a:pt x="69" y="162"/>
                    <a:pt x="93" y="162"/>
                  </a:cubicBezTo>
                  <a:cubicBezTo>
                    <a:pt x="130" y="162"/>
                    <a:pt x="164" y="133"/>
                    <a:pt x="164" y="81"/>
                  </a:cubicBezTo>
                  <a:cubicBezTo>
                    <a:pt x="164" y="81"/>
                    <a:pt x="164" y="81"/>
                    <a:pt x="164" y="81"/>
                  </a:cubicBezTo>
                  <a:cubicBezTo>
                    <a:pt x="164" y="29"/>
                    <a:pt x="129" y="0"/>
                    <a:pt x="93" y="0"/>
                  </a:cubicBezTo>
                  <a:close/>
                  <a:moveTo>
                    <a:pt x="120" y="81"/>
                  </a:moveTo>
                  <a:cubicBezTo>
                    <a:pt x="120" y="108"/>
                    <a:pt x="102" y="124"/>
                    <a:pt x="81" y="124"/>
                  </a:cubicBezTo>
                  <a:cubicBezTo>
                    <a:pt x="61" y="124"/>
                    <a:pt x="44" y="107"/>
                    <a:pt x="44" y="81"/>
                  </a:cubicBezTo>
                  <a:cubicBezTo>
                    <a:pt x="44" y="81"/>
                    <a:pt x="44" y="81"/>
                    <a:pt x="44" y="81"/>
                  </a:cubicBezTo>
                  <a:cubicBezTo>
                    <a:pt x="44" y="55"/>
                    <a:pt x="61" y="38"/>
                    <a:pt x="81" y="38"/>
                  </a:cubicBezTo>
                  <a:cubicBezTo>
                    <a:pt x="102" y="38"/>
                    <a:pt x="120" y="55"/>
                    <a:pt x="120" y="8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3" name="Freeform 11"/>
            <p:cNvSpPr>
              <a:spLocks noEditPoints="1"/>
            </p:cNvSpPr>
            <p:nvPr userDrawn="1"/>
          </p:nvSpPr>
          <p:spPr bwMode="gray">
            <a:xfrm>
              <a:off x="5316" y="2206"/>
              <a:ext cx="385" cy="487"/>
            </a:xfrm>
            <a:custGeom>
              <a:avLst/>
              <a:gdLst>
                <a:gd name="T0" fmla="*/ 92 w 163"/>
                <a:gd name="T1" fmla="*/ 0 h 206"/>
                <a:gd name="T2" fmla="*/ 44 w 163"/>
                <a:gd name="T3" fmla="*/ 26 h 206"/>
                <a:gd name="T4" fmla="*/ 44 w 163"/>
                <a:gd name="T5" fmla="*/ 3 h 206"/>
                <a:gd name="T6" fmla="*/ 0 w 163"/>
                <a:gd name="T7" fmla="*/ 3 h 206"/>
                <a:gd name="T8" fmla="*/ 0 w 163"/>
                <a:gd name="T9" fmla="*/ 206 h 206"/>
                <a:gd name="T10" fmla="*/ 44 w 163"/>
                <a:gd name="T11" fmla="*/ 206 h 206"/>
                <a:gd name="T12" fmla="*/ 44 w 163"/>
                <a:gd name="T13" fmla="*/ 139 h 206"/>
                <a:gd name="T14" fmla="*/ 92 w 163"/>
                <a:gd name="T15" fmla="*/ 162 h 206"/>
                <a:gd name="T16" fmla="*/ 163 w 163"/>
                <a:gd name="T17" fmla="*/ 81 h 206"/>
                <a:gd name="T18" fmla="*/ 163 w 163"/>
                <a:gd name="T19" fmla="*/ 81 h 206"/>
                <a:gd name="T20" fmla="*/ 92 w 163"/>
                <a:gd name="T21" fmla="*/ 0 h 206"/>
                <a:gd name="T22" fmla="*/ 119 w 163"/>
                <a:gd name="T23" fmla="*/ 81 h 206"/>
                <a:gd name="T24" fmla="*/ 81 w 163"/>
                <a:gd name="T25" fmla="*/ 124 h 206"/>
                <a:gd name="T26" fmla="*/ 43 w 163"/>
                <a:gd name="T27" fmla="*/ 81 h 206"/>
                <a:gd name="T28" fmla="*/ 43 w 163"/>
                <a:gd name="T29" fmla="*/ 81 h 206"/>
                <a:gd name="T30" fmla="*/ 81 w 163"/>
                <a:gd name="T31" fmla="*/ 38 h 206"/>
                <a:gd name="T32" fmla="*/ 119 w 163"/>
                <a:gd name="T33" fmla="*/ 8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3" h="206">
                  <a:moveTo>
                    <a:pt x="92" y="0"/>
                  </a:moveTo>
                  <a:cubicBezTo>
                    <a:pt x="69" y="0"/>
                    <a:pt x="55" y="11"/>
                    <a:pt x="44" y="26"/>
                  </a:cubicBezTo>
                  <a:cubicBezTo>
                    <a:pt x="44" y="3"/>
                    <a:pt x="44" y="3"/>
                    <a:pt x="44" y="3"/>
                  </a:cubicBezTo>
                  <a:cubicBezTo>
                    <a:pt x="0" y="3"/>
                    <a:pt x="0" y="3"/>
                    <a:pt x="0" y="3"/>
                  </a:cubicBezTo>
                  <a:cubicBezTo>
                    <a:pt x="0" y="206"/>
                    <a:pt x="0" y="206"/>
                    <a:pt x="0" y="206"/>
                  </a:cubicBezTo>
                  <a:cubicBezTo>
                    <a:pt x="44" y="206"/>
                    <a:pt x="44" y="206"/>
                    <a:pt x="44" y="206"/>
                  </a:cubicBezTo>
                  <a:cubicBezTo>
                    <a:pt x="44" y="139"/>
                    <a:pt x="44" y="139"/>
                    <a:pt x="44" y="139"/>
                  </a:cubicBezTo>
                  <a:cubicBezTo>
                    <a:pt x="54" y="151"/>
                    <a:pt x="69" y="162"/>
                    <a:pt x="92" y="162"/>
                  </a:cubicBezTo>
                  <a:cubicBezTo>
                    <a:pt x="129" y="162"/>
                    <a:pt x="163" y="133"/>
                    <a:pt x="163" y="81"/>
                  </a:cubicBezTo>
                  <a:cubicBezTo>
                    <a:pt x="163" y="81"/>
                    <a:pt x="163" y="81"/>
                    <a:pt x="163" y="81"/>
                  </a:cubicBezTo>
                  <a:cubicBezTo>
                    <a:pt x="163" y="29"/>
                    <a:pt x="129" y="0"/>
                    <a:pt x="92" y="0"/>
                  </a:cubicBezTo>
                  <a:close/>
                  <a:moveTo>
                    <a:pt x="119" y="81"/>
                  </a:moveTo>
                  <a:cubicBezTo>
                    <a:pt x="119" y="108"/>
                    <a:pt x="102" y="124"/>
                    <a:pt x="81" y="124"/>
                  </a:cubicBezTo>
                  <a:cubicBezTo>
                    <a:pt x="60" y="124"/>
                    <a:pt x="43" y="107"/>
                    <a:pt x="43" y="81"/>
                  </a:cubicBezTo>
                  <a:cubicBezTo>
                    <a:pt x="43" y="81"/>
                    <a:pt x="43" y="81"/>
                    <a:pt x="43" y="81"/>
                  </a:cubicBezTo>
                  <a:cubicBezTo>
                    <a:pt x="43" y="55"/>
                    <a:pt x="60" y="38"/>
                    <a:pt x="81" y="38"/>
                  </a:cubicBezTo>
                  <a:cubicBezTo>
                    <a:pt x="102" y="38"/>
                    <a:pt x="119" y="55"/>
                    <a:pt x="119" y="8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4" name="Freeform 12"/>
            <p:cNvSpPr>
              <a:spLocks noEditPoints="1"/>
            </p:cNvSpPr>
            <p:nvPr userDrawn="1"/>
          </p:nvSpPr>
          <p:spPr bwMode="gray">
            <a:xfrm>
              <a:off x="4364" y="2097"/>
              <a:ext cx="496" cy="485"/>
            </a:xfrm>
            <a:custGeom>
              <a:avLst/>
              <a:gdLst>
                <a:gd name="T0" fmla="*/ 201 w 496"/>
                <a:gd name="T1" fmla="*/ 0 h 485"/>
                <a:gd name="T2" fmla="*/ 0 w 496"/>
                <a:gd name="T3" fmla="*/ 485 h 485"/>
                <a:gd name="T4" fmla="*/ 109 w 496"/>
                <a:gd name="T5" fmla="*/ 485 h 485"/>
                <a:gd name="T6" fmla="*/ 151 w 496"/>
                <a:gd name="T7" fmla="*/ 376 h 485"/>
                <a:gd name="T8" fmla="*/ 343 w 496"/>
                <a:gd name="T9" fmla="*/ 376 h 485"/>
                <a:gd name="T10" fmla="*/ 385 w 496"/>
                <a:gd name="T11" fmla="*/ 485 h 485"/>
                <a:gd name="T12" fmla="*/ 496 w 496"/>
                <a:gd name="T13" fmla="*/ 485 h 485"/>
                <a:gd name="T14" fmla="*/ 295 w 496"/>
                <a:gd name="T15" fmla="*/ 0 h 485"/>
                <a:gd name="T16" fmla="*/ 201 w 496"/>
                <a:gd name="T17" fmla="*/ 0 h 485"/>
                <a:gd name="T18" fmla="*/ 182 w 496"/>
                <a:gd name="T19" fmla="*/ 284 h 485"/>
                <a:gd name="T20" fmla="*/ 246 w 496"/>
                <a:gd name="T21" fmla="*/ 128 h 485"/>
                <a:gd name="T22" fmla="*/ 309 w 496"/>
                <a:gd name="T23" fmla="*/ 284 h 485"/>
                <a:gd name="T24" fmla="*/ 182 w 496"/>
                <a:gd name="T25" fmla="*/ 284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6" h="485">
                  <a:moveTo>
                    <a:pt x="201" y="0"/>
                  </a:moveTo>
                  <a:lnTo>
                    <a:pt x="0" y="485"/>
                  </a:lnTo>
                  <a:lnTo>
                    <a:pt x="109" y="485"/>
                  </a:lnTo>
                  <a:lnTo>
                    <a:pt x="151" y="376"/>
                  </a:lnTo>
                  <a:lnTo>
                    <a:pt x="343" y="376"/>
                  </a:lnTo>
                  <a:lnTo>
                    <a:pt x="385" y="485"/>
                  </a:lnTo>
                  <a:lnTo>
                    <a:pt x="496" y="485"/>
                  </a:lnTo>
                  <a:lnTo>
                    <a:pt x="295" y="0"/>
                  </a:lnTo>
                  <a:lnTo>
                    <a:pt x="201" y="0"/>
                  </a:lnTo>
                  <a:close/>
                  <a:moveTo>
                    <a:pt x="182" y="284"/>
                  </a:moveTo>
                  <a:lnTo>
                    <a:pt x="246" y="128"/>
                  </a:lnTo>
                  <a:lnTo>
                    <a:pt x="309" y="284"/>
                  </a:lnTo>
                  <a:lnTo>
                    <a:pt x="182" y="28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5" name="Freeform 13"/>
            <p:cNvSpPr>
              <a:spLocks noEditPoints="1"/>
            </p:cNvSpPr>
            <p:nvPr userDrawn="1"/>
          </p:nvSpPr>
          <p:spPr bwMode="gray">
            <a:xfrm>
              <a:off x="5758" y="2232"/>
              <a:ext cx="52" cy="71"/>
            </a:xfrm>
            <a:custGeom>
              <a:avLst/>
              <a:gdLst>
                <a:gd name="T0" fmla="*/ 19 w 22"/>
                <a:gd name="T1" fmla="*/ 15 h 30"/>
                <a:gd name="T2" fmla="*/ 22 w 22"/>
                <a:gd name="T3" fmla="*/ 9 h 30"/>
                <a:gd name="T4" fmla="*/ 19 w 22"/>
                <a:gd name="T5" fmla="*/ 3 h 30"/>
                <a:gd name="T6" fmla="*/ 11 w 22"/>
                <a:gd name="T7" fmla="*/ 0 h 30"/>
                <a:gd name="T8" fmla="*/ 0 w 22"/>
                <a:gd name="T9" fmla="*/ 0 h 30"/>
                <a:gd name="T10" fmla="*/ 0 w 22"/>
                <a:gd name="T11" fmla="*/ 30 h 30"/>
                <a:gd name="T12" fmla="*/ 4 w 22"/>
                <a:gd name="T13" fmla="*/ 30 h 30"/>
                <a:gd name="T14" fmla="*/ 4 w 22"/>
                <a:gd name="T15" fmla="*/ 17 h 30"/>
                <a:gd name="T16" fmla="*/ 9 w 22"/>
                <a:gd name="T17" fmla="*/ 17 h 30"/>
                <a:gd name="T18" fmla="*/ 17 w 22"/>
                <a:gd name="T19" fmla="*/ 30 h 30"/>
                <a:gd name="T20" fmla="*/ 22 w 22"/>
                <a:gd name="T21" fmla="*/ 30 h 30"/>
                <a:gd name="T22" fmla="*/ 14 w 22"/>
                <a:gd name="T23" fmla="*/ 17 h 30"/>
                <a:gd name="T24" fmla="*/ 19 w 22"/>
                <a:gd name="T25" fmla="*/ 15 h 30"/>
                <a:gd name="T26" fmla="*/ 9 w 22"/>
                <a:gd name="T27" fmla="*/ 14 h 30"/>
                <a:gd name="T28" fmla="*/ 4 w 22"/>
                <a:gd name="T29" fmla="*/ 14 h 30"/>
                <a:gd name="T30" fmla="*/ 4 w 22"/>
                <a:gd name="T31" fmla="*/ 4 h 30"/>
                <a:gd name="T32" fmla="*/ 10 w 22"/>
                <a:gd name="T33" fmla="*/ 4 h 30"/>
                <a:gd name="T34" fmla="*/ 13 w 22"/>
                <a:gd name="T35" fmla="*/ 4 h 30"/>
                <a:gd name="T36" fmla="*/ 15 w 22"/>
                <a:gd name="T37" fmla="*/ 5 h 30"/>
                <a:gd name="T38" fmla="*/ 16 w 22"/>
                <a:gd name="T39" fmla="*/ 6 h 30"/>
                <a:gd name="T40" fmla="*/ 17 w 22"/>
                <a:gd name="T41" fmla="*/ 9 h 30"/>
                <a:gd name="T42" fmla="*/ 16 w 22"/>
                <a:gd name="T43" fmla="*/ 12 h 30"/>
                <a:gd name="T44" fmla="*/ 15 w 22"/>
                <a:gd name="T45" fmla="*/ 13 h 30"/>
                <a:gd name="T46" fmla="*/ 12 w 22"/>
                <a:gd name="T47" fmla="*/ 14 h 30"/>
                <a:gd name="T48" fmla="*/ 9 w 22"/>
                <a:gd name="T49"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30">
                  <a:moveTo>
                    <a:pt x="19" y="15"/>
                  </a:moveTo>
                  <a:cubicBezTo>
                    <a:pt x="21" y="14"/>
                    <a:pt x="22" y="12"/>
                    <a:pt x="22" y="9"/>
                  </a:cubicBezTo>
                  <a:cubicBezTo>
                    <a:pt x="22" y="6"/>
                    <a:pt x="21" y="4"/>
                    <a:pt x="19" y="3"/>
                  </a:cubicBezTo>
                  <a:cubicBezTo>
                    <a:pt x="17" y="1"/>
                    <a:pt x="15" y="0"/>
                    <a:pt x="11" y="0"/>
                  </a:cubicBezTo>
                  <a:cubicBezTo>
                    <a:pt x="0" y="0"/>
                    <a:pt x="0" y="0"/>
                    <a:pt x="0" y="0"/>
                  </a:cubicBezTo>
                  <a:cubicBezTo>
                    <a:pt x="0" y="30"/>
                    <a:pt x="0" y="30"/>
                    <a:pt x="0" y="30"/>
                  </a:cubicBezTo>
                  <a:cubicBezTo>
                    <a:pt x="4" y="30"/>
                    <a:pt x="4" y="30"/>
                    <a:pt x="4" y="30"/>
                  </a:cubicBezTo>
                  <a:cubicBezTo>
                    <a:pt x="4" y="17"/>
                    <a:pt x="4" y="17"/>
                    <a:pt x="4" y="17"/>
                  </a:cubicBezTo>
                  <a:cubicBezTo>
                    <a:pt x="9" y="17"/>
                    <a:pt x="9" y="17"/>
                    <a:pt x="9" y="17"/>
                  </a:cubicBezTo>
                  <a:cubicBezTo>
                    <a:pt x="17" y="30"/>
                    <a:pt x="17" y="30"/>
                    <a:pt x="17" y="30"/>
                  </a:cubicBezTo>
                  <a:cubicBezTo>
                    <a:pt x="22" y="30"/>
                    <a:pt x="22" y="30"/>
                    <a:pt x="22" y="30"/>
                  </a:cubicBezTo>
                  <a:cubicBezTo>
                    <a:pt x="14" y="17"/>
                    <a:pt x="14" y="17"/>
                    <a:pt x="14" y="17"/>
                  </a:cubicBezTo>
                  <a:cubicBezTo>
                    <a:pt x="16" y="17"/>
                    <a:pt x="18" y="16"/>
                    <a:pt x="19" y="15"/>
                  </a:cubicBezTo>
                  <a:close/>
                  <a:moveTo>
                    <a:pt x="9" y="14"/>
                  </a:moveTo>
                  <a:cubicBezTo>
                    <a:pt x="4" y="14"/>
                    <a:pt x="4" y="14"/>
                    <a:pt x="4" y="14"/>
                  </a:cubicBezTo>
                  <a:cubicBezTo>
                    <a:pt x="4" y="4"/>
                    <a:pt x="4" y="4"/>
                    <a:pt x="4" y="4"/>
                  </a:cubicBezTo>
                  <a:cubicBezTo>
                    <a:pt x="10" y="4"/>
                    <a:pt x="10" y="4"/>
                    <a:pt x="10" y="4"/>
                  </a:cubicBezTo>
                  <a:cubicBezTo>
                    <a:pt x="11" y="4"/>
                    <a:pt x="12" y="4"/>
                    <a:pt x="13" y="4"/>
                  </a:cubicBezTo>
                  <a:cubicBezTo>
                    <a:pt x="14" y="4"/>
                    <a:pt x="14" y="5"/>
                    <a:pt x="15" y="5"/>
                  </a:cubicBezTo>
                  <a:cubicBezTo>
                    <a:pt x="16" y="5"/>
                    <a:pt x="16" y="6"/>
                    <a:pt x="16" y="6"/>
                  </a:cubicBezTo>
                  <a:cubicBezTo>
                    <a:pt x="17" y="7"/>
                    <a:pt x="17" y="8"/>
                    <a:pt x="17" y="9"/>
                  </a:cubicBezTo>
                  <a:cubicBezTo>
                    <a:pt x="17" y="10"/>
                    <a:pt x="17" y="11"/>
                    <a:pt x="16" y="12"/>
                  </a:cubicBezTo>
                  <a:cubicBezTo>
                    <a:pt x="16" y="12"/>
                    <a:pt x="15" y="13"/>
                    <a:pt x="15" y="13"/>
                  </a:cubicBezTo>
                  <a:cubicBezTo>
                    <a:pt x="14" y="13"/>
                    <a:pt x="13" y="13"/>
                    <a:pt x="12" y="14"/>
                  </a:cubicBezTo>
                  <a:cubicBezTo>
                    <a:pt x="11" y="14"/>
                    <a:pt x="10" y="14"/>
                    <a:pt x="9" y="1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6" name="Freeform 14"/>
            <p:cNvSpPr>
              <a:spLocks noEditPoints="1"/>
            </p:cNvSpPr>
            <p:nvPr userDrawn="1"/>
          </p:nvSpPr>
          <p:spPr bwMode="gray">
            <a:xfrm>
              <a:off x="5720" y="2208"/>
              <a:ext cx="120" cy="121"/>
            </a:xfrm>
            <a:custGeom>
              <a:avLst/>
              <a:gdLst>
                <a:gd name="T0" fmla="*/ 49 w 51"/>
                <a:gd name="T1" fmla="*/ 15 h 51"/>
                <a:gd name="T2" fmla="*/ 44 w 51"/>
                <a:gd name="T3" fmla="*/ 7 h 51"/>
                <a:gd name="T4" fmla="*/ 35 w 51"/>
                <a:gd name="T5" fmla="*/ 2 h 51"/>
                <a:gd name="T6" fmla="*/ 26 w 51"/>
                <a:gd name="T7" fmla="*/ 0 h 51"/>
                <a:gd name="T8" fmla="*/ 16 w 51"/>
                <a:gd name="T9" fmla="*/ 2 h 51"/>
                <a:gd name="T10" fmla="*/ 8 w 51"/>
                <a:gd name="T11" fmla="*/ 7 h 51"/>
                <a:gd name="T12" fmla="*/ 2 w 51"/>
                <a:gd name="T13" fmla="*/ 15 h 51"/>
                <a:gd name="T14" fmla="*/ 0 w 51"/>
                <a:gd name="T15" fmla="*/ 25 h 51"/>
                <a:gd name="T16" fmla="*/ 2 w 51"/>
                <a:gd name="T17" fmla="*/ 35 h 51"/>
                <a:gd name="T18" fmla="*/ 8 w 51"/>
                <a:gd name="T19" fmla="*/ 44 h 51"/>
                <a:gd name="T20" fmla="*/ 16 w 51"/>
                <a:gd name="T21" fmla="*/ 49 h 51"/>
                <a:gd name="T22" fmla="*/ 26 w 51"/>
                <a:gd name="T23" fmla="*/ 51 h 51"/>
                <a:gd name="T24" fmla="*/ 35 w 51"/>
                <a:gd name="T25" fmla="*/ 49 h 51"/>
                <a:gd name="T26" fmla="*/ 44 w 51"/>
                <a:gd name="T27" fmla="*/ 44 h 51"/>
                <a:gd name="T28" fmla="*/ 49 w 51"/>
                <a:gd name="T29" fmla="*/ 35 h 51"/>
                <a:gd name="T30" fmla="*/ 51 w 51"/>
                <a:gd name="T31" fmla="*/ 25 h 51"/>
                <a:gd name="T32" fmla="*/ 49 w 51"/>
                <a:gd name="T33" fmla="*/ 15 h 51"/>
                <a:gd name="T34" fmla="*/ 45 w 51"/>
                <a:gd name="T35" fmla="*/ 34 h 51"/>
                <a:gd name="T36" fmla="*/ 41 w 51"/>
                <a:gd name="T37" fmla="*/ 41 h 51"/>
                <a:gd name="T38" fmla="*/ 34 w 51"/>
                <a:gd name="T39" fmla="*/ 45 h 51"/>
                <a:gd name="T40" fmla="*/ 26 w 51"/>
                <a:gd name="T41" fmla="*/ 47 h 51"/>
                <a:gd name="T42" fmla="*/ 17 w 51"/>
                <a:gd name="T43" fmla="*/ 45 h 51"/>
                <a:gd name="T44" fmla="*/ 11 w 51"/>
                <a:gd name="T45" fmla="*/ 41 h 51"/>
                <a:gd name="T46" fmla="*/ 6 w 51"/>
                <a:gd name="T47" fmla="*/ 34 h 51"/>
                <a:gd name="T48" fmla="*/ 5 w 51"/>
                <a:gd name="T49" fmla="*/ 25 h 51"/>
                <a:gd name="T50" fmla="*/ 6 w 51"/>
                <a:gd name="T51" fmla="*/ 17 h 51"/>
                <a:gd name="T52" fmla="*/ 11 w 51"/>
                <a:gd name="T53" fmla="*/ 10 h 51"/>
                <a:gd name="T54" fmla="*/ 17 w 51"/>
                <a:gd name="T55" fmla="*/ 5 h 51"/>
                <a:gd name="T56" fmla="*/ 26 w 51"/>
                <a:gd name="T57" fmla="*/ 4 h 51"/>
                <a:gd name="T58" fmla="*/ 34 w 51"/>
                <a:gd name="T59" fmla="*/ 5 h 51"/>
                <a:gd name="T60" fmla="*/ 41 w 51"/>
                <a:gd name="T61" fmla="*/ 10 h 51"/>
                <a:gd name="T62" fmla="*/ 45 w 51"/>
                <a:gd name="T63" fmla="*/ 17 h 51"/>
                <a:gd name="T64" fmla="*/ 47 w 51"/>
                <a:gd name="T65" fmla="*/ 25 h 51"/>
                <a:gd name="T66" fmla="*/ 45 w 51"/>
                <a:gd name="T67" fmla="*/ 3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 h="51">
                  <a:moveTo>
                    <a:pt x="49" y="15"/>
                  </a:moveTo>
                  <a:cubicBezTo>
                    <a:pt x="48" y="12"/>
                    <a:pt x="46" y="9"/>
                    <a:pt x="44" y="7"/>
                  </a:cubicBezTo>
                  <a:cubicBezTo>
                    <a:pt x="41" y="5"/>
                    <a:pt x="39" y="3"/>
                    <a:pt x="35" y="2"/>
                  </a:cubicBezTo>
                  <a:cubicBezTo>
                    <a:pt x="32" y="0"/>
                    <a:pt x="29" y="0"/>
                    <a:pt x="26" y="0"/>
                  </a:cubicBezTo>
                  <a:cubicBezTo>
                    <a:pt x="22" y="0"/>
                    <a:pt x="19" y="0"/>
                    <a:pt x="16" y="2"/>
                  </a:cubicBezTo>
                  <a:cubicBezTo>
                    <a:pt x="13" y="3"/>
                    <a:pt x="10" y="5"/>
                    <a:pt x="8" y="7"/>
                  </a:cubicBezTo>
                  <a:cubicBezTo>
                    <a:pt x="5" y="9"/>
                    <a:pt x="3" y="12"/>
                    <a:pt x="2" y="15"/>
                  </a:cubicBezTo>
                  <a:cubicBezTo>
                    <a:pt x="1" y="18"/>
                    <a:pt x="0" y="22"/>
                    <a:pt x="0" y="25"/>
                  </a:cubicBezTo>
                  <a:cubicBezTo>
                    <a:pt x="0" y="29"/>
                    <a:pt x="1" y="32"/>
                    <a:pt x="2" y="35"/>
                  </a:cubicBezTo>
                  <a:cubicBezTo>
                    <a:pt x="3" y="39"/>
                    <a:pt x="5" y="41"/>
                    <a:pt x="8" y="44"/>
                  </a:cubicBezTo>
                  <a:cubicBezTo>
                    <a:pt x="10" y="46"/>
                    <a:pt x="13" y="48"/>
                    <a:pt x="16" y="49"/>
                  </a:cubicBezTo>
                  <a:cubicBezTo>
                    <a:pt x="19" y="50"/>
                    <a:pt x="22" y="51"/>
                    <a:pt x="26" y="51"/>
                  </a:cubicBezTo>
                  <a:cubicBezTo>
                    <a:pt x="29" y="51"/>
                    <a:pt x="32" y="50"/>
                    <a:pt x="35" y="49"/>
                  </a:cubicBezTo>
                  <a:cubicBezTo>
                    <a:pt x="39" y="48"/>
                    <a:pt x="41" y="46"/>
                    <a:pt x="44" y="44"/>
                  </a:cubicBezTo>
                  <a:cubicBezTo>
                    <a:pt x="46" y="41"/>
                    <a:pt x="48" y="39"/>
                    <a:pt x="49" y="35"/>
                  </a:cubicBezTo>
                  <a:cubicBezTo>
                    <a:pt x="51" y="32"/>
                    <a:pt x="51" y="29"/>
                    <a:pt x="51" y="25"/>
                  </a:cubicBezTo>
                  <a:cubicBezTo>
                    <a:pt x="51" y="22"/>
                    <a:pt x="51" y="18"/>
                    <a:pt x="49" y="15"/>
                  </a:cubicBezTo>
                  <a:close/>
                  <a:moveTo>
                    <a:pt x="45" y="34"/>
                  </a:moveTo>
                  <a:cubicBezTo>
                    <a:pt x="44" y="37"/>
                    <a:pt x="42" y="39"/>
                    <a:pt x="41" y="41"/>
                  </a:cubicBezTo>
                  <a:cubicBezTo>
                    <a:pt x="39" y="43"/>
                    <a:pt x="36" y="44"/>
                    <a:pt x="34" y="45"/>
                  </a:cubicBezTo>
                  <a:cubicBezTo>
                    <a:pt x="31" y="47"/>
                    <a:pt x="29" y="47"/>
                    <a:pt x="26" y="47"/>
                  </a:cubicBezTo>
                  <a:cubicBezTo>
                    <a:pt x="23" y="47"/>
                    <a:pt x="20" y="47"/>
                    <a:pt x="17" y="45"/>
                  </a:cubicBezTo>
                  <a:cubicBezTo>
                    <a:pt x="15" y="44"/>
                    <a:pt x="12" y="43"/>
                    <a:pt x="11" y="41"/>
                  </a:cubicBezTo>
                  <a:cubicBezTo>
                    <a:pt x="9" y="39"/>
                    <a:pt x="7" y="37"/>
                    <a:pt x="6" y="34"/>
                  </a:cubicBezTo>
                  <a:cubicBezTo>
                    <a:pt x="5" y="31"/>
                    <a:pt x="5" y="28"/>
                    <a:pt x="5" y="25"/>
                  </a:cubicBezTo>
                  <a:cubicBezTo>
                    <a:pt x="5" y="22"/>
                    <a:pt x="5" y="19"/>
                    <a:pt x="6" y="17"/>
                  </a:cubicBezTo>
                  <a:cubicBezTo>
                    <a:pt x="7" y="14"/>
                    <a:pt x="9" y="12"/>
                    <a:pt x="11" y="10"/>
                  </a:cubicBezTo>
                  <a:cubicBezTo>
                    <a:pt x="12" y="8"/>
                    <a:pt x="15" y="6"/>
                    <a:pt x="17" y="5"/>
                  </a:cubicBezTo>
                  <a:cubicBezTo>
                    <a:pt x="20" y="4"/>
                    <a:pt x="23" y="4"/>
                    <a:pt x="26" y="4"/>
                  </a:cubicBezTo>
                  <a:cubicBezTo>
                    <a:pt x="29" y="4"/>
                    <a:pt x="31" y="4"/>
                    <a:pt x="34" y="5"/>
                  </a:cubicBezTo>
                  <a:cubicBezTo>
                    <a:pt x="36" y="6"/>
                    <a:pt x="39" y="8"/>
                    <a:pt x="41" y="10"/>
                  </a:cubicBezTo>
                  <a:cubicBezTo>
                    <a:pt x="42" y="12"/>
                    <a:pt x="44" y="14"/>
                    <a:pt x="45" y="17"/>
                  </a:cubicBezTo>
                  <a:cubicBezTo>
                    <a:pt x="46" y="19"/>
                    <a:pt x="47" y="22"/>
                    <a:pt x="47" y="25"/>
                  </a:cubicBezTo>
                  <a:cubicBezTo>
                    <a:pt x="47" y="28"/>
                    <a:pt x="46" y="31"/>
                    <a:pt x="45" y="3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grpSp>
      <p:sp>
        <p:nvSpPr>
          <p:cNvPr id="27" name="Footer Placeholder 3"/>
          <p:cNvSpPr>
            <a:spLocks noGrp="1"/>
          </p:cNvSpPr>
          <p:nvPr>
            <p:ph type="ftr" sz="quarter" idx="2"/>
          </p:nvPr>
        </p:nvSpPr>
        <p:spPr>
          <a:xfrm>
            <a:off x="742249" y="8868333"/>
            <a:ext cx="4906171" cy="107722"/>
          </a:xfrm>
          <a:prstGeom prst="rect">
            <a:avLst/>
          </a:prstGeom>
        </p:spPr>
        <p:txBody>
          <a:bodyPr vert="horz" wrap="square" lIns="0" tIns="0" rIns="0" bIns="0" rtlCol="0" anchor="ctr">
            <a:spAutoFit/>
          </a:bodyPr>
          <a:lstStyle>
            <a:lvl1pPr algn="l">
              <a:defRPr sz="700">
                <a:solidFill>
                  <a:schemeClr val="bg2"/>
                </a:solidFill>
              </a:defRPr>
            </a:lvl1pPr>
          </a:lstStyle>
          <a:p>
            <a:r>
              <a:rPr lang="en-US"/>
              <a:t>© 2019 NetApp, Inc. All rights reserved. </a:t>
            </a:r>
            <a:endParaRPr lang="en-US" dirty="0"/>
          </a:p>
        </p:txBody>
      </p:sp>
      <p:sp>
        <p:nvSpPr>
          <p:cNvPr id="28" name="Slide Number Placeholder 5"/>
          <p:cNvSpPr>
            <a:spLocks noGrp="1"/>
          </p:cNvSpPr>
          <p:nvPr>
            <p:ph type="sldNum" sz="quarter" idx="3"/>
          </p:nvPr>
        </p:nvSpPr>
        <p:spPr>
          <a:xfrm>
            <a:off x="382587" y="8852944"/>
            <a:ext cx="261144" cy="123111"/>
          </a:xfrm>
          <a:prstGeom prst="rect">
            <a:avLst/>
          </a:prstGeom>
        </p:spPr>
        <p:txBody>
          <a:bodyPr vert="horz" wrap="square" lIns="0" tIns="0" rIns="0" bIns="0" rtlCol="0" anchor="ctr">
            <a:spAutoFit/>
          </a:bodyPr>
          <a:lstStyle>
            <a:lvl1pPr algn="l">
              <a:defRPr sz="800" b="1">
                <a:solidFill>
                  <a:schemeClr val="bg2"/>
                </a:solidFill>
              </a:defRPr>
            </a:lvl1pPr>
          </a:lstStyle>
          <a:p>
            <a:fld id="{16AA2537-0790-4789-A16C-397C663A3332}" type="slidenum">
              <a:rPr lang="en-US" smtClean="0"/>
              <a:pPr/>
              <a:t>‹#›</a:t>
            </a:fld>
            <a:endParaRPr lang="en-US" dirty="0"/>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77838" y="301625"/>
            <a:ext cx="5902325" cy="33194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28600" y="3813048"/>
            <a:ext cx="6400800" cy="4956048"/>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charset="0"/>
              </a:rPr>
              <a:t>Click to edit Master text styles</a:t>
            </a:r>
          </a:p>
          <a:p>
            <a:pPr marL="168275" marR="0" lvl="1" indent="0" algn="l" defTabSz="914400" rtl="0" eaLnBrk="0" fontAlgn="base" latinLnBrk="0" hangingPunct="0">
              <a:lnSpc>
                <a:spcPct val="100000"/>
              </a:lnSpc>
              <a:spcBef>
                <a:spcPct val="30000"/>
              </a:spcBef>
              <a:spcAft>
                <a:spcPct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charset="0"/>
              </a:rPr>
              <a:t>Second level</a:t>
            </a:r>
          </a:p>
          <a:p>
            <a:pPr marL="349250" marR="0" lvl="2" indent="0" algn="l" defTabSz="914400" rtl="0" eaLnBrk="0" fontAlgn="base" latinLnBrk="0" hangingPunct="0">
              <a:lnSpc>
                <a:spcPct val="100000"/>
              </a:lnSpc>
              <a:spcBef>
                <a:spcPct val="30000"/>
              </a:spcBef>
              <a:spcAft>
                <a:spcPct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charset="0"/>
              </a:rPr>
              <a:t>Third level</a:t>
            </a:r>
          </a:p>
          <a:p>
            <a:pPr marL="517525" marR="0" lvl="3" indent="0" algn="l" defTabSz="914400" rtl="0" eaLnBrk="0" fontAlgn="base" latinLnBrk="0" hangingPunct="0">
              <a:lnSpc>
                <a:spcPct val="100000"/>
              </a:lnSpc>
              <a:spcBef>
                <a:spcPct val="30000"/>
              </a:spcBef>
              <a:spcAft>
                <a:spcPct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charset="0"/>
              </a:rPr>
              <a:t>Fourth level</a:t>
            </a:r>
          </a:p>
          <a:p>
            <a:pPr marL="685800" marR="0" lvl="4" indent="0" algn="l" defTabSz="914400" rtl="0" eaLnBrk="0" fontAlgn="base" latinLnBrk="0" hangingPunct="0">
              <a:lnSpc>
                <a:spcPct val="100000"/>
              </a:lnSpc>
              <a:spcBef>
                <a:spcPct val="30000"/>
              </a:spcBef>
              <a:spcAft>
                <a:spcPct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charset="0"/>
              </a:rPr>
              <a:t>Fifth level</a:t>
            </a:r>
          </a:p>
        </p:txBody>
      </p:sp>
      <p:grpSp>
        <p:nvGrpSpPr>
          <p:cNvPr id="22" name="NetApp Logo"/>
          <p:cNvGrpSpPr>
            <a:grpSpLocks noChangeAspect="1"/>
          </p:cNvGrpSpPr>
          <p:nvPr/>
        </p:nvGrpSpPr>
        <p:grpSpPr bwMode="gray">
          <a:xfrm>
            <a:off x="6176473" y="8839201"/>
            <a:ext cx="511222" cy="136854"/>
            <a:chOff x="1841" y="1625"/>
            <a:chExt cx="3997" cy="1070"/>
          </a:xfrm>
        </p:grpSpPr>
        <p:sp>
          <p:nvSpPr>
            <p:cNvPr id="23" name="AutoShape 4"/>
            <p:cNvSpPr>
              <a:spLocks noChangeAspect="1" noChangeArrowheads="1" noTextEdit="1"/>
            </p:cNvSpPr>
            <p:nvPr userDrawn="1"/>
          </p:nvSpPr>
          <p:spPr bwMode="gray">
            <a:xfrm>
              <a:off x="1841" y="1625"/>
              <a:ext cx="3997" cy="1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4" name="Freeform 6"/>
            <p:cNvSpPr>
              <a:spLocks/>
            </p:cNvSpPr>
            <p:nvPr userDrawn="1"/>
          </p:nvSpPr>
          <p:spPr bwMode="gray">
            <a:xfrm>
              <a:off x="1841" y="1625"/>
              <a:ext cx="1148" cy="957"/>
            </a:xfrm>
            <a:custGeom>
              <a:avLst/>
              <a:gdLst>
                <a:gd name="T0" fmla="*/ 0 w 1148"/>
                <a:gd name="T1" fmla="*/ 0 h 957"/>
                <a:gd name="T2" fmla="*/ 0 w 1148"/>
                <a:gd name="T3" fmla="*/ 957 h 957"/>
                <a:gd name="T4" fmla="*/ 447 w 1148"/>
                <a:gd name="T5" fmla="*/ 957 h 957"/>
                <a:gd name="T6" fmla="*/ 447 w 1148"/>
                <a:gd name="T7" fmla="*/ 383 h 957"/>
                <a:gd name="T8" fmla="*/ 702 w 1148"/>
                <a:gd name="T9" fmla="*/ 383 h 957"/>
                <a:gd name="T10" fmla="*/ 702 w 1148"/>
                <a:gd name="T11" fmla="*/ 957 h 957"/>
                <a:gd name="T12" fmla="*/ 1148 w 1148"/>
                <a:gd name="T13" fmla="*/ 957 h 957"/>
                <a:gd name="T14" fmla="*/ 1148 w 1148"/>
                <a:gd name="T15" fmla="*/ 0 h 957"/>
                <a:gd name="T16" fmla="*/ 0 w 1148"/>
                <a:gd name="T17" fmla="*/ 0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8" h="957">
                  <a:moveTo>
                    <a:pt x="0" y="0"/>
                  </a:moveTo>
                  <a:lnTo>
                    <a:pt x="0" y="957"/>
                  </a:lnTo>
                  <a:lnTo>
                    <a:pt x="447" y="957"/>
                  </a:lnTo>
                  <a:lnTo>
                    <a:pt x="447" y="383"/>
                  </a:lnTo>
                  <a:lnTo>
                    <a:pt x="702" y="383"/>
                  </a:lnTo>
                  <a:lnTo>
                    <a:pt x="702" y="957"/>
                  </a:lnTo>
                  <a:lnTo>
                    <a:pt x="1148" y="957"/>
                  </a:lnTo>
                  <a:lnTo>
                    <a:pt x="1148"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5" name="Freeform 7"/>
            <p:cNvSpPr>
              <a:spLocks/>
            </p:cNvSpPr>
            <p:nvPr userDrawn="1"/>
          </p:nvSpPr>
          <p:spPr bwMode="gray">
            <a:xfrm>
              <a:off x="3244" y="2097"/>
              <a:ext cx="428" cy="485"/>
            </a:xfrm>
            <a:custGeom>
              <a:avLst/>
              <a:gdLst>
                <a:gd name="T0" fmla="*/ 322 w 428"/>
                <a:gd name="T1" fmla="*/ 300 h 485"/>
                <a:gd name="T2" fmla="*/ 97 w 428"/>
                <a:gd name="T3" fmla="*/ 0 h 485"/>
                <a:gd name="T4" fmla="*/ 0 w 428"/>
                <a:gd name="T5" fmla="*/ 0 h 485"/>
                <a:gd name="T6" fmla="*/ 0 w 428"/>
                <a:gd name="T7" fmla="*/ 485 h 485"/>
                <a:gd name="T8" fmla="*/ 104 w 428"/>
                <a:gd name="T9" fmla="*/ 485 h 485"/>
                <a:gd name="T10" fmla="*/ 104 w 428"/>
                <a:gd name="T11" fmla="*/ 180 h 485"/>
                <a:gd name="T12" fmla="*/ 338 w 428"/>
                <a:gd name="T13" fmla="*/ 485 h 485"/>
                <a:gd name="T14" fmla="*/ 428 w 428"/>
                <a:gd name="T15" fmla="*/ 485 h 485"/>
                <a:gd name="T16" fmla="*/ 428 w 428"/>
                <a:gd name="T17" fmla="*/ 0 h 485"/>
                <a:gd name="T18" fmla="*/ 322 w 428"/>
                <a:gd name="T19" fmla="*/ 0 h 485"/>
                <a:gd name="T20" fmla="*/ 322 w 428"/>
                <a:gd name="T21" fmla="*/ 300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8" h="485">
                  <a:moveTo>
                    <a:pt x="322" y="300"/>
                  </a:moveTo>
                  <a:lnTo>
                    <a:pt x="97" y="0"/>
                  </a:lnTo>
                  <a:lnTo>
                    <a:pt x="0" y="0"/>
                  </a:lnTo>
                  <a:lnTo>
                    <a:pt x="0" y="485"/>
                  </a:lnTo>
                  <a:lnTo>
                    <a:pt x="104" y="485"/>
                  </a:lnTo>
                  <a:lnTo>
                    <a:pt x="104" y="180"/>
                  </a:lnTo>
                  <a:lnTo>
                    <a:pt x="338" y="485"/>
                  </a:lnTo>
                  <a:lnTo>
                    <a:pt x="428" y="485"/>
                  </a:lnTo>
                  <a:lnTo>
                    <a:pt x="428" y="0"/>
                  </a:lnTo>
                  <a:lnTo>
                    <a:pt x="322" y="0"/>
                  </a:lnTo>
                  <a:lnTo>
                    <a:pt x="322" y="30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6" name="Freeform 8"/>
            <p:cNvSpPr>
              <a:spLocks noEditPoints="1"/>
            </p:cNvSpPr>
            <p:nvPr userDrawn="1"/>
          </p:nvSpPr>
          <p:spPr bwMode="gray">
            <a:xfrm>
              <a:off x="3721" y="2206"/>
              <a:ext cx="362" cy="385"/>
            </a:xfrm>
            <a:custGeom>
              <a:avLst/>
              <a:gdLst>
                <a:gd name="T0" fmla="*/ 77 w 153"/>
                <a:gd name="T1" fmla="*/ 0 h 163"/>
                <a:gd name="T2" fmla="*/ 0 w 153"/>
                <a:gd name="T3" fmla="*/ 81 h 163"/>
                <a:gd name="T4" fmla="*/ 0 w 153"/>
                <a:gd name="T5" fmla="*/ 82 h 163"/>
                <a:gd name="T6" fmla="*/ 81 w 153"/>
                <a:gd name="T7" fmla="*/ 163 h 163"/>
                <a:gd name="T8" fmla="*/ 145 w 153"/>
                <a:gd name="T9" fmla="*/ 133 h 163"/>
                <a:gd name="T10" fmla="*/ 120 w 153"/>
                <a:gd name="T11" fmla="*/ 111 h 163"/>
                <a:gd name="T12" fmla="*/ 82 w 153"/>
                <a:gd name="T13" fmla="*/ 127 h 163"/>
                <a:gd name="T14" fmla="*/ 44 w 153"/>
                <a:gd name="T15" fmla="*/ 97 h 163"/>
                <a:gd name="T16" fmla="*/ 152 w 153"/>
                <a:gd name="T17" fmla="*/ 97 h 163"/>
                <a:gd name="T18" fmla="*/ 153 w 153"/>
                <a:gd name="T19" fmla="*/ 85 h 163"/>
                <a:gd name="T20" fmla="*/ 77 w 153"/>
                <a:gd name="T21" fmla="*/ 0 h 163"/>
                <a:gd name="T22" fmla="*/ 43 w 153"/>
                <a:gd name="T23" fmla="*/ 69 h 163"/>
                <a:gd name="T24" fmla="*/ 77 w 153"/>
                <a:gd name="T25" fmla="*/ 36 h 163"/>
                <a:gd name="T26" fmla="*/ 110 w 153"/>
                <a:gd name="T27" fmla="*/ 69 h 163"/>
                <a:gd name="T28" fmla="*/ 43 w 153"/>
                <a:gd name="T29" fmla="*/ 69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63">
                  <a:moveTo>
                    <a:pt x="77" y="0"/>
                  </a:moveTo>
                  <a:cubicBezTo>
                    <a:pt x="32" y="0"/>
                    <a:pt x="0" y="37"/>
                    <a:pt x="0" y="81"/>
                  </a:cubicBezTo>
                  <a:cubicBezTo>
                    <a:pt x="0" y="82"/>
                    <a:pt x="0" y="82"/>
                    <a:pt x="0" y="82"/>
                  </a:cubicBezTo>
                  <a:cubicBezTo>
                    <a:pt x="0" y="130"/>
                    <a:pt x="35" y="163"/>
                    <a:pt x="81" y="163"/>
                  </a:cubicBezTo>
                  <a:cubicBezTo>
                    <a:pt x="110" y="163"/>
                    <a:pt x="131" y="152"/>
                    <a:pt x="145" y="133"/>
                  </a:cubicBezTo>
                  <a:cubicBezTo>
                    <a:pt x="120" y="111"/>
                    <a:pt x="120" y="111"/>
                    <a:pt x="120" y="111"/>
                  </a:cubicBezTo>
                  <a:cubicBezTo>
                    <a:pt x="108" y="122"/>
                    <a:pt x="97" y="127"/>
                    <a:pt x="82" y="127"/>
                  </a:cubicBezTo>
                  <a:cubicBezTo>
                    <a:pt x="62" y="127"/>
                    <a:pt x="48" y="117"/>
                    <a:pt x="44" y="97"/>
                  </a:cubicBezTo>
                  <a:cubicBezTo>
                    <a:pt x="152" y="97"/>
                    <a:pt x="152" y="97"/>
                    <a:pt x="152" y="97"/>
                  </a:cubicBezTo>
                  <a:cubicBezTo>
                    <a:pt x="153" y="93"/>
                    <a:pt x="153" y="88"/>
                    <a:pt x="153" y="85"/>
                  </a:cubicBezTo>
                  <a:cubicBezTo>
                    <a:pt x="153" y="41"/>
                    <a:pt x="129" y="0"/>
                    <a:pt x="77" y="0"/>
                  </a:cubicBezTo>
                  <a:close/>
                  <a:moveTo>
                    <a:pt x="43" y="69"/>
                  </a:moveTo>
                  <a:cubicBezTo>
                    <a:pt x="47" y="49"/>
                    <a:pt x="59" y="36"/>
                    <a:pt x="77" y="36"/>
                  </a:cubicBezTo>
                  <a:cubicBezTo>
                    <a:pt x="96" y="36"/>
                    <a:pt x="107" y="49"/>
                    <a:pt x="110" y="69"/>
                  </a:cubicBezTo>
                  <a:lnTo>
                    <a:pt x="43" y="6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7" name="Freeform 9"/>
            <p:cNvSpPr>
              <a:spLocks/>
            </p:cNvSpPr>
            <p:nvPr userDrawn="1"/>
          </p:nvSpPr>
          <p:spPr bwMode="gray">
            <a:xfrm>
              <a:off x="4104" y="2121"/>
              <a:ext cx="234" cy="468"/>
            </a:xfrm>
            <a:custGeom>
              <a:avLst/>
              <a:gdLst>
                <a:gd name="T0" fmla="*/ 63 w 99"/>
                <a:gd name="T1" fmla="*/ 0 h 198"/>
                <a:gd name="T2" fmla="*/ 18 w 99"/>
                <a:gd name="T3" fmla="*/ 0 h 198"/>
                <a:gd name="T4" fmla="*/ 18 w 99"/>
                <a:gd name="T5" fmla="*/ 39 h 198"/>
                <a:gd name="T6" fmla="*/ 0 w 99"/>
                <a:gd name="T7" fmla="*/ 39 h 198"/>
                <a:gd name="T8" fmla="*/ 0 w 99"/>
                <a:gd name="T9" fmla="*/ 77 h 198"/>
                <a:gd name="T10" fmla="*/ 18 w 99"/>
                <a:gd name="T11" fmla="*/ 77 h 198"/>
                <a:gd name="T12" fmla="*/ 18 w 99"/>
                <a:gd name="T13" fmla="*/ 151 h 198"/>
                <a:gd name="T14" fmla="*/ 64 w 99"/>
                <a:gd name="T15" fmla="*/ 198 h 198"/>
                <a:gd name="T16" fmla="*/ 99 w 99"/>
                <a:gd name="T17" fmla="*/ 189 h 198"/>
                <a:gd name="T18" fmla="*/ 99 w 99"/>
                <a:gd name="T19" fmla="*/ 153 h 198"/>
                <a:gd name="T20" fmla="*/ 77 w 99"/>
                <a:gd name="T21" fmla="*/ 159 h 198"/>
                <a:gd name="T22" fmla="*/ 63 w 99"/>
                <a:gd name="T23" fmla="*/ 144 h 198"/>
                <a:gd name="T24" fmla="*/ 63 w 99"/>
                <a:gd name="T25" fmla="*/ 77 h 198"/>
                <a:gd name="T26" fmla="*/ 99 w 99"/>
                <a:gd name="T27" fmla="*/ 77 h 198"/>
                <a:gd name="T28" fmla="*/ 99 w 99"/>
                <a:gd name="T29" fmla="*/ 39 h 198"/>
                <a:gd name="T30" fmla="*/ 63 w 99"/>
                <a:gd name="T31" fmla="*/ 39 h 198"/>
                <a:gd name="T32" fmla="*/ 63 w 99"/>
                <a:gd name="T33"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198">
                  <a:moveTo>
                    <a:pt x="63" y="0"/>
                  </a:moveTo>
                  <a:cubicBezTo>
                    <a:pt x="18" y="0"/>
                    <a:pt x="18" y="0"/>
                    <a:pt x="18" y="0"/>
                  </a:cubicBezTo>
                  <a:cubicBezTo>
                    <a:pt x="18" y="39"/>
                    <a:pt x="18" y="39"/>
                    <a:pt x="18" y="39"/>
                  </a:cubicBezTo>
                  <a:cubicBezTo>
                    <a:pt x="0" y="39"/>
                    <a:pt x="0" y="39"/>
                    <a:pt x="0" y="39"/>
                  </a:cubicBezTo>
                  <a:cubicBezTo>
                    <a:pt x="0" y="77"/>
                    <a:pt x="0" y="77"/>
                    <a:pt x="0" y="77"/>
                  </a:cubicBezTo>
                  <a:cubicBezTo>
                    <a:pt x="18" y="77"/>
                    <a:pt x="18" y="77"/>
                    <a:pt x="18" y="77"/>
                  </a:cubicBezTo>
                  <a:cubicBezTo>
                    <a:pt x="18" y="151"/>
                    <a:pt x="18" y="151"/>
                    <a:pt x="18" y="151"/>
                  </a:cubicBezTo>
                  <a:cubicBezTo>
                    <a:pt x="18" y="187"/>
                    <a:pt x="37" y="198"/>
                    <a:pt x="64" y="198"/>
                  </a:cubicBezTo>
                  <a:cubicBezTo>
                    <a:pt x="79" y="198"/>
                    <a:pt x="89" y="194"/>
                    <a:pt x="99" y="189"/>
                  </a:cubicBezTo>
                  <a:cubicBezTo>
                    <a:pt x="99" y="153"/>
                    <a:pt x="99" y="153"/>
                    <a:pt x="99" y="153"/>
                  </a:cubicBezTo>
                  <a:cubicBezTo>
                    <a:pt x="92" y="157"/>
                    <a:pt x="85" y="159"/>
                    <a:pt x="77" y="159"/>
                  </a:cubicBezTo>
                  <a:cubicBezTo>
                    <a:pt x="67" y="159"/>
                    <a:pt x="63" y="154"/>
                    <a:pt x="63" y="144"/>
                  </a:cubicBezTo>
                  <a:cubicBezTo>
                    <a:pt x="63" y="77"/>
                    <a:pt x="63" y="77"/>
                    <a:pt x="63" y="77"/>
                  </a:cubicBezTo>
                  <a:cubicBezTo>
                    <a:pt x="99" y="77"/>
                    <a:pt x="99" y="77"/>
                    <a:pt x="99" y="77"/>
                  </a:cubicBezTo>
                  <a:cubicBezTo>
                    <a:pt x="99" y="39"/>
                    <a:pt x="99" y="39"/>
                    <a:pt x="99" y="39"/>
                  </a:cubicBezTo>
                  <a:cubicBezTo>
                    <a:pt x="63" y="39"/>
                    <a:pt x="63" y="39"/>
                    <a:pt x="63" y="39"/>
                  </a:cubicBezTo>
                  <a:lnTo>
                    <a:pt x="63"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8" name="Freeform 10"/>
            <p:cNvSpPr>
              <a:spLocks noEditPoints="1"/>
            </p:cNvSpPr>
            <p:nvPr userDrawn="1"/>
          </p:nvSpPr>
          <p:spPr bwMode="gray">
            <a:xfrm>
              <a:off x="4886" y="2206"/>
              <a:ext cx="387" cy="487"/>
            </a:xfrm>
            <a:custGeom>
              <a:avLst/>
              <a:gdLst>
                <a:gd name="T0" fmla="*/ 93 w 164"/>
                <a:gd name="T1" fmla="*/ 0 h 206"/>
                <a:gd name="T2" fmla="*/ 44 w 164"/>
                <a:gd name="T3" fmla="*/ 26 h 206"/>
                <a:gd name="T4" fmla="*/ 44 w 164"/>
                <a:gd name="T5" fmla="*/ 3 h 206"/>
                <a:gd name="T6" fmla="*/ 0 w 164"/>
                <a:gd name="T7" fmla="*/ 3 h 206"/>
                <a:gd name="T8" fmla="*/ 0 w 164"/>
                <a:gd name="T9" fmla="*/ 206 h 206"/>
                <a:gd name="T10" fmla="*/ 44 w 164"/>
                <a:gd name="T11" fmla="*/ 206 h 206"/>
                <a:gd name="T12" fmla="*/ 44 w 164"/>
                <a:gd name="T13" fmla="*/ 139 h 206"/>
                <a:gd name="T14" fmla="*/ 93 w 164"/>
                <a:gd name="T15" fmla="*/ 162 h 206"/>
                <a:gd name="T16" fmla="*/ 164 w 164"/>
                <a:gd name="T17" fmla="*/ 81 h 206"/>
                <a:gd name="T18" fmla="*/ 164 w 164"/>
                <a:gd name="T19" fmla="*/ 81 h 206"/>
                <a:gd name="T20" fmla="*/ 93 w 164"/>
                <a:gd name="T21" fmla="*/ 0 h 206"/>
                <a:gd name="T22" fmla="*/ 120 w 164"/>
                <a:gd name="T23" fmla="*/ 81 h 206"/>
                <a:gd name="T24" fmla="*/ 81 w 164"/>
                <a:gd name="T25" fmla="*/ 124 h 206"/>
                <a:gd name="T26" fmla="*/ 44 w 164"/>
                <a:gd name="T27" fmla="*/ 81 h 206"/>
                <a:gd name="T28" fmla="*/ 44 w 164"/>
                <a:gd name="T29" fmla="*/ 81 h 206"/>
                <a:gd name="T30" fmla="*/ 81 w 164"/>
                <a:gd name="T31" fmla="*/ 38 h 206"/>
                <a:gd name="T32" fmla="*/ 120 w 164"/>
                <a:gd name="T33" fmla="*/ 8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06">
                  <a:moveTo>
                    <a:pt x="93" y="0"/>
                  </a:moveTo>
                  <a:cubicBezTo>
                    <a:pt x="70" y="0"/>
                    <a:pt x="55" y="11"/>
                    <a:pt x="44" y="26"/>
                  </a:cubicBezTo>
                  <a:cubicBezTo>
                    <a:pt x="44" y="3"/>
                    <a:pt x="44" y="3"/>
                    <a:pt x="44" y="3"/>
                  </a:cubicBezTo>
                  <a:cubicBezTo>
                    <a:pt x="0" y="3"/>
                    <a:pt x="0" y="3"/>
                    <a:pt x="0" y="3"/>
                  </a:cubicBezTo>
                  <a:cubicBezTo>
                    <a:pt x="0" y="206"/>
                    <a:pt x="0" y="206"/>
                    <a:pt x="0" y="206"/>
                  </a:cubicBezTo>
                  <a:cubicBezTo>
                    <a:pt x="44" y="206"/>
                    <a:pt x="44" y="206"/>
                    <a:pt x="44" y="206"/>
                  </a:cubicBezTo>
                  <a:cubicBezTo>
                    <a:pt x="44" y="139"/>
                    <a:pt x="44" y="139"/>
                    <a:pt x="44" y="139"/>
                  </a:cubicBezTo>
                  <a:cubicBezTo>
                    <a:pt x="55" y="151"/>
                    <a:pt x="69" y="162"/>
                    <a:pt x="93" y="162"/>
                  </a:cubicBezTo>
                  <a:cubicBezTo>
                    <a:pt x="130" y="162"/>
                    <a:pt x="164" y="133"/>
                    <a:pt x="164" y="81"/>
                  </a:cubicBezTo>
                  <a:cubicBezTo>
                    <a:pt x="164" y="81"/>
                    <a:pt x="164" y="81"/>
                    <a:pt x="164" y="81"/>
                  </a:cubicBezTo>
                  <a:cubicBezTo>
                    <a:pt x="164" y="29"/>
                    <a:pt x="129" y="0"/>
                    <a:pt x="93" y="0"/>
                  </a:cubicBezTo>
                  <a:close/>
                  <a:moveTo>
                    <a:pt x="120" y="81"/>
                  </a:moveTo>
                  <a:cubicBezTo>
                    <a:pt x="120" y="108"/>
                    <a:pt x="102" y="124"/>
                    <a:pt x="81" y="124"/>
                  </a:cubicBezTo>
                  <a:cubicBezTo>
                    <a:pt x="61" y="124"/>
                    <a:pt x="44" y="107"/>
                    <a:pt x="44" y="81"/>
                  </a:cubicBezTo>
                  <a:cubicBezTo>
                    <a:pt x="44" y="81"/>
                    <a:pt x="44" y="81"/>
                    <a:pt x="44" y="81"/>
                  </a:cubicBezTo>
                  <a:cubicBezTo>
                    <a:pt x="44" y="55"/>
                    <a:pt x="61" y="38"/>
                    <a:pt x="81" y="38"/>
                  </a:cubicBezTo>
                  <a:cubicBezTo>
                    <a:pt x="102" y="38"/>
                    <a:pt x="120" y="55"/>
                    <a:pt x="120" y="8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9" name="Freeform 11"/>
            <p:cNvSpPr>
              <a:spLocks noEditPoints="1"/>
            </p:cNvSpPr>
            <p:nvPr userDrawn="1"/>
          </p:nvSpPr>
          <p:spPr bwMode="gray">
            <a:xfrm>
              <a:off x="5316" y="2206"/>
              <a:ext cx="385" cy="487"/>
            </a:xfrm>
            <a:custGeom>
              <a:avLst/>
              <a:gdLst>
                <a:gd name="T0" fmla="*/ 92 w 163"/>
                <a:gd name="T1" fmla="*/ 0 h 206"/>
                <a:gd name="T2" fmla="*/ 44 w 163"/>
                <a:gd name="T3" fmla="*/ 26 h 206"/>
                <a:gd name="T4" fmla="*/ 44 w 163"/>
                <a:gd name="T5" fmla="*/ 3 h 206"/>
                <a:gd name="T6" fmla="*/ 0 w 163"/>
                <a:gd name="T7" fmla="*/ 3 h 206"/>
                <a:gd name="T8" fmla="*/ 0 w 163"/>
                <a:gd name="T9" fmla="*/ 206 h 206"/>
                <a:gd name="T10" fmla="*/ 44 w 163"/>
                <a:gd name="T11" fmla="*/ 206 h 206"/>
                <a:gd name="T12" fmla="*/ 44 w 163"/>
                <a:gd name="T13" fmla="*/ 139 h 206"/>
                <a:gd name="T14" fmla="*/ 92 w 163"/>
                <a:gd name="T15" fmla="*/ 162 h 206"/>
                <a:gd name="T16" fmla="*/ 163 w 163"/>
                <a:gd name="T17" fmla="*/ 81 h 206"/>
                <a:gd name="T18" fmla="*/ 163 w 163"/>
                <a:gd name="T19" fmla="*/ 81 h 206"/>
                <a:gd name="T20" fmla="*/ 92 w 163"/>
                <a:gd name="T21" fmla="*/ 0 h 206"/>
                <a:gd name="T22" fmla="*/ 119 w 163"/>
                <a:gd name="T23" fmla="*/ 81 h 206"/>
                <a:gd name="T24" fmla="*/ 81 w 163"/>
                <a:gd name="T25" fmla="*/ 124 h 206"/>
                <a:gd name="T26" fmla="*/ 43 w 163"/>
                <a:gd name="T27" fmla="*/ 81 h 206"/>
                <a:gd name="T28" fmla="*/ 43 w 163"/>
                <a:gd name="T29" fmla="*/ 81 h 206"/>
                <a:gd name="T30" fmla="*/ 81 w 163"/>
                <a:gd name="T31" fmla="*/ 38 h 206"/>
                <a:gd name="T32" fmla="*/ 119 w 163"/>
                <a:gd name="T33" fmla="*/ 8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3" h="206">
                  <a:moveTo>
                    <a:pt x="92" y="0"/>
                  </a:moveTo>
                  <a:cubicBezTo>
                    <a:pt x="69" y="0"/>
                    <a:pt x="55" y="11"/>
                    <a:pt x="44" y="26"/>
                  </a:cubicBezTo>
                  <a:cubicBezTo>
                    <a:pt x="44" y="3"/>
                    <a:pt x="44" y="3"/>
                    <a:pt x="44" y="3"/>
                  </a:cubicBezTo>
                  <a:cubicBezTo>
                    <a:pt x="0" y="3"/>
                    <a:pt x="0" y="3"/>
                    <a:pt x="0" y="3"/>
                  </a:cubicBezTo>
                  <a:cubicBezTo>
                    <a:pt x="0" y="206"/>
                    <a:pt x="0" y="206"/>
                    <a:pt x="0" y="206"/>
                  </a:cubicBezTo>
                  <a:cubicBezTo>
                    <a:pt x="44" y="206"/>
                    <a:pt x="44" y="206"/>
                    <a:pt x="44" y="206"/>
                  </a:cubicBezTo>
                  <a:cubicBezTo>
                    <a:pt x="44" y="139"/>
                    <a:pt x="44" y="139"/>
                    <a:pt x="44" y="139"/>
                  </a:cubicBezTo>
                  <a:cubicBezTo>
                    <a:pt x="54" y="151"/>
                    <a:pt x="69" y="162"/>
                    <a:pt x="92" y="162"/>
                  </a:cubicBezTo>
                  <a:cubicBezTo>
                    <a:pt x="129" y="162"/>
                    <a:pt x="163" y="133"/>
                    <a:pt x="163" y="81"/>
                  </a:cubicBezTo>
                  <a:cubicBezTo>
                    <a:pt x="163" y="81"/>
                    <a:pt x="163" y="81"/>
                    <a:pt x="163" y="81"/>
                  </a:cubicBezTo>
                  <a:cubicBezTo>
                    <a:pt x="163" y="29"/>
                    <a:pt x="129" y="0"/>
                    <a:pt x="92" y="0"/>
                  </a:cubicBezTo>
                  <a:close/>
                  <a:moveTo>
                    <a:pt x="119" y="81"/>
                  </a:moveTo>
                  <a:cubicBezTo>
                    <a:pt x="119" y="108"/>
                    <a:pt x="102" y="124"/>
                    <a:pt x="81" y="124"/>
                  </a:cubicBezTo>
                  <a:cubicBezTo>
                    <a:pt x="60" y="124"/>
                    <a:pt x="43" y="107"/>
                    <a:pt x="43" y="81"/>
                  </a:cubicBezTo>
                  <a:cubicBezTo>
                    <a:pt x="43" y="81"/>
                    <a:pt x="43" y="81"/>
                    <a:pt x="43" y="81"/>
                  </a:cubicBezTo>
                  <a:cubicBezTo>
                    <a:pt x="43" y="55"/>
                    <a:pt x="60" y="38"/>
                    <a:pt x="81" y="38"/>
                  </a:cubicBezTo>
                  <a:cubicBezTo>
                    <a:pt x="102" y="38"/>
                    <a:pt x="119" y="55"/>
                    <a:pt x="119" y="8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30" name="Freeform 12"/>
            <p:cNvSpPr>
              <a:spLocks noEditPoints="1"/>
            </p:cNvSpPr>
            <p:nvPr userDrawn="1"/>
          </p:nvSpPr>
          <p:spPr bwMode="gray">
            <a:xfrm>
              <a:off x="4364" y="2097"/>
              <a:ext cx="496" cy="485"/>
            </a:xfrm>
            <a:custGeom>
              <a:avLst/>
              <a:gdLst>
                <a:gd name="T0" fmla="*/ 201 w 496"/>
                <a:gd name="T1" fmla="*/ 0 h 485"/>
                <a:gd name="T2" fmla="*/ 0 w 496"/>
                <a:gd name="T3" fmla="*/ 485 h 485"/>
                <a:gd name="T4" fmla="*/ 109 w 496"/>
                <a:gd name="T5" fmla="*/ 485 h 485"/>
                <a:gd name="T6" fmla="*/ 151 w 496"/>
                <a:gd name="T7" fmla="*/ 376 h 485"/>
                <a:gd name="T8" fmla="*/ 343 w 496"/>
                <a:gd name="T9" fmla="*/ 376 h 485"/>
                <a:gd name="T10" fmla="*/ 385 w 496"/>
                <a:gd name="T11" fmla="*/ 485 h 485"/>
                <a:gd name="T12" fmla="*/ 496 w 496"/>
                <a:gd name="T13" fmla="*/ 485 h 485"/>
                <a:gd name="T14" fmla="*/ 295 w 496"/>
                <a:gd name="T15" fmla="*/ 0 h 485"/>
                <a:gd name="T16" fmla="*/ 201 w 496"/>
                <a:gd name="T17" fmla="*/ 0 h 485"/>
                <a:gd name="T18" fmla="*/ 182 w 496"/>
                <a:gd name="T19" fmla="*/ 284 h 485"/>
                <a:gd name="T20" fmla="*/ 246 w 496"/>
                <a:gd name="T21" fmla="*/ 128 h 485"/>
                <a:gd name="T22" fmla="*/ 309 w 496"/>
                <a:gd name="T23" fmla="*/ 284 h 485"/>
                <a:gd name="T24" fmla="*/ 182 w 496"/>
                <a:gd name="T25" fmla="*/ 284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6" h="485">
                  <a:moveTo>
                    <a:pt x="201" y="0"/>
                  </a:moveTo>
                  <a:lnTo>
                    <a:pt x="0" y="485"/>
                  </a:lnTo>
                  <a:lnTo>
                    <a:pt x="109" y="485"/>
                  </a:lnTo>
                  <a:lnTo>
                    <a:pt x="151" y="376"/>
                  </a:lnTo>
                  <a:lnTo>
                    <a:pt x="343" y="376"/>
                  </a:lnTo>
                  <a:lnTo>
                    <a:pt x="385" y="485"/>
                  </a:lnTo>
                  <a:lnTo>
                    <a:pt x="496" y="485"/>
                  </a:lnTo>
                  <a:lnTo>
                    <a:pt x="295" y="0"/>
                  </a:lnTo>
                  <a:lnTo>
                    <a:pt x="201" y="0"/>
                  </a:lnTo>
                  <a:close/>
                  <a:moveTo>
                    <a:pt x="182" y="284"/>
                  </a:moveTo>
                  <a:lnTo>
                    <a:pt x="246" y="128"/>
                  </a:lnTo>
                  <a:lnTo>
                    <a:pt x="309" y="284"/>
                  </a:lnTo>
                  <a:lnTo>
                    <a:pt x="182" y="28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31" name="Freeform 13"/>
            <p:cNvSpPr>
              <a:spLocks noEditPoints="1"/>
            </p:cNvSpPr>
            <p:nvPr userDrawn="1"/>
          </p:nvSpPr>
          <p:spPr bwMode="gray">
            <a:xfrm>
              <a:off x="5758" y="2232"/>
              <a:ext cx="52" cy="71"/>
            </a:xfrm>
            <a:custGeom>
              <a:avLst/>
              <a:gdLst>
                <a:gd name="T0" fmla="*/ 19 w 22"/>
                <a:gd name="T1" fmla="*/ 15 h 30"/>
                <a:gd name="T2" fmla="*/ 22 w 22"/>
                <a:gd name="T3" fmla="*/ 9 h 30"/>
                <a:gd name="T4" fmla="*/ 19 w 22"/>
                <a:gd name="T5" fmla="*/ 3 h 30"/>
                <a:gd name="T6" fmla="*/ 11 w 22"/>
                <a:gd name="T7" fmla="*/ 0 h 30"/>
                <a:gd name="T8" fmla="*/ 0 w 22"/>
                <a:gd name="T9" fmla="*/ 0 h 30"/>
                <a:gd name="T10" fmla="*/ 0 w 22"/>
                <a:gd name="T11" fmla="*/ 30 h 30"/>
                <a:gd name="T12" fmla="*/ 4 w 22"/>
                <a:gd name="T13" fmla="*/ 30 h 30"/>
                <a:gd name="T14" fmla="*/ 4 w 22"/>
                <a:gd name="T15" fmla="*/ 17 h 30"/>
                <a:gd name="T16" fmla="*/ 9 w 22"/>
                <a:gd name="T17" fmla="*/ 17 h 30"/>
                <a:gd name="T18" fmla="*/ 17 w 22"/>
                <a:gd name="T19" fmla="*/ 30 h 30"/>
                <a:gd name="T20" fmla="*/ 22 w 22"/>
                <a:gd name="T21" fmla="*/ 30 h 30"/>
                <a:gd name="T22" fmla="*/ 14 w 22"/>
                <a:gd name="T23" fmla="*/ 17 h 30"/>
                <a:gd name="T24" fmla="*/ 19 w 22"/>
                <a:gd name="T25" fmla="*/ 15 h 30"/>
                <a:gd name="T26" fmla="*/ 9 w 22"/>
                <a:gd name="T27" fmla="*/ 14 h 30"/>
                <a:gd name="T28" fmla="*/ 4 w 22"/>
                <a:gd name="T29" fmla="*/ 14 h 30"/>
                <a:gd name="T30" fmla="*/ 4 w 22"/>
                <a:gd name="T31" fmla="*/ 4 h 30"/>
                <a:gd name="T32" fmla="*/ 10 w 22"/>
                <a:gd name="T33" fmla="*/ 4 h 30"/>
                <a:gd name="T34" fmla="*/ 13 w 22"/>
                <a:gd name="T35" fmla="*/ 4 h 30"/>
                <a:gd name="T36" fmla="*/ 15 w 22"/>
                <a:gd name="T37" fmla="*/ 5 h 30"/>
                <a:gd name="T38" fmla="*/ 16 w 22"/>
                <a:gd name="T39" fmla="*/ 6 h 30"/>
                <a:gd name="T40" fmla="*/ 17 w 22"/>
                <a:gd name="T41" fmla="*/ 9 h 30"/>
                <a:gd name="T42" fmla="*/ 16 w 22"/>
                <a:gd name="T43" fmla="*/ 12 h 30"/>
                <a:gd name="T44" fmla="*/ 15 w 22"/>
                <a:gd name="T45" fmla="*/ 13 h 30"/>
                <a:gd name="T46" fmla="*/ 12 w 22"/>
                <a:gd name="T47" fmla="*/ 14 h 30"/>
                <a:gd name="T48" fmla="*/ 9 w 22"/>
                <a:gd name="T49"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30">
                  <a:moveTo>
                    <a:pt x="19" y="15"/>
                  </a:moveTo>
                  <a:cubicBezTo>
                    <a:pt x="21" y="14"/>
                    <a:pt x="22" y="12"/>
                    <a:pt x="22" y="9"/>
                  </a:cubicBezTo>
                  <a:cubicBezTo>
                    <a:pt x="22" y="6"/>
                    <a:pt x="21" y="4"/>
                    <a:pt x="19" y="3"/>
                  </a:cubicBezTo>
                  <a:cubicBezTo>
                    <a:pt x="17" y="1"/>
                    <a:pt x="15" y="0"/>
                    <a:pt x="11" y="0"/>
                  </a:cubicBezTo>
                  <a:cubicBezTo>
                    <a:pt x="0" y="0"/>
                    <a:pt x="0" y="0"/>
                    <a:pt x="0" y="0"/>
                  </a:cubicBezTo>
                  <a:cubicBezTo>
                    <a:pt x="0" y="30"/>
                    <a:pt x="0" y="30"/>
                    <a:pt x="0" y="30"/>
                  </a:cubicBezTo>
                  <a:cubicBezTo>
                    <a:pt x="4" y="30"/>
                    <a:pt x="4" y="30"/>
                    <a:pt x="4" y="30"/>
                  </a:cubicBezTo>
                  <a:cubicBezTo>
                    <a:pt x="4" y="17"/>
                    <a:pt x="4" y="17"/>
                    <a:pt x="4" y="17"/>
                  </a:cubicBezTo>
                  <a:cubicBezTo>
                    <a:pt x="9" y="17"/>
                    <a:pt x="9" y="17"/>
                    <a:pt x="9" y="17"/>
                  </a:cubicBezTo>
                  <a:cubicBezTo>
                    <a:pt x="17" y="30"/>
                    <a:pt x="17" y="30"/>
                    <a:pt x="17" y="30"/>
                  </a:cubicBezTo>
                  <a:cubicBezTo>
                    <a:pt x="22" y="30"/>
                    <a:pt x="22" y="30"/>
                    <a:pt x="22" y="30"/>
                  </a:cubicBezTo>
                  <a:cubicBezTo>
                    <a:pt x="14" y="17"/>
                    <a:pt x="14" y="17"/>
                    <a:pt x="14" y="17"/>
                  </a:cubicBezTo>
                  <a:cubicBezTo>
                    <a:pt x="16" y="17"/>
                    <a:pt x="18" y="16"/>
                    <a:pt x="19" y="15"/>
                  </a:cubicBezTo>
                  <a:close/>
                  <a:moveTo>
                    <a:pt x="9" y="14"/>
                  </a:moveTo>
                  <a:cubicBezTo>
                    <a:pt x="4" y="14"/>
                    <a:pt x="4" y="14"/>
                    <a:pt x="4" y="14"/>
                  </a:cubicBezTo>
                  <a:cubicBezTo>
                    <a:pt x="4" y="4"/>
                    <a:pt x="4" y="4"/>
                    <a:pt x="4" y="4"/>
                  </a:cubicBezTo>
                  <a:cubicBezTo>
                    <a:pt x="10" y="4"/>
                    <a:pt x="10" y="4"/>
                    <a:pt x="10" y="4"/>
                  </a:cubicBezTo>
                  <a:cubicBezTo>
                    <a:pt x="11" y="4"/>
                    <a:pt x="12" y="4"/>
                    <a:pt x="13" y="4"/>
                  </a:cubicBezTo>
                  <a:cubicBezTo>
                    <a:pt x="14" y="4"/>
                    <a:pt x="14" y="5"/>
                    <a:pt x="15" y="5"/>
                  </a:cubicBezTo>
                  <a:cubicBezTo>
                    <a:pt x="16" y="5"/>
                    <a:pt x="16" y="6"/>
                    <a:pt x="16" y="6"/>
                  </a:cubicBezTo>
                  <a:cubicBezTo>
                    <a:pt x="17" y="7"/>
                    <a:pt x="17" y="8"/>
                    <a:pt x="17" y="9"/>
                  </a:cubicBezTo>
                  <a:cubicBezTo>
                    <a:pt x="17" y="10"/>
                    <a:pt x="17" y="11"/>
                    <a:pt x="16" y="12"/>
                  </a:cubicBezTo>
                  <a:cubicBezTo>
                    <a:pt x="16" y="12"/>
                    <a:pt x="15" y="13"/>
                    <a:pt x="15" y="13"/>
                  </a:cubicBezTo>
                  <a:cubicBezTo>
                    <a:pt x="14" y="13"/>
                    <a:pt x="13" y="13"/>
                    <a:pt x="12" y="14"/>
                  </a:cubicBezTo>
                  <a:cubicBezTo>
                    <a:pt x="11" y="14"/>
                    <a:pt x="10" y="14"/>
                    <a:pt x="9" y="1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32" name="Freeform 14"/>
            <p:cNvSpPr>
              <a:spLocks noEditPoints="1"/>
            </p:cNvSpPr>
            <p:nvPr userDrawn="1"/>
          </p:nvSpPr>
          <p:spPr bwMode="gray">
            <a:xfrm>
              <a:off x="5720" y="2208"/>
              <a:ext cx="120" cy="121"/>
            </a:xfrm>
            <a:custGeom>
              <a:avLst/>
              <a:gdLst>
                <a:gd name="T0" fmla="*/ 49 w 51"/>
                <a:gd name="T1" fmla="*/ 15 h 51"/>
                <a:gd name="T2" fmla="*/ 44 w 51"/>
                <a:gd name="T3" fmla="*/ 7 h 51"/>
                <a:gd name="T4" fmla="*/ 35 w 51"/>
                <a:gd name="T5" fmla="*/ 2 h 51"/>
                <a:gd name="T6" fmla="*/ 26 w 51"/>
                <a:gd name="T7" fmla="*/ 0 h 51"/>
                <a:gd name="T8" fmla="*/ 16 w 51"/>
                <a:gd name="T9" fmla="*/ 2 h 51"/>
                <a:gd name="T10" fmla="*/ 8 w 51"/>
                <a:gd name="T11" fmla="*/ 7 h 51"/>
                <a:gd name="T12" fmla="*/ 2 w 51"/>
                <a:gd name="T13" fmla="*/ 15 h 51"/>
                <a:gd name="T14" fmla="*/ 0 w 51"/>
                <a:gd name="T15" fmla="*/ 25 h 51"/>
                <a:gd name="T16" fmla="*/ 2 w 51"/>
                <a:gd name="T17" fmla="*/ 35 h 51"/>
                <a:gd name="T18" fmla="*/ 8 w 51"/>
                <a:gd name="T19" fmla="*/ 44 h 51"/>
                <a:gd name="T20" fmla="*/ 16 w 51"/>
                <a:gd name="T21" fmla="*/ 49 h 51"/>
                <a:gd name="T22" fmla="*/ 26 w 51"/>
                <a:gd name="T23" fmla="*/ 51 h 51"/>
                <a:gd name="T24" fmla="*/ 35 w 51"/>
                <a:gd name="T25" fmla="*/ 49 h 51"/>
                <a:gd name="T26" fmla="*/ 44 w 51"/>
                <a:gd name="T27" fmla="*/ 44 h 51"/>
                <a:gd name="T28" fmla="*/ 49 w 51"/>
                <a:gd name="T29" fmla="*/ 35 h 51"/>
                <a:gd name="T30" fmla="*/ 51 w 51"/>
                <a:gd name="T31" fmla="*/ 25 h 51"/>
                <a:gd name="T32" fmla="*/ 49 w 51"/>
                <a:gd name="T33" fmla="*/ 15 h 51"/>
                <a:gd name="T34" fmla="*/ 45 w 51"/>
                <a:gd name="T35" fmla="*/ 34 h 51"/>
                <a:gd name="T36" fmla="*/ 41 w 51"/>
                <a:gd name="T37" fmla="*/ 41 h 51"/>
                <a:gd name="T38" fmla="*/ 34 w 51"/>
                <a:gd name="T39" fmla="*/ 45 h 51"/>
                <a:gd name="T40" fmla="*/ 26 w 51"/>
                <a:gd name="T41" fmla="*/ 47 h 51"/>
                <a:gd name="T42" fmla="*/ 17 w 51"/>
                <a:gd name="T43" fmla="*/ 45 h 51"/>
                <a:gd name="T44" fmla="*/ 11 w 51"/>
                <a:gd name="T45" fmla="*/ 41 h 51"/>
                <a:gd name="T46" fmla="*/ 6 w 51"/>
                <a:gd name="T47" fmla="*/ 34 h 51"/>
                <a:gd name="T48" fmla="*/ 5 w 51"/>
                <a:gd name="T49" fmla="*/ 25 h 51"/>
                <a:gd name="T50" fmla="*/ 6 w 51"/>
                <a:gd name="T51" fmla="*/ 17 h 51"/>
                <a:gd name="T52" fmla="*/ 11 w 51"/>
                <a:gd name="T53" fmla="*/ 10 h 51"/>
                <a:gd name="T54" fmla="*/ 17 w 51"/>
                <a:gd name="T55" fmla="*/ 5 h 51"/>
                <a:gd name="T56" fmla="*/ 26 w 51"/>
                <a:gd name="T57" fmla="*/ 4 h 51"/>
                <a:gd name="T58" fmla="*/ 34 w 51"/>
                <a:gd name="T59" fmla="*/ 5 h 51"/>
                <a:gd name="T60" fmla="*/ 41 w 51"/>
                <a:gd name="T61" fmla="*/ 10 h 51"/>
                <a:gd name="T62" fmla="*/ 45 w 51"/>
                <a:gd name="T63" fmla="*/ 17 h 51"/>
                <a:gd name="T64" fmla="*/ 47 w 51"/>
                <a:gd name="T65" fmla="*/ 25 h 51"/>
                <a:gd name="T66" fmla="*/ 45 w 51"/>
                <a:gd name="T67" fmla="*/ 3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 h="51">
                  <a:moveTo>
                    <a:pt x="49" y="15"/>
                  </a:moveTo>
                  <a:cubicBezTo>
                    <a:pt x="48" y="12"/>
                    <a:pt x="46" y="9"/>
                    <a:pt x="44" y="7"/>
                  </a:cubicBezTo>
                  <a:cubicBezTo>
                    <a:pt x="41" y="5"/>
                    <a:pt x="39" y="3"/>
                    <a:pt x="35" y="2"/>
                  </a:cubicBezTo>
                  <a:cubicBezTo>
                    <a:pt x="32" y="0"/>
                    <a:pt x="29" y="0"/>
                    <a:pt x="26" y="0"/>
                  </a:cubicBezTo>
                  <a:cubicBezTo>
                    <a:pt x="22" y="0"/>
                    <a:pt x="19" y="0"/>
                    <a:pt x="16" y="2"/>
                  </a:cubicBezTo>
                  <a:cubicBezTo>
                    <a:pt x="13" y="3"/>
                    <a:pt x="10" y="5"/>
                    <a:pt x="8" y="7"/>
                  </a:cubicBezTo>
                  <a:cubicBezTo>
                    <a:pt x="5" y="9"/>
                    <a:pt x="3" y="12"/>
                    <a:pt x="2" y="15"/>
                  </a:cubicBezTo>
                  <a:cubicBezTo>
                    <a:pt x="1" y="18"/>
                    <a:pt x="0" y="22"/>
                    <a:pt x="0" y="25"/>
                  </a:cubicBezTo>
                  <a:cubicBezTo>
                    <a:pt x="0" y="29"/>
                    <a:pt x="1" y="32"/>
                    <a:pt x="2" y="35"/>
                  </a:cubicBezTo>
                  <a:cubicBezTo>
                    <a:pt x="3" y="39"/>
                    <a:pt x="5" y="41"/>
                    <a:pt x="8" y="44"/>
                  </a:cubicBezTo>
                  <a:cubicBezTo>
                    <a:pt x="10" y="46"/>
                    <a:pt x="13" y="48"/>
                    <a:pt x="16" y="49"/>
                  </a:cubicBezTo>
                  <a:cubicBezTo>
                    <a:pt x="19" y="50"/>
                    <a:pt x="22" y="51"/>
                    <a:pt x="26" y="51"/>
                  </a:cubicBezTo>
                  <a:cubicBezTo>
                    <a:pt x="29" y="51"/>
                    <a:pt x="32" y="50"/>
                    <a:pt x="35" y="49"/>
                  </a:cubicBezTo>
                  <a:cubicBezTo>
                    <a:pt x="39" y="48"/>
                    <a:pt x="41" y="46"/>
                    <a:pt x="44" y="44"/>
                  </a:cubicBezTo>
                  <a:cubicBezTo>
                    <a:pt x="46" y="41"/>
                    <a:pt x="48" y="39"/>
                    <a:pt x="49" y="35"/>
                  </a:cubicBezTo>
                  <a:cubicBezTo>
                    <a:pt x="51" y="32"/>
                    <a:pt x="51" y="29"/>
                    <a:pt x="51" y="25"/>
                  </a:cubicBezTo>
                  <a:cubicBezTo>
                    <a:pt x="51" y="22"/>
                    <a:pt x="51" y="18"/>
                    <a:pt x="49" y="15"/>
                  </a:cubicBezTo>
                  <a:close/>
                  <a:moveTo>
                    <a:pt x="45" y="34"/>
                  </a:moveTo>
                  <a:cubicBezTo>
                    <a:pt x="44" y="37"/>
                    <a:pt x="42" y="39"/>
                    <a:pt x="41" y="41"/>
                  </a:cubicBezTo>
                  <a:cubicBezTo>
                    <a:pt x="39" y="43"/>
                    <a:pt x="36" y="44"/>
                    <a:pt x="34" y="45"/>
                  </a:cubicBezTo>
                  <a:cubicBezTo>
                    <a:pt x="31" y="47"/>
                    <a:pt x="29" y="47"/>
                    <a:pt x="26" y="47"/>
                  </a:cubicBezTo>
                  <a:cubicBezTo>
                    <a:pt x="23" y="47"/>
                    <a:pt x="20" y="47"/>
                    <a:pt x="17" y="45"/>
                  </a:cubicBezTo>
                  <a:cubicBezTo>
                    <a:pt x="15" y="44"/>
                    <a:pt x="12" y="43"/>
                    <a:pt x="11" y="41"/>
                  </a:cubicBezTo>
                  <a:cubicBezTo>
                    <a:pt x="9" y="39"/>
                    <a:pt x="7" y="37"/>
                    <a:pt x="6" y="34"/>
                  </a:cubicBezTo>
                  <a:cubicBezTo>
                    <a:pt x="5" y="31"/>
                    <a:pt x="5" y="28"/>
                    <a:pt x="5" y="25"/>
                  </a:cubicBezTo>
                  <a:cubicBezTo>
                    <a:pt x="5" y="22"/>
                    <a:pt x="5" y="19"/>
                    <a:pt x="6" y="17"/>
                  </a:cubicBezTo>
                  <a:cubicBezTo>
                    <a:pt x="7" y="14"/>
                    <a:pt x="9" y="12"/>
                    <a:pt x="11" y="10"/>
                  </a:cubicBezTo>
                  <a:cubicBezTo>
                    <a:pt x="12" y="8"/>
                    <a:pt x="15" y="6"/>
                    <a:pt x="17" y="5"/>
                  </a:cubicBezTo>
                  <a:cubicBezTo>
                    <a:pt x="20" y="4"/>
                    <a:pt x="23" y="4"/>
                    <a:pt x="26" y="4"/>
                  </a:cubicBezTo>
                  <a:cubicBezTo>
                    <a:pt x="29" y="4"/>
                    <a:pt x="31" y="4"/>
                    <a:pt x="34" y="5"/>
                  </a:cubicBezTo>
                  <a:cubicBezTo>
                    <a:pt x="36" y="6"/>
                    <a:pt x="39" y="8"/>
                    <a:pt x="41" y="10"/>
                  </a:cubicBezTo>
                  <a:cubicBezTo>
                    <a:pt x="42" y="12"/>
                    <a:pt x="44" y="14"/>
                    <a:pt x="45" y="17"/>
                  </a:cubicBezTo>
                  <a:cubicBezTo>
                    <a:pt x="46" y="19"/>
                    <a:pt x="47" y="22"/>
                    <a:pt x="47" y="25"/>
                  </a:cubicBezTo>
                  <a:cubicBezTo>
                    <a:pt x="47" y="28"/>
                    <a:pt x="46" y="31"/>
                    <a:pt x="45" y="3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grpSp>
      <p:sp>
        <p:nvSpPr>
          <p:cNvPr id="18" name="Footer Placeholder 3"/>
          <p:cNvSpPr>
            <a:spLocks noGrp="1"/>
          </p:cNvSpPr>
          <p:nvPr>
            <p:ph type="ftr" sz="quarter" idx="4"/>
          </p:nvPr>
        </p:nvSpPr>
        <p:spPr>
          <a:xfrm>
            <a:off x="742249" y="8868333"/>
            <a:ext cx="4906171" cy="107722"/>
          </a:xfrm>
          <a:prstGeom prst="rect">
            <a:avLst/>
          </a:prstGeom>
        </p:spPr>
        <p:txBody>
          <a:bodyPr vert="horz" wrap="square" lIns="0" tIns="0" rIns="0" bIns="0" rtlCol="0" anchor="ctr">
            <a:spAutoFit/>
          </a:bodyPr>
          <a:lstStyle>
            <a:lvl1pPr algn="l">
              <a:defRPr sz="700">
                <a:solidFill>
                  <a:schemeClr val="bg2"/>
                </a:solidFill>
              </a:defRPr>
            </a:lvl1pPr>
          </a:lstStyle>
          <a:p>
            <a:r>
              <a:rPr lang="en-US"/>
              <a:t>© 2019 NetApp, Inc. All rights reserved. </a:t>
            </a:r>
            <a:endParaRPr lang="en-US" dirty="0"/>
          </a:p>
        </p:txBody>
      </p:sp>
      <p:sp>
        <p:nvSpPr>
          <p:cNvPr id="33" name="Slide Number Placeholder 5"/>
          <p:cNvSpPr>
            <a:spLocks noGrp="1"/>
          </p:cNvSpPr>
          <p:nvPr>
            <p:ph type="sldNum" sz="quarter" idx="5"/>
          </p:nvPr>
        </p:nvSpPr>
        <p:spPr>
          <a:xfrm>
            <a:off x="382587" y="8852944"/>
            <a:ext cx="261144" cy="123111"/>
          </a:xfrm>
          <a:prstGeom prst="rect">
            <a:avLst/>
          </a:prstGeom>
        </p:spPr>
        <p:txBody>
          <a:bodyPr vert="horz" wrap="square" lIns="0" tIns="0" rIns="0" bIns="0" rtlCol="0" anchor="ctr">
            <a:spAutoFit/>
          </a:bodyPr>
          <a:lstStyle>
            <a:lvl1pPr algn="l">
              <a:defRPr sz="800" b="1">
                <a:solidFill>
                  <a:schemeClr val="bg2"/>
                </a:solidFill>
              </a:defRPr>
            </a:lvl1pPr>
          </a:lstStyle>
          <a:p>
            <a:fld id="{16AA2537-0790-4789-A16C-397C663A3332}" type="slidenum">
              <a:rPr lang="en-US" smtClean="0"/>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p:notesStyle>
    <a:lvl1pPr marL="0" marR="0" indent="0" algn="l" defTabSz="914400" rtl="0" eaLnBrk="0" fontAlgn="base" latinLnBrk="0" hangingPunct="0">
      <a:lnSpc>
        <a:spcPct val="100000"/>
      </a:lnSpc>
      <a:spcBef>
        <a:spcPct val="30000"/>
      </a:spcBef>
      <a:spcAft>
        <a:spcPct val="0"/>
      </a:spcAft>
      <a:buClrTx/>
      <a:buSzTx/>
      <a:buFontTx/>
      <a:buNone/>
      <a:tabLst/>
      <a:defRPr sz="1000" kern="1200">
        <a:solidFill>
          <a:schemeClr val="tx1"/>
        </a:solidFill>
        <a:latin typeface="Arial" panose="020B0604020202020204" pitchFamily="34" charset="0"/>
        <a:ea typeface="+mn-ea"/>
        <a:cs typeface="Arial" panose="020B0604020202020204" pitchFamily="34" charset="0"/>
      </a:defRPr>
    </a:lvl1pPr>
    <a:lvl2pPr marL="168275" marR="0" indent="0" algn="l" defTabSz="914400" rtl="0" eaLnBrk="0" fontAlgn="base" latinLnBrk="0" hangingPunct="0">
      <a:lnSpc>
        <a:spcPct val="100000"/>
      </a:lnSpc>
      <a:spcBef>
        <a:spcPct val="30000"/>
      </a:spcBef>
      <a:spcAft>
        <a:spcPct val="0"/>
      </a:spcAft>
      <a:buClrTx/>
      <a:buSzTx/>
      <a:buFontTx/>
      <a:buNone/>
      <a:tabLst/>
      <a:defRPr sz="1000" kern="1200">
        <a:solidFill>
          <a:schemeClr val="tx1"/>
        </a:solidFill>
        <a:latin typeface="Arial" panose="020B0604020202020204" pitchFamily="34" charset="0"/>
        <a:ea typeface="+mn-ea"/>
        <a:cs typeface="Arial" panose="020B0604020202020204" pitchFamily="34" charset="0"/>
      </a:defRPr>
    </a:lvl2pPr>
    <a:lvl3pPr marL="349250" marR="0" indent="0" algn="l" defTabSz="914400" rtl="0" eaLnBrk="0" fontAlgn="base" latinLnBrk="0" hangingPunct="0">
      <a:lnSpc>
        <a:spcPct val="100000"/>
      </a:lnSpc>
      <a:spcBef>
        <a:spcPct val="30000"/>
      </a:spcBef>
      <a:spcAft>
        <a:spcPct val="0"/>
      </a:spcAft>
      <a:buClrTx/>
      <a:buSzTx/>
      <a:buFontTx/>
      <a:buNone/>
      <a:tabLst/>
      <a:defRPr sz="1000" kern="1200">
        <a:solidFill>
          <a:schemeClr val="tx1"/>
        </a:solidFill>
        <a:latin typeface="Arial" panose="020B0604020202020204" pitchFamily="34" charset="0"/>
        <a:ea typeface="+mn-ea"/>
        <a:cs typeface="Arial" panose="020B0604020202020204" pitchFamily="34" charset="0"/>
      </a:defRPr>
    </a:lvl3pPr>
    <a:lvl4pPr marL="517525" marR="0" indent="0" algn="l" defTabSz="914400" rtl="0" eaLnBrk="0" fontAlgn="base" latinLnBrk="0" hangingPunct="0">
      <a:lnSpc>
        <a:spcPct val="100000"/>
      </a:lnSpc>
      <a:spcBef>
        <a:spcPct val="30000"/>
      </a:spcBef>
      <a:spcAft>
        <a:spcPct val="0"/>
      </a:spcAft>
      <a:buClrTx/>
      <a:buSzTx/>
      <a:buFontTx/>
      <a:buNone/>
      <a:tabLst/>
      <a:defRPr sz="1000" kern="1200">
        <a:solidFill>
          <a:schemeClr val="tx1"/>
        </a:solidFill>
        <a:latin typeface="Arial" panose="020B0604020202020204" pitchFamily="34" charset="0"/>
        <a:ea typeface="+mn-ea"/>
        <a:cs typeface="Arial" panose="020B0604020202020204" pitchFamily="34" charset="0"/>
      </a:defRPr>
    </a:lvl4pPr>
    <a:lvl5pPr marL="685800" marR="0" indent="0" algn="l" defTabSz="914400" rtl="0" eaLnBrk="0" fontAlgn="base" latinLnBrk="0" hangingPunct="0">
      <a:lnSpc>
        <a:spcPct val="100000"/>
      </a:lnSpc>
      <a:spcBef>
        <a:spcPct val="30000"/>
      </a:spcBef>
      <a:spcAft>
        <a:spcPct val="0"/>
      </a:spcAft>
      <a:buClrTx/>
      <a:buSzTx/>
      <a:buFontTx/>
      <a:buNone/>
      <a:tabLst/>
      <a:defRPr sz="1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7838" y="301625"/>
            <a:ext cx="5902325" cy="3319463"/>
          </a:xfrm>
        </p:spPr>
      </p:sp>
      <p:sp>
        <p:nvSpPr>
          <p:cNvPr id="3" name="Notes Placeholder 2"/>
          <p:cNvSpPr>
            <a:spLocks noGrp="1"/>
          </p:cNvSpPr>
          <p:nvPr>
            <p:ph type="body" idx="1"/>
          </p:nvPr>
        </p:nvSpPr>
        <p:spPr/>
        <p:txBody>
          <a:bodyPr>
            <a:normAutofit/>
          </a:bodyPr>
          <a:lstStyle/>
          <a:p>
            <a:r>
              <a:rPr lang="en-US" b="1" dirty="0"/>
              <a:t>Instructor Notes</a:t>
            </a:r>
            <a:br>
              <a:rPr lang="en-US" dirty="0"/>
            </a:br>
            <a:endParaRPr lang="en-US" dirty="0"/>
          </a:p>
          <a:p>
            <a:endParaRPr lang="en-US" dirty="0"/>
          </a:p>
          <a:p>
            <a:r>
              <a:rPr lang="en-US" b="1" dirty="0"/>
              <a:t>Student Notes </a:t>
            </a:r>
            <a:br>
              <a:rPr lang="en-US" dirty="0"/>
            </a:br>
            <a:endParaRPr lang="en-US" dirty="0"/>
          </a:p>
          <a:p>
            <a:endParaRPr lang="en-US" dirty="0"/>
          </a:p>
        </p:txBody>
      </p:sp>
      <p:sp>
        <p:nvSpPr>
          <p:cNvPr id="6" name="Footer Placeholder 5">
            <a:extLst>
              <a:ext uri="{FF2B5EF4-FFF2-40B4-BE49-F238E27FC236}">
                <a16:creationId xmlns:a16="http://schemas.microsoft.com/office/drawing/2014/main" id="{F00458C2-9871-4CCE-9886-3887287E475F}"/>
              </a:ext>
            </a:extLst>
          </p:cNvPr>
          <p:cNvSpPr>
            <a:spLocks noGrp="1"/>
          </p:cNvSpPr>
          <p:nvPr>
            <p:ph type="ftr" sz="quarter" idx="4"/>
          </p:nvPr>
        </p:nvSpPr>
        <p:spPr/>
        <p:txBody>
          <a:bodyPr/>
          <a:lstStyle/>
          <a:p>
            <a:r>
              <a:rPr lang="en-US"/>
              <a:t>© 2019 NetApp, Inc. All rights reserved. </a:t>
            </a:r>
            <a:endParaRPr lang="en-US" dirty="0"/>
          </a:p>
        </p:txBody>
      </p:sp>
      <p:sp>
        <p:nvSpPr>
          <p:cNvPr id="7" name="Slide Number Placeholder 6">
            <a:extLst>
              <a:ext uri="{FF2B5EF4-FFF2-40B4-BE49-F238E27FC236}">
                <a16:creationId xmlns:a16="http://schemas.microsoft.com/office/drawing/2014/main" id="{1B60790A-9D42-4067-8EF2-CE739D20AF7C}"/>
              </a:ext>
            </a:extLst>
          </p:cNvPr>
          <p:cNvSpPr>
            <a:spLocks noGrp="1"/>
          </p:cNvSpPr>
          <p:nvPr>
            <p:ph type="sldNum" sz="quarter" idx="5"/>
          </p:nvPr>
        </p:nvSpPr>
        <p:spPr/>
        <p:txBody>
          <a:bodyPr/>
          <a:lstStyle/>
          <a:p>
            <a:fld id="{16AA2537-0790-4789-A16C-397C663A3332}" type="slidenum">
              <a:rPr lang="en-US" smtClean="0"/>
              <a:pPr/>
              <a:t>1</a:t>
            </a:fld>
            <a:endParaRPr lang="en-US" dirty="0"/>
          </a:p>
        </p:txBody>
      </p:sp>
    </p:spTree>
    <p:extLst>
      <p:ext uri="{BB962C8B-B14F-4D97-AF65-F5344CB8AC3E}">
        <p14:creationId xmlns:p14="http://schemas.microsoft.com/office/powerpoint/2010/main" val="3891666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a:extLst>
              <a:ext uri="{FF2B5EF4-FFF2-40B4-BE49-F238E27FC236}">
                <a16:creationId xmlns:a16="http://schemas.microsoft.com/office/drawing/2014/main" id="{0B3F7EED-1693-497E-943E-E182255C4EB3}"/>
              </a:ext>
            </a:extLst>
          </p:cNvPr>
          <p:cNvSpPr>
            <a:spLocks noGrp="1"/>
          </p:cNvSpPr>
          <p:nvPr>
            <p:ph type="ftr" sz="quarter" idx="4"/>
          </p:nvPr>
        </p:nvSpPr>
        <p:spPr/>
        <p:txBody>
          <a:bodyPr/>
          <a:lstStyle/>
          <a:p>
            <a:r>
              <a:rPr lang="en-US"/>
              <a:t>© 2019 NetApp, Inc. All rights reserved. </a:t>
            </a:r>
            <a:endParaRPr lang="en-US" dirty="0"/>
          </a:p>
        </p:txBody>
      </p:sp>
      <p:sp>
        <p:nvSpPr>
          <p:cNvPr id="6" name="Slide Number Placeholder 5">
            <a:extLst>
              <a:ext uri="{FF2B5EF4-FFF2-40B4-BE49-F238E27FC236}">
                <a16:creationId xmlns:a16="http://schemas.microsoft.com/office/drawing/2014/main" id="{5CCDA99B-9DC5-4F72-8D6A-5B0F4D9328CE}"/>
              </a:ext>
            </a:extLst>
          </p:cNvPr>
          <p:cNvSpPr>
            <a:spLocks noGrp="1"/>
          </p:cNvSpPr>
          <p:nvPr>
            <p:ph type="sldNum" sz="quarter" idx="5"/>
          </p:nvPr>
        </p:nvSpPr>
        <p:spPr/>
        <p:txBody>
          <a:bodyPr/>
          <a:lstStyle/>
          <a:p>
            <a:fld id="{16AA2537-0790-4789-A16C-397C663A3332}" type="slidenum">
              <a:rPr lang="en-US" smtClean="0"/>
              <a:pPr/>
              <a:t>10</a:t>
            </a:fld>
            <a:endParaRPr lang="en-US" dirty="0"/>
          </a:p>
        </p:txBody>
      </p:sp>
    </p:spTree>
    <p:extLst>
      <p:ext uri="{BB962C8B-B14F-4D97-AF65-F5344CB8AC3E}">
        <p14:creationId xmlns:p14="http://schemas.microsoft.com/office/powerpoint/2010/main" val="958354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Instructor Notes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Student Notes</a:t>
            </a:r>
          </a:p>
          <a:p>
            <a:pPr rtl="0"/>
            <a:r>
              <a:rPr lang="en-US" sz="1000" b="0" i="0" kern="1200" dirty="0">
                <a:solidFill>
                  <a:schemeClr val="tx1"/>
                </a:solidFill>
                <a:effectLst/>
                <a:latin typeface="Arial" panose="020B0604020202020204" pitchFamily="34" charset="0"/>
                <a:ea typeface="+mn-ea"/>
                <a:cs typeface="Arial" panose="020B0604020202020204" pitchFamily="34" charset="0"/>
              </a:rPr>
              <a:t>To enable data tiering, you must select a volume tiering policy when you create, modify, or </a:t>
            </a:r>
            <a:r>
              <a:rPr lang="en-US" sz="1000" b="0" i="0" kern="1200" dirty="0">
                <a:solidFill>
                  <a:srgbClr val="000000"/>
                </a:solidFill>
                <a:effectLst/>
                <a:latin typeface="Arial" panose="020B0604020202020204" pitchFamily="34" charset="0"/>
                <a:ea typeface="+mn-ea"/>
                <a:cs typeface="Arial" panose="020B0604020202020204" pitchFamily="34" charset="0"/>
              </a:rPr>
              <a:t>replicate</a:t>
            </a:r>
            <a:r>
              <a:rPr lang="en-US" sz="1000" b="0" i="0" kern="1200" dirty="0">
                <a:solidFill>
                  <a:schemeClr val="tx1"/>
                </a:solidFill>
                <a:effectLst/>
                <a:latin typeface="Arial" panose="020B0604020202020204" pitchFamily="34" charset="0"/>
                <a:ea typeface="+mn-ea"/>
                <a:cs typeface="Arial" panose="020B0604020202020204" pitchFamily="34" charset="0"/>
              </a:rPr>
              <a:t> a volume. You can select a different policy for each volume.</a:t>
            </a:r>
          </a:p>
          <a:p>
            <a:pPr rtl="0"/>
            <a:endParaRPr lang="en-US" sz="1000" b="0" i="0" kern="1200" dirty="0">
              <a:solidFill>
                <a:schemeClr val="tx1"/>
              </a:solidFill>
              <a:effectLst/>
              <a:latin typeface="Arial" panose="020B0604020202020204" pitchFamily="34" charset="0"/>
              <a:ea typeface="+mn-ea"/>
              <a:cs typeface="Arial" panose="020B0604020202020204" pitchFamily="34" charset="0"/>
            </a:endParaRPr>
          </a:p>
          <a:p>
            <a:pPr rtl="0"/>
            <a:r>
              <a:rPr lang="en-US" sz="1000" b="0" i="0" kern="1200" dirty="0">
                <a:solidFill>
                  <a:srgbClr val="000000"/>
                </a:solidFill>
                <a:effectLst/>
                <a:latin typeface="Arial" panose="020B0604020202020204" pitchFamily="34" charset="0"/>
                <a:ea typeface="+mn-ea"/>
                <a:cs typeface="Arial" panose="020B0604020202020204" pitchFamily="34" charset="0"/>
              </a:rPr>
              <a:t>Some</a:t>
            </a:r>
            <a:r>
              <a:rPr lang="en-US" sz="1000" b="0" i="0" kern="1200" dirty="0">
                <a:solidFill>
                  <a:schemeClr val="tx1"/>
                </a:solidFill>
                <a:effectLst/>
                <a:latin typeface="Arial" panose="020B0604020202020204" pitchFamily="34" charset="0"/>
                <a:ea typeface="+mn-ea"/>
                <a:cs typeface="Arial" panose="020B0604020202020204" pitchFamily="34" charset="0"/>
              </a:rPr>
              <a:t> tiering policies have an associated minimum cooling period, which sets the time that user data in a volume must remain inactive for the data to be considered "cold" and moved to the </a:t>
            </a:r>
            <a:r>
              <a:rPr lang="en-US" sz="1000" b="0" i="0" kern="1200" dirty="0">
                <a:solidFill>
                  <a:srgbClr val="000000"/>
                </a:solidFill>
                <a:effectLst/>
                <a:latin typeface="Arial" panose="020B0604020202020204" pitchFamily="34" charset="0"/>
                <a:ea typeface="+mn-ea"/>
                <a:cs typeface="Arial" panose="020B0604020202020204" pitchFamily="34" charset="0"/>
              </a:rPr>
              <a:t>cloud tier</a:t>
            </a:r>
            <a:r>
              <a:rPr lang="en-US" sz="1000" b="0" i="0" kern="1200" dirty="0">
                <a:solidFill>
                  <a:schemeClr val="tx1"/>
                </a:solidFill>
                <a:effectLst/>
                <a:latin typeface="Arial" panose="020B0604020202020204" pitchFamily="34" charset="0"/>
                <a:ea typeface="+mn-ea"/>
                <a:cs typeface="Arial" panose="020B0604020202020204" pitchFamily="34" charset="0"/>
              </a:rPr>
              <a:t>.</a:t>
            </a:r>
          </a:p>
          <a:p>
            <a:pPr rtl="0"/>
            <a:endParaRPr lang="en-US" sz="1000" b="0" i="0" kern="1200" dirty="0">
              <a:solidFill>
                <a:schemeClr val="tx1"/>
              </a:solidFill>
              <a:effectLst/>
              <a:latin typeface="Arial" panose="020B0604020202020204" pitchFamily="34" charset="0"/>
              <a:ea typeface="+mn-ea"/>
              <a:cs typeface="Arial" panose="020B0604020202020204" pitchFamily="34" charset="0"/>
            </a:endParaRPr>
          </a:p>
          <a:p>
            <a:pPr rtl="0"/>
            <a:r>
              <a:rPr lang="en-US" sz="1000" b="0" i="0" kern="1200" dirty="0">
                <a:solidFill>
                  <a:srgbClr val="000000"/>
                </a:solidFill>
                <a:effectLst/>
                <a:latin typeface="Arial" panose="020B0604020202020204" pitchFamily="34" charset="0"/>
                <a:ea typeface="+mn-ea"/>
                <a:cs typeface="Arial" panose="020B0604020202020204" pitchFamily="34" charset="0"/>
              </a:rPr>
              <a:t>Cloud Volumes ONTAP</a:t>
            </a:r>
            <a:r>
              <a:rPr lang="en-US" sz="1000" b="0" i="0" kern="1200" dirty="0">
                <a:solidFill>
                  <a:schemeClr val="tx1"/>
                </a:solidFill>
                <a:effectLst/>
                <a:latin typeface="Arial" panose="020B0604020202020204" pitchFamily="34" charset="0"/>
                <a:ea typeface="+mn-ea"/>
                <a:cs typeface="Arial" panose="020B0604020202020204" pitchFamily="34" charset="0"/>
              </a:rPr>
              <a:t> supports the following tiering policies:</a:t>
            </a:r>
          </a:p>
          <a:p>
            <a:pPr rtl="0"/>
            <a:endParaRPr lang="en-US" sz="1000" b="0" i="0" kern="1200" dirty="0">
              <a:solidFill>
                <a:schemeClr val="tx1"/>
              </a:solidFill>
              <a:effectLst/>
              <a:latin typeface="Arial" panose="020B0604020202020204" pitchFamily="34" charset="0"/>
              <a:ea typeface="+mn-ea"/>
              <a:cs typeface="Arial" panose="020B0604020202020204" pitchFamily="34" charset="0"/>
            </a:endParaRPr>
          </a:p>
          <a:p>
            <a:pPr rtl="0"/>
            <a:r>
              <a:rPr lang="en-US" dirty="0">
                <a:solidFill>
                  <a:srgbClr val="000000"/>
                </a:solidFill>
              </a:rPr>
              <a:t>Snapshot Only</a:t>
            </a:r>
            <a:r>
              <a:rPr lang="en-US" dirty="0"/>
              <a:t>:</a:t>
            </a:r>
          </a:p>
          <a:p>
            <a:pPr rtl="0"/>
            <a:r>
              <a:rPr lang="en-US" sz="1000" b="0" i="0" kern="1200" dirty="0">
                <a:solidFill>
                  <a:schemeClr val="tx1"/>
                </a:solidFill>
                <a:effectLst/>
                <a:latin typeface="Arial" panose="020B0604020202020204" pitchFamily="34" charset="0"/>
                <a:ea typeface="+mn-ea"/>
                <a:cs typeface="Arial" panose="020B0604020202020204" pitchFamily="34" charset="0"/>
              </a:rPr>
              <a:t>After an aggregate has reached 50% capacity, </a:t>
            </a:r>
            <a:r>
              <a:rPr lang="en-US" sz="1000" b="0" i="0" kern="1200" dirty="0">
                <a:solidFill>
                  <a:srgbClr val="000000"/>
                </a:solidFill>
                <a:effectLst/>
                <a:latin typeface="Arial" panose="020B0604020202020204" pitchFamily="34" charset="0"/>
                <a:ea typeface="+mn-ea"/>
                <a:cs typeface="Arial" panose="020B0604020202020204" pitchFamily="34" charset="0"/>
              </a:rPr>
              <a:t>Cloud Volumes ONTAP</a:t>
            </a:r>
            <a:r>
              <a:rPr lang="en-US" sz="1000" b="0" i="0" kern="1200" dirty="0">
                <a:solidFill>
                  <a:schemeClr val="tx1"/>
                </a:solidFill>
                <a:effectLst/>
                <a:latin typeface="Arial" panose="020B0604020202020204" pitchFamily="34" charset="0"/>
                <a:ea typeface="+mn-ea"/>
                <a:cs typeface="Arial" panose="020B0604020202020204" pitchFamily="34" charset="0"/>
              </a:rPr>
              <a:t> tiers cold user data of Snapshot copies that are not associated with the active file system to the </a:t>
            </a:r>
            <a:r>
              <a:rPr lang="en-US" sz="1000" b="0" i="0" kern="1200" dirty="0">
                <a:solidFill>
                  <a:srgbClr val="000000"/>
                </a:solidFill>
                <a:effectLst/>
                <a:latin typeface="Arial" panose="020B0604020202020204" pitchFamily="34" charset="0"/>
                <a:ea typeface="+mn-ea"/>
                <a:cs typeface="Arial" panose="020B0604020202020204" pitchFamily="34" charset="0"/>
              </a:rPr>
              <a:t>cloud tier</a:t>
            </a:r>
            <a:r>
              <a:rPr lang="en-US" sz="1000" b="0" i="0" kern="1200" dirty="0">
                <a:solidFill>
                  <a:schemeClr val="tx1"/>
                </a:solidFill>
                <a:effectLst/>
                <a:latin typeface="Arial" panose="020B0604020202020204" pitchFamily="34" charset="0"/>
                <a:ea typeface="+mn-ea"/>
                <a:cs typeface="Arial" panose="020B0604020202020204" pitchFamily="34" charset="0"/>
              </a:rPr>
              <a:t>. The cooling period is approximately two days.</a:t>
            </a:r>
          </a:p>
          <a:p>
            <a:pPr rtl="0"/>
            <a:endParaRPr lang="en-US" sz="1000" b="0" i="0" kern="1200" dirty="0">
              <a:solidFill>
                <a:schemeClr val="tx1"/>
              </a:solidFill>
              <a:effectLst/>
              <a:latin typeface="Arial" panose="020B0604020202020204" pitchFamily="34" charset="0"/>
              <a:ea typeface="+mn-ea"/>
              <a:cs typeface="Arial" panose="020B0604020202020204" pitchFamily="34" charset="0"/>
            </a:endParaRPr>
          </a:p>
          <a:p>
            <a:pPr rtl="0"/>
            <a:r>
              <a:rPr lang="en-US" sz="1000" b="0" i="0" kern="1200" dirty="0">
                <a:solidFill>
                  <a:schemeClr val="tx1"/>
                </a:solidFill>
                <a:effectLst/>
                <a:latin typeface="Arial" panose="020B0604020202020204" pitchFamily="34" charset="0"/>
                <a:ea typeface="+mn-ea"/>
                <a:cs typeface="Arial" panose="020B0604020202020204" pitchFamily="34" charset="0"/>
              </a:rPr>
              <a:t>If read, cold data blocks on the </a:t>
            </a:r>
            <a:r>
              <a:rPr lang="en-US" sz="1000" b="0" i="0" kern="1200" dirty="0">
                <a:solidFill>
                  <a:srgbClr val="000000"/>
                </a:solidFill>
                <a:effectLst/>
                <a:latin typeface="Arial" panose="020B0604020202020204" pitchFamily="34" charset="0"/>
                <a:ea typeface="+mn-ea"/>
                <a:cs typeface="Arial" panose="020B0604020202020204" pitchFamily="34" charset="0"/>
              </a:rPr>
              <a:t>cloud tier</a:t>
            </a:r>
            <a:r>
              <a:rPr lang="en-US" sz="1000" b="0" i="0" kern="1200" dirty="0">
                <a:solidFill>
                  <a:schemeClr val="tx1"/>
                </a:solidFill>
                <a:effectLst/>
                <a:latin typeface="Arial" panose="020B0604020202020204" pitchFamily="34" charset="0"/>
                <a:ea typeface="+mn-ea"/>
                <a:cs typeface="Arial" panose="020B0604020202020204" pitchFamily="34" charset="0"/>
              </a:rPr>
              <a:t> become hot and are moved to the </a:t>
            </a:r>
            <a:r>
              <a:rPr lang="en-US" sz="1000" b="0" i="0" kern="1200" dirty="0">
                <a:solidFill>
                  <a:srgbClr val="000000"/>
                </a:solidFill>
                <a:effectLst/>
                <a:latin typeface="Arial" panose="020B0604020202020204" pitchFamily="34" charset="0"/>
                <a:ea typeface="+mn-ea"/>
                <a:cs typeface="Arial" panose="020B0604020202020204" pitchFamily="34" charset="0"/>
              </a:rPr>
              <a:t>performance tier</a:t>
            </a:r>
            <a:r>
              <a:rPr lang="en-US" sz="1000" b="0" i="0" kern="1200" dirty="0">
                <a:solidFill>
                  <a:schemeClr val="tx1"/>
                </a:solidFill>
                <a:effectLst/>
                <a:latin typeface="Arial" panose="020B0604020202020204" pitchFamily="34" charset="0"/>
                <a:ea typeface="+mn-ea"/>
                <a:cs typeface="Arial" panose="020B0604020202020204" pitchFamily="34" charset="0"/>
              </a:rPr>
              <a:t>.</a:t>
            </a:r>
          </a:p>
        </p:txBody>
      </p:sp>
      <p:sp>
        <p:nvSpPr>
          <p:cNvPr id="6" name="Footer Placeholder 5">
            <a:extLst>
              <a:ext uri="{FF2B5EF4-FFF2-40B4-BE49-F238E27FC236}">
                <a16:creationId xmlns:a16="http://schemas.microsoft.com/office/drawing/2014/main" id="{462A4ED1-D96B-4E0B-8320-700E257F4F9E}"/>
              </a:ext>
            </a:extLst>
          </p:cNvPr>
          <p:cNvSpPr>
            <a:spLocks noGrp="1"/>
          </p:cNvSpPr>
          <p:nvPr>
            <p:ph type="ftr" sz="quarter" idx="4"/>
          </p:nvPr>
        </p:nvSpPr>
        <p:spPr/>
        <p:txBody>
          <a:bodyPr/>
          <a:lstStyle/>
          <a:p>
            <a:r>
              <a:rPr lang="en-US"/>
              <a:t>© 2019 NetApp, Inc. All rights reserved. </a:t>
            </a:r>
            <a:endParaRPr lang="en-US" dirty="0"/>
          </a:p>
        </p:txBody>
      </p:sp>
      <p:sp>
        <p:nvSpPr>
          <p:cNvPr id="7" name="Slide Number Placeholder 6">
            <a:extLst>
              <a:ext uri="{FF2B5EF4-FFF2-40B4-BE49-F238E27FC236}">
                <a16:creationId xmlns:a16="http://schemas.microsoft.com/office/drawing/2014/main" id="{CA61202C-ED98-443E-91A6-2C3A1AD55BFF}"/>
              </a:ext>
            </a:extLst>
          </p:cNvPr>
          <p:cNvSpPr>
            <a:spLocks noGrp="1"/>
          </p:cNvSpPr>
          <p:nvPr>
            <p:ph type="sldNum" sz="quarter" idx="5"/>
          </p:nvPr>
        </p:nvSpPr>
        <p:spPr/>
        <p:txBody>
          <a:bodyPr/>
          <a:lstStyle/>
          <a:p>
            <a:fld id="{16AA2537-0790-4789-A16C-397C663A3332}" type="slidenum">
              <a:rPr lang="en-US" smtClean="0"/>
              <a:pPr/>
              <a:t>11</a:t>
            </a:fld>
            <a:endParaRPr lang="en-US" dirty="0"/>
          </a:p>
        </p:txBody>
      </p:sp>
    </p:spTree>
    <p:extLst>
      <p:ext uri="{BB962C8B-B14F-4D97-AF65-F5344CB8AC3E}">
        <p14:creationId xmlns:p14="http://schemas.microsoft.com/office/powerpoint/2010/main" val="3650418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a:extLst>
              <a:ext uri="{FF2B5EF4-FFF2-40B4-BE49-F238E27FC236}">
                <a16:creationId xmlns:a16="http://schemas.microsoft.com/office/drawing/2014/main" id="{62AEA095-BD70-4D76-87B4-710054B6A8C6}"/>
              </a:ext>
            </a:extLst>
          </p:cNvPr>
          <p:cNvSpPr>
            <a:spLocks noGrp="1"/>
          </p:cNvSpPr>
          <p:nvPr>
            <p:ph type="ftr" sz="quarter" idx="4"/>
          </p:nvPr>
        </p:nvSpPr>
        <p:spPr/>
        <p:txBody>
          <a:bodyPr/>
          <a:lstStyle/>
          <a:p>
            <a:r>
              <a:rPr lang="en-US"/>
              <a:t>© 2019 NetApp, Inc. All rights reserved. </a:t>
            </a:r>
            <a:endParaRPr lang="en-US" dirty="0"/>
          </a:p>
        </p:txBody>
      </p:sp>
      <p:sp>
        <p:nvSpPr>
          <p:cNvPr id="6" name="Slide Number Placeholder 5">
            <a:extLst>
              <a:ext uri="{FF2B5EF4-FFF2-40B4-BE49-F238E27FC236}">
                <a16:creationId xmlns:a16="http://schemas.microsoft.com/office/drawing/2014/main" id="{8669F285-9775-45E3-9DD3-9050B4660AAA}"/>
              </a:ext>
            </a:extLst>
          </p:cNvPr>
          <p:cNvSpPr>
            <a:spLocks noGrp="1"/>
          </p:cNvSpPr>
          <p:nvPr>
            <p:ph type="sldNum" sz="quarter" idx="5"/>
          </p:nvPr>
        </p:nvSpPr>
        <p:spPr/>
        <p:txBody>
          <a:bodyPr/>
          <a:lstStyle/>
          <a:p>
            <a:fld id="{16AA2537-0790-4789-A16C-397C663A3332}" type="slidenum">
              <a:rPr lang="en-US" smtClean="0"/>
              <a:pPr/>
              <a:t>12</a:t>
            </a:fld>
            <a:endParaRPr lang="en-US" dirty="0"/>
          </a:p>
        </p:txBody>
      </p:sp>
    </p:spTree>
    <p:extLst>
      <p:ext uri="{BB962C8B-B14F-4D97-AF65-F5344CB8AC3E}">
        <p14:creationId xmlns:p14="http://schemas.microsoft.com/office/powerpoint/2010/main" val="929118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br>
              <a:rPr lang="en-US" b="1" dirty="0"/>
            </a:br>
            <a:r>
              <a:rPr lang="en-US" b="0" dirty="0"/>
              <a:t>In this </a:t>
            </a:r>
            <a:r>
              <a:rPr lang="en-US" b="0" dirty="0">
                <a:solidFill>
                  <a:srgbClr val="000000"/>
                </a:solidFill>
              </a:rPr>
              <a:t>lab</a:t>
            </a:r>
            <a:r>
              <a:rPr lang="en-US" b="0" dirty="0"/>
              <a:t> the students configure data tiering on the destination volume of the SnapMirror.</a:t>
            </a:r>
          </a:p>
          <a:p>
            <a:endParaRPr lang="en-US" b="1" dirty="0"/>
          </a:p>
          <a:p>
            <a:r>
              <a:rPr lang="en-US" b="1" dirty="0"/>
              <a:t>Student Notes</a:t>
            </a:r>
          </a:p>
          <a:p>
            <a:r>
              <a:rPr lang="en-US" dirty="0">
                <a:solidFill>
                  <a:srgbClr val="000000"/>
                </a:solidFill>
              </a:rPr>
              <a:t>See</a:t>
            </a:r>
            <a:r>
              <a:rPr lang="en-US" dirty="0"/>
              <a:t> your Exercise Guide.</a:t>
            </a:r>
            <a:endParaRPr lang="en-US" b="1" dirty="0"/>
          </a:p>
          <a:p>
            <a:endParaRPr lang="en-US" dirty="0"/>
          </a:p>
        </p:txBody>
      </p:sp>
      <p:sp>
        <p:nvSpPr>
          <p:cNvPr id="5" name="Footer Placeholder 4">
            <a:extLst>
              <a:ext uri="{FF2B5EF4-FFF2-40B4-BE49-F238E27FC236}">
                <a16:creationId xmlns:a16="http://schemas.microsoft.com/office/drawing/2014/main" id="{4BDD48C0-9BD0-4744-BB59-AB118A514EDE}"/>
              </a:ext>
            </a:extLst>
          </p:cNvPr>
          <p:cNvSpPr>
            <a:spLocks noGrp="1"/>
          </p:cNvSpPr>
          <p:nvPr>
            <p:ph type="ftr" sz="quarter" idx="4"/>
          </p:nvPr>
        </p:nvSpPr>
        <p:spPr/>
        <p:txBody>
          <a:bodyPr/>
          <a:lstStyle/>
          <a:p>
            <a:r>
              <a:rPr lang="en-US"/>
              <a:t>© 2019 NetApp, Inc. All rights reserved. </a:t>
            </a:r>
            <a:endParaRPr lang="en-US" dirty="0"/>
          </a:p>
        </p:txBody>
      </p:sp>
      <p:sp>
        <p:nvSpPr>
          <p:cNvPr id="6" name="Slide Number Placeholder 5">
            <a:extLst>
              <a:ext uri="{FF2B5EF4-FFF2-40B4-BE49-F238E27FC236}">
                <a16:creationId xmlns:a16="http://schemas.microsoft.com/office/drawing/2014/main" id="{B477A258-382A-41C2-8D23-0BE50AC9EB2B}"/>
              </a:ext>
            </a:extLst>
          </p:cNvPr>
          <p:cNvSpPr>
            <a:spLocks noGrp="1"/>
          </p:cNvSpPr>
          <p:nvPr>
            <p:ph type="sldNum" sz="quarter" idx="5"/>
          </p:nvPr>
        </p:nvSpPr>
        <p:spPr/>
        <p:txBody>
          <a:bodyPr/>
          <a:lstStyle/>
          <a:p>
            <a:fld id="{16AA2537-0790-4789-A16C-397C663A3332}" type="slidenum">
              <a:rPr lang="en-US" smtClean="0"/>
              <a:pPr/>
              <a:t>13</a:t>
            </a:fld>
            <a:endParaRPr lang="en-US" dirty="0"/>
          </a:p>
        </p:txBody>
      </p:sp>
    </p:spTree>
    <p:extLst>
      <p:ext uri="{BB962C8B-B14F-4D97-AF65-F5344CB8AC3E}">
        <p14:creationId xmlns:p14="http://schemas.microsoft.com/office/powerpoint/2010/main" val="1406344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r>
              <a:rPr lang="en-US" dirty="0">
                <a:solidFill>
                  <a:srgbClr val="000000"/>
                </a:solidFill>
              </a:rPr>
              <a:t>Question 1: No! It does not contain meta-data, so no way to reconstruct the original data in ONTAP</a:t>
            </a:r>
            <a:endParaRPr lang="en-US" dirty="0"/>
          </a:p>
          <a:p>
            <a:endParaRPr lang="en-US" b="1" dirty="0"/>
          </a:p>
          <a:p>
            <a:r>
              <a:rPr lang="en-US" b="1" dirty="0"/>
              <a:t>Student Notes</a:t>
            </a:r>
          </a:p>
          <a:p>
            <a:r>
              <a:rPr lang="en-US" dirty="0"/>
              <a:t>If you encounter an issue, notify your instructor immediately so that it can be resolved</a:t>
            </a:r>
            <a:r>
              <a:rPr lang="en-US" baseline="0" dirty="0"/>
              <a:t> promptly</a:t>
            </a:r>
            <a:r>
              <a:rPr lang="en-US" dirty="0"/>
              <a:t>.</a:t>
            </a:r>
            <a:endParaRPr lang="en-US" b="1" dirty="0"/>
          </a:p>
          <a:p>
            <a:endParaRPr lang="en-US" dirty="0"/>
          </a:p>
        </p:txBody>
      </p:sp>
      <p:sp>
        <p:nvSpPr>
          <p:cNvPr id="6" name="Footer Placeholder 5">
            <a:extLst>
              <a:ext uri="{FF2B5EF4-FFF2-40B4-BE49-F238E27FC236}">
                <a16:creationId xmlns:a16="http://schemas.microsoft.com/office/drawing/2014/main" id="{87008EEB-69E0-484D-95A0-BDF6AA63CCC9}"/>
              </a:ext>
            </a:extLst>
          </p:cNvPr>
          <p:cNvSpPr>
            <a:spLocks noGrp="1"/>
          </p:cNvSpPr>
          <p:nvPr>
            <p:ph type="ftr" sz="quarter" idx="4"/>
          </p:nvPr>
        </p:nvSpPr>
        <p:spPr/>
        <p:txBody>
          <a:bodyPr/>
          <a:lstStyle/>
          <a:p>
            <a:r>
              <a:rPr lang="en-US"/>
              <a:t>© 2019 NetApp, Inc. All rights reserved. </a:t>
            </a:r>
            <a:endParaRPr lang="en-US" dirty="0"/>
          </a:p>
        </p:txBody>
      </p:sp>
      <p:sp>
        <p:nvSpPr>
          <p:cNvPr id="7" name="Slide Number Placeholder 6">
            <a:extLst>
              <a:ext uri="{FF2B5EF4-FFF2-40B4-BE49-F238E27FC236}">
                <a16:creationId xmlns:a16="http://schemas.microsoft.com/office/drawing/2014/main" id="{6EB73137-0681-4115-B8CB-EB3B4F2E93BE}"/>
              </a:ext>
            </a:extLst>
          </p:cNvPr>
          <p:cNvSpPr>
            <a:spLocks noGrp="1"/>
          </p:cNvSpPr>
          <p:nvPr>
            <p:ph type="sldNum" sz="quarter" idx="5"/>
          </p:nvPr>
        </p:nvSpPr>
        <p:spPr/>
        <p:txBody>
          <a:bodyPr/>
          <a:lstStyle/>
          <a:p>
            <a:fld id="{16AA2537-0790-4789-A16C-397C663A3332}" type="slidenum">
              <a:rPr lang="en-US" smtClean="0"/>
              <a:pPr/>
              <a:t>14</a:t>
            </a:fld>
            <a:endParaRPr lang="en-US" dirty="0"/>
          </a:p>
        </p:txBody>
      </p:sp>
    </p:spTree>
    <p:extLst>
      <p:ext uri="{BB962C8B-B14F-4D97-AF65-F5344CB8AC3E}">
        <p14:creationId xmlns:p14="http://schemas.microsoft.com/office/powerpoint/2010/main" val="3348022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r>
              <a:rPr lang="en-US" b="0" dirty="0"/>
              <a:t>Tiering policy can be configured when you use</a:t>
            </a:r>
          </a:p>
          <a:p>
            <a:pPr marL="171450" indent="-171450">
              <a:buFont typeface="Wingdings" panose="05000000000000000000" pitchFamily="2" charset="2"/>
              <a:buChar char="§"/>
              <a:defRPr/>
            </a:pPr>
            <a:r>
              <a:rPr lang="en-US" b="0" dirty="0"/>
              <a:t>standard license or </a:t>
            </a:r>
          </a:p>
          <a:p>
            <a:pPr marL="171450" indent="-171450">
              <a:buFont typeface="Wingdings" panose="05000000000000000000" pitchFamily="2" charset="2"/>
              <a:buChar char="§"/>
              <a:defRPr/>
            </a:pPr>
            <a:r>
              <a:rPr lang="en-US" b="0" dirty="0"/>
              <a:t>Premium </a:t>
            </a:r>
          </a:p>
          <a:p>
            <a:pPr marL="171450" indent="-171450">
              <a:buFont typeface="Wingdings" panose="05000000000000000000" pitchFamily="2" charset="2"/>
              <a:buChar char="§"/>
              <a:defRPr/>
            </a:pPr>
            <a:r>
              <a:rPr lang="en-US" b="0" dirty="0"/>
              <a:t>BYOL license. </a:t>
            </a:r>
          </a:p>
          <a:p>
            <a:pPr marL="0" marR="0" lvl="0" indent="0" algn="l" defTabSz="914400" rtl="0" eaLnBrk="0" fontAlgn="base" latinLnBrk="0" hangingPunct="0">
              <a:lnSpc>
                <a:spcPct val="100000"/>
              </a:lnSpc>
              <a:spcBef>
                <a:spcPct val="30000"/>
              </a:spcBef>
              <a:spcAft>
                <a:spcPct val="0"/>
              </a:spcAft>
              <a:buClrTx/>
              <a:buSzTx/>
              <a:buFontTx/>
              <a:buNone/>
              <a:tabLst/>
              <a:defRPr/>
            </a:pPr>
            <a:br>
              <a:rPr lang="en-US" dirty="0"/>
            </a:br>
            <a:r>
              <a:rPr lang="en-US" dirty="0"/>
              <a:t>A tiering policy can be selected in the </a:t>
            </a:r>
            <a:r>
              <a:rPr lang="en-US" dirty="0">
                <a:solidFill>
                  <a:srgbClr val="000000"/>
                </a:solidFill>
              </a:rPr>
              <a:t>wizard</a:t>
            </a:r>
            <a:r>
              <a:rPr lang="en-US" dirty="0"/>
              <a:t> </a:t>
            </a:r>
            <a:r>
              <a:rPr lang="en-US" dirty="0">
                <a:solidFill>
                  <a:srgbClr val="000000"/>
                </a:solidFill>
              </a:rPr>
              <a:t>while</a:t>
            </a:r>
            <a:r>
              <a:rPr lang="en-US" dirty="0"/>
              <a:t> creating the CVO.</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You can modify it later by accessing the </a:t>
            </a:r>
            <a:r>
              <a:rPr lang="en-US" dirty="0">
                <a:solidFill>
                  <a:srgbClr val="000000"/>
                </a:solidFill>
              </a:rPr>
              <a:t>System Manager</a:t>
            </a:r>
            <a:r>
              <a:rPr lang="en-US" dirty="0"/>
              <a:t> and </a:t>
            </a:r>
            <a:r>
              <a:rPr lang="en-US" dirty="0">
                <a:solidFill>
                  <a:srgbClr val="000000"/>
                </a:solidFill>
              </a:rPr>
              <a:t>choosing</a:t>
            </a:r>
            <a:r>
              <a:rPr lang="en-US" dirty="0"/>
              <a:t> the volume for which you want to change the tiering policy and select More Actions -&gt; Change Tiering Policy.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tiering policy Backup </a:t>
            </a:r>
            <a:r>
              <a:rPr lang="en-US" dirty="0">
                <a:solidFill>
                  <a:srgbClr val="000000"/>
                </a:solidFill>
              </a:rPr>
              <a:t>will</a:t>
            </a:r>
            <a:r>
              <a:rPr lang="en-US" dirty="0"/>
              <a:t> not </a:t>
            </a:r>
            <a:r>
              <a:rPr lang="en-US" dirty="0">
                <a:solidFill>
                  <a:srgbClr val="000000"/>
                </a:solidFill>
              </a:rPr>
              <a:t>appear</a:t>
            </a:r>
            <a:r>
              <a:rPr lang="en-US" dirty="0"/>
              <a:t> in the </a:t>
            </a:r>
            <a:r>
              <a:rPr lang="en-US" dirty="0">
                <a:solidFill>
                  <a:srgbClr val="000000"/>
                </a:solidFill>
              </a:rPr>
              <a:t>pull-down list</a:t>
            </a:r>
            <a:r>
              <a:rPr lang="en-US" dirty="0"/>
              <a:t> unless the volume type is </a:t>
            </a:r>
            <a:r>
              <a:rPr lang="en-US" dirty="0">
                <a:solidFill>
                  <a:srgbClr val="000000"/>
                </a:solidFill>
              </a:rPr>
              <a:t>DP</a:t>
            </a:r>
            <a:r>
              <a:rPr lang="en-US" dirty="0"/>
              <a:t>.</a:t>
            </a:r>
          </a:p>
          <a:p>
            <a:endParaRPr lang="en-US" dirty="0"/>
          </a:p>
          <a:p>
            <a:r>
              <a:rPr lang="en-US" b="1" dirty="0"/>
              <a:t>Student Notes </a:t>
            </a:r>
            <a:br>
              <a:rPr lang="en-US" dirty="0"/>
            </a:br>
            <a:endParaRPr lang="en-US" dirty="0"/>
          </a:p>
          <a:p>
            <a:endParaRPr lang="en-US" dirty="0"/>
          </a:p>
        </p:txBody>
      </p:sp>
      <p:sp>
        <p:nvSpPr>
          <p:cNvPr id="6" name="Footer Placeholder 5">
            <a:extLst>
              <a:ext uri="{FF2B5EF4-FFF2-40B4-BE49-F238E27FC236}">
                <a16:creationId xmlns:a16="http://schemas.microsoft.com/office/drawing/2014/main" id="{0AB7B4A3-4271-4A0C-83B5-F4130DB18885}"/>
              </a:ext>
            </a:extLst>
          </p:cNvPr>
          <p:cNvSpPr>
            <a:spLocks noGrp="1"/>
          </p:cNvSpPr>
          <p:nvPr>
            <p:ph type="ftr" sz="quarter" idx="4"/>
          </p:nvPr>
        </p:nvSpPr>
        <p:spPr/>
        <p:txBody>
          <a:bodyPr/>
          <a:lstStyle/>
          <a:p>
            <a:r>
              <a:rPr lang="en-US"/>
              <a:t>© 2019 NetApp, Inc. All rights reserved. </a:t>
            </a:r>
            <a:endParaRPr lang="en-US" dirty="0"/>
          </a:p>
        </p:txBody>
      </p:sp>
      <p:sp>
        <p:nvSpPr>
          <p:cNvPr id="7" name="Slide Number Placeholder 6">
            <a:extLst>
              <a:ext uri="{FF2B5EF4-FFF2-40B4-BE49-F238E27FC236}">
                <a16:creationId xmlns:a16="http://schemas.microsoft.com/office/drawing/2014/main" id="{5BA23738-586E-4A3D-AA8C-4572D68219B4}"/>
              </a:ext>
            </a:extLst>
          </p:cNvPr>
          <p:cNvSpPr>
            <a:spLocks noGrp="1"/>
          </p:cNvSpPr>
          <p:nvPr>
            <p:ph type="sldNum" sz="quarter" idx="5"/>
          </p:nvPr>
        </p:nvSpPr>
        <p:spPr/>
        <p:txBody>
          <a:bodyPr/>
          <a:lstStyle/>
          <a:p>
            <a:fld id="{16AA2537-0790-4789-A16C-397C663A3332}" type="slidenum">
              <a:rPr lang="en-US" smtClean="0"/>
              <a:pPr/>
              <a:t>15</a:t>
            </a:fld>
            <a:endParaRPr lang="en-US" dirty="0"/>
          </a:p>
        </p:txBody>
      </p:sp>
    </p:spTree>
    <p:extLst>
      <p:ext uri="{BB962C8B-B14F-4D97-AF65-F5344CB8AC3E}">
        <p14:creationId xmlns:p14="http://schemas.microsoft.com/office/powerpoint/2010/main" val="2396482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7838" y="301625"/>
            <a:ext cx="5902325" cy="3319463"/>
          </a:xfrm>
        </p:spPr>
      </p:sp>
      <p:sp>
        <p:nvSpPr>
          <p:cNvPr id="3" name="Notes Placeholder 2"/>
          <p:cNvSpPr>
            <a:spLocks noGrp="1"/>
          </p:cNvSpPr>
          <p:nvPr>
            <p:ph type="body" idx="1"/>
          </p:nvPr>
        </p:nvSpPr>
        <p:spPr/>
        <p:txBody>
          <a:bodyPr/>
          <a:lstStyle/>
          <a:p>
            <a:r>
              <a:rPr lang="en-US" b="1" dirty="0"/>
              <a:t>Instructor Notes</a:t>
            </a:r>
          </a:p>
          <a:p>
            <a:r>
              <a:rPr lang="en-US" b="0" dirty="0"/>
              <a:t>Remember that in this module, </a:t>
            </a:r>
            <a:r>
              <a:rPr lang="en-US" b="0" dirty="0">
                <a:solidFill>
                  <a:srgbClr val="000000"/>
                </a:solidFill>
              </a:rPr>
              <a:t>we</a:t>
            </a:r>
            <a:r>
              <a:rPr lang="en-US" b="0" dirty="0"/>
              <a:t> are discussing Data tiering of CVO. </a:t>
            </a:r>
            <a:r>
              <a:rPr lang="en-US" b="0" dirty="0">
                <a:solidFill>
                  <a:srgbClr val="000000"/>
                </a:solidFill>
              </a:rPr>
              <a:t>This</a:t>
            </a:r>
            <a:r>
              <a:rPr lang="en-US" b="0" dirty="0"/>
              <a:t> is not the Cloud Tiering Service </a:t>
            </a:r>
            <a:r>
              <a:rPr lang="en-US" b="0" dirty="0">
                <a:solidFill>
                  <a:srgbClr val="000000"/>
                </a:solidFill>
              </a:rPr>
              <a:t>we</a:t>
            </a:r>
            <a:r>
              <a:rPr lang="en-US" b="0" dirty="0"/>
              <a:t> briefly saw in module 1(DF_Overview)</a:t>
            </a:r>
          </a:p>
          <a:p>
            <a:endParaRPr lang="en-US" dirty="0"/>
          </a:p>
          <a:p>
            <a:r>
              <a:rPr lang="en-US" dirty="0"/>
              <a:t>We discuss Data tiering in AWS and in Azure, but in the hands-on lab activity, we do data tiering in CVO in AWS.</a:t>
            </a:r>
          </a:p>
          <a:p>
            <a:endParaRPr lang="en-US" dirty="0"/>
          </a:p>
          <a:p>
            <a:r>
              <a:rPr lang="en-US" b="1" dirty="0"/>
              <a:t>Student Notes </a:t>
            </a:r>
            <a:br>
              <a:rPr lang="en-US" dirty="0"/>
            </a:br>
            <a:endParaRPr lang="en-US" dirty="0"/>
          </a:p>
          <a:p>
            <a:endParaRPr lang="en-US" i="0" baseline="0" dirty="0"/>
          </a:p>
        </p:txBody>
      </p:sp>
      <p:sp>
        <p:nvSpPr>
          <p:cNvPr id="6" name="Footer Placeholder 5">
            <a:extLst>
              <a:ext uri="{FF2B5EF4-FFF2-40B4-BE49-F238E27FC236}">
                <a16:creationId xmlns:a16="http://schemas.microsoft.com/office/drawing/2014/main" id="{EC5D11AD-94FA-45A7-8643-312944787259}"/>
              </a:ext>
            </a:extLst>
          </p:cNvPr>
          <p:cNvSpPr>
            <a:spLocks noGrp="1"/>
          </p:cNvSpPr>
          <p:nvPr>
            <p:ph type="ftr" sz="quarter" idx="4"/>
          </p:nvPr>
        </p:nvSpPr>
        <p:spPr/>
        <p:txBody>
          <a:bodyPr/>
          <a:lstStyle/>
          <a:p>
            <a:r>
              <a:rPr lang="en-US"/>
              <a:t>© 2019 NetApp, Inc. All rights reserved. </a:t>
            </a:r>
            <a:endParaRPr lang="en-US" dirty="0"/>
          </a:p>
        </p:txBody>
      </p:sp>
      <p:sp>
        <p:nvSpPr>
          <p:cNvPr id="7" name="Slide Number Placeholder 6">
            <a:extLst>
              <a:ext uri="{FF2B5EF4-FFF2-40B4-BE49-F238E27FC236}">
                <a16:creationId xmlns:a16="http://schemas.microsoft.com/office/drawing/2014/main" id="{80E8B64E-04CF-4503-80CD-5C0A3F7A07E7}"/>
              </a:ext>
            </a:extLst>
          </p:cNvPr>
          <p:cNvSpPr>
            <a:spLocks noGrp="1"/>
          </p:cNvSpPr>
          <p:nvPr>
            <p:ph type="sldNum" sz="quarter" idx="5"/>
          </p:nvPr>
        </p:nvSpPr>
        <p:spPr/>
        <p:txBody>
          <a:bodyPr/>
          <a:lstStyle/>
          <a:p>
            <a:fld id="{16AA2537-0790-4789-A16C-397C663A3332}" type="slidenum">
              <a:rPr lang="en-US" smtClean="0"/>
              <a:pPr/>
              <a:t>2</a:t>
            </a:fld>
            <a:endParaRPr lang="en-US" dirty="0"/>
          </a:p>
        </p:txBody>
      </p:sp>
    </p:spTree>
    <p:extLst>
      <p:ext uri="{BB962C8B-B14F-4D97-AF65-F5344CB8AC3E}">
        <p14:creationId xmlns:p14="http://schemas.microsoft.com/office/powerpoint/2010/main" val="308639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000" b="1" i="0" kern="1200" dirty="0">
                <a:solidFill>
                  <a:schemeClr val="tx1"/>
                </a:solidFill>
                <a:effectLst/>
                <a:latin typeface="Arial" panose="020B0604020202020204" pitchFamily="34" charset="0"/>
                <a:ea typeface="+mn-ea"/>
                <a:cs typeface="Arial" panose="020B0604020202020204" pitchFamily="34" charset="0"/>
              </a:rPr>
              <a:t>Instructor Notes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000" dirty="0"/>
              <a:t>The System’s capacity limit is spread across the </a:t>
            </a:r>
            <a:r>
              <a:rPr lang="en-US" sz="1000" dirty="0">
                <a:solidFill>
                  <a:srgbClr val="000000"/>
                </a:solidFill>
              </a:rPr>
              <a:t>performance tier</a:t>
            </a:r>
            <a:r>
              <a:rPr lang="en-US" sz="1000" dirty="0"/>
              <a:t> and the </a:t>
            </a:r>
            <a:r>
              <a:rPr lang="en-US" sz="1000" dirty="0">
                <a:solidFill>
                  <a:srgbClr val="000000"/>
                </a:solidFill>
              </a:rPr>
              <a:t>cloud tier</a:t>
            </a:r>
            <a:r>
              <a:rPr lang="en-US" sz="1000" dirty="0"/>
              <a:t>:</a:t>
            </a:r>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
              <a:tabLst/>
              <a:defRPr/>
            </a:pPr>
            <a:r>
              <a:rPr lang="en-US" sz="1000" dirty="0"/>
              <a:t>CVO </a:t>
            </a:r>
            <a:r>
              <a:rPr lang="en-US" sz="1000" dirty="0">
                <a:solidFill>
                  <a:srgbClr val="000000"/>
                </a:solidFill>
              </a:rPr>
              <a:t>has </a:t>
            </a:r>
            <a:r>
              <a:rPr lang="en-US" sz="1000" dirty="0"/>
              <a:t>limits on storage capacity (without tiering) based on license (which picks a particular </a:t>
            </a:r>
            <a:r>
              <a:rPr lang="en-US" sz="1000" dirty="0">
                <a:solidFill>
                  <a:srgbClr val="000000"/>
                </a:solidFill>
              </a:rPr>
              <a:t>VM</a:t>
            </a:r>
            <a:r>
              <a:rPr lang="en-US" sz="1000" dirty="0"/>
              <a:t> type that has limits). With the same </a:t>
            </a:r>
            <a:r>
              <a:rPr lang="en-US" sz="1000" dirty="0">
                <a:solidFill>
                  <a:srgbClr val="000000"/>
                </a:solidFill>
              </a:rPr>
              <a:t>available capacity</a:t>
            </a:r>
            <a:r>
              <a:rPr lang="en-US" sz="1000" dirty="0"/>
              <a:t> limits, when tiering is used, </a:t>
            </a:r>
            <a:r>
              <a:rPr lang="en-US" sz="1000" dirty="0">
                <a:solidFill>
                  <a:srgbClr val="000000"/>
                </a:solidFill>
              </a:rPr>
              <a:t>we</a:t>
            </a:r>
            <a:r>
              <a:rPr lang="en-US" sz="1000" dirty="0"/>
              <a:t> can store more data in the </a:t>
            </a:r>
            <a:r>
              <a:rPr lang="en-US" sz="1000" dirty="0">
                <a:solidFill>
                  <a:srgbClr val="000000"/>
                </a:solidFill>
              </a:rPr>
              <a:t>performance tier</a:t>
            </a:r>
            <a:r>
              <a:rPr lang="en-US" sz="1000" dirty="0"/>
              <a:t> because part of the data (cold data) is stored in </a:t>
            </a:r>
            <a:r>
              <a:rPr lang="en-US" sz="1000" dirty="0">
                <a:solidFill>
                  <a:srgbClr val="000000"/>
                </a:solidFill>
              </a:rPr>
              <a:t>S3</a:t>
            </a:r>
            <a:r>
              <a:rPr lang="en-US" sz="1000" dirty="0"/>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0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000" dirty="0"/>
              <a:t>You do not need to create the </a:t>
            </a:r>
            <a:r>
              <a:rPr lang="en-US" sz="1000" dirty="0">
                <a:solidFill>
                  <a:srgbClr val="000000"/>
                </a:solidFill>
              </a:rPr>
              <a:t>capacity tier</a:t>
            </a:r>
            <a:r>
              <a:rPr lang="en-US" sz="1000" dirty="0"/>
              <a:t> (either an </a:t>
            </a:r>
            <a:r>
              <a:rPr lang="en-US" sz="1000" dirty="0">
                <a:solidFill>
                  <a:srgbClr val="000000"/>
                </a:solidFill>
              </a:rPr>
              <a:t>S3</a:t>
            </a:r>
            <a:r>
              <a:rPr lang="en-US" sz="1000" dirty="0"/>
              <a:t> bucket or an Azure Blob container). Cloud Manager does that for you:</a:t>
            </a:r>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
              <a:tabLst/>
              <a:defRPr/>
            </a:pPr>
            <a:r>
              <a:rPr lang="en-US" sz="1000" dirty="0"/>
              <a:t>This </a:t>
            </a:r>
            <a:r>
              <a:rPr lang="en-US" sz="1000" dirty="0">
                <a:solidFill>
                  <a:srgbClr val="000000"/>
                </a:solidFill>
              </a:rPr>
              <a:t>S3</a:t>
            </a:r>
            <a:r>
              <a:rPr lang="en-US" sz="1000" dirty="0"/>
              <a:t> bucket </a:t>
            </a:r>
            <a:r>
              <a:rPr lang="en-US" sz="1000" dirty="0">
                <a:solidFill>
                  <a:srgbClr val="000000"/>
                </a:solidFill>
              </a:rPr>
              <a:t>will be</a:t>
            </a:r>
            <a:r>
              <a:rPr lang="en-US" sz="1000" dirty="0"/>
              <a:t> only available to your </a:t>
            </a:r>
            <a:r>
              <a:rPr lang="en-US" sz="1000" dirty="0">
                <a:solidFill>
                  <a:srgbClr val="000000"/>
                </a:solidFill>
              </a:rPr>
              <a:t>AWS</a:t>
            </a:r>
            <a:r>
              <a:rPr lang="en-US" sz="1000" dirty="0"/>
              <a:t> account. </a:t>
            </a:r>
            <a:r>
              <a:rPr lang="en-US" sz="1000" dirty="0">
                <a:solidFill>
                  <a:srgbClr val="000000"/>
                </a:solidFill>
              </a:rPr>
              <a:t>This</a:t>
            </a:r>
            <a:r>
              <a:rPr lang="en-US" sz="1000" dirty="0"/>
              <a:t> is in the </a:t>
            </a:r>
            <a:r>
              <a:rPr lang="en-US" sz="1000" dirty="0">
                <a:solidFill>
                  <a:srgbClr val="000000"/>
                </a:solidFill>
              </a:rPr>
              <a:t>lab exercise</a:t>
            </a:r>
            <a:r>
              <a:rPr lang="en-US" sz="1000" dirty="0"/>
              <a:t>.</a:t>
            </a:r>
          </a:p>
          <a:p>
            <a:pPr rtl="0"/>
            <a:endParaRPr lang="en-US" sz="1000" b="1" i="0" kern="1200" dirty="0">
              <a:solidFill>
                <a:schemeClr val="tx1"/>
              </a:solidFill>
              <a:effectLst/>
              <a:latin typeface="Arial" panose="020B0604020202020204" pitchFamily="34" charset="0"/>
              <a:ea typeface="+mn-ea"/>
              <a:cs typeface="Arial" panose="020B0604020202020204" pitchFamily="34" charset="0"/>
            </a:endParaRPr>
          </a:p>
          <a:p>
            <a:pPr rtl="0"/>
            <a:r>
              <a:rPr lang="en-US" sz="1000" b="1" i="0" kern="1200" dirty="0">
                <a:solidFill>
                  <a:schemeClr val="tx1"/>
                </a:solidFill>
                <a:effectLst/>
                <a:latin typeface="Arial" panose="020B0604020202020204" pitchFamily="34" charset="0"/>
                <a:ea typeface="+mn-ea"/>
                <a:cs typeface="Arial" panose="020B0604020202020204" pitchFamily="34" charset="0"/>
              </a:rPr>
              <a:t>Student Notes</a:t>
            </a:r>
            <a:endParaRPr lang="en-US" sz="1000" b="0" i="0" kern="1200" dirty="0">
              <a:solidFill>
                <a:schemeClr val="tx1"/>
              </a:solidFill>
              <a:effectLst/>
              <a:latin typeface="Arial" panose="020B0604020202020204" pitchFamily="34" charset="0"/>
              <a:ea typeface="+mn-ea"/>
              <a:cs typeface="Arial" panose="020B0604020202020204" pitchFamily="34" charset="0"/>
            </a:endParaRPr>
          </a:p>
          <a:p>
            <a:pPr rtl="0"/>
            <a:r>
              <a:rPr lang="en-US" sz="1000" b="0" i="0" kern="1200" dirty="0">
                <a:solidFill>
                  <a:schemeClr val="tx1"/>
                </a:solidFill>
                <a:effectLst/>
                <a:latin typeface="Arial" panose="020B0604020202020204" pitchFamily="34" charset="0"/>
                <a:ea typeface="+mn-ea"/>
                <a:cs typeface="Arial" panose="020B0604020202020204" pitchFamily="34" charset="0"/>
              </a:rPr>
              <a:t>You can enable data tiering when you use specific configurations and features:</a:t>
            </a:r>
          </a:p>
          <a:p>
            <a:pPr marL="171450" indent="-171450" rtl="0">
              <a:buFont typeface="Wingdings" panose="05000000000000000000" pitchFamily="2" charset="2"/>
              <a:buChar char="§"/>
            </a:pPr>
            <a:r>
              <a:rPr lang="en-US" sz="1000" b="0" i="0" kern="1200" dirty="0">
                <a:solidFill>
                  <a:schemeClr val="tx1"/>
                </a:solidFill>
                <a:effectLst/>
                <a:latin typeface="Arial" panose="020B0604020202020204" pitchFamily="34" charset="0"/>
                <a:ea typeface="+mn-ea"/>
                <a:cs typeface="Arial" panose="020B0604020202020204" pitchFamily="34" charset="0"/>
              </a:rPr>
              <a:t>Data tiering is supported with </a:t>
            </a:r>
            <a:r>
              <a:rPr lang="en-US" sz="1000" b="0" i="0" kern="1200" dirty="0">
                <a:solidFill>
                  <a:srgbClr val="000000"/>
                </a:solidFill>
                <a:effectLst/>
                <a:latin typeface="Arial" panose="020B0604020202020204" pitchFamily="34" charset="0"/>
                <a:ea typeface="+mn-ea"/>
                <a:cs typeface="Arial" panose="020B0604020202020204" pitchFamily="34" charset="0"/>
              </a:rPr>
              <a:t>Cloud Volumes ONTAP</a:t>
            </a:r>
            <a:r>
              <a:rPr lang="en-US" sz="1000" b="0" i="0" kern="1200" dirty="0">
                <a:solidFill>
                  <a:schemeClr val="tx1"/>
                </a:solidFill>
                <a:effectLst/>
                <a:latin typeface="Arial" panose="020B0604020202020204" pitchFamily="34" charset="0"/>
                <a:ea typeface="+mn-ea"/>
                <a:cs typeface="Arial" panose="020B0604020202020204" pitchFamily="34" charset="0"/>
              </a:rPr>
              <a:t> Standard, Premium, and BYOL, starting with </a:t>
            </a:r>
            <a:r>
              <a:rPr lang="en-US" sz="1000" b="0" i="0" kern="1200" dirty="0">
                <a:solidFill>
                  <a:srgbClr val="000000"/>
                </a:solidFill>
                <a:effectLst/>
                <a:latin typeface="Arial" panose="020B0604020202020204" pitchFamily="34" charset="0"/>
                <a:ea typeface="+mn-ea"/>
                <a:cs typeface="Arial" panose="020B0604020202020204" pitchFamily="34" charset="0"/>
              </a:rPr>
              <a:t>version</a:t>
            </a:r>
            <a:r>
              <a:rPr lang="en-US" sz="1000" b="0" i="0" kern="1200" dirty="0">
                <a:solidFill>
                  <a:schemeClr val="tx1"/>
                </a:solidFill>
                <a:effectLst/>
                <a:latin typeface="Arial" panose="020B0604020202020204" pitchFamily="34" charset="0"/>
                <a:ea typeface="+mn-ea"/>
                <a:cs typeface="Arial" panose="020B0604020202020204" pitchFamily="34" charset="0"/>
              </a:rPr>
              <a:t> 9.2 in </a:t>
            </a:r>
            <a:r>
              <a:rPr lang="en-US" sz="1000" b="0" i="0" kern="1200" dirty="0">
                <a:solidFill>
                  <a:srgbClr val="000000"/>
                </a:solidFill>
                <a:effectLst/>
                <a:latin typeface="Arial" panose="020B0604020202020204" pitchFamily="34" charset="0"/>
                <a:ea typeface="+mn-ea"/>
                <a:cs typeface="Arial" panose="020B0604020202020204" pitchFamily="34" charset="0"/>
              </a:rPr>
              <a:t>AWS</a:t>
            </a:r>
            <a:r>
              <a:rPr lang="en-US" sz="1000" b="0" i="0" kern="1200" dirty="0">
                <a:solidFill>
                  <a:schemeClr val="tx1"/>
                </a:solidFill>
                <a:effectLst/>
                <a:latin typeface="Arial" panose="020B0604020202020204" pitchFamily="34" charset="0"/>
                <a:ea typeface="+mn-ea"/>
                <a:cs typeface="Arial" panose="020B0604020202020204" pitchFamily="34" charset="0"/>
              </a:rPr>
              <a:t> and </a:t>
            </a:r>
            <a:r>
              <a:rPr lang="en-US" sz="1000" b="0" i="0" kern="1200" dirty="0">
                <a:solidFill>
                  <a:srgbClr val="000000"/>
                </a:solidFill>
                <a:effectLst/>
                <a:latin typeface="Arial" panose="020B0604020202020204" pitchFamily="34" charset="0"/>
                <a:ea typeface="+mn-ea"/>
                <a:cs typeface="Arial" panose="020B0604020202020204" pitchFamily="34" charset="0"/>
              </a:rPr>
              <a:t>version</a:t>
            </a:r>
            <a:r>
              <a:rPr lang="en-US" sz="1000" b="0" i="0" kern="1200" dirty="0">
                <a:solidFill>
                  <a:schemeClr val="tx1"/>
                </a:solidFill>
                <a:effectLst/>
                <a:latin typeface="Arial" panose="020B0604020202020204" pitchFamily="34" charset="0"/>
                <a:ea typeface="+mn-ea"/>
                <a:cs typeface="Arial" panose="020B0604020202020204" pitchFamily="34" charset="0"/>
              </a:rPr>
              <a:t> 9.4 in Microsoft Azure.</a:t>
            </a:r>
          </a:p>
          <a:p>
            <a:pPr marL="171450" indent="-171450" rtl="0">
              <a:buFont typeface="Wingdings" panose="05000000000000000000" pitchFamily="2" charset="2"/>
              <a:buChar char="§"/>
            </a:pPr>
            <a:r>
              <a:rPr lang="en-US" sz="1000" b="0" i="0" kern="1200" dirty="0">
                <a:solidFill>
                  <a:schemeClr val="tx1"/>
                </a:solidFill>
                <a:effectLst/>
                <a:latin typeface="Arial" panose="020B0604020202020204" pitchFamily="34" charset="0"/>
                <a:ea typeface="+mn-ea"/>
                <a:cs typeface="Arial" panose="020B0604020202020204" pitchFamily="34" charset="0"/>
              </a:rPr>
              <a:t>Data tiering is not supported in Azure with the DS3_v2 virtual machine type.</a:t>
            </a:r>
          </a:p>
          <a:p>
            <a:pPr marL="171450" indent="-171450">
              <a:buFont typeface="Wingdings" panose="05000000000000000000" pitchFamily="2" charset="2"/>
              <a:buChar char="§"/>
            </a:pPr>
            <a:r>
              <a:rPr lang="en-US" sz="1000" b="0" i="0" kern="1200" dirty="0">
                <a:solidFill>
                  <a:schemeClr val="tx1"/>
                </a:solidFill>
                <a:effectLst/>
                <a:latin typeface="Arial" panose="020B0604020202020204" pitchFamily="34" charset="0"/>
                <a:ea typeface="+mn-ea"/>
                <a:cs typeface="Arial" panose="020B0604020202020204" pitchFamily="34" charset="0"/>
              </a:rPr>
              <a:t>In </a:t>
            </a:r>
            <a:r>
              <a:rPr lang="en-US" sz="1000" b="0" i="0" kern="1200" dirty="0">
                <a:solidFill>
                  <a:srgbClr val="000000"/>
                </a:solidFill>
                <a:effectLst/>
                <a:latin typeface="Arial" panose="020B0604020202020204" pitchFamily="34" charset="0"/>
                <a:ea typeface="+mn-ea"/>
                <a:cs typeface="Arial" panose="020B0604020202020204" pitchFamily="34" charset="0"/>
              </a:rPr>
              <a:t>AWS</a:t>
            </a:r>
            <a:r>
              <a:rPr lang="en-US" sz="1000" b="0" i="0" kern="1200" dirty="0">
                <a:solidFill>
                  <a:schemeClr val="tx1"/>
                </a:solidFill>
                <a:effectLst/>
                <a:latin typeface="Arial" panose="020B0604020202020204" pitchFamily="34" charset="0"/>
                <a:ea typeface="+mn-ea"/>
                <a:cs typeface="Arial" panose="020B0604020202020204" pitchFamily="34" charset="0"/>
              </a:rPr>
              <a:t>, the </a:t>
            </a:r>
            <a:r>
              <a:rPr lang="en-US" sz="1000" b="0" i="0" kern="1200" dirty="0">
                <a:solidFill>
                  <a:srgbClr val="000000"/>
                </a:solidFill>
                <a:effectLst/>
                <a:latin typeface="Arial" panose="020B0604020202020204" pitchFamily="34" charset="0"/>
                <a:ea typeface="+mn-ea"/>
                <a:cs typeface="Arial" panose="020B0604020202020204" pitchFamily="34" charset="0"/>
              </a:rPr>
              <a:t>performance tier</a:t>
            </a:r>
            <a:r>
              <a:rPr lang="en-US" sz="1000" b="0" i="0" kern="1200" dirty="0">
                <a:solidFill>
                  <a:schemeClr val="tx1"/>
                </a:solidFill>
                <a:effectLst/>
                <a:latin typeface="Arial" panose="020B0604020202020204" pitchFamily="34" charset="0"/>
                <a:ea typeface="+mn-ea"/>
                <a:cs typeface="Arial" panose="020B0604020202020204" pitchFamily="34" charset="0"/>
              </a:rPr>
              <a:t> can be </a:t>
            </a:r>
            <a:r>
              <a:rPr lang="en-US" sz="1000" b="0" i="0" kern="1200" dirty="0">
                <a:solidFill>
                  <a:srgbClr val="000000"/>
                </a:solidFill>
                <a:effectLst/>
                <a:latin typeface="Arial" panose="020B0604020202020204" pitchFamily="34" charset="0"/>
                <a:ea typeface="+mn-ea"/>
                <a:cs typeface="Arial" panose="020B0604020202020204" pitchFamily="34" charset="0"/>
              </a:rPr>
              <a:t>general-</a:t>
            </a:r>
            <a:r>
              <a:rPr lang="en-US" dirty="0">
                <a:solidFill>
                  <a:srgbClr val="000000"/>
                </a:solidFill>
              </a:rPr>
              <a:t>purpose</a:t>
            </a:r>
            <a:r>
              <a:rPr lang="en-US" dirty="0"/>
              <a:t> solid-state drives (SSDs)</a:t>
            </a:r>
            <a:r>
              <a:rPr lang="en-US" sz="1000" b="0" i="0" kern="1200" dirty="0">
                <a:solidFill>
                  <a:schemeClr val="tx1"/>
                </a:solidFill>
                <a:effectLst/>
                <a:latin typeface="Arial" panose="020B0604020202020204" pitchFamily="34" charset="0"/>
                <a:ea typeface="+mn-ea"/>
                <a:cs typeface="Arial" panose="020B0604020202020204" pitchFamily="34" charset="0"/>
              </a:rPr>
              <a:t>, provisioned IOPS </a:t>
            </a:r>
            <a:r>
              <a:rPr lang="en-US" sz="1000" b="0" i="0" kern="1200" dirty="0">
                <a:solidFill>
                  <a:srgbClr val="000000"/>
                </a:solidFill>
                <a:effectLst/>
                <a:latin typeface="Arial" panose="020B0604020202020204" pitchFamily="34" charset="0"/>
                <a:ea typeface="+mn-ea"/>
                <a:cs typeface="Arial" panose="020B0604020202020204" pitchFamily="34" charset="0"/>
              </a:rPr>
              <a:t>SSDs</a:t>
            </a:r>
            <a:r>
              <a:rPr lang="en-US" sz="1000" b="0" i="0" kern="1200" dirty="0">
                <a:solidFill>
                  <a:schemeClr val="tx1"/>
                </a:solidFill>
                <a:effectLst/>
                <a:latin typeface="Arial" panose="020B0604020202020204" pitchFamily="34" charset="0"/>
                <a:ea typeface="+mn-ea"/>
                <a:cs typeface="Arial" panose="020B0604020202020204" pitchFamily="34" charset="0"/>
              </a:rPr>
              <a:t>, or throughput optimized </a:t>
            </a:r>
            <a:r>
              <a:rPr lang="en-US" sz="1000" b="0" i="0" kern="1200" dirty="0">
                <a:solidFill>
                  <a:srgbClr val="000000"/>
                </a:solidFill>
                <a:effectLst/>
                <a:latin typeface="Arial" panose="020B0604020202020204" pitchFamily="34" charset="0"/>
                <a:ea typeface="+mn-ea"/>
                <a:cs typeface="Arial" panose="020B0604020202020204" pitchFamily="34" charset="0"/>
              </a:rPr>
              <a:t>HDDs</a:t>
            </a:r>
            <a:r>
              <a:rPr lang="en-US" sz="1000" b="0" i="0" kern="1200" dirty="0">
                <a:solidFill>
                  <a:schemeClr val="tx1"/>
                </a:solidFill>
                <a:effectLst/>
                <a:latin typeface="Arial" panose="020B0604020202020204" pitchFamily="34" charset="0"/>
                <a:ea typeface="+mn-ea"/>
                <a:cs typeface="Arial" panose="020B0604020202020204" pitchFamily="34" charset="0"/>
              </a:rPr>
              <a:t>.</a:t>
            </a:r>
          </a:p>
          <a:p>
            <a:pPr marL="171450" indent="-171450" rtl="0">
              <a:buFont typeface="Wingdings" panose="05000000000000000000" pitchFamily="2" charset="2"/>
              <a:buChar char="§"/>
            </a:pPr>
            <a:r>
              <a:rPr lang="en-US" sz="1000" b="0" i="0" kern="1200" dirty="0">
                <a:solidFill>
                  <a:schemeClr val="tx1"/>
                </a:solidFill>
                <a:effectLst/>
                <a:latin typeface="Arial" panose="020B0604020202020204" pitchFamily="34" charset="0"/>
                <a:ea typeface="+mn-ea"/>
                <a:cs typeface="Arial" panose="020B0604020202020204" pitchFamily="34" charset="0"/>
              </a:rPr>
              <a:t>In Azure, the </a:t>
            </a:r>
            <a:r>
              <a:rPr lang="en-US" sz="1000" b="0" i="0" kern="1200" dirty="0">
                <a:solidFill>
                  <a:srgbClr val="000000"/>
                </a:solidFill>
                <a:effectLst/>
                <a:latin typeface="Arial" panose="020B0604020202020204" pitchFamily="34" charset="0"/>
                <a:ea typeface="+mn-ea"/>
                <a:cs typeface="Arial" panose="020B0604020202020204" pitchFamily="34" charset="0"/>
              </a:rPr>
              <a:t>performance tier</a:t>
            </a:r>
            <a:r>
              <a:rPr lang="en-US" sz="1000" b="0" i="0" kern="1200" dirty="0">
                <a:solidFill>
                  <a:schemeClr val="tx1"/>
                </a:solidFill>
                <a:effectLst/>
                <a:latin typeface="Arial" panose="020B0604020202020204" pitchFamily="34" charset="0"/>
                <a:ea typeface="+mn-ea"/>
                <a:cs typeface="Arial" panose="020B0604020202020204" pitchFamily="34" charset="0"/>
              </a:rPr>
              <a:t> can be either premium </a:t>
            </a:r>
            <a:r>
              <a:rPr lang="en-US" sz="1000" b="0" i="0" kern="1200" dirty="0">
                <a:solidFill>
                  <a:srgbClr val="000000"/>
                </a:solidFill>
                <a:effectLst/>
                <a:latin typeface="Arial" panose="020B0604020202020204" pitchFamily="34" charset="0"/>
                <a:ea typeface="+mn-ea"/>
                <a:cs typeface="Arial" panose="020B0604020202020204" pitchFamily="34" charset="0"/>
              </a:rPr>
              <a:t>SSD-managed disks</a:t>
            </a:r>
            <a:r>
              <a:rPr lang="en-US" sz="1000" b="0" i="0" kern="1200" dirty="0">
                <a:solidFill>
                  <a:schemeClr val="tx1"/>
                </a:solidFill>
                <a:effectLst/>
                <a:latin typeface="Arial" panose="020B0604020202020204" pitchFamily="34" charset="0"/>
                <a:ea typeface="+mn-ea"/>
                <a:cs typeface="Arial" panose="020B0604020202020204" pitchFamily="34" charset="0"/>
              </a:rPr>
              <a:t> or standard </a:t>
            </a:r>
            <a:r>
              <a:rPr lang="en-US" sz="1000" b="0" i="0" kern="1200" dirty="0">
                <a:solidFill>
                  <a:srgbClr val="000000"/>
                </a:solidFill>
                <a:effectLst/>
                <a:latin typeface="Arial" panose="020B0604020202020204" pitchFamily="34" charset="0"/>
                <a:ea typeface="+mn-ea"/>
                <a:cs typeface="Arial" panose="020B0604020202020204" pitchFamily="34" charset="0"/>
              </a:rPr>
              <a:t>HDD-managed disks</a:t>
            </a:r>
            <a:r>
              <a:rPr lang="en-US" sz="1000" b="0" i="0" kern="1200" dirty="0">
                <a:solidFill>
                  <a:schemeClr val="tx1"/>
                </a:solidFill>
                <a:effectLst/>
                <a:latin typeface="Arial" panose="020B0604020202020204" pitchFamily="34" charset="0"/>
                <a:ea typeface="+mn-ea"/>
                <a:cs typeface="Arial" panose="020B0604020202020204" pitchFamily="34" charset="0"/>
              </a:rPr>
              <a:t>.</a:t>
            </a:r>
          </a:p>
          <a:p>
            <a:pPr marL="171450" indent="-171450" rtl="0">
              <a:buFont typeface="Wingdings" panose="05000000000000000000" pitchFamily="2" charset="2"/>
              <a:buChar char="§"/>
            </a:pPr>
            <a:r>
              <a:rPr lang="en-US" sz="1000" b="0" i="0" kern="1200" dirty="0">
                <a:solidFill>
                  <a:schemeClr val="tx1"/>
                </a:solidFill>
                <a:effectLst/>
                <a:latin typeface="Arial" panose="020B0604020202020204" pitchFamily="34" charset="0"/>
                <a:ea typeface="+mn-ea"/>
                <a:cs typeface="Arial" panose="020B0604020202020204" pitchFamily="34" charset="0"/>
              </a:rPr>
              <a:t>Data tiering is supported with AWS-managed encryption and Azure-managed encryption.</a:t>
            </a:r>
          </a:p>
          <a:p>
            <a:pPr marL="171450" indent="-171450" rtl="0">
              <a:buFont typeface="Wingdings" panose="05000000000000000000" pitchFamily="2" charset="2"/>
              <a:buChar char="§"/>
            </a:pPr>
            <a:r>
              <a:rPr lang="en-US" sz="1000" b="0" i="0" kern="1200" dirty="0">
                <a:solidFill>
                  <a:schemeClr val="tx1"/>
                </a:solidFill>
                <a:effectLst/>
                <a:latin typeface="Arial" panose="020B0604020202020204" pitchFamily="34" charset="0"/>
                <a:ea typeface="+mn-ea"/>
                <a:cs typeface="Arial" panose="020B0604020202020204" pitchFamily="34" charset="0"/>
              </a:rPr>
              <a:t>Thin provisioning must be enabled on volumes.</a:t>
            </a:r>
          </a:p>
        </p:txBody>
      </p:sp>
      <p:sp>
        <p:nvSpPr>
          <p:cNvPr id="6" name="Footer Placeholder 5">
            <a:extLst>
              <a:ext uri="{FF2B5EF4-FFF2-40B4-BE49-F238E27FC236}">
                <a16:creationId xmlns:a16="http://schemas.microsoft.com/office/drawing/2014/main" id="{B03A6037-1EEE-463B-93D0-26AD4040AF81}"/>
              </a:ext>
            </a:extLst>
          </p:cNvPr>
          <p:cNvSpPr>
            <a:spLocks noGrp="1"/>
          </p:cNvSpPr>
          <p:nvPr>
            <p:ph type="ftr" sz="quarter" idx="4"/>
          </p:nvPr>
        </p:nvSpPr>
        <p:spPr/>
        <p:txBody>
          <a:bodyPr/>
          <a:lstStyle/>
          <a:p>
            <a:r>
              <a:rPr lang="en-US"/>
              <a:t>© 2019 NetApp, Inc. All rights reserved. </a:t>
            </a:r>
            <a:endParaRPr lang="en-US" dirty="0"/>
          </a:p>
        </p:txBody>
      </p:sp>
      <p:sp>
        <p:nvSpPr>
          <p:cNvPr id="7" name="Slide Number Placeholder 6">
            <a:extLst>
              <a:ext uri="{FF2B5EF4-FFF2-40B4-BE49-F238E27FC236}">
                <a16:creationId xmlns:a16="http://schemas.microsoft.com/office/drawing/2014/main" id="{C8985FA7-AC7C-4506-AC35-A57BB79F448A}"/>
              </a:ext>
            </a:extLst>
          </p:cNvPr>
          <p:cNvSpPr>
            <a:spLocks noGrp="1"/>
          </p:cNvSpPr>
          <p:nvPr>
            <p:ph type="sldNum" sz="quarter" idx="5"/>
          </p:nvPr>
        </p:nvSpPr>
        <p:spPr/>
        <p:txBody>
          <a:bodyPr/>
          <a:lstStyle/>
          <a:p>
            <a:fld id="{16AA2537-0790-4789-A16C-397C663A3332}" type="slidenum">
              <a:rPr lang="en-US" smtClean="0"/>
              <a:pPr/>
              <a:t>3</a:t>
            </a:fld>
            <a:endParaRPr lang="en-US" dirty="0"/>
          </a:p>
        </p:txBody>
      </p:sp>
    </p:spTree>
    <p:extLst>
      <p:ext uri="{BB962C8B-B14F-4D97-AF65-F5344CB8AC3E}">
        <p14:creationId xmlns:p14="http://schemas.microsoft.com/office/powerpoint/2010/main" val="2557660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r>
              <a:rPr lang="en-US" b="0" dirty="0">
                <a:solidFill>
                  <a:srgbClr val="000000"/>
                </a:solidFill>
              </a:rPr>
              <a:t>Highlight</a:t>
            </a:r>
            <a:r>
              <a:rPr lang="en-US" b="0" dirty="0"/>
              <a:t> what Cloud Tiering does vs Tiering from </a:t>
            </a:r>
            <a:r>
              <a:rPr lang="en-US" b="0" dirty="0">
                <a:solidFill>
                  <a:srgbClr val="000000"/>
                </a:solidFill>
              </a:rPr>
              <a:t>Cloud Volumes ONTAP</a:t>
            </a:r>
            <a:r>
              <a:rPr lang="en-US" b="0" dirty="0"/>
              <a:t> to Object Storage in the Cloud.</a:t>
            </a:r>
          </a:p>
          <a:p>
            <a:r>
              <a:rPr lang="en-US" b="0" dirty="0"/>
              <a:t>Cloud Tiering is available from NetApp Cloud Central in preview mode. </a:t>
            </a:r>
          </a:p>
          <a:p>
            <a:endParaRPr lang="en-US" b="1" dirty="0"/>
          </a:p>
          <a:p>
            <a:r>
              <a:rPr lang="en-US" b="0" dirty="0"/>
              <a:t>Tiering policy can be set up during the creation of CVO. </a:t>
            </a:r>
            <a:r>
              <a:rPr lang="en-US" b="0" dirty="0">
                <a:solidFill>
                  <a:srgbClr val="000000"/>
                </a:solidFill>
              </a:rPr>
              <a:t>Note that the</a:t>
            </a:r>
            <a:r>
              <a:rPr lang="en-US" b="0" dirty="0"/>
              <a:t> tiering policy Backup </a:t>
            </a:r>
            <a:r>
              <a:rPr lang="en-US" b="0" dirty="0">
                <a:solidFill>
                  <a:srgbClr val="000000"/>
                </a:solidFill>
              </a:rPr>
              <a:t>will</a:t>
            </a:r>
            <a:r>
              <a:rPr lang="en-US" b="0" dirty="0"/>
              <a:t> not </a:t>
            </a:r>
            <a:r>
              <a:rPr lang="en-US" b="0" dirty="0">
                <a:solidFill>
                  <a:srgbClr val="000000"/>
                </a:solidFill>
              </a:rPr>
              <a:t>show</a:t>
            </a:r>
            <a:r>
              <a:rPr lang="en-US" b="0" dirty="0"/>
              <a:t> up in Cloud Manager when you create a volume. The only options </a:t>
            </a:r>
            <a:r>
              <a:rPr lang="en-US" b="0" dirty="0">
                <a:solidFill>
                  <a:srgbClr val="000000"/>
                </a:solidFill>
              </a:rPr>
              <a:t>will be</a:t>
            </a:r>
            <a:r>
              <a:rPr lang="en-US" b="0" dirty="0"/>
              <a:t> Auto, </a:t>
            </a:r>
            <a:r>
              <a:rPr lang="en-US" b="0" dirty="0">
                <a:solidFill>
                  <a:srgbClr val="000000"/>
                </a:solidFill>
              </a:rPr>
              <a:t>Snapshot only or</a:t>
            </a:r>
            <a:r>
              <a:rPr lang="en-US" b="0" dirty="0"/>
              <a:t> None.</a:t>
            </a:r>
          </a:p>
          <a:p>
            <a:r>
              <a:rPr lang="en-US" b="0" dirty="0"/>
              <a:t> When you use </a:t>
            </a:r>
            <a:r>
              <a:rPr lang="en-US" b="0" dirty="0">
                <a:solidFill>
                  <a:srgbClr val="000000"/>
                </a:solidFill>
              </a:rPr>
              <a:t>drag and drop</a:t>
            </a:r>
            <a:r>
              <a:rPr lang="en-US" b="0" dirty="0"/>
              <a:t> for creating SnapMirror relationship, you can set the tiering policy as either Backup or None for the destination </a:t>
            </a:r>
            <a:r>
              <a:rPr lang="en-US" b="0" dirty="0">
                <a:solidFill>
                  <a:srgbClr val="000000"/>
                </a:solidFill>
              </a:rPr>
              <a:t>DP</a:t>
            </a:r>
            <a:r>
              <a:rPr lang="en-US" b="0" dirty="0"/>
              <a:t> volume.</a:t>
            </a:r>
          </a:p>
          <a:p>
            <a:endParaRPr lang="en-US" b="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t>Tiering Policy can be changed after the CVO has been deployed: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t>From </a:t>
            </a:r>
            <a:r>
              <a:rPr lang="en-US" b="0" dirty="0">
                <a:solidFill>
                  <a:srgbClr val="000000"/>
                </a:solidFill>
              </a:rPr>
              <a:t>CloudManager</a:t>
            </a:r>
            <a:r>
              <a:rPr lang="en-US" b="0" dirty="0"/>
              <a:t> from the Volume menu</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solidFill>
                  <a:srgbClr val="000000"/>
                </a:solidFill>
              </a:rPr>
              <a:t>or</a:t>
            </a:r>
            <a:r>
              <a:rPr lang="en-US" b="0" dirty="0"/>
              <a:t> using </a:t>
            </a:r>
            <a:r>
              <a:rPr lang="en-US" b="0" dirty="0">
                <a:solidFill>
                  <a:srgbClr val="000000"/>
                </a:solidFill>
              </a:rPr>
              <a:t>System Manager</a:t>
            </a:r>
            <a:r>
              <a:rPr lang="en-US" b="0" dirty="0"/>
              <a:t> you can select the Volume-&gt; More Actions -&gt; Change Tiering Policy.</a:t>
            </a:r>
          </a:p>
          <a:p>
            <a:endParaRPr lang="en-US" b="0" dirty="0"/>
          </a:p>
          <a:p>
            <a:r>
              <a:rPr lang="en-US" b="1" dirty="0"/>
              <a:t>Student Notes</a:t>
            </a:r>
          </a:p>
        </p:txBody>
      </p:sp>
      <p:sp>
        <p:nvSpPr>
          <p:cNvPr id="6" name="Footer Placeholder 5">
            <a:extLst>
              <a:ext uri="{FF2B5EF4-FFF2-40B4-BE49-F238E27FC236}">
                <a16:creationId xmlns:a16="http://schemas.microsoft.com/office/drawing/2014/main" id="{B88C7BB9-B824-4D57-A4CE-1F92053D178D}"/>
              </a:ext>
            </a:extLst>
          </p:cNvPr>
          <p:cNvSpPr>
            <a:spLocks noGrp="1"/>
          </p:cNvSpPr>
          <p:nvPr>
            <p:ph type="ftr" sz="quarter" idx="4"/>
          </p:nvPr>
        </p:nvSpPr>
        <p:spPr/>
        <p:txBody>
          <a:bodyPr/>
          <a:lstStyle/>
          <a:p>
            <a:r>
              <a:rPr lang="en-US"/>
              <a:t>© 2019 NetApp, Inc. All rights reserved. </a:t>
            </a:r>
            <a:endParaRPr lang="en-US" dirty="0"/>
          </a:p>
        </p:txBody>
      </p:sp>
      <p:sp>
        <p:nvSpPr>
          <p:cNvPr id="7" name="Slide Number Placeholder 6">
            <a:extLst>
              <a:ext uri="{FF2B5EF4-FFF2-40B4-BE49-F238E27FC236}">
                <a16:creationId xmlns:a16="http://schemas.microsoft.com/office/drawing/2014/main" id="{EAF9EBFE-8960-4CC2-B33B-8F726ED89C38}"/>
              </a:ext>
            </a:extLst>
          </p:cNvPr>
          <p:cNvSpPr>
            <a:spLocks noGrp="1"/>
          </p:cNvSpPr>
          <p:nvPr>
            <p:ph type="sldNum" sz="quarter" idx="5"/>
          </p:nvPr>
        </p:nvSpPr>
        <p:spPr/>
        <p:txBody>
          <a:bodyPr/>
          <a:lstStyle/>
          <a:p>
            <a:fld id="{16AA2537-0790-4789-A16C-397C663A3332}" type="slidenum">
              <a:rPr lang="en-US" smtClean="0"/>
              <a:pPr/>
              <a:t>4</a:t>
            </a:fld>
            <a:endParaRPr lang="en-US" dirty="0"/>
          </a:p>
        </p:txBody>
      </p:sp>
    </p:spTree>
    <p:extLst>
      <p:ext uri="{BB962C8B-B14F-4D97-AF65-F5344CB8AC3E}">
        <p14:creationId xmlns:p14="http://schemas.microsoft.com/office/powerpoint/2010/main" val="3742774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Instructor Notes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solidFill>
                  <a:srgbClr val="000000"/>
                </a:solidFill>
              </a:rPr>
              <a:t>S3</a:t>
            </a:r>
            <a:r>
              <a:rPr lang="en-US" b="0" dirty="0"/>
              <a:t> standard is the default. You can change it to other levels like </a:t>
            </a:r>
            <a:r>
              <a:rPr lang="en-US" sz="1000" b="0" i="0" kern="1200" dirty="0">
                <a:solidFill>
                  <a:schemeClr val="tx1"/>
                </a:solidFill>
                <a:effectLst/>
                <a:latin typeface="Arial" panose="020B0604020202020204" pitchFamily="34" charset="0"/>
                <a:ea typeface="+mn-ea"/>
                <a:cs typeface="Arial" panose="020B0604020202020204" pitchFamily="34" charset="0"/>
              </a:rPr>
              <a:t>Standard-Infrequent Access or One Zone-Infrequent Access from Cloud Manager.</a:t>
            </a:r>
            <a:endParaRPr lang="en-US" b="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Student Notes</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Standard: Ideal for frequently accessed data that is stored across multiple Availability Zones</a:t>
            </a:r>
          </a:p>
          <a:p>
            <a:pPr rtl="0"/>
            <a:r>
              <a:rPr lang="en-US" sz="1000" b="0" i="0" kern="1200" dirty="0">
                <a:solidFill>
                  <a:schemeClr val="tx1"/>
                </a:solidFill>
                <a:effectLst/>
                <a:latin typeface="Arial" panose="020B0604020202020204" pitchFamily="34" charset="0"/>
                <a:ea typeface="+mn-ea"/>
                <a:cs typeface="Arial" panose="020B0604020202020204" pitchFamily="34" charset="0"/>
              </a:rPr>
              <a:t>Standard-Infrequent Access: For infrequently accessed data that is stored across multiple Availability Zones</a:t>
            </a:r>
          </a:p>
          <a:p>
            <a:pPr rtl="0"/>
            <a:r>
              <a:rPr lang="en-US" sz="1000" b="0" i="0" kern="1200" dirty="0">
                <a:solidFill>
                  <a:schemeClr val="tx1"/>
                </a:solidFill>
                <a:effectLst/>
                <a:latin typeface="Arial" panose="020B0604020202020204" pitchFamily="34" charset="0"/>
                <a:ea typeface="+mn-ea"/>
                <a:cs typeface="Arial" panose="020B0604020202020204" pitchFamily="34" charset="0"/>
              </a:rPr>
              <a:t>One Zone-Infrequent Access: For infrequently accessed data that is stored in a single Availability Zone</a:t>
            </a:r>
          </a:p>
          <a:p>
            <a:pPr rtl="0"/>
            <a:endParaRPr lang="en-US" sz="1000" b="0" i="0" kern="1200" dirty="0">
              <a:solidFill>
                <a:schemeClr val="tx1"/>
              </a:solidFill>
              <a:effectLst/>
              <a:latin typeface="Arial" panose="020B0604020202020204" pitchFamily="34" charset="0"/>
              <a:ea typeface="+mn-ea"/>
              <a:cs typeface="Arial" panose="020B0604020202020204" pitchFamily="34" charset="0"/>
            </a:endParaRPr>
          </a:p>
          <a:p>
            <a:pPr rtl="0"/>
            <a:r>
              <a:rPr lang="en-US" sz="1000" b="0" i="0" kern="1200" dirty="0">
                <a:solidFill>
                  <a:schemeClr val="tx1"/>
                </a:solidFill>
                <a:effectLst/>
                <a:latin typeface="Arial" panose="020B0604020202020204" pitchFamily="34" charset="0"/>
                <a:ea typeface="+mn-ea"/>
                <a:cs typeface="Arial" panose="020B0604020202020204" pitchFamily="34" charset="0"/>
              </a:rPr>
              <a:t>Access costs are higher if you do access the data, so you must take that into consideration before you change the tiering level. </a:t>
            </a:r>
          </a:p>
          <a:p>
            <a:pPr rtl="0"/>
            <a:endParaRPr lang="en-US" sz="1000" b="0" i="0" kern="1200" dirty="0">
              <a:solidFill>
                <a:schemeClr val="tx1"/>
              </a:solidFill>
              <a:effectLst/>
              <a:latin typeface="Arial" panose="020B0604020202020204" pitchFamily="34" charset="0"/>
              <a:ea typeface="+mn-ea"/>
              <a:cs typeface="Arial" panose="020B0604020202020204" pitchFamily="34" charset="0"/>
            </a:endParaRPr>
          </a:p>
          <a:p>
            <a:pPr rtl="0"/>
            <a:r>
              <a:rPr lang="en-US" sz="1000" b="0" i="0" kern="1200" dirty="0">
                <a:solidFill>
                  <a:schemeClr val="tx1"/>
                </a:solidFill>
                <a:effectLst/>
                <a:latin typeface="Arial" panose="020B0604020202020204" pitchFamily="34" charset="0"/>
                <a:ea typeface="+mn-ea"/>
                <a:cs typeface="Arial" panose="020B0604020202020204" pitchFamily="34" charset="0"/>
              </a:rPr>
              <a:t>When you change the tiering level, cold data starts in the standard storage class and moves to the storage class that you selected if the data is not accessed after 30 days. </a:t>
            </a:r>
          </a:p>
          <a:p>
            <a:pPr rtl="0"/>
            <a:endParaRPr lang="en-US" sz="1000" b="0" i="0" kern="1200" dirty="0">
              <a:solidFill>
                <a:schemeClr val="tx1"/>
              </a:solidFill>
              <a:effectLst/>
              <a:latin typeface="Arial" panose="020B0604020202020204" pitchFamily="34" charset="0"/>
              <a:ea typeface="+mn-ea"/>
              <a:cs typeface="Arial" panose="020B0604020202020204" pitchFamily="34" charset="0"/>
            </a:endParaRPr>
          </a:p>
          <a:p>
            <a:pPr rtl="0"/>
            <a:r>
              <a:rPr lang="en-US" sz="1000" b="0" i="0" kern="1200" dirty="0">
                <a:solidFill>
                  <a:schemeClr val="tx1"/>
                </a:solidFill>
                <a:effectLst/>
                <a:latin typeface="Arial" panose="020B0604020202020204" pitchFamily="34" charset="0"/>
                <a:ea typeface="+mn-ea"/>
                <a:cs typeface="Arial" panose="020B0604020202020204" pitchFamily="34" charset="0"/>
              </a:rPr>
              <a:t>The tiering level is system wide. It is not per volume.</a:t>
            </a:r>
          </a:p>
          <a:p>
            <a:r>
              <a:rPr lang="en-US" sz="1000" b="0" i="0" kern="1200" dirty="0">
                <a:solidFill>
                  <a:schemeClr val="tx1"/>
                </a:solidFill>
                <a:effectLst/>
                <a:latin typeface="Arial" panose="020B0604020202020204" pitchFamily="34" charset="0"/>
                <a:ea typeface="+mn-ea"/>
                <a:cs typeface="Arial" panose="020B0604020202020204" pitchFamily="34" charset="0"/>
              </a:rPr>
              <a:t>A </a:t>
            </a:r>
            <a:r>
              <a:rPr lang="en-US" sz="1000" b="0" i="0" kern="1200" dirty="0">
                <a:solidFill>
                  <a:srgbClr val="000000"/>
                </a:solidFill>
                <a:effectLst/>
                <a:latin typeface="Arial" panose="020B0604020202020204" pitchFamily="34" charset="0"/>
                <a:ea typeface="+mn-ea"/>
                <a:cs typeface="Arial" panose="020B0604020202020204" pitchFamily="34" charset="0"/>
              </a:rPr>
              <a:t>Cloud Volumes ONTAP</a:t>
            </a:r>
            <a:r>
              <a:rPr lang="en-US" sz="1000" b="0" i="0" kern="1200" dirty="0">
                <a:solidFill>
                  <a:schemeClr val="tx1"/>
                </a:solidFill>
                <a:effectLst/>
                <a:latin typeface="Arial" panose="020B0604020202020204" pitchFamily="34" charset="0"/>
                <a:ea typeface="+mn-ea"/>
                <a:cs typeface="Arial" panose="020B0604020202020204" pitchFamily="34" charset="0"/>
              </a:rPr>
              <a:t> working environment uses an </a:t>
            </a:r>
            <a:r>
              <a:rPr lang="en-US" sz="1000" b="0" i="0" kern="1200" dirty="0">
                <a:solidFill>
                  <a:srgbClr val="000000"/>
                </a:solidFill>
                <a:effectLst/>
                <a:latin typeface="Arial" panose="020B0604020202020204" pitchFamily="34" charset="0"/>
                <a:ea typeface="+mn-ea"/>
                <a:cs typeface="Arial" panose="020B0604020202020204" pitchFamily="34" charset="0"/>
              </a:rPr>
              <a:t>S3</a:t>
            </a:r>
            <a:r>
              <a:rPr lang="en-US" sz="1000" b="0" i="0" kern="1200" dirty="0">
                <a:solidFill>
                  <a:schemeClr val="tx1"/>
                </a:solidFill>
                <a:effectLst/>
                <a:latin typeface="Arial" panose="020B0604020202020204" pitchFamily="34" charset="0"/>
                <a:ea typeface="+mn-ea"/>
                <a:cs typeface="Arial" panose="020B0604020202020204" pitchFamily="34" charset="0"/>
              </a:rPr>
              <a:t> bucket for all tiered data from the system. A different </a:t>
            </a:r>
            <a:r>
              <a:rPr lang="en-US" sz="1000" b="0" i="0" kern="1200" dirty="0">
                <a:solidFill>
                  <a:srgbClr val="000000"/>
                </a:solidFill>
                <a:effectLst/>
                <a:latin typeface="Arial" panose="020B0604020202020204" pitchFamily="34" charset="0"/>
                <a:ea typeface="+mn-ea"/>
                <a:cs typeface="Arial" panose="020B0604020202020204" pitchFamily="34" charset="0"/>
              </a:rPr>
              <a:t>S3</a:t>
            </a:r>
            <a:r>
              <a:rPr lang="en-US" sz="1000" b="0" i="0" kern="1200" dirty="0">
                <a:solidFill>
                  <a:schemeClr val="tx1"/>
                </a:solidFill>
                <a:effectLst/>
                <a:latin typeface="Arial" panose="020B0604020202020204" pitchFamily="34" charset="0"/>
                <a:ea typeface="+mn-ea"/>
                <a:cs typeface="Arial" panose="020B0604020202020204" pitchFamily="34" charset="0"/>
              </a:rPr>
              <a:t> bucket is not used for each volume. This condition includes a </a:t>
            </a:r>
            <a:r>
              <a:rPr lang="en-US" dirty="0"/>
              <a:t>high-availability (HA) </a:t>
            </a:r>
            <a:r>
              <a:rPr lang="en-US" sz="1000" b="0" i="0" kern="1200" dirty="0">
                <a:solidFill>
                  <a:schemeClr val="tx1"/>
                </a:solidFill>
                <a:effectLst/>
                <a:latin typeface="Arial" panose="020B0604020202020204" pitchFamily="34" charset="0"/>
                <a:ea typeface="+mn-ea"/>
                <a:cs typeface="Arial" panose="020B0604020202020204" pitchFamily="34" charset="0"/>
              </a:rPr>
              <a:t>working environment. Cloud Manager creates an </a:t>
            </a:r>
            <a:r>
              <a:rPr lang="en-US" sz="1000" b="0" i="0" kern="1200" dirty="0">
                <a:solidFill>
                  <a:srgbClr val="000000"/>
                </a:solidFill>
                <a:effectLst/>
                <a:latin typeface="Arial" panose="020B0604020202020204" pitchFamily="34" charset="0"/>
                <a:ea typeface="+mn-ea"/>
                <a:cs typeface="Arial" panose="020B0604020202020204" pitchFamily="34" charset="0"/>
              </a:rPr>
              <a:t>S3</a:t>
            </a:r>
            <a:r>
              <a:rPr lang="en-US" sz="1000" b="0" i="0" kern="1200" dirty="0">
                <a:solidFill>
                  <a:schemeClr val="tx1"/>
                </a:solidFill>
                <a:effectLst/>
                <a:latin typeface="Arial" panose="020B0604020202020204" pitchFamily="34" charset="0"/>
                <a:ea typeface="+mn-ea"/>
                <a:cs typeface="Arial" panose="020B0604020202020204" pitchFamily="34" charset="0"/>
              </a:rPr>
              <a:t> bucket and names it fabric-pool-</a:t>
            </a:r>
            <a:r>
              <a:rPr lang="en-US" sz="1000" b="0" i="1" kern="1200" dirty="0">
                <a:solidFill>
                  <a:schemeClr val="tx1"/>
                </a:solidFill>
                <a:effectLst/>
                <a:latin typeface="Arial" panose="020B0604020202020204" pitchFamily="34" charset="0"/>
                <a:ea typeface="+mn-ea"/>
                <a:cs typeface="Arial" panose="020B0604020202020204" pitchFamily="34" charset="0"/>
              </a:rPr>
              <a:t>cluster unique identifier</a:t>
            </a:r>
            <a:r>
              <a:rPr lang="en-US" sz="1000" b="0" i="0" kern="1200" dirty="0">
                <a:solidFill>
                  <a:schemeClr val="tx1"/>
                </a:solidFill>
                <a:effectLst/>
                <a:latin typeface="Arial" panose="020B0604020202020204" pitchFamily="34" charset="0"/>
                <a:ea typeface="+mn-ea"/>
                <a:cs typeface="Arial" panose="020B0604020202020204" pitchFamily="34" charset="0"/>
              </a:rPr>
              <a:t>.</a:t>
            </a:r>
          </a:p>
        </p:txBody>
      </p:sp>
      <p:sp>
        <p:nvSpPr>
          <p:cNvPr id="6" name="Footer Placeholder 5">
            <a:extLst>
              <a:ext uri="{FF2B5EF4-FFF2-40B4-BE49-F238E27FC236}">
                <a16:creationId xmlns:a16="http://schemas.microsoft.com/office/drawing/2014/main" id="{FD7F9232-2962-449D-9F05-55C080A3AFC3}"/>
              </a:ext>
            </a:extLst>
          </p:cNvPr>
          <p:cNvSpPr>
            <a:spLocks noGrp="1"/>
          </p:cNvSpPr>
          <p:nvPr>
            <p:ph type="ftr" sz="quarter" idx="4"/>
          </p:nvPr>
        </p:nvSpPr>
        <p:spPr/>
        <p:txBody>
          <a:bodyPr/>
          <a:lstStyle/>
          <a:p>
            <a:r>
              <a:rPr lang="en-US"/>
              <a:t>© 2019 NetApp, Inc. All rights reserved. </a:t>
            </a:r>
            <a:endParaRPr lang="en-US" dirty="0"/>
          </a:p>
        </p:txBody>
      </p:sp>
      <p:sp>
        <p:nvSpPr>
          <p:cNvPr id="7" name="Slide Number Placeholder 6">
            <a:extLst>
              <a:ext uri="{FF2B5EF4-FFF2-40B4-BE49-F238E27FC236}">
                <a16:creationId xmlns:a16="http://schemas.microsoft.com/office/drawing/2014/main" id="{448BAC01-C52A-4904-A362-262F94923D6C}"/>
              </a:ext>
            </a:extLst>
          </p:cNvPr>
          <p:cNvSpPr>
            <a:spLocks noGrp="1"/>
          </p:cNvSpPr>
          <p:nvPr>
            <p:ph type="sldNum" sz="quarter" idx="5"/>
          </p:nvPr>
        </p:nvSpPr>
        <p:spPr/>
        <p:txBody>
          <a:bodyPr/>
          <a:lstStyle/>
          <a:p>
            <a:fld id="{16AA2537-0790-4789-A16C-397C663A3332}" type="slidenum">
              <a:rPr lang="en-US" smtClean="0"/>
              <a:pPr/>
              <a:t>5</a:t>
            </a:fld>
            <a:endParaRPr lang="en-US" dirty="0"/>
          </a:p>
        </p:txBody>
      </p:sp>
    </p:spTree>
    <p:extLst>
      <p:ext uri="{BB962C8B-B14F-4D97-AF65-F5344CB8AC3E}">
        <p14:creationId xmlns:p14="http://schemas.microsoft.com/office/powerpoint/2010/main" val="2814337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Instructor Notes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000" b="0" i="0" kern="1200" dirty="0">
                <a:solidFill>
                  <a:schemeClr val="tx1"/>
                </a:solidFill>
                <a:effectLst/>
                <a:latin typeface="Arial" panose="020B0604020202020204" pitchFamily="34" charset="0"/>
                <a:ea typeface="+mn-ea"/>
                <a:cs typeface="Arial" panose="020B0604020202020204" pitchFamily="34" charset="0"/>
              </a:rPr>
              <a:t>By default, </a:t>
            </a:r>
            <a:r>
              <a:rPr lang="en-US" sz="1000" b="0" i="0" kern="1200" dirty="0">
                <a:solidFill>
                  <a:srgbClr val="000000"/>
                </a:solidFill>
                <a:effectLst/>
                <a:latin typeface="Arial" panose="020B0604020202020204" pitchFamily="34" charset="0"/>
                <a:ea typeface="+mn-ea"/>
                <a:cs typeface="Arial" panose="020B0604020202020204" pitchFamily="34" charset="0"/>
              </a:rPr>
              <a:t>Cloud Volumes ONTAP</a:t>
            </a:r>
            <a:r>
              <a:rPr lang="en-US" sz="1000" b="0" i="0" kern="1200" dirty="0">
                <a:solidFill>
                  <a:schemeClr val="tx1"/>
                </a:solidFill>
                <a:effectLst/>
                <a:latin typeface="Arial" panose="020B0604020202020204" pitchFamily="34" charset="0"/>
                <a:ea typeface="+mn-ea"/>
                <a:cs typeface="Arial" panose="020B0604020202020204" pitchFamily="34" charset="0"/>
              </a:rPr>
              <a:t> tiers cold data to the Azure </a:t>
            </a:r>
            <a:r>
              <a:rPr lang="en-US" sz="1000" b="0" i="1" kern="1200" dirty="0">
                <a:solidFill>
                  <a:schemeClr val="tx1"/>
                </a:solidFill>
                <a:effectLst/>
                <a:latin typeface="Arial" panose="020B0604020202020204" pitchFamily="34" charset="0"/>
                <a:ea typeface="+mn-ea"/>
                <a:cs typeface="Arial" panose="020B0604020202020204" pitchFamily="34" charset="0"/>
              </a:rPr>
              <a:t>hot</a:t>
            </a:r>
            <a:r>
              <a:rPr lang="en-US" sz="1000" b="0" i="0" kern="1200" dirty="0">
                <a:solidFill>
                  <a:schemeClr val="tx1"/>
                </a:solidFill>
                <a:effectLst/>
                <a:latin typeface="Arial" panose="020B0604020202020204" pitchFamily="34" charset="0"/>
                <a:ea typeface="+mn-ea"/>
                <a:cs typeface="Arial" panose="020B0604020202020204" pitchFamily="34" charset="0"/>
              </a:rPr>
              <a:t> storage tier, which is ideal for frequently accessed data.</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t>Can be changed to cool storage tier via </a:t>
            </a:r>
            <a:r>
              <a:rPr lang="en-US" b="0" dirty="0">
                <a:solidFill>
                  <a:srgbClr val="000000"/>
                </a:solidFill>
              </a:rPr>
              <a:t>cloud manager</a:t>
            </a:r>
            <a:r>
              <a:rPr lang="en-US" b="0" dirty="0"/>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Student Notes</a:t>
            </a:r>
            <a:endParaRPr lang="en-US" sz="1000" b="0" i="0" kern="1200" dirty="0">
              <a:solidFill>
                <a:schemeClr val="tx1"/>
              </a:solidFill>
              <a:effectLst/>
              <a:latin typeface="Arial" panose="020B0604020202020204" pitchFamily="34" charset="0"/>
              <a:ea typeface="+mn-ea"/>
              <a:cs typeface="Arial" panose="020B0604020202020204" pitchFamily="34" charset="0"/>
            </a:endParaRPr>
          </a:p>
          <a:p>
            <a:pPr rtl="0"/>
            <a:r>
              <a:rPr lang="en-US" sz="1000" b="0" i="0" kern="1200">
                <a:solidFill>
                  <a:schemeClr val="tx1"/>
                </a:solidFill>
                <a:effectLst/>
                <a:latin typeface="Arial" panose="020B0604020202020204" pitchFamily="34" charset="0"/>
                <a:ea typeface="+mn-ea"/>
                <a:cs typeface="Arial" panose="020B0604020202020204" pitchFamily="34" charset="0"/>
              </a:rPr>
              <a:t>By </a:t>
            </a:r>
            <a:r>
              <a:rPr lang="en-US" sz="1000" b="0" i="0" kern="1200" dirty="0">
                <a:solidFill>
                  <a:schemeClr val="tx1"/>
                </a:solidFill>
                <a:effectLst/>
                <a:latin typeface="Arial" panose="020B0604020202020204" pitchFamily="34" charset="0"/>
                <a:ea typeface="+mn-ea"/>
                <a:cs typeface="Arial" panose="020B0604020202020204" pitchFamily="34" charset="0"/>
              </a:rPr>
              <a:t>default, </a:t>
            </a:r>
            <a:r>
              <a:rPr lang="en-US" sz="1000" b="0" i="0" kern="1200" dirty="0">
                <a:solidFill>
                  <a:srgbClr val="000000"/>
                </a:solidFill>
                <a:effectLst/>
                <a:latin typeface="Arial" panose="020B0604020202020204" pitchFamily="34" charset="0"/>
                <a:ea typeface="+mn-ea"/>
                <a:cs typeface="Arial" panose="020B0604020202020204" pitchFamily="34" charset="0"/>
              </a:rPr>
              <a:t>Cloud Volumes ONTAP</a:t>
            </a:r>
            <a:r>
              <a:rPr lang="en-US" sz="1000" b="0" i="0" kern="1200" dirty="0">
                <a:solidFill>
                  <a:schemeClr val="tx1"/>
                </a:solidFill>
                <a:effectLst/>
                <a:latin typeface="Arial" panose="020B0604020202020204" pitchFamily="34" charset="0"/>
                <a:ea typeface="+mn-ea"/>
                <a:cs typeface="Arial" panose="020B0604020202020204" pitchFamily="34" charset="0"/>
              </a:rPr>
              <a:t> tiers cold data to the Azure </a:t>
            </a:r>
            <a:r>
              <a:rPr lang="en-US" sz="1000" b="0" i="1" kern="1200" dirty="0">
                <a:solidFill>
                  <a:schemeClr val="tx1"/>
                </a:solidFill>
                <a:effectLst/>
                <a:latin typeface="Arial" panose="020B0604020202020204" pitchFamily="34" charset="0"/>
                <a:ea typeface="+mn-ea"/>
                <a:cs typeface="Arial" panose="020B0604020202020204" pitchFamily="34" charset="0"/>
              </a:rPr>
              <a:t>hot</a:t>
            </a:r>
            <a:r>
              <a:rPr lang="en-US" sz="1000" b="0" i="0" kern="1200" dirty="0">
                <a:solidFill>
                  <a:schemeClr val="tx1"/>
                </a:solidFill>
                <a:effectLst/>
                <a:latin typeface="Arial" panose="020B0604020202020204" pitchFamily="34" charset="0"/>
                <a:ea typeface="+mn-ea"/>
                <a:cs typeface="Arial" panose="020B0604020202020204" pitchFamily="34" charset="0"/>
              </a:rPr>
              <a:t> storage tier, which is ideal for frequently accessed data.</a:t>
            </a:r>
          </a:p>
          <a:p>
            <a:pPr rtl="0"/>
            <a:endParaRPr lang="en-US" sz="1000" b="0" i="0" kern="1200" dirty="0">
              <a:solidFill>
                <a:schemeClr val="tx1"/>
              </a:solidFill>
              <a:effectLst/>
              <a:latin typeface="Arial" panose="020B0604020202020204" pitchFamily="34" charset="0"/>
              <a:ea typeface="+mn-ea"/>
              <a:cs typeface="Arial" panose="020B0604020202020204" pitchFamily="34" charset="0"/>
            </a:endParaRPr>
          </a:p>
          <a:p>
            <a:pPr rtl="0"/>
            <a:r>
              <a:rPr lang="en-US" sz="1000" b="0" i="0" kern="1200" dirty="0">
                <a:solidFill>
                  <a:srgbClr val="000000"/>
                </a:solidFill>
                <a:effectLst/>
                <a:latin typeface="Arial" panose="020B0604020202020204" pitchFamily="34" charset="0"/>
                <a:ea typeface="+mn-ea"/>
                <a:cs typeface="Arial" panose="020B0604020202020204" pitchFamily="34" charset="0"/>
              </a:rPr>
              <a:t>If</a:t>
            </a:r>
            <a:r>
              <a:rPr lang="en-US" sz="1000" b="0" i="0" kern="1200" dirty="0">
                <a:solidFill>
                  <a:schemeClr val="tx1"/>
                </a:solidFill>
                <a:effectLst/>
                <a:latin typeface="Arial" panose="020B0604020202020204" pitchFamily="34" charset="0"/>
                <a:ea typeface="+mn-ea"/>
                <a:cs typeface="Arial" panose="020B0604020202020204" pitchFamily="34" charset="0"/>
              </a:rPr>
              <a:t> you do not plan to access the cold data, you can reduce your storage costs. You can change a system’s tiering level to the Azure </a:t>
            </a:r>
            <a:r>
              <a:rPr lang="en-US" sz="1000" b="0" i="1" kern="1200" dirty="0">
                <a:solidFill>
                  <a:schemeClr val="tx1"/>
                </a:solidFill>
                <a:effectLst/>
                <a:latin typeface="Arial" panose="020B0604020202020204" pitchFamily="34" charset="0"/>
                <a:ea typeface="+mn-ea"/>
                <a:cs typeface="Arial" panose="020B0604020202020204" pitchFamily="34" charset="0"/>
              </a:rPr>
              <a:t>cool</a:t>
            </a:r>
            <a:r>
              <a:rPr lang="en-US" sz="1000" b="0" i="0" kern="1200" dirty="0">
                <a:solidFill>
                  <a:schemeClr val="tx1"/>
                </a:solidFill>
                <a:effectLst/>
                <a:latin typeface="Arial" panose="020B0604020202020204" pitchFamily="34" charset="0"/>
                <a:ea typeface="+mn-ea"/>
                <a:cs typeface="Arial" panose="020B0604020202020204" pitchFamily="34" charset="0"/>
              </a:rPr>
              <a:t> storage tier after you deploy </a:t>
            </a:r>
            <a:r>
              <a:rPr lang="en-US" sz="1000" b="0" i="0" kern="1200" dirty="0">
                <a:solidFill>
                  <a:srgbClr val="000000"/>
                </a:solidFill>
                <a:effectLst/>
                <a:latin typeface="Arial" panose="020B0604020202020204" pitchFamily="34" charset="0"/>
                <a:ea typeface="+mn-ea"/>
                <a:cs typeface="Arial" panose="020B0604020202020204" pitchFamily="34" charset="0"/>
              </a:rPr>
              <a:t>Cloud Volumes ONTAP</a:t>
            </a:r>
            <a:r>
              <a:rPr lang="en-US" sz="1000" b="0" i="0" kern="1200" dirty="0">
                <a:solidFill>
                  <a:schemeClr val="tx1"/>
                </a:solidFill>
                <a:effectLst/>
                <a:latin typeface="Arial" panose="020B0604020202020204" pitchFamily="34" charset="0"/>
                <a:ea typeface="+mn-ea"/>
                <a:cs typeface="Arial" panose="020B0604020202020204" pitchFamily="34" charset="0"/>
              </a:rPr>
              <a:t>. The cool tier is ideal for infrequently accessed data that resides in the tier for at least 30 days.</a:t>
            </a:r>
          </a:p>
          <a:p>
            <a:pPr rtl="0"/>
            <a:endParaRPr lang="en-US" sz="1000" b="0" i="0" kern="1200" dirty="0">
              <a:solidFill>
                <a:schemeClr val="tx1"/>
              </a:solidFill>
              <a:effectLst/>
              <a:latin typeface="Arial" panose="020B0604020202020204" pitchFamily="34" charset="0"/>
              <a:ea typeface="+mn-ea"/>
              <a:cs typeface="Arial" panose="020B0604020202020204" pitchFamily="34" charset="0"/>
            </a:endParaRPr>
          </a:p>
          <a:p>
            <a:pPr rtl="0"/>
            <a:r>
              <a:rPr lang="en-US" sz="1000" b="0" i="0" kern="1200" dirty="0">
                <a:solidFill>
                  <a:schemeClr val="tx1"/>
                </a:solidFill>
                <a:effectLst/>
                <a:latin typeface="Arial" panose="020B0604020202020204" pitchFamily="34" charset="0"/>
                <a:ea typeface="+mn-ea"/>
                <a:cs typeface="Arial" panose="020B0604020202020204" pitchFamily="34" charset="0"/>
              </a:rPr>
              <a:t>Access costs are higher if you do access the data, so you must take that into consideration before you change the tiering level.</a:t>
            </a:r>
          </a:p>
          <a:p>
            <a:pPr rtl="0"/>
            <a:endParaRPr lang="en-US" sz="1000" b="0" i="0" kern="1200" dirty="0">
              <a:solidFill>
                <a:schemeClr val="tx1"/>
              </a:solidFill>
              <a:effectLst/>
              <a:latin typeface="Arial" panose="020B0604020202020204" pitchFamily="34" charset="0"/>
              <a:ea typeface="+mn-ea"/>
              <a:cs typeface="Arial" panose="020B0604020202020204" pitchFamily="34" charset="0"/>
            </a:endParaRPr>
          </a:p>
          <a:p>
            <a:pPr rtl="0"/>
            <a:r>
              <a:rPr lang="en-US" sz="1000" b="0" i="0" kern="1200" dirty="0">
                <a:solidFill>
                  <a:schemeClr val="tx1"/>
                </a:solidFill>
                <a:effectLst/>
                <a:latin typeface="Arial" panose="020B0604020202020204" pitchFamily="34" charset="0"/>
                <a:ea typeface="+mn-ea"/>
                <a:cs typeface="Arial" panose="020B0604020202020204" pitchFamily="34" charset="0"/>
              </a:rPr>
              <a:t>When you change the tiering level, cold data starts in the hot storage tier and moves to the cool storage tier if the data is not accessed after 30 days. </a:t>
            </a:r>
          </a:p>
          <a:p>
            <a:pPr rtl="0"/>
            <a:r>
              <a:rPr lang="en-US" sz="1000" b="0" i="0" kern="1200" dirty="0">
                <a:solidFill>
                  <a:schemeClr val="tx1"/>
                </a:solidFill>
                <a:effectLst/>
                <a:latin typeface="Arial" panose="020B0604020202020204" pitchFamily="34" charset="0"/>
                <a:ea typeface="+mn-ea"/>
                <a:cs typeface="Arial" panose="020B0604020202020204" pitchFamily="34" charset="0"/>
              </a:rPr>
              <a:t>The tiering level is system wide. It is not per volume.</a:t>
            </a:r>
          </a:p>
          <a:p>
            <a:pPr rtl="0"/>
            <a:endParaRPr lang="en-US" sz="1000" b="0" i="0" kern="1200" dirty="0">
              <a:solidFill>
                <a:schemeClr val="tx1"/>
              </a:solidFill>
              <a:effectLst/>
              <a:latin typeface="Arial" panose="020B0604020202020204" pitchFamily="34" charset="0"/>
              <a:ea typeface="+mn-ea"/>
              <a:cs typeface="Arial" panose="020B0604020202020204" pitchFamily="34" charset="0"/>
            </a:endParaRPr>
          </a:p>
          <a:p>
            <a:pPr rtl="0"/>
            <a:r>
              <a:rPr lang="en-US" sz="1000" b="0" i="0" kern="1200" dirty="0">
                <a:solidFill>
                  <a:schemeClr val="tx1"/>
                </a:solidFill>
                <a:effectLst/>
                <a:latin typeface="Arial" panose="020B0604020202020204" pitchFamily="34" charset="0"/>
                <a:ea typeface="+mn-ea"/>
                <a:cs typeface="Arial" panose="020B0604020202020204" pitchFamily="34" charset="0"/>
              </a:rPr>
              <a:t>A </a:t>
            </a:r>
            <a:r>
              <a:rPr lang="en-US" sz="1000" b="0" i="0" kern="1200" dirty="0">
                <a:solidFill>
                  <a:srgbClr val="000000"/>
                </a:solidFill>
                <a:effectLst/>
                <a:latin typeface="Arial" panose="020B0604020202020204" pitchFamily="34" charset="0"/>
                <a:ea typeface="+mn-ea"/>
                <a:cs typeface="Arial" panose="020B0604020202020204" pitchFamily="34" charset="0"/>
              </a:rPr>
              <a:t>Cloud Volumes ONTAP</a:t>
            </a:r>
            <a:r>
              <a:rPr lang="en-US" sz="1000" b="0" i="0" kern="1200" dirty="0">
                <a:solidFill>
                  <a:schemeClr val="tx1"/>
                </a:solidFill>
                <a:effectLst/>
                <a:latin typeface="Arial" panose="020B0604020202020204" pitchFamily="34" charset="0"/>
                <a:ea typeface="+mn-ea"/>
                <a:cs typeface="Arial" panose="020B0604020202020204" pitchFamily="34" charset="0"/>
              </a:rPr>
              <a:t> working environment uses an Azure Blob container for all tiered data from the system. A different container is not used for each volume. Cloud Manager </a:t>
            </a:r>
            <a:r>
              <a:rPr lang="en-US" sz="1000" b="0" i="0" kern="1200" dirty="0">
                <a:solidFill>
                  <a:srgbClr val="000000"/>
                </a:solidFill>
                <a:effectLst/>
                <a:latin typeface="Arial" panose="020B0604020202020204" pitchFamily="34" charset="0"/>
                <a:ea typeface="+mn-ea"/>
                <a:cs typeface="Arial" panose="020B0604020202020204" pitchFamily="34" charset="0"/>
              </a:rPr>
              <a:t>creates a</a:t>
            </a:r>
            <a:r>
              <a:rPr lang="en-US" sz="1000" b="0" i="0" kern="1200" dirty="0">
                <a:solidFill>
                  <a:schemeClr val="tx1"/>
                </a:solidFill>
                <a:effectLst/>
                <a:latin typeface="Arial" panose="020B0604020202020204" pitchFamily="34" charset="0"/>
                <a:ea typeface="+mn-ea"/>
                <a:cs typeface="Arial" panose="020B0604020202020204" pitchFamily="34" charset="0"/>
              </a:rPr>
              <a:t> storage account with a container for each </a:t>
            </a:r>
            <a:r>
              <a:rPr lang="en-US" sz="1000" b="0" i="0" kern="1200" dirty="0">
                <a:solidFill>
                  <a:srgbClr val="000000"/>
                </a:solidFill>
                <a:effectLst/>
                <a:latin typeface="Arial" panose="020B0604020202020204" pitchFamily="34" charset="0"/>
                <a:ea typeface="+mn-ea"/>
                <a:cs typeface="Arial" panose="020B0604020202020204" pitchFamily="34" charset="0"/>
              </a:rPr>
              <a:t>Cloud Volumes ONTAP</a:t>
            </a:r>
            <a:r>
              <a:rPr lang="en-US" sz="1000" b="0" i="0" kern="1200" dirty="0">
                <a:solidFill>
                  <a:schemeClr val="tx1"/>
                </a:solidFill>
                <a:effectLst/>
                <a:latin typeface="Arial" panose="020B0604020202020204" pitchFamily="34" charset="0"/>
                <a:ea typeface="+mn-ea"/>
                <a:cs typeface="Arial" panose="020B0604020202020204" pitchFamily="34" charset="0"/>
              </a:rPr>
              <a:t> system. The name of the storage account is random.</a:t>
            </a:r>
          </a:p>
        </p:txBody>
      </p:sp>
      <p:sp>
        <p:nvSpPr>
          <p:cNvPr id="6" name="Footer Placeholder 5">
            <a:extLst>
              <a:ext uri="{FF2B5EF4-FFF2-40B4-BE49-F238E27FC236}">
                <a16:creationId xmlns:a16="http://schemas.microsoft.com/office/drawing/2014/main" id="{DE771FE0-2FD5-4319-B5CA-3D3EEEE42811}"/>
              </a:ext>
            </a:extLst>
          </p:cNvPr>
          <p:cNvSpPr>
            <a:spLocks noGrp="1"/>
          </p:cNvSpPr>
          <p:nvPr>
            <p:ph type="ftr" sz="quarter" idx="4"/>
          </p:nvPr>
        </p:nvSpPr>
        <p:spPr/>
        <p:txBody>
          <a:bodyPr/>
          <a:lstStyle/>
          <a:p>
            <a:r>
              <a:rPr lang="en-US"/>
              <a:t>© 2019 NetApp, Inc. All rights reserved. </a:t>
            </a:r>
            <a:endParaRPr lang="en-US" dirty="0"/>
          </a:p>
        </p:txBody>
      </p:sp>
      <p:sp>
        <p:nvSpPr>
          <p:cNvPr id="7" name="Slide Number Placeholder 6">
            <a:extLst>
              <a:ext uri="{FF2B5EF4-FFF2-40B4-BE49-F238E27FC236}">
                <a16:creationId xmlns:a16="http://schemas.microsoft.com/office/drawing/2014/main" id="{1CB3123D-A791-4025-BC0D-71A0411E491A}"/>
              </a:ext>
            </a:extLst>
          </p:cNvPr>
          <p:cNvSpPr>
            <a:spLocks noGrp="1"/>
          </p:cNvSpPr>
          <p:nvPr>
            <p:ph type="sldNum" sz="quarter" idx="5"/>
          </p:nvPr>
        </p:nvSpPr>
        <p:spPr/>
        <p:txBody>
          <a:bodyPr/>
          <a:lstStyle/>
          <a:p>
            <a:fld id="{16AA2537-0790-4789-A16C-397C663A3332}" type="slidenum">
              <a:rPr lang="en-US" smtClean="0"/>
              <a:pPr/>
              <a:t>6</a:t>
            </a:fld>
            <a:endParaRPr lang="en-US" dirty="0"/>
          </a:p>
        </p:txBody>
      </p:sp>
    </p:spTree>
    <p:extLst>
      <p:ext uri="{BB962C8B-B14F-4D97-AF65-F5344CB8AC3E}">
        <p14:creationId xmlns:p14="http://schemas.microsoft.com/office/powerpoint/2010/main" val="1816461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Instructor Notes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Student Notes</a:t>
            </a:r>
          </a:p>
          <a:p>
            <a:pPr rtl="0"/>
            <a:r>
              <a:rPr lang="en-US" sz="1000" b="0" i="0" kern="1200" dirty="0">
                <a:solidFill>
                  <a:schemeClr val="tx1"/>
                </a:solidFill>
                <a:effectLst/>
                <a:latin typeface="Arial" panose="020B0604020202020204" pitchFamily="34" charset="0"/>
                <a:ea typeface="+mn-ea"/>
                <a:cs typeface="Arial" panose="020B0604020202020204" pitchFamily="34" charset="0"/>
              </a:rPr>
              <a:t>To enable data tiering, you must select a volume tiering policy when you create, modify, or </a:t>
            </a:r>
            <a:r>
              <a:rPr lang="en-US" sz="1000" b="0" i="0" kern="1200" dirty="0">
                <a:solidFill>
                  <a:srgbClr val="000000"/>
                </a:solidFill>
                <a:effectLst/>
                <a:latin typeface="Arial" panose="020B0604020202020204" pitchFamily="34" charset="0"/>
                <a:ea typeface="+mn-ea"/>
                <a:cs typeface="Arial" panose="020B0604020202020204" pitchFamily="34" charset="0"/>
              </a:rPr>
              <a:t>replicate</a:t>
            </a:r>
            <a:r>
              <a:rPr lang="en-US" sz="1000" b="0" i="0" kern="1200" dirty="0">
                <a:solidFill>
                  <a:schemeClr val="tx1"/>
                </a:solidFill>
                <a:effectLst/>
                <a:latin typeface="Arial" panose="020B0604020202020204" pitchFamily="34" charset="0"/>
                <a:ea typeface="+mn-ea"/>
                <a:cs typeface="Arial" panose="020B0604020202020204" pitchFamily="34" charset="0"/>
              </a:rPr>
              <a:t> a volume. You can select a different policy for each volume.</a:t>
            </a:r>
          </a:p>
          <a:p>
            <a:pPr rtl="0"/>
            <a:endParaRPr lang="en-US" sz="1000" b="0" i="0" kern="1200" dirty="0">
              <a:solidFill>
                <a:schemeClr val="tx1"/>
              </a:solidFill>
              <a:effectLst/>
              <a:latin typeface="Arial" panose="020B0604020202020204" pitchFamily="34" charset="0"/>
              <a:ea typeface="+mn-ea"/>
              <a:cs typeface="Arial" panose="020B0604020202020204" pitchFamily="34" charset="0"/>
            </a:endParaRPr>
          </a:p>
          <a:p>
            <a:pPr rtl="0"/>
            <a:r>
              <a:rPr lang="en-US" sz="1000" b="0" i="0" kern="1200" dirty="0">
                <a:solidFill>
                  <a:srgbClr val="000000"/>
                </a:solidFill>
                <a:effectLst/>
                <a:latin typeface="Arial" panose="020B0604020202020204" pitchFamily="34" charset="0"/>
                <a:ea typeface="+mn-ea"/>
                <a:cs typeface="Arial" panose="020B0604020202020204" pitchFamily="34" charset="0"/>
              </a:rPr>
              <a:t>Some</a:t>
            </a:r>
            <a:r>
              <a:rPr lang="en-US" sz="1000" b="0" i="0" kern="1200" dirty="0">
                <a:solidFill>
                  <a:schemeClr val="tx1"/>
                </a:solidFill>
                <a:effectLst/>
                <a:latin typeface="Arial" panose="020B0604020202020204" pitchFamily="34" charset="0"/>
                <a:ea typeface="+mn-ea"/>
                <a:cs typeface="Arial" panose="020B0604020202020204" pitchFamily="34" charset="0"/>
              </a:rPr>
              <a:t> tiering policies have an associated minimum cooling period, which sets the time that user data in a volume must remain inactive for the data to be considered "cold" and moved to the </a:t>
            </a:r>
            <a:r>
              <a:rPr lang="en-US" sz="1000" b="0" i="0" kern="1200" dirty="0">
                <a:solidFill>
                  <a:srgbClr val="000000"/>
                </a:solidFill>
                <a:effectLst/>
                <a:latin typeface="Arial" panose="020B0604020202020204" pitchFamily="34" charset="0"/>
                <a:ea typeface="+mn-ea"/>
                <a:cs typeface="Arial" panose="020B0604020202020204" pitchFamily="34" charset="0"/>
              </a:rPr>
              <a:t>cloud tier</a:t>
            </a:r>
            <a:r>
              <a:rPr lang="en-US" sz="1000" b="0" i="0" kern="1200" dirty="0">
                <a:solidFill>
                  <a:schemeClr val="tx1"/>
                </a:solidFill>
                <a:effectLst/>
                <a:latin typeface="Arial" panose="020B0604020202020204" pitchFamily="34" charset="0"/>
                <a:ea typeface="+mn-ea"/>
                <a:cs typeface="Arial" panose="020B0604020202020204" pitchFamily="34" charset="0"/>
              </a:rPr>
              <a:t>.</a:t>
            </a:r>
          </a:p>
          <a:p>
            <a:pPr rtl="0"/>
            <a:endParaRPr lang="en-US" sz="1000" b="0" i="0" kern="1200" dirty="0">
              <a:solidFill>
                <a:schemeClr val="tx1"/>
              </a:solidFill>
              <a:effectLst/>
              <a:latin typeface="Arial" panose="020B0604020202020204" pitchFamily="34" charset="0"/>
              <a:ea typeface="+mn-ea"/>
              <a:cs typeface="Arial" panose="020B0604020202020204" pitchFamily="34" charset="0"/>
            </a:endParaRPr>
          </a:p>
          <a:p>
            <a:pPr rtl="0"/>
            <a:r>
              <a:rPr lang="en-US" sz="1000" b="0" i="0" kern="1200" dirty="0">
                <a:solidFill>
                  <a:srgbClr val="000000"/>
                </a:solidFill>
                <a:effectLst/>
                <a:latin typeface="Arial" panose="020B0604020202020204" pitchFamily="34" charset="0"/>
                <a:ea typeface="+mn-ea"/>
                <a:cs typeface="Arial" panose="020B0604020202020204" pitchFamily="34" charset="0"/>
              </a:rPr>
              <a:t>Cloud Volumes ONTAP</a:t>
            </a:r>
            <a:r>
              <a:rPr lang="en-US" sz="1000" b="0" i="0" kern="1200" dirty="0">
                <a:solidFill>
                  <a:schemeClr val="tx1"/>
                </a:solidFill>
                <a:effectLst/>
                <a:latin typeface="Arial" panose="020B0604020202020204" pitchFamily="34" charset="0"/>
                <a:ea typeface="+mn-ea"/>
                <a:cs typeface="Arial" panose="020B0604020202020204" pitchFamily="34" charset="0"/>
              </a:rPr>
              <a:t> supports the following tiering policies:</a:t>
            </a:r>
          </a:p>
          <a:p>
            <a:pPr rtl="0"/>
            <a:endParaRPr lang="en-US" sz="1000" b="0" i="0" kern="1200" dirty="0">
              <a:solidFill>
                <a:schemeClr val="tx1"/>
              </a:solidFill>
              <a:effectLst/>
              <a:latin typeface="Arial" panose="020B0604020202020204" pitchFamily="34" charset="0"/>
              <a:ea typeface="+mn-ea"/>
              <a:cs typeface="Arial" panose="020B0604020202020204" pitchFamily="34" charset="0"/>
            </a:endParaRPr>
          </a:p>
          <a:p>
            <a:pPr rtl="0"/>
            <a:r>
              <a:rPr lang="en-US" dirty="0">
                <a:solidFill>
                  <a:srgbClr val="000000"/>
                </a:solidFill>
              </a:rPr>
              <a:t>Snapshot Only</a:t>
            </a:r>
            <a:r>
              <a:rPr lang="en-US" dirty="0"/>
              <a:t>:</a:t>
            </a:r>
          </a:p>
          <a:p>
            <a:pPr rtl="0"/>
            <a:r>
              <a:rPr lang="en-US" sz="1000" b="0" i="0" kern="1200" dirty="0">
                <a:solidFill>
                  <a:schemeClr val="tx1"/>
                </a:solidFill>
                <a:effectLst/>
                <a:latin typeface="Arial" panose="020B0604020202020204" pitchFamily="34" charset="0"/>
                <a:ea typeface="+mn-ea"/>
                <a:cs typeface="Arial" panose="020B0604020202020204" pitchFamily="34" charset="0"/>
              </a:rPr>
              <a:t>After an aggregate has reached 50% capacity, </a:t>
            </a:r>
            <a:r>
              <a:rPr lang="en-US" sz="1000" b="0" i="0" kern="1200" dirty="0">
                <a:solidFill>
                  <a:srgbClr val="000000"/>
                </a:solidFill>
                <a:effectLst/>
                <a:latin typeface="Arial" panose="020B0604020202020204" pitchFamily="34" charset="0"/>
                <a:ea typeface="+mn-ea"/>
                <a:cs typeface="Arial" panose="020B0604020202020204" pitchFamily="34" charset="0"/>
              </a:rPr>
              <a:t>Cloud Volumes ONTAP</a:t>
            </a:r>
            <a:r>
              <a:rPr lang="en-US" sz="1000" b="0" i="0" kern="1200" dirty="0">
                <a:solidFill>
                  <a:schemeClr val="tx1"/>
                </a:solidFill>
                <a:effectLst/>
                <a:latin typeface="Arial" panose="020B0604020202020204" pitchFamily="34" charset="0"/>
                <a:ea typeface="+mn-ea"/>
                <a:cs typeface="Arial" panose="020B0604020202020204" pitchFamily="34" charset="0"/>
              </a:rPr>
              <a:t> tiers cold user data of Snapshot copies that are not associated with the active file system to the </a:t>
            </a:r>
            <a:r>
              <a:rPr lang="en-US" sz="1000" b="0" i="0" kern="1200" dirty="0">
                <a:solidFill>
                  <a:srgbClr val="000000"/>
                </a:solidFill>
                <a:effectLst/>
                <a:latin typeface="Arial" panose="020B0604020202020204" pitchFamily="34" charset="0"/>
                <a:ea typeface="+mn-ea"/>
                <a:cs typeface="Arial" panose="020B0604020202020204" pitchFamily="34" charset="0"/>
              </a:rPr>
              <a:t>cloud tier</a:t>
            </a:r>
            <a:r>
              <a:rPr lang="en-US" sz="1000" b="0" i="0" kern="1200" dirty="0">
                <a:solidFill>
                  <a:schemeClr val="tx1"/>
                </a:solidFill>
                <a:effectLst/>
                <a:latin typeface="Arial" panose="020B0604020202020204" pitchFamily="34" charset="0"/>
                <a:ea typeface="+mn-ea"/>
                <a:cs typeface="Arial" panose="020B0604020202020204" pitchFamily="34" charset="0"/>
              </a:rPr>
              <a:t>. The cooling period is approximately two days.</a:t>
            </a:r>
          </a:p>
          <a:p>
            <a:pPr rtl="0"/>
            <a:endParaRPr lang="en-US" sz="1000" b="0" i="0" kern="1200" dirty="0">
              <a:solidFill>
                <a:schemeClr val="tx1"/>
              </a:solidFill>
              <a:effectLst/>
              <a:latin typeface="Arial" panose="020B0604020202020204" pitchFamily="34" charset="0"/>
              <a:ea typeface="+mn-ea"/>
              <a:cs typeface="Arial" panose="020B0604020202020204" pitchFamily="34" charset="0"/>
            </a:endParaRPr>
          </a:p>
          <a:p>
            <a:pPr rtl="0"/>
            <a:r>
              <a:rPr lang="en-US" sz="1000" b="0" i="0" kern="1200" dirty="0">
                <a:solidFill>
                  <a:schemeClr val="tx1"/>
                </a:solidFill>
                <a:effectLst/>
                <a:latin typeface="Arial" panose="020B0604020202020204" pitchFamily="34" charset="0"/>
                <a:ea typeface="+mn-ea"/>
                <a:cs typeface="Arial" panose="020B0604020202020204" pitchFamily="34" charset="0"/>
              </a:rPr>
              <a:t>If read, cold data blocks on the </a:t>
            </a:r>
            <a:r>
              <a:rPr lang="en-US" sz="1000" b="0" i="0" kern="1200" dirty="0">
                <a:solidFill>
                  <a:srgbClr val="000000"/>
                </a:solidFill>
                <a:effectLst/>
                <a:latin typeface="Arial" panose="020B0604020202020204" pitchFamily="34" charset="0"/>
                <a:ea typeface="+mn-ea"/>
                <a:cs typeface="Arial" panose="020B0604020202020204" pitchFamily="34" charset="0"/>
              </a:rPr>
              <a:t>cloud tier</a:t>
            </a:r>
            <a:r>
              <a:rPr lang="en-US" sz="1000" b="0" i="0" kern="1200" dirty="0">
                <a:solidFill>
                  <a:schemeClr val="tx1"/>
                </a:solidFill>
                <a:effectLst/>
                <a:latin typeface="Arial" panose="020B0604020202020204" pitchFamily="34" charset="0"/>
                <a:ea typeface="+mn-ea"/>
                <a:cs typeface="Arial" panose="020B0604020202020204" pitchFamily="34" charset="0"/>
              </a:rPr>
              <a:t> become hot and are moved to the </a:t>
            </a:r>
            <a:r>
              <a:rPr lang="en-US" sz="1000" b="0" i="0" kern="1200" dirty="0">
                <a:solidFill>
                  <a:srgbClr val="000000"/>
                </a:solidFill>
                <a:effectLst/>
                <a:latin typeface="Arial" panose="020B0604020202020204" pitchFamily="34" charset="0"/>
                <a:ea typeface="+mn-ea"/>
                <a:cs typeface="Arial" panose="020B0604020202020204" pitchFamily="34" charset="0"/>
              </a:rPr>
              <a:t>performance tier</a:t>
            </a:r>
            <a:r>
              <a:rPr lang="en-US" sz="1000" b="0" i="0" kern="1200" dirty="0">
                <a:solidFill>
                  <a:schemeClr val="tx1"/>
                </a:solidFill>
                <a:effectLst/>
                <a:latin typeface="Arial" panose="020B0604020202020204" pitchFamily="34" charset="0"/>
                <a:ea typeface="+mn-ea"/>
                <a:cs typeface="Arial" panose="020B0604020202020204" pitchFamily="34" charset="0"/>
              </a:rPr>
              <a:t>.</a:t>
            </a:r>
          </a:p>
        </p:txBody>
      </p:sp>
      <p:sp>
        <p:nvSpPr>
          <p:cNvPr id="6" name="Footer Placeholder 5">
            <a:extLst>
              <a:ext uri="{FF2B5EF4-FFF2-40B4-BE49-F238E27FC236}">
                <a16:creationId xmlns:a16="http://schemas.microsoft.com/office/drawing/2014/main" id="{E3E4A95C-7A21-4E7A-98EB-3625A74E8AEF}"/>
              </a:ext>
            </a:extLst>
          </p:cNvPr>
          <p:cNvSpPr>
            <a:spLocks noGrp="1"/>
          </p:cNvSpPr>
          <p:nvPr>
            <p:ph type="ftr" sz="quarter" idx="4"/>
          </p:nvPr>
        </p:nvSpPr>
        <p:spPr/>
        <p:txBody>
          <a:bodyPr/>
          <a:lstStyle/>
          <a:p>
            <a:r>
              <a:rPr lang="en-US"/>
              <a:t>© 2019 NetApp, Inc. All rights reserved. </a:t>
            </a:r>
            <a:endParaRPr lang="en-US" dirty="0"/>
          </a:p>
        </p:txBody>
      </p:sp>
      <p:sp>
        <p:nvSpPr>
          <p:cNvPr id="7" name="Slide Number Placeholder 6">
            <a:extLst>
              <a:ext uri="{FF2B5EF4-FFF2-40B4-BE49-F238E27FC236}">
                <a16:creationId xmlns:a16="http://schemas.microsoft.com/office/drawing/2014/main" id="{45201FF5-EF9F-4C98-840E-2BE50CC84EA1}"/>
              </a:ext>
            </a:extLst>
          </p:cNvPr>
          <p:cNvSpPr>
            <a:spLocks noGrp="1"/>
          </p:cNvSpPr>
          <p:nvPr>
            <p:ph type="sldNum" sz="quarter" idx="5"/>
          </p:nvPr>
        </p:nvSpPr>
        <p:spPr/>
        <p:txBody>
          <a:bodyPr/>
          <a:lstStyle/>
          <a:p>
            <a:fld id="{16AA2537-0790-4789-A16C-397C663A3332}" type="slidenum">
              <a:rPr lang="en-US" smtClean="0"/>
              <a:pPr/>
              <a:t>7</a:t>
            </a:fld>
            <a:endParaRPr lang="en-US" dirty="0"/>
          </a:p>
        </p:txBody>
      </p:sp>
    </p:spTree>
    <p:extLst>
      <p:ext uri="{BB962C8B-B14F-4D97-AF65-F5344CB8AC3E}">
        <p14:creationId xmlns:p14="http://schemas.microsoft.com/office/powerpoint/2010/main" val="1409767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a:extLst>
              <a:ext uri="{FF2B5EF4-FFF2-40B4-BE49-F238E27FC236}">
                <a16:creationId xmlns:a16="http://schemas.microsoft.com/office/drawing/2014/main" id="{87D1E394-9701-495A-ABFA-D3CB0553C33C}"/>
              </a:ext>
            </a:extLst>
          </p:cNvPr>
          <p:cNvSpPr>
            <a:spLocks noGrp="1"/>
          </p:cNvSpPr>
          <p:nvPr>
            <p:ph type="ftr" sz="quarter" idx="4"/>
          </p:nvPr>
        </p:nvSpPr>
        <p:spPr/>
        <p:txBody>
          <a:bodyPr/>
          <a:lstStyle/>
          <a:p>
            <a:r>
              <a:rPr lang="en-US"/>
              <a:t>© 2019 NetApp, Inc. All rights reserved. </a:t>
            </a:r>
            <a:endParaRPr lang="en-US" dirty="0"/>
          </a:p>
        </p:txBody>
      </p:sp>
      <p:sp>
        <p:nvSpPr>
          <p:cNvPr id="6" name="Slide Number Placeholder 5">
            <a:extLst>
              <a:ext uri="{FF2B5EF4-FFF2-40B4-BE49-F238E27FC236}">
                <a16:creationId xmlns:a16="http://schemas.microsoft.com/office/drawing/2014/main" id="{C30DB392-35D6-47EA-B99A-59D257E20BE2}"/>
              </a:ext>
            </a:extLst>
          </p:cNvPr>
          <p:cNvSpPr>
            <a:spLocks noGrp="1"/>
          </p:cNvSpPr>
          <p:nvPr>
            <p:ph type="sldNum" sz="quarter" idx="5"/>
          </p:nvPr>
        </p:nvSpPr>
        <p:spPr/>
        <p:txBody>
          <a:bodyPr/>
          <a:lstStyle/>
          <a:p>
            <a:fld id="{16AA2537-0790-4789-A16C-397C663A3332}" type="slidenum">
              <a:rPr lang="en-US" smtClean="0"/>
              <a:pPr/>
              <a:t>8</a:t>
            </a:fld>
            <a:endParaRPr lang="en-US" dirty="0"/>
          </a:p>
        </p:txBody>
      </p:sp>
    </p:spTree>
    <p:extLst>
      <p:ext uri="{BB962C8B-B14F-4D97-AF65-F5344CB8AC3E}">
        <p14:creationId xmlns:p14="http://schemas.microsoft.com/office/powerpoint/2010/main" val="1948783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Instructor Notes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Student Notes</a:t>
            </a:r>
          </a:p>
          <a:p>
            <a:pPr rtl="0"/>
            <a:r>
              <a:rPr lang="en-US" sz="1000" b="0" i="0" kern="1200" dirty="0">
                <a:solidFill>
                  <a:schemeClr val="tx1"/>
                </a:solidFill>
                <a:effectLst/>
                <a:latin typeface="Arial" panose="020B0604020202020204" pitchFamily="34" charset="0"/>
                <a:ea typeface="+mn-ea"/>
                <a:cs typeface="Arial" panose="020B0604020202020204" pitchFamily="34" charset="0"/>
              </a:rPr>
              <a:t>To enable data tiering, you must select a volume tiering policy when you create, modify, or </a:t>
            </a:r>
            <a:r>
              <a:rPr lang="en-US" sz="1000" b="0" i="0" kern="1200" dirty="0">
                <a:solidFill>
                  <a:srgbClr val="000000"/>
                </a:solidFill>
                <a:effectLst/>
                <a:latin typeface="Arial" panose="020B0604020202020204" pitchFamily="34" charset="0"/>
                <a:ea typeface="+mn-ea"/>
                <a:cs typeface="Arial" panose="020B0604020202020204" pitchFamily="34" charset="0"/>
              </a:rPr>
              <a:t>replicate</a:t>
            </a:r>
            <a:r>
              <a:rPr lang="en-US" sz="1000" b="0" i="0" kern="1200" dirty="0">
                <a:solidFill>
                  <a:schemeClr val="tx1"/>
                </a:solidFill>
                <a:effectLst/>
                <a:latin typeface="Arial" panose="020B0604020202020204" pitchFamily="34" charset="0"/>
                <a:ea typeface="+mn-ea"/>
                <a:cs typeface="Arial" panose="020B0604020202020204" pitchFamily="34" charset="0"/>
              </a:rPr>
              <a:t> a volume. You can select a different policy for each volume.</a:t>
            </a:r>
          </a:p>
          <a:p>
            <a:pPr rtl="0"/>
            <a:endParaRPr lang="en-US" sz="1000" b="0" i="0" kern="1200" dirty="0">
              <a:solidFill>
                <a:schemeClr val="tx1"/>
              </a:solidFill>
              <a:effectLst/>
              <a:latin typeface="Arial" panose="020B0604020202020204" pitchFamily="34" charset="0"/>
              <a:ea typeface="+mn-ea"/>
              <a:cs typeface="Arial" panose="020B0604020202020204" pitchFamily="34" charset="0"/>
            </a:endParaRPr>
          </a:p>
          <a:p>
            <a:pPr rtl="0"/>
            <a:r>
              <a:rPr lang="en-US" sz="1000" b="0" i="0" kern="1200" dirty="0">
                <a:solidFill>
                  <a:srgbClr val="000000"/>
                </a:solidFill>
                <a:effectLst/>
                <a:latin typeface="Arial" panose="020B0604020202020204" pitchFamily="34" charset="0"/>
                <a:ea typeface="+mn-ea"/>
                <a:cs typeface="Arial" panose="020B0604020202020204" pitchFamily="34" charset="0"/>
              </a:rPr>
              <a:t>Some</a:t>
            </a:r>
            <a:r>
              <a:rPr lang="en-US" sz="1000" b="0" i="0" kern="1200" dirty="0">
                <a:solidFill>
                  <a:schemeClr val="tx1"/>
                </a:solidFill>
                <a:effectLst/>
                <a:latin typeface="Arial" panose="020B0604020202020204" pitchFamily="34" charset="0"/>
                <a:ea typeface="+mn-ea"/>
                <a:cs typeface="Arial" panose="020B0604020202020204" pitchFamily="34" charset="0"/>
              </a:rPr>
              <a:t> tiering policies have an associated minimum cooling period, which sets the time that user data in a volume must remain inactive for the data to be considered "cold" and moved to the </a:t>
            </a:r>
            <a:r>
              <a:rPr lang="en-US" sz="1000" b="0" i="0" kern="1200" dirty="0">
                <a:solidFill>
                  <a:srgbClr val="000000"/>
                </a:solidFill>
                <a:effectLst/>
                <a:latin typeface="Arial" panose="020B0604020202020204" pitchFamily="34" charset="0"/>
                <a:ea typeface="+mn-ea"/>
                <a:cs typeface="Arial" panose="020B0604020202020204" pitchFamily="34" charset="0"/>
              </a:rPr>
              <a:t>cloud tier</a:t>
            </a:r>
            <a:r>
              <a:rPr lang="en-US" sz="1000" b="0" i="0" kern="1200" dirty="0">
                <a:solidFill>
                  <a:schemeClr val="tx1"/>
                </a:solidFill>
                <a:effectLst/>
                <a:latin typeface="Arial" panose="020B0604020202020204" pitchFamily="34" charset="0"/>
                <a:ea typeface="+mn-ea"/>
                <a:cs typeface="Arial" panose="020B0604020202020204" pitchFamily="34" charset="0"/>
              </a:rPr>
              <a:t>.</a:t>
            </a:r>
          </a:p>
          <a:p>
            <a:pPr rtl="0"/>
            <a:endParaRPr lang="en-US" sz="1000" b="0" i="0" kern="1200" dirty="0">
              <a:solidFill>
                <a:schemeClr val="tx1"/>
              </a:solidFill>
              <a:effectLst/>
              <a:latin typeface="Arial" panose="020B0604020202020204" pitchFamily="34" charset="0"/>
              <a:ea typeface="+mn-ea"/>
              <a:cs typeface="Arial" panose="020B0604020202020204" pitchFamily="34" charset="0"/>
            </a:endParaRPr>
          </a:p>
          <a:p>
            <a:pPr rtl="0"/>
            <a:r>
              <a:rPr lang="en-US" sz="1000" b="0" i="0" kern="1200" dirty="0">
                <a:solidFill>
                  <a:srgbClr val="000000"/>
                </a:solidFill>
                <a:effectLst/>
                <a:latin typeface="Arial" panose="020B0604020202020204" pitchFamily="34" charset="0"/>
                <a:ea typeface="+mn-ea"/>
                <a:cs typeface="Arial" panose="020B0604020202020204" pitchFamily="34" charset="0"/>
              </a:rPr>
              <a:t>Cloud Volumes ONTAP</a:t>
            </a:r>
            <a:r>
              <a:rPr lang="en-US" sz="1000" b="0" i="0" kern="1200" dirty="0">
                <a:solidFill>
                  <a:schemeClr val="tx1"/>
                </a:solidFill>
                <a:effectLst/>
                <a:latin typeface="Arial" panose="020B0604020202020204" pitchFamily="34" charset="0"/>
                <a:ea typeface="+mn-ea"/>
                <a:cs typeface="Arial" panose="020B0604020202020204" pitchFamily="34" charset="0"/>
              </a:rPr>
              <a:t> supports the following tiering policies:</a:t>
            </a:r>
          </a:p>
          <a:p>
            <a:pPr rtl="0"/>
            <a:endParaRPr lang="en-US" sz="1000" b="0" i="0" kern="1200" dirty="0">
              <a:solidFill>
                <a:schemeClr val="tx1"/>
              </a:solidFill>
              <a:effectLst/>
              <a:latin typeface="Arial" panose="020B0604020202020204" pitchFamily="34" charset="0"/>
              <a:ea typeface="+mn-ea"/>
              <a:cs typeface="Arial" panose="020B0604020202020204" pitchFamily="34" charset="0"/>
            </a:endParaRPr>
          </a:p>
          <a:p>
            <a:pPr rtl="0"/>
            <a:r>
              <a:rPr lang="en-US" dirty="0">
                <a:solidFill>
                  <a:srgbClr val="000000"/>
                </a:solidFill>
              </a:rPr>
              <a:t>Snapshot Only</a:t>
            </a:r>
            <a:r>
              <a:rPr lang="en-US" dirty="0"/>
              <a:t>:</a:t>
            </a:r>
          </a:p>
          <a:p>
            <a:pPr rtl="0"/>
            <a:r>
              <a:rPr lang="en-US" sz="1000" b="0" i="0" kern="1200" dirty="0">
                <a:solidFill>
                  <a:schemeClr val="tx1"/>
                </a:solidFill>
                <a:effectLst/>
                <a:latin typeface="Arial" panose="020B0604020202020204" pitchFamily="34" charset="0"/>
                <a:ea typeface="+mn-ea"/>
                <a:cs typeface="Arial" panose="020B0604020202020204" pitchFamily="34" charset="0"/>
              </a:rPr>
              <a:t>After an aggregate has reached 50% capacity, </a:t>
            </a:r>
            <a:r>
              <a:rPr lang="en-US" sz="1000" b="0" i="0" kern="1200" dirty="0">
                <a:solidFill>
                  <a:srgbClr val="000000"/>
                </a:solidFill>
                <a:effectLst/>
                <a:latin typeface="Arial" panose="020B0604020202020204" pitchFamily="34" charset="0"/>
                <a:ea typeface="+mn-ea"/>
                <a:cs typeface="Arial" panose="020B0604020202020204" pitchFamily="34" charset="0"/>
              </a:rPr>
              <a:t>Cloud Volumes ONTAP</a:t>
            </a:r>
            <a:r>
              <a:rPr lang="en-US" sz="1000" b="0" i="0" kern="1200" dirty="0">
                <a:solidFill>
                  <a:schemeClr val="tx1"/>
                </a:solidFill>
                <a:effectLst/>
                <a:latin typeface="Arial" panose="020B0604020202020204" pitchFamily="34" charset="0"/>
                <a:ea typeface="+mn-ea"/>
                <a:cs typeface="Arial" panose="020B0604020202020204" pitchFamily="34" charset="0"/>
              </a:rPr>
              <a:t> tiers cold user data of Snapshot copies that are not associated with the active file system to the </a:t>
            </a:r>
            <a:r>
              <a:rPr lang="en-US" sz="1000" b="0" i="0" kern="1200" dirty="0">
                <a:solidFill>
                  <a:srgbClr val="000000"/>
                </a:solidFill>
                <a:effectLst/>
                <a:latin typeface="Arial" panose="020B0604020202020204" pitchFamily="34" charset="0"/>
                <a:ea typeface="+mn-ea"/>
                <a:cs typeface="Arial" panose="020B0604020202020204" pitchFamily="34" charset="0"/>
              </a:rPr>
              <a:t>cloud tier</a:t>
            </a:r>
            <a:r>
              <a:rPr lang="en-US" sz="1000" b="0" i="0" kern="1200" dirty="0">
                <a:solidFill>
                  <a:schemeClr val="tx1"/>
                </a:solidFill>
                <a:effectLst/>
                <a:latin typeface="Arial" panose="020B0604020202020204" pitchFamily="34" charset="0"/>
                <a:ea typeface="+mn-ea"/>
                <a:cs typeface="Arial" panose="020B0604020202020204" pitchFamily="34" charset="0"/>
              </a:rPr>
              <a:t>. The cooling period is approximately two days.</a:t>
            </a:r>
          </a:p>
          <a:p>
            <a:pPr rtl="0"/>
            <a:endParaRPr lang="en-US" sz="1000" b="0" i="0" kern="1200" dirty="0">
              <a:solidFill>
                <a:schemeClr val="tx1"/>
              </a:solidFill>
              <a:effectLst/>
              <a:latin typeface="Arial" panose="020B0604020202020204" pitchFamily="34" charset="0"/>
              <a:ea typeface="+mn-ea"/>
              <a:cs typeface="Arial" panose="020B0604020202020204" pitchFamily="34" charset="0"/>
            </a:endParaRPr>
          </a:p>
          <a:p>
            <a:pPr rtl="0"/>
            <a:r>
              <a:rPr lang="en-US" sz="1000" b="0" i="0" kern="1200" dirty="0">
                <a:solidFill>
                  <a:schemeClr val="tx1"/>
                </a:solidFill>
                <a:effectLst/>
                <a:latin typeface="Arial" panose="020B0604020202020204" pitchFamily="34" charset="0"/>
                <a:ea typeface="+mn-ea"/>
                <a:cs typeface="Arial" panose="020B0604020202020204" pitchFamily="34" charset="0"/>
              </a:rPr>
              <a:t>If read, cold data blocks on the </a:t>
            </a:r>
            <a:r>
              <a:rPr lang="en-US" sz="1000" b="0" i="0" kern="1200" dirty="0">
                <a:solidFill>
                  <a:srgbClr val="000000"/>
                </a:solidFill>
                <a:effectLst/>
                <a:latin typeface="Arial" panose="020B0604020202020204" pitchFamily="34" charset="0"/>
                <a:ea typeface="+mn-ea"/>
                <a:cs typeface="Arial" panose="020B0604020202020204" pitchFamily="34" charset="0"/>
              </a:rPr>
              <a:t>cloud tier</a:t>
            </a:r>
            <a:r>
              <a:rPr lang="en-US" sz="1000" b="0" i="0" kern="1200" dirty="0">
                <a:solidFill>
                  <a:schemeClr val="tx1"/>
                </a:solidFill>
                <a:effectLst/>
                <a:latin typeface="Arial" panose="020B0604020202020204" pitchFamily="34" charset="0"/>
                <a:ea typeface="+mn-ea"/>
                <a:cs typeface="Arial" panose="020B0604020202020204" pitchFamily="34" charset="0"/>
              </a:rPr>
              <a:t> become hot and are moved to the </a:t>
            </a:r>
            <a:r>
              <a:rPr lang="en-US" sz="1000" b="0" i="0" kern="1200" dirty="0">
                <a:solidFill>
                  <a:srgbClr val="000000"/>
                </a:solidFill>
                <a:effectLst/>
                <a:latin typeface="Arial" panose="020B0604020202020204" pitchFamily="34" charset="0"/>
                <a:ea typeface="+mn-ea"/>
                <a:cs typeface="Arial" panose="020B0604020202020204" pitchFamily="34" charset="0"/>
              </a:rPr>
              <a:t>performance tier</a:t>
            </a:r>
            <a:r>
              <a:rPr lang="en-US" sz="1000" b="0" i="0" kern="1200" dirty="0">
                <a:solidFill>
                  <a:schemeClr val="tx1"/>
                </a:solidFill>
                <a:effectLst/>
                <a:latin typeface="Arial" panose="020B0604020202020204" pitchFamily="34" charset="0"/>
                <a:ea typeface="+mn-ea"/>
                <a:cs typeface="Arial" panose="020B0604020202020204" pitchFamily="34" charset="0"/>
              </a:rPr>
              <a:t>.</a:t>
            </a:r>
          </a:p>
        </p:txBody>
      </p:sp>
      <p:sp>
        <p:nvSpPr>
          <p:cNvPr id="6" name="Footer Placeholder 5">
            <a:extLst>
              <a:ext uri="{FF2B5EF4-FFF2-40B4-BE49-F238E27FC236}">
                <a16:creationId xmlns:a16="http://schemas.microsoft.com/office/drawing/2014/main" id="{184CA48B-B361-4EE0-8129-1896F4CB26C8}"/>
              </a:ext>
            </a:extLst>
          </p:cNvPr>
          <p:cNvSpPr>
            <a:spLocks noGrp="1"/>
          </p:cNvSpPr>
          <p:nvPr>
            <p:ph type="ftr" sz="quarter" idx="4"/>
          </p:nvPr>
        </p:nvSpPr>
        <p:spPr/>
        <p:txBody>
          <a:bodyPr/>
          <a:lstStyle/>
          <a:p>
            <a:r>
              <a:rPr lang="en-US"/>
              <a:t>© 2019 NetApp, Inc. All rights reserved. </a:t>
            </a:r>
            <a:endParaRPr lang="en-US" dirty="0"/>
          </a:p>
        </p:txBody>
      </p:sp>
      <p:sp>
        <p:nvSpPr>
          <p:cNvPr id="7" name="Slide Number Placeholder 6">
            <a:extLst>
              <a:ext uri="{FF2B5EF4-FFF2-40B4-BE49-F238E27FC236}">
                <a16:creationId xmlns:a16="http://schemas.microsoft.com/office/drawing/2014/main" id="{0A1DE73A-6F23-4920-9EAF-43E7274EEAA3}"/>
              </a:ext>
            </a:extLst>
          </p:cNvPr>
          <p:cNvSpPr>
            <a:spLocks noGrp="1"/>
          </p:cNvSpPr>
          <p:nvPr>
            <p:ph type="sldNum" sz="quarter" idx="5"/>
          </p:nvPr>
        </p:nvSpPr>
        <p:spPr/>
        <p:txBody>
          <a:bodyPr/>
          <a:lstStyle/>
          <a:p>
            <a:fld id="{16AA2537-0790-4789-A16C-397C663A3332}" type="slidenum">
              <a:rPr lang="en-US" smtClean="0"/>
              <a:pPr/>
              <a:t>9</a:t>
            </a:fld>
            <a:endParaRPr lang="en-US" dirty="0"/>
          </a:p>
        </p:txBody>
      </p:sp>
    </p:spTree>
    <p:extLst>
      <p:ext uri="{BB962C8B-B14F-4D97-AF65-F5344CB8AC3E}">
        <p14:creationId xmlns:p14="http://schemas.microsoft.com/office/powerpoint/2010/main" val="31240937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Master" Target="../slideMasters/slideMaster1.xml"/><Relationship Id="rId4" Type="http://schemas.openxmlformats.org/officeDocument/2006/relationships/image" Target="../media/image20.jpe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Master" Target="../slideMasters/slideMaster1.xml"/><Relationship Id="rId4" Type="http://schemas.openxmlformats.org/officeDocument/2006/relationships/image" Target="../media/image25.jpe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Master" Target="../slideMasters/slideMaster1.xml"/><Relationship Id="rId4" Type="http://schemas.openxmlformats.org/officeDocument/2006/relationships/image" Target="../media/image28.jpe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Master" Target="../slideMasters/slideMaster1.xml"/><Relationship Id="rId4" Type="http://schemas.openxmlformats.org/officeDocument/2006/relationships/image" Target="../media/image31.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Master" Target="../slideMasters/slideMaster1.xml"/><Relationship Id="rId4" Type="http://schemas.openxmlformats.org/officeDocument/2006/relationships/image" Target="../media/image17.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p:cSld name="Title/Thank you">
    <p:spTree>
      <p:nvGrpSpPr>
        <p:cNvPr id="1" name=""/>
        <p:cNvGrpSpPr/>
        <p:nvPr/>
      </p:nvGrpSpPr>
      <p:grpSpPr>
        <a:xfrm>
          <a:off x="0" y="0"/>
          <a:ext cx="0" cy="0"/>
          <a:chOff x="0" y="0"/>
          <a:chExt cx="0" cy="0"/>
        </a:xfrm>
      </p:grpSpPr>
      <p:sp>
        <p:nvSpPr>
          <p:cNvPr id="5" name="Rectangle 4"/>
          <p:cNvSpPr/>
          <p:nvPr/>
        </p:nvSpPr>
        <p:spPr bwMode="gray">
          <a:xfrm>
            <a:off x="0" y="0"/>
            <a:ext cx="9756775" cy="5491163"/>
          </a:xfrm>
          <a:prstGeom prst="rect">
            <a:avLst/>
          </a:prstGeom>
          <a:solidFill>
            <a:schemeClr val="accent1">
              <a:lumMod val="75000"/>
            </a:schemeClr>
          </a:solidFill>
          <a:ln>
            <a:noFill/>
          </a:ln>
          <a:extLst/>
        </p:spPr>
        <p:txBody>
          <a:bodyPr lIns="73244" tIns="36623" rIns="73244" bIns="36623"/>
          <a:lstStyle/>
          <a:p>
            <a:pPr>
              <a:defRPr/>
            </a:pPr>
            <a:endParaRPr lang="en-US" sz="1600" kern="0" dirty="0">
              <a:solidFill>
                <a:srgbClr val="000000"/>
              </a:solidFill>
              <a:cs typeface="Arial" charset="0"/>
            </a:endParaRPr>
          </a:p>
        </p:txBody>
      </p:sp>
      <p:sp>
        <p:nvSpPr>
          <p:cNvPr id="4" name="Rectangle 3"/>
          <p:cNvSpPr/>
          <p:nvPr userDrawn="1"/>
        </p:nvSpPr>
        <p:spPr>
          <a:xfrm>
            <a:off x="5600119" y="0"/>
            <a:ext cx="4156656" cy="175260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pic>
        <p:nvPicPr>
          <p:cNvPr id="6" name="Picture 5" descr="photo-sq1.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3850694" y="0"/>
            <a:ext cx="174942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photo-sq2.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2098094" y="0"/>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2098094" y="1976724"/>
            <a:ext cx="7445956" cy="1176020"/>
          </a:xfrm>
          <a:prstGeom prst="rect">
            <a:avLst/>
          </a:prstGeom>
        </p:spPr>
        <p:txBody>
          <a:bodyPr>
            <a:noAutofit/>
          </a:bodyPr>
          <a:lstStyle>
            <a:lvl1pPr algn="l">
              <a:lnSpc>
                <a:spcPct val="90000"/>
              </a:lnSpc>
              <a:defRPr sz="2800" b="0">
                <a:solidFill>
                  <a:schemeClr val="bg1"/>
                </a:solidFill>
              </a:defRPr>
            </a:lvl1pPr>
          </a:lstStyle>
          <a:p>
            <a:r>
              <a:rPr lang="en-US"/>
              <a:t>Click to edit Master title style</a:t>
            </a:r>
          </a:p>
        </p:txBody>
      </p:sp>
      <p:sp>
        <p:nvSpPr>
          <p:cNvPr id="25" name="Text Placeholder 24"/>
          <p:cNvSpPr>
            <a:spLocks noGrp="1"/>
          </p:cNvSpPr>
          <p:nvPr>
            <p:ph type="body" sz="quarter" idx="10"/>
          </p:nvPr>
        </p:nvSpPr>
        <p:spPr bwMode="gray">
          <a:xfrm>
            <a:off x="2098094" y="3303937"/>
            <a:ext cx="7445956" cy="1712563"/>
          </a:xfrm>
          <a:prstGeom prst="rect">
            <a:avLst/>
          </a:prstGeom>
        </p:spPr>
        <p:txBody>
          <a:bodyPr>
            <a:noAutofit/>
          </a:bodyPr>
          <a:lstStyle>
            <a:lvl1pPr marL="0" indent="0">
              <a:lnSpc>
                <a:spcPct val="100000"/>
              </a:lnSpc>
              <a:spcBef>
                <a:spcPts val="0"/>
              </a:spcBef>
              <a:spcAft>
                <a:spcPts val="0"/>
              </a:spcAft>
              <a:buFont typeface="Wingdings" charset="2"/>
              <a:buNone/>
              <a:defRPr sz="1800" b="0">
                <a:solidFill>
                  <a:schemeClr val="bg1"/>
                </a:solidFill>
              </a:defRPr>
            </a:lvl1pPr>
            <a:lvl2pPr marL="0" indent="0">
              <a:lnSpc>
                <a:spcPct val="100000"/>
              </a:lnSpc>
              <a:buFont typeface="Wingdings" charset="2"/>
              <a:buNone/>
              <a:defRPr sz="1400" b="0">
                <a:solidFill>
                  <a:schemeClr val="bg1"/>
                </a:solidFill>
              </a:defRPr>
            </a:lvl2pPr>
            <a:lvl3pPr marL="0" indent="0">
              <a:lnSpc>
                <a:spcPct val="85000"/>
              </a:lnSpc>
              <a:buFont typeface="Arial" panose="020B0604020202020204" pitchFamily="34" charset="0"/>
              <a:buChar char="​"/>
              <a:defRPr sz="1300" b="0">
                <a:solidFill>
                  <a:schemeClr val="bg2"/>
                </a:solidFill>
              </a:defRPr>
            </a:lvl3pPr>
            <a:lvl4pPr marL="0" indent="0">
              <a:lnSpc>
                <a:spcPct val="85000"/>
              </a:lnSpc>
              <a:buFont typeface="Arial" panose="020B0604020202020204" pitchFamily="34" charset="0"/>
              <a:buChar char="​"/>
              <a:defRPr sz="1300" b="0">
                <a:solidFill>
                  <a:schemeClr val="bg2"/>
                </a:solidFill>
              </a:defRPr>
            </a:lvl4pPr>
            <a:lvl5pPr marL="0" indent="0">
              <a:lnSpc>
                <a:spcPct val="85000"/>
              </a:lnSpc>
              <a:buFont typeface="Arial" panose="020B0604020202020204" pitchFamily="34" charset="0"/>
              <a:buChar char="​"/>
              <a:defRPr sz="1300" b="0">
                <a:solidFill>
                  <a:schemeClr val="bg2"/>
                </a:solidFill>
              </a:defRPr>
            </a:lvl5pPr>
          </a:lstStyle>
          <a:p>
            <a:pPr lvl="0"/>
            <a:r>
              <a:rPr lang="en-US"/>
              <a:t>Click to edit Master text styles</a:t>
            </a:r>
          </a:p>
        </p:txBody>
      </p:sp>
      <p:sp>
        <p:nvSpPr>
          <p:cNvPr id="9" name="Footer Placeholder 4"/>
          <p:cNvSpPr>
            <a:spLocks noGrp="1"/>
          </p:cNvSpPr>
          <p:nvPr>
            <p:ph type="ftr" sz="quarter" idx="11"/>
          </p:nvPr>
        </p:nvSpPr>
        <p:spPr>
          <a:xfrm>
            <a:off x="2098094" y="5165725"/>
            <a:ext cx="5014912" cy="200025"/>
          </a:xfrm>
        </p:spPr>
        <p:txBody>
          <a:bodyPr/>
          <a:lstStyle>
            <a:lvl1pPr>
              <a:defRPr lang="en-US" sz="800">
                <a:solidFill>
                  <a:schemeClr val="bg1">
                    <a:lumMod val="75000"/>
                  </a:schemeClr>
                </a:solidFill>
                <a:cs typeface="Arial" charset="0"/>
              </a:defRPr>
            </a:lvl1pPr>
          </a:lstStyle>
          <a:p>
            <a:pPr>
              <a:defRPr/>
            </a:pPr>
            <a:r>
              <a:rPr lang="en-US"/>
              <a:t>© 2019 NetApp, Inc. All rights reserved. </a:t>
            </a:r>
            <a:endParaRPr dirty="0"/>
          </a:p>
        </p:txBody>
      </p:sp>
      <p:sp>
        <p:nvSpPr>
          <p:cNvPr id="10"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bg1"/>
                </a:solidFill>
              </a:defRPr>
            </a:lvl1pPr>
          </a:lstStyle>
          <a:p>
            <a:fld id="{92978B7E-5EBE-134C-B481-E4E8CA36F800}" type="slidenum">
              <a:rPr lang="en-US" smtClean="0"/>
              <a:pPr/>
              <a:t>‹#›</a:t>
            </a:fld>
            <a:endParaRPr lang="en-US" dirty="0"/>
          </a:p>
        </p:txBody>
      </p:sp>
      <p:pic>
        <p:nvPicPr>
          <p:cNvPr id="3" name="Picture 2" descr="large-netapp-logo-blue.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0" y="0"/>
            <a:ext cx="2098094" cy="1752600"/>
          </a:xfrm>
          <a:prstGeom prst="rect">
            <a:avLst/>
          </a:prstGeom>
        </p:spPr>
      </p:pic>
      <p:pic>
        <p:nvPicPr>
          <p:cNvPr id="13" name="Picture 12" descr="na_logo_hrz_1c-rev_cmyk.eps"/>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338139" y="5165725"/>
            <a:ext cx="1185784" cy="210806"/>
          </a:xfrm>
          <a:prstGeom prst="rect">
            <a:avLst/>
          </a:prstGeom>
        </p:spPr>
      </p:pic>
    </p:spTree>
    <p:extLst>
      <p:ext uri="{BB962C8B-B14F-4D97-AF65-F5344CB8AC3E}">
        <p14:creationId xmlns:p14="http://schemas.microsoft.com/office/powerpoint/2010/main" val="2982873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sson #">
    <p:spTree>
      <p:nvGrpSpPr>
        <p:cNvPr id="1" name=""/>
        <p:cNvGrpSpPr/>
        <p:nvPr/>
      </p:nvGrpSpPr>
      <p:grpSpPr>
        <a:xfrm>
          <a:off x="0" y="0"/>
          <a:ext cx="0" cy="0"/>
          <a:chOff x="0" y="0"/>
          <a:chExt cx="0" cy="0"/>
        </a:xfrm>
      </p:grpSpPr>
      <p:sp>
        <p:nvSpPr>
          <p:cNvPr id="5" name="Rectangle 4"/>
          <p:cNvSpPr/>
          <p:nvPr userDrawn="1"/>
        </p:nvSpPr>
        <p:spPr>
          <a:xfrm>
            <a:off x="0" y="0"/>
            <a:ext cx="9756775" cy="1752600"/>
          </a:xfrm>
          <a:prstGeom prst="rect">
            <a:avLst/>
          </a:prstGeom>
          <a:solidFill>
            <a:schemeClr val="accent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pic>
        <p:nvPicPr>
          <p:cNvPr id="8" name="Picture 7" descr="photo-sq13.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3473450" y="0"/>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10" name="Title 1"/>
          <p:cNvSpPr>
            <a:spLocks noGrp="1"/>
          </p:cNvSpPr>
          <p:nvPr>
            <p:ph type="ctrTitle"/>
          </p:nvPr>
        </p:nvSpPr>
        <p:spPr bwMode="gray">
          <a:xfrm>
            <a:off x="1739530" y="2043330"/>
            <a:ext cx="7804520" cy="1559640"/>
          </a:xfrm>
          <a:prstGeom prst="rect">
            <a:avLst/>
          </a:prstGeom>
        </p:spPr>
        <p:txBody>
          <a:bodyPr wrap="square" lIns="73244" tIns="36623" rIns="73244" bIns="36623">
            <a:noAutofit/>
          </a:bodyPr>
          <a:lstStyle>
            <a:lvl1pPr algn="l">
              <a:lnSpc>
                <a:spcPct val="90000"/>
              </a:lnSpc>
              <a:defRPr sz="2800" b="0">
                <a:solidFill>
                  <a:schemeClr val="accent1"/>
                </a:solidFill>
              </a:defRPr>
            </a:lvl1pPr>
          </a:lstStyle>
          <a:p>
            <a:r>
              <a:rPr lang="en-US"/>
              <a:t>Click to edit Master title style</a:t>
            </a:r>
          </a:p>
        </p:txBody>
      </p:sp>
      <p:sp>
        <p:nvSpPr>
          <p:cNvPr id="11" name="Text Placeholder 24"/>
          <p:cNvSpPr>
            <a:spLocks noGrp="1"/>
          </p:cNvSpPr>
          <p:nvPr>
            <p:ph type="body" sz="quarter" idx="10"/>
          </p:nvPr>
        </p:nvSpPr>
        <p:spPr bwMode="gray">
          <a:xfrm>
            <a:off x="1739530" y="3817664"/>
            <a:ext cx="7804520" cy="892388"/>
          </a:xfrm>
          <a:prstGeom prst="rect">
            <a:avLst/>
          </a:prstGeom>
        </p:spPr>
        <p:txBody>
          <a:bodyPr wrap="square" lIns="73244" tIns="36623" rIns="73244" bIns="36623">
            <a:noAutofit/>
          </a:bodyPr>
          <a:lstStyle>
            <a:lvl1pPr marL="0" indent="0">
              <a:lnSpc>
                <a:spcPct val="100000"/>
              </a:lnSpc>
              <a:buFont typeface="Arial" panose="020B0604020202020204" pitchFamily="34" charset="0"/>
              <a:buChar char="​"/>
              <a:defRPr sz="1800" b="0">
                <a:solidFill>
                  <a:schemeClr val="tx1"/>
                </a:solidFill>
              </a:defRPr>
            </a:lvl1pPr>
            <a:lvl2pPr marL="0" indent="0">
              <a:lnSpc>
                <a:spcPct val="100000"/>
              </a:lnSpc>
              <a:buFont typeface="Arial" panose="020B0604020202020204" pitchFamily="34" charset="0"/>
              <a:buChar char="​"/>
              <a:defRPr sz="1400" b="0">
                <a:solidFill>
                  <a:schemeClr val="tx1"/>
                </a:solidFill>
              </a:defRPr>
            </a:lvl2pPr>
            <a:lvl3pPr marL="0" indent="0">
              <a:lnSpc>
                <a:spcPct val="85000"/>
              </a:lnSpc>
              <a:buFont typeface="Arial" panose="020B0604020202020204" pitchFamily="34" charset="0"/>
              <a:buChar char="​"/>
              <a:defRPr sz="1300" b="0">
                <a:solidFill>
                  <a:schemeClr val="bg2"/>
                </a:solidFill>
              </a:defRPr>
            </a:lvl3pPr>
            <a:lvl4pPr marL="0" indent="0">
              <a:lnSpc>
                <a:spcPct val="85000"/>
              </a:lnSpc>
              <a:buFont typeface="Arial" panose="020B0604020202020204" pitchFamily="34" charset="0"/>
              <a:buChar char="​"/>
              <a:defRPr sz="1300" b="0">
                <a:solidFill>
                  <a:schemeClr val="bg2"/>
                </a:solidFill>
              </a:defRPr>
            </a:lvl4pPr>
            <a:lvl5pPr marL="0" indent="0">
              <a:lnSpc>
                <a:spcPct val="85000"/>
              </a:lnSpc>
              <a:buFont typeface="Arial" panose="020B0604020202020204" pitchFamily="34" charset="0"/>
              <a:buChar char="​"/>
              <a:defRPr sz="1300" b="0">
                <a:solidFill>
                  <a:schemeClr val="bg2"/>
                </a:solidFill>
              </a:defRPr>
            </a:lvl5pPr>
          </a:lstStyle>
          <a:p>
            <a:pPr lvl="0"/>
            <a:r>
              <a:rPr lang="en-US"/>
              <a:t>Click to edit Master text styles</a:t>
            </a:r>
          </a:p>
          <a:p>
            <a:pPr lvl="1"/>
            <a:r>
              <a:rPr lang="en-US"/>
              <a:t>Second level</a:t>
            </a:r>
          </a:p>
        </p:txBody>
      </p:sp>
      <p:pic>
        <p:nvPicPr>
          <p:cNvPr id="12" name="Picture 11" descr="20150212_00538.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0" y="0"/>
            <a:ext cx="1750465" cy="1752600"/>
          </a:xfrm>
          <a:prstGeom prst="rect">
            <a:avLst/>
          </a:prstGeom>
        </p:spPr>
      </p:pic>
      <p:pic>
        <p:nvPicPr>
          <p:cNvPr id="13" name="Picture 12" descr="ff-1428391-is-rgb.JPG"/>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1728666" y="0"/>
            <a:ext cx="1751134" cy="1752600"/>
          </a:xfrm>
          <a:prstGeom prst="rect">
            <a:avLst/>
          </a:prstGeom>
        </p:spPr>
      </p:pic>
      <p:sp>
        <p:nvSpPr>
          <p:cNvPr id="15" name="Footer Placeholder 4"/>
          <p:cNvSpPr>
            <a:spLocks noGrp="1"/>
          </p:cNvSpPr>
          <p:nvPr>
            <p:ph type="ftr" sz="quarter" idx="3"/>
          </p:nvPr>
        </p:nvSpPr>
        <p:spPr>
          <a:xfrm>
            <a:off x="21113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147969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reak/Intermission">
    <p:spTree>
      <p:nvGrpSpPr>
        <p:cNvPr id="1" name=""/>
        <p:cNvGrpSpPr/>
        <p:nvPr/>
      </p:nvGrpSpPr>
      <p:grpSpPr>
        <a:xfrm>
          <a:off x="0" y="0"/>
          <a:ext cx="0" cy="0"/>
          <a:chOff x="0" y="0"/>
          <a:chExt cx="0" cy="0"/>
        </a:xfrm>
      </p:grpSpPr>
      <p:sp>
        <p:nvSpPr>
          <p:cNvPr id="5" name="Rectangle 4"/>
          <p:cNvSpPr/>
          <p:nvPr userDrawn="1"/>
        </p:nvSpPr>
        <p:spPr>
          <a:xfrm>
            <a:off x="0" y="0"/>
            <a:ext cx="9756775" cy="1752600"/>
          </a:xfrm>
          <a:prstGeom prst="rect">
            <a:avLst/>
          </a:prstGeom>
          <a:solidFill>
            <a:schemeClr val="accent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9"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10" name="Title 1"/>
          <p:cNvSpPr>
            <a:spLocks noGrp="1"/>
          </p:cNvSpPr>
          <p:nvPr>
            <p:ph type="ctrTitle"/>
          </p:nvPr>
        </p:nvSpPr>
        <p:spPr bwMode="gray">
          <a:xfrm>
            <a:off x="1739530" y="2043330"/>
            <a:ext cx="7804520" cy="1559640"/>
          </a:xfrm>
          <a:prstGeom prst="rect">
            <a:avLst/>
          </a:prstGeom>
        </p:spPr>
        <p:txBody>
          <a:bodyPr wrap="square" lIns="73244" tIns="36623" rIns="73244" bIns="36623">
            <a:noAutofit/>
          </a:bodyPr>
          <a:lstStyle>
            <a:lvl1pPr algn="l">
              <a:lnSpc>
                <a:spcPct val="90000"/>
              </a:lnSpc>
              <a:defRPr sz="2800" b="0">
                <a:solidFill>
                  <a:schemeClr val="accent1"/>
                </a:solidFill>
              </a:defRPr>
            </a:lvl1pPr>
          </a:lstStyle>
          <a:p>
            <a:r>
              <a:rPr lang="en-US"/>
              <a:t>Click to edit Master title style</a:t>
            </a:r>
          </a:p>
        </p:txBody>
      </p:sp>
      <p:sp>
        <p:nvSpPr>
          <p:cNvPr id="11" name="Text Placeholder 24"/>
          <p:cNvSpPr>
            <a:spLocks noGrp="1"/>
          </p:cNvSpPr>
          <p:nvPr>
            <p:ph type="body" sz="quarter" idx="10"/>
          </p:nvPr>
        </p:nvSpPr>
        <p:spPr bwMode="gray">
          <a:xfrm>
            <a:off x="1739530" y="3817664"/>
            <a:ext cx="7804520" cy="892388"/>
          </a:xfrm>
          <a:prstGeom prst="rect">
            <a:avLst/>
          </a:prstGeom>
        </p:spPr>
        <p:txBody>
          <a:bodyPr wrap="square" lIns="73244" tIns="36623" rIns="73244" bIns="36623">
            <a:noAutofit/>
          </a:bodyPr>
          <a:lstStyle>
            <a:lvl1pPr marL="0" indent="0">
              <a:lnSpc>
                <a:spcPct val="100000"/>
              </a:lnSpc>
              <a:buFont typeface="Arial" panose="020B0604020202020204" pitchFamily="34" charset="0"/>
              <a:buChar char="​"/>
              <a:defRPr sz="1800" b="0">
                <a:solidFill>
                  <a:schemeClr val="tx1"/>
                </a:solidFill>
              </a:defRPr>
            </a:lvl1pPr>
            <a:lvl2pPr marL="0" indent="0">
              <a:lnSpc>
                <a:spcPct val="100000"/>
              </a:lnSpc>
              <a:buFont typeface="Arial" panose="020B0604020202020204" pitchFamily="34" charset="0"/>
              <a:buChar char="​"/>
              <a:defRPr sz="1400" b="0">
                <a:solidFill>
                  <a:schemeClr val="tx1"/>
                </a:solidFill>
              </a:defRPr>
            </a:lvl2pPr>
            <a:lvl3pPr marL="0" indent="0">
              <a:lnSpc>
                <a:spcPct val="85000"/>
              </a:lnSpc>
              <a:buFont typeface="Arial" panose="020B0604020202020204" pitchFamily="34" charset="0"/>
              <a:buChar char="​"/>
              <a:defRPr sz="1300" b="0">
                <a:solidFill>
                  <a:schemeClr val="bg2"/>
                </a:solidFill>
              </a:defRPr>
            </a:lvl3pPr>
            <a:lvl4pPr marL="0" indent="0">
              <a:lnSpc>
                <a:spcPct val="85000"/>
              </a:lnSpc>
              <a:buFont typeface="Arial" panose="020B0604020202020204" pitchFamily="34" charset="0"/>
              <a:buChar char="​"/>
              <a:defRPr sz="1300" b="0">
                <a:solidFill>
                  <a:schemeClr val="bg2"/>
                </a:solidFill>
              </a:defRPr>
            </a:lvl4pPr>
            <a:lvl5pPr marL="0" indent="0">
              <a:lnSpc>
                <a:spcPct val="85000"/>
              </a:lnSpc>
              <a:buFont typeface="Arial" panose="020B0604020202020204" pitchFamily="34" charset="0"/>
              <a:buChar char="​"/>
              <a:defRPr sz="1300" b="0">
                <a:solidFill>
                  <a:schemeClr val="bg2"/>
                </a:solidFill>
              </a:defRPr>
            </a:lvl5pPr>
          </a:lstStyle>
          <a:p>
            <a:pPr lvl="0"/>
            <a:r>
              <a:rPr lang="en-US"/>
              <a:t>Click to edit Master text styles</a:t>
            </a:r>
          </a:p>
          <a:p>
            <a:pPr lvl="1"/>
            <a:r>
              <a:rPr lang="en-US"/>
              <a:t>Second level</a:t>
            </a:r>
          </a:p>
        </p:txBody>
      </p:sp>
      <p:pic>
        <p:nvPicPr>
          <p:cNvPr id="12" name="Picture 11" descr="20150213_00155.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3479800" cy="1752600"/>
          </a:xfrm>
          <a:prstGeom prst="rect">
            <a:avLst/>
          </a:prstGeom>
        </p:spPr>
      </p:pic>
      <p:pic>
        <p:nvPicPr>
          <p:cNvPr id="13" name="Picture 12" descr="20150209_00207.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3466433" y="0"/>
            <a:ext cx="1760351" cy="1752600"/>
          </a:xfrm>
          <a:prstGeom prst="rect">
            <a:avLst/>
          </a:prstGeom>
        </p:spPr>
      </p:pic>
      <p:sp>
        <p:nvSpPr>
          <p:cNvPr id="14" name="Footer Placeholder 4"/>
          <p:cNvSpPr>
            <a:spLocks noGrp="1"/>
          </p:cNvSpPr>
          <p:nvPr>
            <p:ph type="ftr" sz="quarter" idx="3"/>
          </p:nvPr>
        </p:nvSpPr>
        <p:spPr>
          <a:xfrm>
            <a:off x="21113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3327508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cussion/Closing Thoughts">
    <p:spTree>
      <p:nvGrpSpPr>
        <p:cNvPr id="1" name=""/>
        <p:cNvGrpSpPr/>
        <p:nvPr/>
      </p:nvGrpSpPr>
      <p:grpSpPr>
        <a:xfrm>
          <a:off x="0" y="0"/>
          <a:ext cx="0" cy="0"/>
          <a:chOff x="0" y="0"/>
          <a:chExt cx="0" cy="0"/>
        </a:xfrm>
      </p:grpSpPr>
      <p:sp>
        <p:nvSpPr>
          <p:cNvPr id="5" name="Rectangle 4"/>
          <p:cNvSpPr/>
          <p:nvPr userDrawn="1"/>
        </p:nvSpPr>
        <p:spPr>
          <a:xfrm>
            <a:off x="0" y="0"/>
            <a:ext cx="9756775" cy="1751372"/>
          </a:xfrm>
          <a:prstGeom prst="rect">
            <a:avLst/>
          </a:prstGeom>
          <a:solidFill>
            <a:schemeClr val="accent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6"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7" name="Title 1"/>
          <p:cNvSpPr>
            <a:spLocks noGrp="1"/>
          </p:cNvSpPr>
          <p:nvPr>
            <p:ph type="ctrTitle"/>
          </p:nvPr>
        </p:nvSpPr>
        <p:spPr bwMode="gray">
          <a:xfrm>
            <a:off x="1739530" y="2043330"/>
            <a:ext cx="7804520" cy="1559640"/>
          </a:xfrm>
          <a:prstGeom prst="rect">
            <a:avLst/>
          </a:prstGeom>
        </p:spPr>
        <p:txBody>
          <a:bodyPr wrap="square" lIns="73244" tIns="36623" rIns="73244" bIns="36623">
            <a:noAutofit/>
          </a:bodyPr>
          <a:lstStyle>
            <a:lvl1pPr algn="l">
              <a:lnSpc>
                <a:spcPct val="90000"/>
              </a:lnSpc>
              <a:defRPr sz="2800" b="0">
                <a:solidFill>
                  <a:schemeClr val="accent1"/>
                </a:solidFill>
              </a:defRPr>
            </a:lvl1pPr>
          </a:lstStyle>
          <a:p>
            <a:r>
              <a:rPr lang="en-US"/>
              <a:t>Click to edit Master title style</a:t>
            </a:r>
          </a:p>
        </p:txBody>
      </p:sp>
      <p:sp>
        <p:nvSpPr>
          <p:cNvPr id="8" name="Text Placeholder 24"/>
          <p:cNvSpPr>
            <a:spLocks noGrp="1"/>
          </p:cNvSpPr>
          <p:nvPr>
            <p:ph type="body" sz="quarter" idx="10"/>
          </p:nvPr>
        </p:nvSpPr>
        <p:spPr bwMode="gray">
          <a:xfrm>
            <a:off x="1739530" y="3817664"/>
            <a:ext cx="7804520" cy="892388"/>
          </a:xfrm>
          <a:prstGeom prst="rect">
            <a:avLst/>
          </a:prstGeom>
        </p:spPr>
        <p:txBody>
          <a:bodyPr wrap="square" lIns="73244" tIns="36623" rIns="73244" bIns="36623">
            <a:noAutofit/>
          </a:bodyPr>
          <a:lstStyle>
            <a:lvl1pPr marL="0" indent="0">
              <a:lnSpc>
                <a:spcPct val="100000"/>
              </a:lnSpc>
              <a:buFont typeface="Arial" panose="020B0604020202020204" pitchFamily="34" charset="0"/>
              <a:buChar char="​"/>
              <a:defRPr sz="1800" b="0">
                <a:solidFill>
                  <a:schemeClr val="tx1"/>
                </a:solidFill>
              </a:defRPr>
            </a:lvl1pPr>
            <a:lvl2pPr marL="0" indent="0">
              <a:lnSpc>
                <a:spcPct val="100000"/>
              </a:lnSpc>
              <a:buFont typeface="Arial" panose="020B0604020202020204" pitchFamily="34" charset="0"/>
              <a:buChar char="​"/>
              <a:defRPr sz="1400" b="0">
                <a:solidFill>
                  <a:schemeClr val="tx1"/>
                </a:solidFill>
              </a:defRPr>
            </a:lvl2pPr>
            <a:lvl3pPr marL="0" indent="0">
              <a:lnSpc>
                <a:spcPct val="85000"/>
              </a:lnSpc>
              <a:buFont typeface="Arial" panose="020B0604020202020204" pitchFamily="34" charset="0"/>
              <a:buChar char="​"/>
              <a:defRPr sz="1300" b="0">
                <a:solidFill>
                  <a:schemeClr val="bg2"/>
                </a:solidFill>
              </a:defRPr>
            </a:lvl3pPr>
            <a:lvl4pPr marL="0" indent="0">
              <a:lnSpc>
                <a:spcPct val="85000"/>
              </a:lnSpc>
              <a:buFont typeface="Arial" panose="020B0604020202020204" pitchFamily="34" charset="0"/>
              <a:buChar char="​"/>
              <a:defRPr sz="1300" b="0">
                <a:solidFill>
                  <a:schemeClr val="bg2"/>
                </a:solidFill>
              </a:defRPr>
            </a:lvl4pPr>
            <a:lvl5pPr marL="0" indent="0">
              <a:lnSpc>
                <a:spcPct val="85000"/>
              </a:lnSpc>
              <a:buFont typeface="Arial" panose="020B0604020202020204" pitchFamily="34" charset="0"/>
              <a:buChar char="​"/>
              <a:defRPr sz="1300" b="0">
                <a:solidFill>
                  <a:schemeClr val="bg2"/>
                </a:solidFill>
              </a:defRPr>
            </a:lvl5pPr>
          </a:lstStyle>
          <a:p>
            <a:pPr lvl="0"/>
            <a:r>
              <a:rPr lang="en-US"/>
              <a:t>Click to edit Master text styles</a:t>
            </a:r>
          </a:p>
          <a:p>
            <a:pPr lvl="1"/>
            <a:r>
              <a:rPr lang="en-US"/>
              <a:t>Second level</a:t>
            </a:r>
          </a:p>
        </p:txBody>
      </p:sp>
      <p:pic>
        <p:nvPicPr>
          <p:cNvPr id="13" name="Picture 12" descr="20150211_03555.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751173" cy="1751372"/>
          </a:xfrm>
          <a:prstGeom prst="rect">
            <a:avLst/>
          </a:prstGeom>
        </p:spPr>
      </p:pic>
      <p:pic>
        <p:nvPicPr>
          <p:cNvPr id="14" name="Picture 13" descr="20150212_00550.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739530" y="0"/>
            <a:ext cx="1751173" cy="1751372"/>
          </a:xfrm>
          <a:prstGeom prst="rect">
            <a:avLst/>
          </a:prstGeom>
        </p:spPr>
      </p:pic>
      <p:pic>
        <p:nvPicPr>
          <p:cNvPr id="15" name="Picture 14" descr="20150209_00811.jpg"/>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3490703" y="1228"/>
            <a:ext cx="1751174" cy="1751372"/>
          </a:xfrm>
          <a:prstGeom prst="rect">
            <a:avLst/>
          </a:prstGeom>
        </p:spPr>
      </p:pic>
      <p:sp>
        <p:nvSpPr>
          <p:cNvPr id="9" name="Footer Placeholder 4"/>
          <p:cNvSpPr>
            <a:spLocks noGrp="1"/>
          </p:cNvSpPr>
          <p:nvPr>
            <p:ph type="ftr" sz="quarter" idx="3"/>
          </p:nvPr>
        </p:nvSpPr>
        <p:spPr>
          <a:xfrm>
            <a:off x="21113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3996855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 &amp; A/Appendix">
    <p:spTree>
      <p:nvGrpSpPr>
        <p:cNvPr id="1" name=""/>
        <p:cNvGrpSpPr/>
        <p:nvPr/>
      </p:nvGrpSpPr>
      <p:grpSpPr>
        <a:xfrm>
          <a:off x="0" y="0"/>
          <a:ext cx="0" cy="0"/>
          <a:chOff x="0" y="0"/>
          <a:chExt cx="0" cy="0"/>
        </a:xfrm>
      </p:grpSpPr>
      <p:sp>
        <p:nvSpPr>
          <p:cNvPr id="5" name="Rectangle 4"/>
          <p:cNvSpPr/>
          <p:nvPr userDrawn="1"/>
        </p:nvSpPr>
        <p:spPr>
          <a:xfrm>
            <a:off x="0" y="0"/>
            <a:ext cx="9756775" cy="1752600"/>
          </a:xfrm>
          <a:prstGeom prst="rect">
            <a:avLst/>
          </a:prstGeom>
          <a:solidFill>
            <a:schemeClr val="accent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7"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8" name="Title 1"/>
          <p:cNvSpPr>
            <a:spLocks noGrp="1"/>
          </p:cNvSpPr>
          <p:nvPr>
            <p:ph type="ctrTitle"/>
          </p:nvPr>
        </p:nvSpPr>
        <p:spPr bwMode="gray">
          <a:xfrm>
            <a:off x="1739530" y="2043330"/>
            <a:ext cx="7804520" cy="1559640"/>
          </a:xfrm>
          <a:prstGeom prst="rect">
            <a:avLst/>
          </a:prstGeom>
        </p:spPr>
        <p:txBody>
          <a:bodyPr wrap="square" lIns="73244" tIns="36623" rIns="73244" bIns="36623">
            <a:noAutofit/>
          </a:bodyPr>
          <a:lstStyle>
            <a:lvl1pPr algn="l">
              <a:lnSpc>
                <a:spcPct val="90000"/>
              </a:lnSpc>
              <a:defRPr sz="2800" b="0">
                <a:solidFill>
                  <a:schemeClr val="accent1"/>
                </a:solidFill>
              </a:defRPr>
            </a:lvl1pPr>
          </a:lstStyle>
          <a:p>
            <a:r>
              <a:rPr lang="en-US"/>
              <a:t>Click to edit Master title style</a:t>
            </a:r>
          </a:p>
        </p:txBody>
      </p:sp>
      <p:sp>
        <p:nvSpPr>
          <p:cNvPr id="9" name="Text Placeholder 24"/>
          <p:cNvSpPr>
            <a:spLocks noGrp="1"/>
          </p:cNvSpPr>
          <p:nvPr>
            <p:ph type="body" sz="quarter" idx="10"/>
          </p:nvPr>
        </p:nvSpPr>
        <p:spPr bwMode="gray">
          <a:xfrm>
            <a:off x="1739530" y="3817664"/>
            <a:ext cx="7804520" cy="892388"/>
          </a:xfrm>
          <a:prstGeom prst="rect">
            <a:avLst/>
          </a:prstGeom>
        </p:spPr>
        <p:txBody>
          <a:bodyPr wrap="square" lIns="73244" tIns="36623" rIns="73244" bIns="36623">
            <a:noAutofit/>
          </a:bodyPr>
          <a:lstStyle>
            <a:lvl1pPr marL="0" indent="0">
              <a:lnSpc>
                <a:spcPct val="100000"/>
              </a:lnSpc>
              <a:buFont typeface="Arial" panose="020B0604020202020204" pitchFamily="34" charset="0"/>
              <a:buChar char="​"/>
              <a:defRPr sz="1800" b="0">
                <a:solidFill>
                  <a:schemeClr val="tx1"/>
                </a:solidFill>
              </a:defRPr>
            </a:lvl1pPr>
            <a:lvl2pPr marL="0" indent="0">
              <a:lnSpc>
                <a:spcPct val="100000"/>
              </a:lnSpc>
              <a:buFont typeface="Arial" panose="020B0604020202020204" pitchFamily="34" charset="0"/>
              <a:buChar char="​"/>
              <a:defRPr sz="1400" b="0">
                <a:solidFill>
                  <a:schemeClr val="tx1"/>
                </a:solidFill>
              </a:defRPr>
            </a:lvl2pPr>
            <a:lvl3pPr marL="0" indent="0">
              <a:lnSpc>
                <a:spcPct val="85000"/>
              </a:lnSpc>
              <a:buFont typeface="Arial" panose="020B0604020202020204" pitchFamily="34" charset="0"/>
              <a:buChar char="​"/>
              <a:defRPr sz="1300" b="0">
                <a:solidFill>
                  <a:schemeClr val="bg2"/>
                </a:solidFill>
              </a:defRPr>
            </a:lvl3pPr>
            <a:lvl4pPr marL="0" indent="0">
              <a:lnSpc>
                <a:spcPct val="85000"/>
              </a:lnSpc>
              <a:buFont typeface="Arial" panose="020B0604020202020204" pitchFamily="34" charset="0"/>
              <a:buChar char="​"/>
              <a:defRPr sz="1300" b="0">
                <a:solidFill>
                  <a:schemeClr val="bg2"/>
                </a:solidFill>
              </a:defRPr>
            </a:lvl4pPr>
            <a:lvl5pPr marL="0" indent="0">
              <a:lnSpc>
                <a:spcPct val="85000"/>
              </a:lnSpc>
              <a:buFont typeface="Arial" panose="020B0604020202020204" pitchFamily="34" charset="0"/>
              <a:buChar char="​"/>
              <a:defRPr sz="1300" b="0">
                <a:solidFill>
                  <a:schemeClr val="bg2"/>
                </a:solidFill>
              </a:defRPr>
            </a:lvl5pPr>
          </a:lstStyle>
          <a:p>
            <a:pPr lvl="0"/>
            <a:r>
              <a:rPr lang="en-US"/>
              <a:t>Click to edit Master text styles</a:t>
            </a:r>
          </a:p>
          <a:p>
            <a:pPr lvl="1"/>
            <a:r>
              <a:rPr lang="en-US"/>
              <a:t>Second level</a:t>
            </a:r>
          </a:p>
        </p:txBody>
      </p:sp>
      <p:pic>
        <p:nvPicPr>
          <p:cNvPr id="12" name="Picture 11" descr="shutterstock_169493465_lg.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756411" cy="1756411"/>
          </a:xfrm>
          <a:prstGeom prst="rect">
            <a:avLst/>
          </a:prstGeom>
        </p:spPr>
      </p:pic>
      <p:pic>
        <p:nvPicPr>
          <p:cNvPr id="13" name="Picture 12" descr="20150211_02369.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739531" y="0"/>
            <a:ext cx="1740270" cy="1752600"/>
          </a:xfrm>
          <a:prstGeom prst="rect">
            <a:avLst/>
          </a:prstGeom>
        </p:spPr>
      </p:pic>
      <p:pic>
        <p:nvPicPr>
          <p:cNvPr id="14" name="Picture 13" descr="20150213_01533.jpg"/>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3479801" y="0"/>
            <a:ext cx="1746983" cy="1752600"/>
          </a:xfrm>
          <a:prstGeom prst="rect">
            <a:avLst/>
          </a:prstGeom>
        </p:spPr>
      </p:pic>
      <p:sp>
        <p:nvSpPr>
          <p:cNvPr id="10" name="Footer Placeholder 4"/>
          <p:cNvSpPr>
            <a:spLocks noGrp="1"/>
          </p:cNvSpPr>
          <p:nvPr>
            <p:ph type="ftr" sz="quarter" idx="3"/>
          </p:nvPr>
        </p:nvSpPr>
        <p:spPr>
          <a:xfrm>
            <a:off x="21113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2966297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urse Survey">
    <p:spTree>
      <p:nvGrpSpPr>
        <p:cNvPr id="1" name=""/>
        <p:cNvGrpSpPr/>
        <p:nvPr/>
      </p:nvGrpSpPr>
      <p:grpSpPr>
        <a:xfrm>
          <a:off x="0" y="0"/>
          <a:ext cx="0" cy="0"/>
          <a:chOff x="0" y="0"/>
          <a:chExt cx="0" cy="0"/>
        </a:xfrm>
      </p:grpSpPr>
      <p:sp>
        <p:nvSpPr>
          <p:cNvPr id="5" name="Rectangle 4"/>
          <p:cNvSpPr/>
          <p:nvPr userDrawn="1"/>
        </p:nvSpPr>
        <p:spPr>
          <a:xfrm>
            <a:off x="0" y="0"/>
            <a:ext cx="9756775" cy="1752600"/>
          </a:xfrm>
          <a:prstGeom prst="rect">
            <a:avLst/>
          </a:prstGeom>
          <a:solidFill>
            <a:schemeClr val="accent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6"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7" name="Title 1"/>
          <p:cNvSpPr>
            <a:spLocks noGrp="1"/>
          </p:cNvSpPr>
          <p:nvPr>
            <p:ph type="ctrTitle"/>
          </p:nvPr>
        </p:nvSpPr>
        <p:spPr bwMode="gray">
          <a:xfrm>
            <a:off x="1739530" y="2043330"/>
            <a:ext cx="7804520" cy="1559640"/>
          </a:xfrm>
          <a:prstGeom prst="rect">
            <a:avLst/>
          </a:prstGeom>
        </p:spPr>
        <p:txBody>
          <a:bodyPr wrap="square" lIns="73244" tIns="36623" rIns="73244" bIns="36623">
            <a:noAutofit/>
          </a:bodyPr>
          <a:lstStyle>
            <a:lvl1pPr algn="l">
              <a:lnSpc>
                <a:spcPct val="90000"/>
              </a:lnSpc>
              <a:defRPr sz="2800" b="0">
                <a:solidFill>
                  <a:schemeClr val="accent1"/>
                </a:solidFill>
              </a:defRPr>
            </a:lvl1pPr>
          </a:lstStyle>
          <a:p>
            <a:r>
              <a:rPr lang="en-US"/>
              <a:t>Click to edit Master title style</a:t>
            </a:r>
          </a:p>
        </p:txBody>
      </p:sp>
      <p:sp>
        <p:nvSpPr>
          <p:cNvPr id="8" name="Text Placeholder 24"/>
          <p:cNvSpPr>
            <a:spLocks noGrp="1"/>
          </p:cNvSpPr>
          <p:nvPr>
            <p:ph type="body" sz="quarter" idx="10"/>
          </p:nvPr>
        </p:nvSpPr>
        <p:spPr bwMode="gray">
          <a:xfrm>
            <a:off x="1739530" y="3817664"/>
            <a:ext cx="7804520" cy="892388"/>
          </a:xfrm>
          <a:prstGeom prst="rect">
            <a:avLst/>
          </a:prstGeom>
        </p:spPr>
        <p:txBody>
          <a:bodyPr wrap="square" lIns="73244" tIns="36623" rIns="73244" bIns="36623">
            <a:noAutofit/>
          </a:bodyPr>
          <a:lstStyle>
            <a:lvl1pPr marL="0" indent="0">
              <a:lnSpc>
                <a:spcPct val="100000"/>
              </a:lnSpc>
              <a:buFont typeface="Arial" panose="020B0604020202020204" pitchFamily="34" charset="0"/>
              <a:buChar char="​"/>
              <a:defRPr sz="1800" b="0">
                <a:solidFill>
                  <a:schemeClr val="tx1"/>
                </a:solidFill>
              </a:defRPr>
            </a:lvl1pPr>
            <a:lvl2pPr marL="0" indent="0">
              <a:lnSpc>
                <a:spcPct val="100000"/>
              </a:lnSpc>
              <a:buFont typeface="Arial" panose="020B0604020202020204" pitchFamily="34" charset="0"/>
              <a:buChar char="​"/>
              <a:defRPr sz="1400" b="0">
                <a:solidFill>
                  <a:schemeClr val="tx1"/>
                </a:solidFill>
              </a:defRPr>
            </a:lvl2pPr>
            <a:lvl3pPr marL="0" indent="0">
              <a:lnSpc>
                <a:spcPct val="85000"/>
              </a:lnSpc>
              <a:buFont typeface="Arial" panose="020B0604020202020204" pitchFamily="34" charset="0"/>
              <a:buChar char="​"/>
              <a:defRPr sz="1300" b="0">
                <a:solidFill>
                  <a:schemeClr val="bg2"/>
                </a:solidFill>
              </a:defRPr>
            </a:lvl3pPr>
            <a:lvl4pPr marL="0" indent="0">
              <a:lnSpc>
                <a:spcPct val="85000"/>
              </a:lnSpc>
              <a:buFont typeface="Arial" panose="020B0604020202020204" pitchFamily="34" charset="0"/>
              <a:buChar char="​"/>
              <a:defRPr sz="1300" b="0">
                <a:solidFill>
                  <a:schemeClr val="bg2"/>
                </a:solidFill>
              </a:defRPr>
            </a:lvl4pPr>
            <a:lvl5pPr marL="0" indent="0">
              <a:lnSpc>
                <a:spcPct val="85000"/>
              </a:lnSpc>
              <a:buFont typeface="Arial" panose="020B0604020202020204" pitchFamily="34" charset="0"/>
              <a:buChar char="​"/>
              <a:defRPr sz="1300" b="0">
                <a:solidFill>
                  <a:schemeClr val="bg2"/>
                </a:solidFill>
              </a:defRPr>
            </a:lvl5pPr>
          </a:lstStyle>
          <a:p>
            <a:pPr lvl="0"/>
            <a:r>
              <a:rPr lang="en-US"/>
              <a:t>Click to edit Master text styles</a:t>
            </a:r>
          </a:p>
          <a:p>
            <a:pPr lvl="1"/>
            <a:r>
              <a:rPr lang="en-US"/>
              <a:t>Second level</a:t>
            </a:r>
          </a:p>
        </p:txBody>
      </p:sp>
      <p:pic>
        <p:nvPicPr>
          <p:cNvPr id="11" name="Picture 10" descr="20150209_00811.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752898" y="0"/>
            <a:ext cx="1751174" cy="1751372"/>
          </a:xfrm>
          <a:prstGeom prst="rect">
            <a:avLst/>
          </a:prstGeom>
        </p:spPr>
      </p:pic>
      <p:pic>
        <p:nvPicPr>
          <p:cNvPr id="12" name="Picture 11" descr="20150213_01175.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3504072" y="-1228"/>
            <a:ext cx="1751174" cy="1752600"/>
          </a:xfrm>
          <a:prstGeom prst="rect">
            <a:avLst/>
          </a:prstGeom>
        </p:spPr>
      </p:pic>
      <p:pic>
        <p:nvPicPr>
          <p:cNvPr id="13" name="Picture 12" descr="20150209_00685.jpg"/>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3450" y="0"/>
            <a:ext cx="1751174" cy="1752601"/>
          </a:xfrm>
          <a:prstGeom prst="rect">
            <a:avLst/>
          </a:prstGeom>
        </p:spPr>
      </p:pic>
      <p:sp>
        <p:nvSpPr>
          <p:cNvPr id="9" name="Footer Placeholder 4"/>
          <p:cNvSpPr>
            <a:spLocks noGrp="1"/>
          </p:cNvSpPr>
          <p:nvPr>
            <p:ph type="ftr" sz="quarter" idx="3"/>
          </p:nvPr>
        </p:nvSpPr>
        <p:spPr>
          <a:xfrm>
            <a:off x="21113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2886637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tle and Content">
    <p:spTree>
      <p:nvGrpSpPr>
        <p:cNvPr id="1" name=""/>
        <p:cNvGrpSpPr/>
        <p:nvPr/>
      </p:nvGrpSpPr>
      <p:grpSpPr>
        <a:xfrm>
          <a:off x="0" y="0"/>
          <a:ext cx="0" cy="0"/>
          <a:chOff x="0" y="0"/>
          <a:chExt cx="0" cy="0"/>
        </a:xfrm>
      </p:grpSpPr>
      <p:sp>
        <p:nvSpPr>
          <p:cNvPr id="5" name="Rectangle 4"/>
          <p:cNvSpPr/>
          <p:nvPr userDrawn="1"/>
        </p:nvSpPr>
        <p:spPr>
          <a:xfrm>
            <a:off x="0" y="0"/>
            <a:ext cx="9756775" cy="185738"/>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11" name="Title 1"/>
          <p:cNvSpPr>
            <a:spLocks noGrp="1"/>
          </p:cNvSpPr>
          <p:nvPr>
            <p:ph type="title"/>
          </p:nvPr>
        </p:nvSpPr>
        <p:spPr>
          <a:xfrm>
            <a:off x="214649" y="319853"/>
            <a:ext cx="9332791" cy="723836"/>
          </a:xfrm>
        </p:spPr>
        <p:txBody>
          <a:bodyPr>
            <a:noAutofit/>
          </a:bodyPr>
          <a:lstStyle/>
          <a:p>
            <a:r>
              <a:rPr lang="en-US"/>
              <a:t>Click to edit Master title style</a:t>
            </a:r>
          </a:p>
        </p:txBody>
      </p:sp>
      <p:sp>
        <p:nvSpPr>
          <p:cNvPr id="12" name="Content Placeholder 3"/>
          <p:cNvSpPr>
            <a:spLocks noGrp="1"/>
          </p:cNvSpPr>
          <p:nvPr>
            <p:ph sz="quarter" idx="14"/>
          </p:nvPr>
        </p:nvSpPr>
        <p:spPr>
          <a:xfrm>
            <a:off x="210494" y="1288916"/>
            <a:ext cx="9329399" cy="3867284"/>
          </a:xfrm>
        </p:spPr>
        <p:txBody>
          <a:bodyPr>
            <a:noAutofit/>
          </a:bodyPr>
          <a:lstStyle>
            <a:lvl1pPr>
              <a:lnSpc>
                <a:spcPct val="100000"/>
              </a:lnSpc>
              <a:spcBef>
                <a:spcPts val="1000"/>
              </a:spcBef>
              <a:spcAft>
                <a:spcPts val="200"/>
              </a:spcAft>
              <a:defRPr sz="2000"/>
            </a:lvl1pPr>
            <a:lvl2pPr marL="365760" indent="-182880">
              <a:lnSpc>
                <a:spcPct val="100000"/>
              </a:lnSpc>
              <a:spcBef>
                <a:spcPts val="0"/>
              </a:spcBef>
              <a:spcAft>
                <a:spcPts val="200"/>
              </a:spcAft>
              <a:defRPr sz="1600"/>
            </a:lvl2pPr>
            <a:lvl3pPr marL="548640" indent="-182880">
              <a:lnSpc>
                <a:spcPct val="100000"/>
              </a:lnSpc>
              <a:spcBef>
                <a:spcPts val="0"/>
              </a:spcBef>
              <a:spcAft>
                <a:spcPts val="200"/>
              </a:spcAft>
              <a:defRPr sz="1400"/>
            </a:lvl3pPr>
            <a:lvl4pPr marL="731520" indent="-182880">
              <a:lnSpc>
                <a:spcPct val="100000"/>
              </a:lnSpc>
              <a:spcBef>
                <a:spcPts val="0"/>
              </a:spcBef>
              <a:spcAft>
                <a:spcPts val="200"/>
              </a:spcAft>
              <a:defRPr sz="1400"/>
            </a:lvl4pPr>
            <a:lvl5pPr marL="914400" indent="-182880">
              <a:lnSpc>
                <a:spcPct val="100000"/>
              </a:lnSpc>
              <a:spcBef>
                <a:spcPts val="0"/>
              </a:spcBef>
              <a:spcAft>
                <a:spcPts val="200"/>
              </a:spcAf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2"/>
          <p:cNvSpPr>
            <a:spLocks noGrp="1"/>
          </p:cNvSpPr>
          <p:nvPr>
            <p:ph type="body" idx="10"/>
          </p:nvPr>
        </p:nvSpPr>
        <p:spPr bwMode="gray">
          <a:xfrm>
            <a:off x="215870" y="1025232"/>
            <a:ext cx="9328179" cy="184514"/>
          </a:xfrm>
        </p:spPr>
        <p:txBody>
          <a:bodyPr tIns="0" bIns="0">
            <a:noAutofit/>
          </a:bodyPr>
          <a:lstStyle>
            <a:lvl1pPr marL="0" indent="0">
              <a:lnSpc>
                <a:spcPct val="100000"/>
              </a:lnSpc>
              <a:spcBef>
                <a:spcPts val="0"/>
              </a:spcBef>
              <a:spcAft>
                <a:spcPts val="0"/>
              </a:spcAft>
              <a:buNone/>
              <a:defRPr sz="1400" b="0">
                <a:solidFill>
                  <a:schemeClr val="accent1"/>
                </a:solidFill>
              </a:defRPr>
            </a:lvl1pPr>
            <a:lvl2pPr marL="366224" indent="0">
              <a:buNone/>
              <a:defRPr sz="1600" b="1"/>
            </a:lvl2pPr>
            <a:lvl3pPr marL="732447" indent="0">
              <a:buNone/>
              <a:defRPr sz="1500" b="1"/>
            </a:lvl3pPr>
            <a:lvl4pPr marL="1098669" indent="0">
              <a:buNone/>
              <a:defRPr sz="1300" b="1"/>
            </a:lvl4pPr>
            <a:lvl5pPr marL="1464893" indent="0">
              <a:buNone/>
              <a:defRPr sz="1300" b="1"/>
            </a:lvl5pPr>
            <a:lvl6pPr marL="1831117" indent="0">
              <a:buNone/>
              <a:defRPr sz="1300" b="1"/>
            </a:lvl6pPr>
            <a:lvl7pPr marL="2197340" indent="0">
              <a:buNone/>
              <a:defRPr sz="1300" b="1"/>
            </a:lvl7pPr>
            <a:lvl8pPr marL="2563563" indent="0">
              <a:buNone/>
              <a:defRPr sz="1300" b="1"/>
            </a:lvl8pPr>
            <a:lvl9pPr marL="2929787" indent="0">
              <a:buNone/>
              <a:defRPr sz="1300" b="1"/>
            </a:lvl9pPr>
          </a:lstStyle>
          <a:p>
            <a:pPr lvl="0"/>
            <a:r>
              <a:rPr lang="en-US"/>
              <a:t>Click to edit Master text styles</a:t>
            </a:r>
          </a:p>
        </p:txBody>
      </p:sp>
      <p:sp>
        <p:nvSpPr>
          <p:cNvPr id="7" name="Slide Number Placeholder 1"/>
          <p:cNvSpPr>
            <a:spLocks noGrp="1"/>
          </p:cNvSpPr>
          <p:nvPr>
            <p:ph type="sldNum" sz="quarter" idx="4"/>
          </p:nvPr>
        </p:nvSpPr>
        <p:spPr>
          <a:xfrm>
            <a:off x="8889543" y="5218128"/>
            <a:ext cx="671050" cy="17101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9" name="Text Placeholder 6"/>
          <p:cNvSpPr>
            <a:spLocks noGrp="1"/>
          </p:cNvSpPr>
          <p:nvPr>
            <p:ph type="body" sz="quarter" idx="16" hasCustomPrompt="1"/>
          </p:nvPr>
        </p:nvSpPr>
        <p:spPr>
          <a:xfrm>
            <a:off x="3248358" y="5218128"/>
            <a:ext cx="5507507" cy="171015"/>
          </a:xfrm>
          <a:prstGeom prst="rect">
            <a:avLst/>
          </a:prstGeom>
        </p:spPr>
        <p:txBody>
          <a:bodyPr lIns="73244" tIns="36623" rIns="73244" bIns="36623" anchor="ctr">
            <a:noAutofit/>
          </a:bodyPr>
          <a:lstStyle>
            <a:lvl1pPr marL="0" indent="0">
              <a:lnSpc>
                <a:spcPct val="100000"/>
              </a:lnSpc>
              <a:spcBef>
                <a:spcPts val="0"/>
              </a:spcBef>
              <a:spcAft>
                <a:spcPts val="0"/>
              </a:spcAft>
              <a:buFontTx/>
              <a:buNone/>
              <a:defRPr sz="800" baseline="0">
                <a:solidFill>
                  <a:schemeClr val="bg2"/>
                </a:solidFill>
              </a:defRPr>
            </a:lvl1pPr>
            <a:lvl2pPr marL="183112" indent="0">
              <a:buFontTx/>
              <a:buNone/>
              <a:defRPr sz="600">
                <a:solidFill>
                  <a:schemeClr val="bg2"/>
                </a:solidFill>
              </a:defRPr>
            </a:lvl2pPr>
            <a:lvl3pPr marL="366224" indent="0">
              <a:buFontTx/>
              <a:buNone/>
              <a:defRPr sz="600">
                <a:solidFill>
                  <a:schemeClr val="bg2"/>
                </a:solidFill>
              </a:defRPr>
            </a:lvl3pPr>
            <a:lvl4pPr marL="549336" indent="0">
              <a:buFontTx/>
              <a:buNone/>
              <a:defRPr sz="600">
                <a:solidFill>
                  <a:schemeClr val="bg2"/>
                </a:solidFill>
              </a:defRPr>
            </a:lvl4pPr>
            <a:lvl5pPr>
              <a:buFontTx/>
              <a:buNone/>
              <a:defRPr sz="600">
                <a:solidFill>
                  <a:schemeClr val="bg2"/>
                </a:solidFill>
              </a:defRPr>
            </a:lvl5pPr>
          </a:lstStyle>
          <a:p>
            <a:pPr lvl="0"/>
            <a:r>
              <a:rPr lang="en-US"/>
              <a:t>Click to insert source information</a:t>
            </a:r>
          </a:p>
        </p:txBody>
      </p:sp>
      <p:sp>
        <p:nvSpPr>
          <p:cNvPr id="8" name="Footer Placeholder 4"/>
          <p:cNvSpPr>
            <a:spLocks noGrp="1"/>
          </p:cNvSpPr>
          <p:nvPr>
            <p:ph type="ftr" sz="quarter" idx="3"/>
          </p:nvPr>
        </p:nvSpPr>
        <p:spPr>
          <a:xfrm>
            <a:off x="211138" y="5202487"/>
            <a:ext cx="3037220"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70682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wo Content">
    <p:spTree>
      <p:nvGrpSpPr>
        <p:cNvPr id="1" name=""/>
        <p:cNvGrpSpPr/>
        <p:nvPr/>
      </p:nvGrpSpPr>
      <p:grpSpPr>
        <a:xfrm>
          <a:off x="0" y="0"/>
          <a:ext cx="0" cy="0"/>
          <a:chOff x="0" y="0"/>
          <a:chExt cx="0" cy="0"/>
        </a:xfrm>
      </p:grpSpPr>
      <p:sp>
        <p:nvSpPr>
          <p:cNvPr id="7" name="Rectangle 6"/>
          <p:cNvSpPr/>
          <p:nvPr userDrawn="1"/>
        </p:nvSpPr>
        <p:spPr>
          <a:xfrm>
            <a:off x="0" y="0"/>
            <a:ext cx="9756775" cy="185738"/>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35" name="Content Placeholder 39"/>
          <p:cNvSpPr>
            <a:spLocks noGrp="1"/>
          </p:cNvSpPr>
          <p:nvPr>
            <p:ph sz="quarter" idx="15"/>
          </p:nvPr>
        </p:nvSpPr>
        <p:spPr bwMode="gray">
          <a:xfrm>
            <a:off x="210494" y="1286918"/>
            <a:ext cx="4458291" cy="3584044"/>
          </a:xfrm>
          <a:prstGeom prst="rect">
            <a:avLst/>
          </a:prstGeom>
        </p:spPr>
        <p:txBody>
          <a:bodyPr>
            <a:noAutofit/>
          </a:bodyPr>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 name="Content Placeholder 3"/>
          <p:cNvSpPr>
            <a:spLocks noGrp="1"/>
          </p:cNvSpPr>
          <p:nvPr>
            <p:ph sz="quarter" idx="14"/>
          </p:nvPr>
        </p:nvSpPr>
        <p:spPr>
          <a:xfrm>
            <a:off x="4995435" y="1287021"/>
            <a:ext cx="4459025" cy="3583940"/>
          </a:xfrm>
          <a:prstGeom prst="rect">
            <a:avLst/>
          </a:prstGeom>
        </p:spPr>
        <p:txBody>
          <a:bodyPr>
            <a:noAutofit/>
          </a:bodyPr>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p:nvPr>
        </p:nvSpPr>
        <p:spPr>
          <a:xfrm>
            <a:off x="214649" y="319853"/>
            <a:ext cx="9332791" cy="723836"/>
          </a:xfrm>
        </p:spPr>
        <p:txBody>
          <a:bodyPr>
            <a:noAutofit/>
          </a:bodyPr>
          <a:lstStyle/>
          <a:p>
            <a:r>
              <a:rPr lang="en-US"/>
              <a:t>Click to edit Master title style</a:t>
            </a:r>
          </a:p>
        </p:txBody>
      </p:sp>
      <p:sp>
        <p:nvSpPr>
          <p:cNvPr id="11" name="Text Placeholder 2"/>
          <p:cNvSpPr>
            <a:spLocks noGrp="1"/>
          </p:cNvSpPr>
          <p:nvPr>
            <p:ph type="body" idx="10"/>
          </p:nvPr>
        </p:nvSpPr>
        <p:spPr bwMode="gray">
          <a:xfrm>
            <a:off x="215870" y="1025232"/>
            <a:ext cx="9328179" cy="184514"/>
          </a:xfrm>
        </p:spPr>
        <p:txBody>
          <a:bodyPr tIns="0" bIns="0">
            <a:noAutofit/>
          </a:bodyPr>
          <a:lstStyle>
            <a:lvl1pPr marL="0" indent="0">
              <a:lnSpc>
                <a:spcPct val="100000"/>
              </a:lnSpc>
              <a:spcBef>
                <a:spcPts val="0"/>
              </a:spcBef>
              <a:spcAft>
                <a:spcPts val="0"/>
              </a:spcAft>
              <a:buNone/>
              <a:defRPr sz="1400" b="0">
                <a:solidFill>
                  <a:schemeClr val="accent1"/>
                </a:solidFill>
              </a:defRPr>
            </a:lvl1pPr>
            <a:lvl2pPr marL="366224" indent="0">
              <a:buNone/>
              <a:defRPr sz="1600" b="1"/>
            </a:lvl2pPr>
            <a:lvl3pPr marL="732447" indent="0">
              <a:buNone/>
              <a:defRPr sz="1500" b="1"/>
            </a:lvl3pPr>
            <a:lvl4pPr marL="1098669" indent="0">
              <a:buNone/>
              <a:defRPr sz="1300" b="1"/>
            </a:lvl4pPr>
            <a:lvl5pPr marL="1464893" indent="0">
              <a:buNone/>
              <a:defRPr sz="1300" b="1"/>
            </a:lvl5pPr>
            <a:lvl6pPr marL="1831117" indent="0">
              <a:buNone/>
              <a:defRPr sz="1300" b="1"/>
            </a:lvl6pPr>
            <a:lvl7pPr marL="2197340" indent="0">
              <a:buNone/>
              <a:defRPr sz="1300" b="1"/>
            </a:lvl7pPr>
            <a:lvl8pPr marL="2563563" indent="0">
              <a:buNone/>
              <a:defRPr sz="1300" b="1"/>
            </a:lvl8pPr>
            <a:lvl9pPr marL="2929787" indent="0">
              <a:buNone/>
              <a:defRPr sz="1300" b="1"/>
            </a:lvl9pPr>
          </a:lstStyle>
          <a:p>
            <a:pPr lvl="0"/>
            <a:r>
              <a:rPr lang="en-US"/>
              <a:t>Click to edit Master text styles</a:t>
            </a:r>
          </a:p>
        </p:txBody>
      </p:sp>
      <p:sp>
        <p:nvSpPr>
          <p:cNvPr id="13" name="Slide Number Placeholder 1"/>
          <p:cNvSpPr>
            <a:spLocks noGrp="1"/>
          </p:cNvSpPr>
          <p:nvPr>
            <p:ph type="sldNum" sz="quarter" idx="4"/>
          </p:nvPr>
        </p:nvSpPr>
        <p:spPr>
          <a:xfrm>
            <a:off x="8889543" y="5218128"/>
            <a:ext cx="671050" cy="17101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9" name="Text Placeholder 6"/>
          <p:cNvSpPr>
            <a:spLocks noGrp="1"/>
          </p:cNvSpPr>
          <p:nvPr>
            <p:ph type="body" sz="quarter" idx="16" hasCustomPrompt="1"/>
          </p:nvPr>
        </p:nvSpPr>
        <p:spPr>
          <a:xfrm>
            <a:off x="3248358" y="5218128"/>
            <a:ext cx="5507507" cy="171015"/>
          </a:xfrm>
          <a:prstGeom prst="rect">
            <a:avLst/>
          </a:prstGeom>
        </p:spPr>
        <p:txBody>
          <a:bodyPr lIns="73244" tIns="36623" rIns="73244" bIns="36623" anchor="ctr">
            <a:noAutofit/>
          </a:bodyPr>
          <a:lstStyle>
            <a:lvl1pPr marL="0" indent="0">
              <a:lnSpc>
                <a:spcPct val="100000"/>
              </a:lnSpc>
              <a:spcBef>
                <a:spcPts val="0"/>
              </a:spcBef>
              <a:spcAft>
                <a:spcPts val="0"/>
              </a:spcAft>
              <a:buFontTx/>
              <a:buNone/>
              <a:defRPr sz="800" baseline="0">
                <a:solidFill>
                  <a:schemeClr val="bg2"/>
                </a:solidFill>
              </a:defRPr>
            </a:lvl1pPr>
            <a:lvl2pPr marL="183112" indent="0">
              <a:buFontTx/>
              <a:buNone/>
              <a:defRPr sz="600">
                <a:solidFill>
                  <a:schemeClr val="bg2"/>
                </a:solidFill>
              </a:defRPr>
            </a:lvl2pPr>
            <a:lvl3pPr marL="366224" indent="0">
              <a:buFontTx/>
              <a:buNone/>
              <a:defRPr sz="600">
                <a:solidFill>
                  <a:schemeClr val="bg2"/>
                </a:solidFill>
              </a:defRPr>
            </a:lvl3pPr>
            <a:lvl4pPr marL="549336" indent="0">
              <a:buFontTx/>
              <a:buNone/>
              <a:defRPr sz="600">
                <a:solidFill>
                  <a:schemeClr val="bg2"/>
                </a:solidFill>
              </a:defRPr>
            </a:lvl4pPr>
            <a:lvl5pPr>
              <a:buFontTx/>
              <a:buNone/>
              <a:defRPr sz="600">
                <a:solidFill>
                  <a:schemeClr val="bg2"/>
                </a:solidFill>
              </a:defRPr>
            </a:lvl5pPr>
          </a:lstStyle>
          <a:p>
            <a:pPr lvl="0"/>
            <a:r>
              <a:rPr lang="en-US"/>
              <a:t>Click to insert source information</a:t>
            </a:r>
          </a:p>
        </p:txBody>
      </p:sp>
      <p:sp>
        <p:nvSpPr>
          <p:cNvPr id="10" name="Footer Placeholder 4"/>
          <p:cNvSpPr>
            <a:spLocks noGrp="1"/>
          </p:cNvSpPr>
          <p:nvPr>
            <p:ph type="ftr" sz="quarter" idx="3"/>
          </p:nvPr>
        </p:nvSpPr>
        <p:spPr>
          <a:xfrm>
            <a:off x="211138" y="5202487"/>
            <a:ext cx="3037220"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3697053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hree Content">
    <p:spTree>
      <p:nvGrpSpPr>
        <p:cNvPr id="1" name=""/>
        <p:cNvGrpSpPr/>
        <p:nvPr/>
      </p:nvGrpSpPr>
      <p:grpSpPr>
        <a:xfrm>
          <a:off x="0" y="0"/>
          <a:ext cx="0" cy="0"/>
          <a:chOff x="0" y="0"/>
          <a:chExt cx="0" cy="0"/>
        </a:xfrm>
      </p:grpSpPr>
      <p:sp>
        <p:nvSpPr>
          <p:cNvPr id="8" name="Rectangle 7"/>
          <p:cNvSpPr/>
          <p:nvPr userDrawn="1"/>
        </p:nvSpPr>
        <p:spPr>
          <a:xfrm>
            <a:off x="0" y="0"/>
            <a:ext cx="9756775" cy="185738"/>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35" name="Content Placeholder 39"/>
          <p:cNvSpPr>
            <a:spLocks noGrp="1"/>
          </p:cNvSpPr>
          <p:nvPr>
            <p:ph sz="quarter" idx="15"/>
          </p:nvPr>
        </p:nvSpPr>
        <p:spPr bwMode="gray">
          <a:xfrm>
            <a:off x="210492" y="1295677"/>
            <a:ext cx="3024600" cy="3584044"/>
          </a:xfrm>
          <a:prstGeom prst="rect">
            <a:avLst/>
          </a:prstGeom>
        </p:spPr>
        <p:txBody>
          <a:bodyPr>
            <a:noAutofit/>
          </a:bodyPr>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Content Placeholder 39"/>
          <p:cNvSpPr>
            <a:spLocks noGrp="1"/>
          </p:cNvSpPr>
          <p:nvPr>
            <p:ph sz="quarter" idx="17"/>
          </p:nvPr>
        </p:nvSpPr>
        <p:spPr bwMode="gray">
          <a:xfrm>
            <a:off x="3272581" y="1295677"/>
            <a:ext cx="3024600" cy="3584044"/>
          </a:xfrm>
          <a:prstGeom prst="rect">
            <a:avLst/>
          </a:prstGeom>
        </p:spPr>
        <p:txBody>
          <a:bodyPr>
            <a:noAutofit/>
          </a:bodyPr>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9" name="Content Placeholder 39"/>
          <p:cNvSpPr>
            <a:spLocks noGrp="1"/>
          </p:cNvSpPr>
          <p:nvPr>
            <p:ph sz="quarter" idx="18"/>
          </p:nvPr>
        </p:nvSpPr>
        <p:spPr bwMode="gray">
          <a:xfrm>
            <a:off x="6334671" y="1295677"/>
            <a:ext cx="3024600" cy="3584044"/>
          </a:xfrm>
          <a:prstGeom prst="rect">
            <a:avLst/>
          </a:prstGeom>
        </p:spPr>
        <p:txBody>
          <a:bodyPr>
            <a:noAutofit/>
          </a:bodyPr>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p:cNvSpPr>
            <a:spLocks noGrp="1"/>
          </p:cNvSpPr>
          <p:nvPr>
            <p:ph type="title"/>
          </p:nvPr>
        </p:nvSpPr>
        <p:spPr>
          <a:xfrm>
            <a:off x="214649" y="319853"/>
            <a:ext cx="9332791" cy="723836"/>
          </a:xfrm>
        </p:spPr>
        <p:txBody>
          <a:bodyPr>
            <a:noAutofit/>
          </a:bodyPr>
          <a:lstStyle/>
          <a:p>
            <a:r>
              <a:rPr lang="en-US"/>
              <a:t>Click to edit Master title style</a:t>
            </a:r>
          </a:p>
        </p:txBody>
      </p:sp>
      <p:sp>
        <p:nvSpPr>
          <p:cNvPr id="12" name="Text Placeholder 2"/>
          <p:cNvSpPr>
            <a:spLocks noGrp="1"/>
          </p:cNvSpPr>
          <p:nvPr>
            <p:ph type="body" idx="10"/>
          </p:nvPr>
        </p:nvSpPr>
        <p:spPr bwMode="gray">
          <a:xfrm>
            <a:off x="215870" y="1025232"/>
            <a:ext cx="9328179" cy="184514"/>
          </a:xfrm>
        </p:spPr>
        <p:txBody>
          <a:bodyPr tIns="0" bIns="0">
            <a:noAutofit/>
          </a:bodyPr>
          <a:lstStyle>
            <a:lvl1pPr marL="0" indent="0">
              <a:lnSpc>
                <a:spcPct val="100000"/>
              </a:lnSpc>
              <a:spcBef>
                <a:spcPts val="0"/>
              </a:spcBef>
              <a:spcAft>
                <a:spcPts val="0"/>
              </a:spcAft>
              <a:buNone/>
              <a:defRPr sz="1400" b="0">
                <a:solidFill>
                  <a:schemeClr val="accent1"/>
                </a:solidFill>
              </a:defRPr>
            </a:lvl1pPr>
            <a:lvl2pPr marL="366224" indent="0">
              <a:buNone/>
              <a:defRPr sz="1600" b="1"/>
            </a:lvl2pPr>
            <a:lvl3pPr marL="732447" indent="0">
              <a:buNone/>
              <a:defRPr sz="1500" b="1"/>
            </a:lvl3pPr>
            <a:lvl4pPr marL="1098669" indent="0">
              <a:buNone/>
              <a:defRPr sz="1300" b="1"/>
            </a:lvl4pPr>
            <a:lvl5pPr marL="1464893" indent="0">
              <a:buNone/>
              <a:defRPr sz="1300" b="1"/>
            </a:lvl5pPr>
            <a:lvl6pPr marL="1831117" indent="0">
              <a:buNone/>
              <a:defRPr sz="1300" b="1"/>
            </a:lvl6pPr>
            <a:lvl7pPr marL="2197340" indent="0">
              <a:buNone/>
              <a:defRPr sz="1300" b="1"/>
            </a:lvl7pPr>
            <a:lvl8pPr marL="2563563" indent="0">
              <a:buNone/>
              <a:defRPr sz="1300" b="1"/>
            </a:lvl8pPr>
            <a:lvl9pPr marL="2929787" indent="0">
              <a:buNone/>
              <a:defRPr sz="1300" b="1"/>
            </a:lvl9pPr>
          </a:lstStyle>
          <a:p>
            <a:pPr lvl="0"/>
            <a:r>
              <a:rPr lang="en-US"/>
              <a:t>Click to edit Master text styles</a:t>
            </a:r>
          </a:p>
        </p:txBody>
      </p:sp>
      <p:sp>
        <p:nvSpPr>
          <p:cNvPr id="13" name="Slide Number Placeholder 1"/>
          <p:cNvSpPr>
            <a:spLocks noGrp="1"/>
          </p:cNvSpPr>
          <p:nvPr>
            <p:ph type="sldNum" sz="quarter" idx="4"/>
          </p:nvPr>
        </p:nvSpPr>
        <p:spPr>
          <a:xfrm>
            <a:off x="8889543" y="5218128"/>
            <a:ext cx="671050" cy="17101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10" name="Text Placeholder 6"/>
          <p:cNvSpPr>
            <a:spLocks noGrp="1"/>
          </p:cNvSpPr>
          <p:nvPr>
            <p:ph type="body" sz="quarter" idx="16" hasCustomPrompt="1"/>
          </p:nvPr>
        </p:nvSpPr>
        <p:spPr>
          <a:xfrm>
            <a:off x="3248358" y="5218128"/>
            <a:ext cx="5507507" cy="171015"/>
          </a:xfrm>
          <a:prstGeom prst="rect">
            <a:avLst/>
          </a:prstGeom>
        </p:spPr>
        <p:txBody>
          <a:bodyPr lIns="73244" tIns="36623" rIns="73244" bIns="36623" anchor="ctr">
            <a:noAutofit/>
          </a:bodyPr>
          <a:lstStyle>
            <a:lvl1pPr marL="0" indent="0">
              <a:lnSpc>
                <a:spcPct val="100000"/>
              </a:lnSpc>
              <a:spcBef>
                <a:spcPts val="0"/>
              </a:spcBef>
              <a:spcAft>
                <a:spcPts val="0"/>
              </a:spcAft>
              <a:buFontTx/>
              <a:buNone/>
              <a:defRPr sz="800" baseline="0">
                <a:solidFill>
                  <a:schemeClr val="bg2"/>
                </a:solidFill>
              </a:defRPr>
            </a:lvl1pPr>
            <a:lvl2pPr marL="183112" indent="0">
              <a:buFontTx/>
              <a:buNone/>
              <a:defRPr sz="600">
                <a:solidFill>
                  <a:schemeClr val="bg2"/>
                </a:solidFill>
              </a:defRPr>
            </a:lvl2pPr>
            <a:lvl3pPr marL="366224" indent="0">
              <a:buFontTx/>
              <a:buNone/>
              <a:defRPr sz="600">
                <a:solidFill>
                  <a:schemeClr val="bg2"/>
                </a:solidFill>
              </a:defRPr>
            </a:lvl3pPr>
            <a:lvl4pPr marL="549336" indent="0">
              <a:buFontTx/>
              <a:buNone/>
              <a:defRPr sz="600">
                <a:solidFill>
                  <a:schemeClr val="bg2"/>
                </a:solidFill>
              </a:defRPr>
            </a:lvl4pPr>
            <a:lvl5pPr>
              <a:buFontTx/>
              <a:buNone/>
              <a:defRPr sz="600">
                <a:solidFill>
                  <a:schemeClr val="bg2"/>
                </a:solidFill>
              </a:defRPr>
            </a:lvl5pPr>
          </a:lstStyle>
          <a:p>
            <a:pPr lvl="0"/>
            <a:r>
              <a:rPr lang="en-US"/>
              <a:t>Click to insert source information</a:t>
            </a:r>
          </a:p>
        </p:txBody>
      </p:sp>
      <p:sp>
        <p:nvSpPr>
          <p:cNvPr id="11" name="Footer Placeholder 4"/>
          <p:cNvSpPr>
            <a:spLocks noGrp="1"/>
          </p:cNvSpPr>
          <p:nvPr>
            <p:ph type="ftr" sz="quarter" idx="3"/>
          </p:nvPr>
        </p:nvSpPr>
        <p:spPr>
          <a:xfrm>
            <a:off x="211138" y="5202487"/>
            <a:ext cx="3037220"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481260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showMasterPhAnim="0" preserve="1" userDrawn="1">
  <p:cSld name="Content Quad">
    <p:spTree>
      <p:nvGrpSpPr>
        <p:cNvPr id="1" name=""/>
        <p:cNvGrpSpPr/>
        <p:nvPr/>
      </p:nvGrpSpPr>
      <p:grpSpPr>
        <a:xfrm>
          <a:off x="0" y="0"/>
          <a:ext cx="0" cy="0"/>
          <a:chOff x="0" y="0"/>
          <a:chExt cx="0" cy="0"/>
        </a:xfrm>
      </p:grpSpPr>
      <p:sp>
        <p:nvSpPr>
          <p:cNvPr id="9" name="Rectangle 8"/>
          <p:cNvSpPr/>
          <p:nvPr userDrawn="1"/>
        </p:nvSpPr>
        <p:spPr>
          <a:xfrm>
            <a:off x="0" y="0"/>
            <a:ext cx="9756775" cy="185738"/>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79" name="Content Placeholder 39"/>
          <p:cNvSpPr>
            <a:spLocks noGrp="1"/>
          </p:cNvSpPr>
          <p:nvPr>
            <p:ph sz="quarter" idx="15"/>
          </p:nvPr>
        </p:nvSpPr>
        <p:spPr bwMode="gray">
          <a:xfrm>
            <a:off x="210494" y="1295679"/>
            <a:ext cx="4458291" cy="1673412"/>
          </a:xfrm>
          <a:prstGeom prst="rect">
            <a:avLst/>
          </a:prstGeom>
        </p:spPr>
        <p:txBody>
          <a:bodyPr>
            <a:noAutofit/>
          </a:bodyPr>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0" name="Content Placeholder 3"/>
          <p:cNvSpPr>
            <a:spLocks noGrp="1"/>
          </p:cNvSpPr>
          <p:nvPr>
            <p:ph sz="quarter" idx="14"/>
          </p:nvPr>
        </p:nvSpPr>
        <p:spPr>
          <a:xfrm>
            <a:off x="4995438" y="1295781"/>
            <a:ext cx="4459022" cy="1673363"/>
          </a:xfrm>
          <a:prstGeom prst="rect">
            <a:avLst/>
          </a:prstGeom>
        </p:spPr>
        <p:txBody>
          <a:bodyPr>
            <a:noAutofit/>
          </a:bodyPr>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1" name="Content Placeholder 39"/>
          <p:cNvSpPr>
            <a:spLocks noGrp="1"/>
          </p:cNvSpPr>
          <p:nvPr>
            <p:ph sz="quarter" idx="20"/>
          </p:nvPr>
        </p:nvSpPr>
        <p:spPr bwMode="gray">
          <a:xfrm>
            <a:off x="210494" y="3270632"/>
            <a:ext cx="4458291" cy="1673412"/>
          </a:xfrm>
          <a:prstGeom prst="rect">
            <a:avLst/>
          </a:prstGeom>
        </p:spPr>
        <p:txBody>
          <a:bodyPr>
            <a:noAutofit/>
          </a:bodyPr>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2" name="Content Placeholder 3"/>
          <p:cNvSpPr>
            <a:spLocks noGrp="1"/>
          </p:cNvSpPr>
          <p:nvPr>
            <p:ph sz="quarter" idx="21"/>
          </p:nvPr>
        </p:nvSpPr>
        <p:spPr>
          <a:xfrm>
            <a:off x="4995438" y="3270735"/>
            <a:ext cx="4459022" cy="1673363"/>
          </a:xfrm>
          <a:prstGeom prst="rect">
            <a:avLst/>
          </a:prstGeom>
        </p:spPr>
        <p:txBody>
          <a:bodyPr>
            <a:noAutofit/>
          </a:bodyPr>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p:nvPr>
        </p:nvSpPr>
        <p:spPr>
          <a:xfrm>
            <a:off x="214649" y="319853"/>
            <a:ext cx="9332791" cy="723836"/>
          </a:xfrm>
        </p:spPr>
        <p:txBody>
          <a:bodyPr>
            <a:noAutofit/>
          </a:bodyPr>
          <a:lstStyle/>
          <a:p>
            <a:r>
              <a:rPr lang="en-US"/>
              <a:t>Click to edit Master title style</a:t>
            </a:r>
          </a:p>
        </p:txBody>
      </p:sp>
      <p:sp>
        <p:nvSpPr>
          <p:cNvPr id="13" name="Text Placeholder 2"/>
          <p:cNvSpPr>
            <a:spLocks noGrp="1"/>
          </p:cNvSpPr>
          <p:nvPr>
            <p:ph type="body" idx="10"/>
          </p:nvPr>
        </p:nvSpPr>
        <p:spPr bwMode="gray">
          <a:xfrm>
            <a:off x="215870" y="1025232"/>
            <a:ext cx="9328179" cy="184514"/>
          </a:xfrm>
        </p:spPr>
        <p:txBody>
          <a:bodyPr tIns="0" bIns="0">
            <a:noAutofit/>
          </a:bodyPr>
          <a:lstStyle>
            <a:lvl1pPr marL="0" indent="0">
              <a:lnSpc>
                <a:spcPct val="100000"/>
              </a:lnSpc>
              <a:spcBef>
                <a:spcPts val="0"/>
              </a:spcBef>
              <a:spcAft>
                <a:spcPts val="0"/>
              </a:spcAft>
              <a:buNone/>
              <a:defRPr sz="1400" b="0">
                <a:solidFill>
                  <a:schemeClr val="accent1"/>
                </a:solidFill>
              </a:defRPr>
            </a:lvl1pPr>
            <a:lvl2pPr marL="366224" indent="0">
              <a:buNone/>
              <a:defRPr sz="1600" b="1"/>
            </a:lvl2pPr>
            <a:lvl3pPr marL="732447" indent="0">
              <a:buNone/>
              <a:defRPr sz="1500" b="1"/>
            </a:lvl3pPr>
            <a:lvl4pPr marL="1098669" indent="0">
              <a:buNone/>
              <a:defRPr sz="1300" b="1"/>
            </a:lvl4pPr>
            <a:lvl5pPr marL="1464893" indent="0">
              <a:buNone/>
              <a:defRPr sz="1300" b="1"/>
            </a:lvl5pPr>
            <a:lvl6pPr marL="1831117" indent="0">
              <a:buNone/>
              <a:defRPr sz="1300" b="1"/>
            </a:lvl6pPr>
            <a:lvl7pPr marL="2197340" indent="0">
              <a:buNone/>
              <a:defRPr sz="1300" b="1"/>
            </a:lvl7pPr>
            <a:lvl8pPr marL="2563563" indent="0">
              <a:buNone/>
              <a:defRPr sz="1300" b="1"/>
            </a:lvl8pPr>
            <a:lvl9pPr marL="2929787" indent="0">
              <a:buNone/>
              <a:defRPr sz="1300" b="1"/>
            </a:lvl9pPr>
          </a:lstStyle>
          <a:p>
            <a:pPr lvl="0"/>
            <a:r>
              <a:rPr lang="en-US"/>
              <a:t>Click to edit Master text styles</a:t>
            </a:r>
          </a:p>
        </p:txBody>
      </p:sp>
      <p:sp>
        <p:nvSpPr>
          <p:cNvPr id="12" name="Slide Number Placeholder 1"/>
          <p:cNvSpPr>
            <a:spLocks noGrp="1"/>
          </p:cNvSpPr>
          <p:nvPr>
            <p:ph type="sldNum" sz="quarter" idx="4"/>
          </p:nvPr>
        </p:nvSpPr>
        <p:spPr>
          <a:xfrm>
            <a:off x="8889543" y="5218128"/>
            <a:ext cx="671050" cy="17101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11" name="Text Placeholder 6"/>
          <p:cNvSpPr>
            <a:spLocks noGrp="1"/>
          </p:cNvSpPr>
          <p:nvPr>
            <p:ph type="body" sz="quarter" idx="16" hasCustomPrompt="1"/>
          </p:nvPr>
        </p:nvSpPr>
        <p:spPr>
          <a:xfrm>
            <a:off x="3248358" y="5218128"/>
            <a:ext cx="5507507" cy="171015"/>
          </a:xfrm>
          <a:prstGeom prst="rect">
            <a:avLst/>
          </a:prstGeom>
        </p:spPr>
        <p:txBody>
          <a:bodyPr lIns="73244" tIns="36623" rIns="73244" bIns="36623" anchor="ctr">
            <a:noAutofit/>
          </a:bodyPr>
          <a:lstStyle>
            <a:lvl1pPr marL="0" indent="0">
              <a:lnSpc>
                <a:spcPct val="100000"/>
              </a:lnSpc>
              <a:spcBef>
                <a:spcPts val="0"/>
              </a:spcBef>
              <a:spcAft>
                <a:spcPts val="0"/>
              </a:spcAft>
              <a:buFontTx/>
              <a:buNone/>
              <a:defRPr sz="800" baseline="0">
                <a:solidFill>
                  <a:schemeClr val="bg2"/>
                </a:solidFill>
              </a:defRPr>
            </a:lvl1pPr>
            <a:lvl2pPr marL="183112" indent="0">
              <a:buFontTx/>
              <a:buNone/>
              <a:defRPr sz="600">
                <a:solidFill>
                  <a:schemeClr val="bg2"/>
                </a:solidFill>
              </a:defRPr>
            </a:lvl2pPr>
            <a:lvl3pPr marL="366224" indent="0">
              <a:buFontTx/>
              <a:buNone/>
              <a:defRPr sz="600">
                <a:solidFill>
                  <a:schemeClr val="bg2"/>
                </a:solidFill>
              </a:defRPr>
            </a:lvl3pPr>
            <a:lvl4pPr marL="549336" indent="0">
              <a:buFontTx/>
              <a:buNone/>
              <a:defRPr sz="600">
                <a:solidFill>
                  <a:schemeClr val="bg2"/>
                </a:solidFill>
              </a:defRPr>
            </a:lvl4pPr>
            <a:lvl5pPr>
              <a:buFontTx/>
              <a:buNone/>
              <a:defRPr sz="600">
                <a:solidFill>
                  <a:schemeClr val="bg2"/>
                </a:solidFill>
              </a:defRPr>
            </a:lvl5pPr>
          </a:lstStyle>
          <a:p>
            <a:pPr lvl="0"/>
            <a:r>
              <a:rPr lang="en-US"/>
              <a:t>Click to insert source information</a:t>
            </a:r>
          </a:p>
        </p:txBody>
      </p:sp>
      <p:sp>
        <p:nvSpPr>
          <p:cNvPr id="15" name="Footer Placeholder 4"/>
          <p:cNvSpPr>
            <a:spLocks noGrp="1"/>
          </p:cNvSpPr>
          <p:nvPr>
            <p:ph type="ftr" sz="quarter" idx="3"/>
          </p:nvPr>
        </p:nvSpPr>
        <p:spPr>
          <a:xfrm>
            <a:off x="211138" y="5202487"/>
            <a:ext cx="3037220"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24278371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tle Only">
    <p:spTree>
      <p:nvGrpSpPr>
        <p:cNvPr id="1" name=""/>
        <p:cNvGrpSpPr/>
        <p:nvPr/>
      </p:nvGrpSpPr>
      <p:grpSpPr>
        <a:xfrm>
          <a:off x="0" y="0"/>
          <a:ext cx="0" cy="0"/>
          <a:chOff x="0" y="0"/>
          <a:chExt cx="0" cy="0"/>
        </a:xfrm>
      </p:grpSpPr>
      <p:sp>
        <p:nvSpPr>
          <p:cNvPr id="4" name="Rectangle 3"/>
          <p:cNvSpPr/>
          <p:nvPr userDrawn="1"/>
        </p:nvSpPr>
        <p:spPr>
          <a:xfrm>
            <a:off x="0" y="0"/>
            <a:ext cx="9756775" cy="185738"/>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6" name="Title 1"/>
          <p:cNvSpPr>
            <a:spLocks noGrp="1"/>
          </p:cNvSpPr>
          <p:nvPr>
            <p:ph type="title"/>
          </p:nvPr>
        </p:nvSpPr>
        <p:spPr>
          <a:xfrm>
            <a:off x="214649" y="319853"/>
            <a:ext cx="9332791" cy="723836"/>
          </a:xfrm>
        </p:spPr>
        <p:txBody>
          <a:bodyPr>
            <a:noAutofit/>
          </a:bodyPr>
          <a:lstStyle/>
          <a:p>
            <a:r>
              <a:rPr lang="en-US"/>
              <a:t>Click to edit Master title style</a:t>
            </a:r>
          </a:p>
        </p:txBody>
      </p:sp>
      <p:sp>
        <p:nvSpPr>
          <p:cNvPr id="9" name="Text Placeholder 2"/>
          <p:cNvSpPr>
            <a:spLocks noGrp="1"/>
          </p:cNvSpPr>
          <p:nvPr>
            <p:ph type="body" idx="10"/>
          </p:nvPr>
        </p:nvSpPr>
        <p:spPr bwMode="gray">
          <a:xfrm>
            <a:off x="215870" y="1025232"/>
            <a:ext cx="9328179" cy="184514"/>
          </a:xfrm>
        </p:spPr>
        <p:txBody>
          <a:bodyPr tIns="0" bIns="0">
            <a:noAutofit/>
          </a:bodyPr>
          <a:lstStyle>
            <a:lvl1pPr marL="0" indent="0">
              <a:lnSpc>
                <a:spcPct val="100000"/>
              </a:lnSpc>
              <a:spcBef>
                <a:spcPts val="0"/>
              </a:spcBef>
              <a:spcAft>
                <a:spcPts val="0"/>
              </a:spcAft>
              <a:buNone/>
              <a:defRPr sz="1400" b="0">
                <a:solidFill>
                  <a:schemeClr val="accent1"/>
                </a:solidFill>
              </a:defRPr>
            </a:lvl1pPr>
            <a:lvl2pPr marL="366224" indent="0">
              <a:buNone/>
              <a:defRPr sz="1600" b="1"/>
            </a:lvl2pPr>
            <a:lvl3pPr marL="732447" indent="0">
              <a:buNone/>
              <a:defRPr sz="1500" b="1"/>
            </a:lvl3pPr>
            <a:lvl4pPr marL="1098669" indent="0">
              <a:buNone/>
              <a:defRPr sz="1300" b="1"/>
            </a:lvl4pPr>
            <a:lvl5pPr marL="1464893" indent="0">
              <a:buNone/>
              <a:defRPr sz="1300" b="1"/>
            </a:lvl5pPr>
            <a:lvl6pPr marL="1831117" indent="0">
              <a:buNone/>
              <a:defRPr sz="1300" b="1"/>
            </a:lvl6pPr>
            <a:lvl7pPr marL="2197340" indent="0">
              <a:buNone/>
              <a:defRPr sz="1300" b="1"/>
            </a:lvl7pPr>
            <a:lvl8pPr marL="2563563" indent="0">
              <a:buNone/>
              <a:defRPr sz="1300" b="1"/>
            </a:lvl8pPr>
            <a:lvl9pPr marL="2929787" indent="0">
              <a:buNone/>
              <a:defRPr sz="1300" b="1"/>
            </a:lvl9pPr>
          </a:lstStyle>
          <a:p>
            <a:pPr lvl="0"/>
            <a:r>
              <a:rPr lang="en-US"/>
              <a:t>Click to edit Master text styles</a:t>
            </a:r>
          </a:p>
        </p:txBody>
      </p:sp>
      <p:sp>
        <p:nvSpPr>
          <p:cNvPr id="7" name="Slide Number Placeholder 1"/>
          <p:cNvSpPr>
            <a:spLocks noGrp="1"/>
          </p:cNvSpPr>
          <p:nvPr>
            <p:ph type="sldNum" sz="quarter" idx="4"/>
          </p:nvPr>
        </p:nvSpPr>
        <p:spPr>
          <a:xfrm>
            <a:off x="8889543" y="5218128"/>
            <a:ext cx="671050" cy="17101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10" name="Text Placeholder 6"/>
          <p:cNvSpPr>
            <a:spLocks noGrp="1"/>
          </p:cNvSpPr>
          <p:nvPr>
            <p:ph type="body" sz="quarter" idx="16" hasCustomPrompt="1"/>
          </p:nvPr>
        </p:nvSpPr>
        <p:spPr>
          <a:xfrm>
            <a:off x="3248358" y="5218128"/>
            <a:ext cx="5507507" cy="171015"/>
          </a:xfrm>
          <a:prstGeom prst="rect">
            <a:avLst/>
          </a:prstGeom>
        </p:spPr>
        <p:txBody>
          <a:bodyPr lIns="73244" tIns="36623" rIns="73244" bIns="36623" anchor="ctr">
            <a:noAutofit/>
          </a:bodyPr>
          <a:lstStyle>
            <a:lvl1pPr marL="0" indent="0">
              <a:lnSpc>
                <a:spcPct val="100000"/>
              </a:lnSpc>
              <a:spcBef>
                <a:spcPts val="0"/>
              </a:spcBef>
              <a:spcAft>
                <a:spcPts val="0"/>
              </a:spcAft>
              <a:buFontTx/>
              <a:buNone/>
              <a:defRPr sz="800" baseline="0">
                <a:solidFill>
                  <a:schemeClr val="bg2"/>
                </a:solidFill>
              </a:defRPr>
            </a:lvl1pPr>
            <a:lvl2pPr marL="183112" indent="0">
              <a:buFontTx/>
              <a:buNone/>
              <a:defRPr sz="600">
                <a:solidFill>
                  <a:schemeClr val="bg2"/>
                </a:solidFill>
              </a:defRPr>
            </a:lvl2pPr>
            <a:lvl3pPr marL="366224" indent="0">
              <a:buFontTx/>
              <a:buNone/>
              <a:defRPr sz="600">
                <a:solidFill>
                  <a:schemeClr val="bg2"/>
                </a:solidFill>
              </a:defRPr>
            </a:lvl3pPr>
            <a:lvl4pPr marL="549336" indent="0">
              <a:buFontTx/>
              <a:buNone/>
              <a:defRPr sz="600">
                <a:solidFill>
                  <a:schemeClr val="bg2"/>
                </a:solidFill>
              </a:defRPr>
            </a:lvl4pPr>
            <a:lvl5pPr>
              <a:buFontTx/>
              <a:buNone/>
              <a:defRPr sz="600">
                <a:solidFill>
                  <a:schemeClr val="bg2"/>
                </a:solidFill>
              </a:defRPr>
            </a:lvl5pPr>
          </a:lstStyle>
          <a:p>
            <a:pPr lvl="0"/>
            <a:r>
              <a:rPr lang="en-US"/>
              <a:t>Click to insert source information</a:t>
            </a:r>
          </a:p>
        </p:txBody>
      </p:sp>
      <p:sp>
        <p:nvSpPr>
          <p:cNvPr id="11" name="Footer Placeholder 4"/>
          <p:cNvSpPr>
            <a:spLocks noGrp="1"/>
          </p:cNvSpPr>
          <p:nvPr>
            <p:ph type="ftr" sz="quarter" idx="3"/>
          </p:nvPr>
        </p:nvSpPr>
        <p:spPr>
          <a:xfrm>
            <a:off x="211138" y="5202487"/>
            <a:ext cx="3037220"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3169333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showMasterPhAnim="0" preserve="1" userDrawn="1">
  <p:cSld name="Welcome">
    <p:spTree>
      <p:nvGrpSpPr>
        <p:cNvPr id="1" name=""/>
        <p:cNvGrpSpPr/>
        <p:nvPr/>
      </p:nvGrpSpPr>
      <p:grpSpPr>
        <a:xfrm>
          <a:off x="0" y="0"/>
          <a:ext cx="0" cy="0"/>
          <a:chOff x="0" y="0"/>
          <a:chExt cx="0" cy="0"/>
        </a:xfrm>
      </p:grpSpPr>
      <p:sp>
        <p:nvSpPr>
          <p:cNvPr id="3" name="Rectangle 2"/>
          <p:cNvSpPr/>
          <p:nvPr userDrawn="1"/>
        </p:nvSpPr>
        <p:spPr>
          <a:xfrm rot="5400000">
            <a:off x="-1866901" y="1858963"/>
            <a:ext cx="5486401" cy="175260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pic>
        <p:nvPicPr>
          <p:cNvPr id="4" name="Picture 3" descr="photo-sq3.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0" y="3746500"/>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shutterstock_247522573.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0" y="0"/>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userDrawn="1"/>
        </p:nvSpPr>
        <p:spPr bwMode="gray">
          <a:xfrm>
            <a:off x="48127" y="2822575"/>
            <a:ext cx="1625600" cy="800100"/>
          </a:xfrm>
          <a:prstGeom prst="rect">
            <a:avLst/>
          </a:prstGeom>
        </p:spPr>
        <p:txBody>
          <a:bodyPr lIns="73244" tIns="36623" rIns="73244" bIns="36623" anchor="b"/>
          <a:lstStyle>
            <a:lvl1pPr algn="l" defTabSz="732447" rtl="0" eaLnBrk="1" latinLnBrk="0" hangingPunct="1">
              <a:lnSpc>
                <a:spcPct val="95000"/>
              </a:lnSpc>
              <a:spcBef>
                <a:spcPct val="0"/>
              </a:spcBef>
              <a:buNone/>
              <a:defRPr sz="2800" b="0" kern="1200" baseline="0">
                <a:solidFill>
                  <a:schemeClr val="bg1"/>
                </a:solidFill>
                <a:latin typeface="+mj-lt"/>
                <a:ea typeface="+mj-ea"/>
                <a:cs typeface="+mj-cs"/>
              </a:defRPr>
            </a:lvl1pPr>
          </a:lstStyle>
          <a:p>
            <a:pPr algn="ctr">
              <a:defRPr/>
            </a:pPr>
            <a:r>
              <a:rPr lang="en-US" sz="2400" spc="10" dirty="0"/>
              <a:t>Welcome</a:t>
            </a:r>
          </a:p>
        </p:txBody>
      </p:sp>
      <p:sp>
        <p:nvSpPr>
          <p:cNvPr id="8"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10" name="Footer Placeholder 4"/>
          <p:cNvSpPr>
            <a:spLocks noGrp="1"/>
          </p:cNvSpPr>
          <p:nvPr>
            <p:ph type="ftr" sz="quarter" idx="3"/>
          </p:nvPr>
        </p:nvSpPr>
        <p:spPr>
          <a:xfrm>
            <a:off x="209073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
        <p:nvSpPr>
          <p:cNvPr id="9" name="Title 1"/>
          <p:cNvSpPr>
            <a:spLocks noGrp="1"/>
          </p:cNvSpPr>
          <p:nvPr>
            <p:ph type="title"/>
          </p:nvPr>
        </p:nvSpPr>
        <p:spPr>
          <a:xfrm>
            <a:off x="2099798" y="319264"/>
            <a:ext cx="7273925" cy="723836"/>
          </a:xfrm>
          <a:prstGeom prst="rect">
            <a:avLst/>
          </a:prstGeom>
        </p:spPr>
        <p:txBody>
          <a:bodyPr/>
          <a:lstStyle>
            <a:lvl1pPr>
              <a:defRPr>
                <a:solidFill>
                  <a:schemeClr val="accent1"/>
                </a:solidFill>
              </a:defRPr>
            </a:lvl1pPr>
          </a:lstStyle>
          <a:p>
            <a:r>
              <a:rPr lang="en-US"/>
              <a:t>Click to edit Master title style</a:t>
            </a:r>
          </a:p>
        </p:txBody>
      </p:sp>
      <p:sp>
        <p:nvSpPr>
          <p:cNvPr id="11" name="Content Placeholder 2"/>
          <p:cNvSpPr>
            <a:spLocks noGrp="1"/>
          </p:cNvSpPr>
          <p:nvPr>
            <p:ph sz="quarter" idx="10"/>
          </p:nvPr>
        </p:nvSpPr>
        <p:spPr>
          <a:xfrm>
            <a:off x="2099798" y="1093899"/>
            <a:ext cx="7273925" cy="4035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35616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nowledge Chec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 2019 NetApp, Inc. All rights reserved. </a:t>
            </a:r>
            <a:endParaRPr lang="en-US" dirty="0"/>
          </a:p>
        </p:txBody>
      </p:sp>
      <p:sp>
        <p:nvSpPr>
          <p:cNvPr id="4" name="Slide Number Placeholder 3"/>
          <p:cNvSpPr>
            <a:spLocks noGrp="1"/>
          </p:cNvSpPr>
          <p:nvPr>
            <p:ph type="sldNum" sz="quarter" idx="11"/>
          </p:nvPr>
        </p:nvSpPr>
        <p:spPr/>
        <p:txBody>
          <a:bodyPr/>
          <a:lstStyle/>
          <a:p>
            <a:fld id="{92978B7E-5EBE-134C-B481-E4E8CA36F800}" type="slidenum">
              <a:rPr lang="en-US" smtClean="0"/>
              <a:pPr/>
              <a:t>‹#›</a:t>
            </a:fld>
            <a:endParaRPr lang="en-US" dirty="0"/>
          </a:p>
        </p:txBody>
      </p:sp>
      <p:sp>
        <p:nvSpPr>
          <p:cNvPr id="5" name="Rectangle 4"/>
          <p:cNvSpPr/>
          <p:nvPr userDrawn="1"/>
        </p:nvSpPr>
        <p:spPr>
          <a:xfrm>
            <a:off x="0" y="0"/>
            <a:ext cx="9756775" cy="185738"/>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6" name="Title 1"/>
          <p:cNvSpPr>
            <a:spLocks noGrp="1"/>
          </p:cNvSpPr>
          <p:nvPr>
            <p:ph type="title"/>
          </p:nvPr>
        </p:nvSpPr>
        <p:spPr>
          <a:xfrm>
            <a:off x="214650" y="319853"/>
            <a:ext cx="7998240" cy="723836"/>
          </a:xfrm>
        </p:spPr>
        <p:txBody>
          <a:bodyPr>
            <a:noAutofit/>
          </a:bodyPr>
          <a:lstStyle/>
          <a:p>
            <a:r>
              <a:rPr lang="en-US"/>
              <a:t>Click to edit Master title style</a:t>
            </a:r>
          </a:p>
        </p:txBody>
      </p:sp>
      <p:sp>
        <p:nvSpPr>
          <p:cNvPr id="7" name="Content Placeholder 3"/>
          <p:cNvSpPr>
            <a:spLocks noGrp="1"/>
          </p:cNvSpPr>
          <p:nvPr>
            <p:ph sz="quarter" idx="14"/>
          </p:nvPr>
        </p:nvSpPr>
        <p:spPr>
          <a:xfrm>
            <a:off x="210494" y="1288916"/>
            <a:ext cx="9329399" cy="3867284"/>
          </a:xfrm>
        </p:spPr>
        <p:txBody>
          <a:bodyPr>
            <a:noAutofit/>
          </a:bodyPr>
          <a:lstStyle>
            <a:lvl1pPr marL="338138" indent="-338138">
              <a:lnSpc>
                <a:spcPct val="100000"/>
              </a:lnSpc>
              <a:spcBef>
                <a:spcPts val="1000"/>
              </a:spcBef>
              <a:spcAft>
                <a:spcPts val="200"/>
              </a:spcAft>
              <a:buFont typeface="+mj-lt"/>
              <a:buAutoNum type="arabicPeriod"/>
              <a:defRPr sz="2000"/>
            </a:lvl1pPr>
            <a:lvl2pPr marL="681037" indent="-342900">
              <a:lnSpc>
                <a:spcPct val="100000"/>
              </a:lnSpc>
              <a:spcBef>
                <a:spcPts val="1000"/>
              </a:spcBef>
              <a:spcAft>
                <a:spcPts val="200"/>
              </a:spcAft>
              <a:buFont typeface="+mj-lt"/>
              <a:buAutoNum type="alphaLcPeriod"/>
              <a:defRPr sz="1800"/>
            </a:lvl2pPr>
            <a:lvl3pPr marL="548640" indent="-182880">
              <a:lnSpc>
                <a:spcPct val="100000"/>
              </a:lnSpc>
              <a:spcBef>
                <a:spcPts val="0"/>
              </a:spcBef>
              <a:spcAft>
                <a:spcPts val="200"/>
              </a:spcAft>
              <a:defRPr sz="1400"/>
            </a:lvl3pPr>
            <a:lvl4pPr marL="731520" indent="-182880">
              <a:lnSpc>
                <a:spcPct val="100000"/>
              </a:lnSpc>
              <a:spcBef>
                <a:spcPts val="0"/>
              </a:spcBef>
              <a:spcAft>
                <a:spcPts val="200"/>
              </a:spcAft>
              <a:defRPr sz="1400"/>
            </a:lvl4pPr>
            <a:lvl5pPr marL="914400" indent="-182880">
              <a:lnSpc>
                <a:spcPct val="100000"/>
              </a:lnSpc>
              <a:spcBef>
                <a:spcPts val="0"/>
              </a:spcBef>
              <a:spcAft>
                <a:spcPts val="200"/>
              </a:spcAft>
              <a:defRPr sz="1400"/>
            </a:lvl5pPr>
          </a:lstStyle>
          <a:p>
            <a:pPr lvl="0"/>
            <a:r>
              <a:rPr lang="en-US"/>
              <a:t>Click to edit Master text styles</a:t>
            </a:r>
          </a:p>
          <a:p>
            <a:pPr lvl="1"/>
            <a:r>
              <a:rPr lang="en-US"/>
              <a:t>Second level</a:t>
            </a:r>
          </a:p>
        </p:txBody>
      </p:sp>
      <p:sp>
        <p:nvSpPr>
          <p:cNvPr id="9" name="Slide Number Placeholder 1"/>
          <p:cNvSpPr txBox="1">
            <a:spLocks/>
          </p:cNvSpPr>
          <p:nvPr userDrawn="1"/>
        </p:nvSpPr>
        <p:spPr>
          <a:xfrm>
            <a:off x="8889543" y="5218128"/>
            <a:ext cx="671050" cy="17101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978B7E-5EBE-134C-B481-E4E8CA36F800}" type="slidenum">
              <a:rPr lang="en-US" smtClean="0"/>
              <a:pPr/>
              <a:t>‹#›</a:t>
            </a:fld>
            <a:endParaRPr lang="en-US" dirty="0"/>
          </a:p>
        </p:txBody>
      </p:sp>
      <p:sp>
        <p:nvSpPr>
          <p:cNvPr id="11" name="Footer Placeholder 4"/>
          <p:cNvSpPr txBox="1">
            <a:spLocks/>
          </p:cNvSpPr>
          <p:nvPr userDrawn="1"/>
        </p:nvSpPr>
        <p:spPr>
          <a:xfrm>
            <a:off x="211138" y="5202487"/>
            <a:ext cx="3037220" cy="200025"/>
          </a:xfrm>
          <a:prstGeom prst="rect">
            <a:avLst/>
          </a:prstGeom>
        </p:spPr>
        <p:txBody>
          <a:bodyPr vert="horz" wrap="square" lIns="73244" tIns="36623" rIns="73244" bIns="36623" rtlCol="0" anchor="b">
            <a:noAutofit/>
          </a:bodyPr>
          <a:lstStyle>
            <a:defPPr>
              <a:defRPr lang="en-US"/>
            </a:defPPr>
            <a:lvl1pPr marL="0" algn="l" defTabSz="914400" rtl="0" eaLnBrk="1" latinLnBrk="0" hangingPunct="1">
              <a:defRPr lang="en-US" sz="800"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t>© 2016 NetApp, Inc. All rights reserved. </a:t>
            </a:r>
          </a:p>
        </p:txBody>
      </p:sp>
      <p:grpSp>
        <p:nvGrpSpPr>
          <p:cNvPr id="12" name="Group 11"/>
          <p:cNvGrpSpPr/>
          <p:nvPr userDrawn="1"/>
        </p:nvGrpSpPr>
        <p:grpSpPr>
          <a:xfrm>
            <a:off x="8310249" y="377396"/>
            <a:ext cx="1041399" cy="1041399"/>
            <a:chOff x="8310249" y="377396"/>
            <a:chExt cx="1041399" cy="1041399"/>
          </a:xfrm>
        </p:grpSpPr>
        <p:sp>
          <p:nvSpPr>
            <p:cNvPr id="13" name="Oval 12"/>
            <p:cNvSpPr/>
            <p:nvPr/>
          </p:nvSpPr>
          <p:spPr>
            <a:xfrm>
              <a:off x="8310249" y="377396"/>
              <a:ext cx="1041399" cy="1041399"/>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pic>
          <p:nvPicPr>
            <p:cNvPr id="14" name="Picture 13"/>
            <p:cNvPicPr>
              <a:picLocks noChangeAspect="1"/>
            </p:cNvPicPr>
            <p:nvPr/>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375644" y="448278"/>
              <a:ext cx="914400" cy="914400"/>
            </a:xfrm>
            <a:prstGeom prst="rect">
              <a:avLst/>
            </a:prstGeom>
          </p:spPr>
        </p:pic>
      </p:grpSp>
    </p:spTree>
    <p:extLst>
      <p:ext uri="{BB962C8B-B14F-4D97-AF65-F5344CB8AC3E}">
        <p14:creationId xmlns:p14="http://schemas.microsoft.com/office/powerpoint/2010/main" val="2863366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ction: Interactivity Slide">
    <p:spTree>
      <p:nvGrpSpPr>
        <p:cNvPr id="1" name=""/>
        <p:cNvGrpSpPr/>
        <p:nvPr/>
      </p:nvGrpSpPr>
      <p:grpSpPr>
        <a:xfrm>
          <a:off x="0" y="0"/>
          <a:ext cx="0" cy="0"/>
          <a:chOff x="0" y="0"/>
          <a:chExt cx="0" cy="0"/>
        </a:xfrm>
      </p:grpSpPr>
      <p:sp>
        <p:nvSpPr>
          <p:cNvPr id="5" name="Rectangle 4"/>
          <p:cNvSpPr/>
          <p:nvPr userDrawn="1"/>
        </p:nvSpPr>
        <p:spPr>
          <a:xfrm>
            <a:off x="0" y="0"/>
            <a:ext cx="9756775" cy="1308100"/>
          </a:xfrm>
          <a:prstGeom prst="rect">
            <a:avLst/>
          </a:prstGeom>
          <a:pattFill prst="wdUpDiag">
            <a:fgClr>
              <a:schemeClr val="accent2"/>
            </a:fgClr>
            <a:bgClr>
              <a:srgbClr val="19C3FF"/>
            </a:bgClr>
          </a:pattFill>
          <a:ln w="12700">
            <a:noFill/>
          </a:ln>
        </p:spPr>
        <p:style>
          <a:lnRef idx="2">
            <a:schemeClr val="accent1">
              <a:shade val="50000"/>
            </a:schemeClr>
          </a:lnRef>
          <a:fillRef idx="1">
            <a:schemeClr val="accent1"/>
          </a:fillRef>
          <a:effectRef idx="0">
            <a:schemeClr val="accent1"/>
          </a:effectRef>
          <a:fontRef idx="minor">
            <a:schemeClr val="lt1"/>
          </a:fontRef>
        </p:style>
        <p:txBody>
          <a:bodyPr lIns="118872" tIns="118872" rIns="118872" bIns="118872" rtlCol="0" anchor="ctr"/>
          <a:lstStyle/>
          <a:p>
            <a:pPr lvl="0" algn="ctr" defTabSz="457200">
              <a:lnSpc>
                <a:spcPct val="85000"/>
              </a:lnSpc>
            </a:pPr>
            <a:endParaRPr lang="en-US" dirty="0">
              <a:solidFill>
                <a:schemeClr val="bg1"/>
              </a:solidFill>
            </a:endParaRP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Footer Placeholder 2"/>
          <p:cNvSpPr>
            <a:spLocks noGrp="1"/>
          </p:cNvSpPr>
          <p:nvPr>
            <p:ph type="ftr" sz="quarter" idx="10"/>
          </p:nvPr>
        </p:nvSpPr>
        <p:spPr/>
        <p:txBody>
          <a:bodyPr/>
          <a:lstStyle/>
          <a:p>
            <a:pPr>
              <a:defRPr/>
            </a:pPr>
            <a:r>
              <a:rPr lang="en-US"/>
              <a:t>© 2019 NetApp, Inc. All rights reserved. </a:t>
            </a:r>
            <a:endParaRPr lang="en-US" dirty="0"/>
          </a:p>
        </p:txBody>
      </p:sp>
      <p:sp>
        <p:nvSpPr>
          <p:cNvPr id="4" name="Slide Number Placeholder 3"/>
          <p:cNvSpPr>
            <a:spLocks noGrp="1"/>
          </p:cNvSpPr>
          <p:nvPr>
            <p:ph type="sldNum" sz="quarter" idx="11"/>
          </p:nvPr>
        </p:nvSpPr>
        <p:spPr/>
        <p:txBody>
          <a:bodyPr/>
          <a:lstStyle/>
          <a:p>
            <a:fld id="{92978B7E-5EBE-134C-B481-E4E8CA36F800}" type="slidenum">
              <a:rPr lang="en-US" smtClean="0"/>
              <a:pPr/>
              <a:t>‹#›</a:t>
            </a:fld>
            <a:endParaRPr lang="en-US" dirty="0"/>
          </a:p>
        </p:txBody>
      </p:sp>
      <p:sp>
        <p:nvSpPr>
          <p:cNvPr id="6" name="Text Placeholder 2"/>
          <p:cNvSpPr>
            <a:spLocks noGrp="1"/>
          </p:cNvSpPr>
          <p:nvPr>
            <p:ph type="body" idx="12"/>
          </p:nvPr>
        </p:nvSpPr>
        <p:spPr bwMode="gray">
          <a:xfrm>
            <a:off x="215870" y="1025232"/>
            <a:ext cx="9328179" cy="184514"/>
          </a:xfrm>
        </p:spPr>
        <p:txBody>
          <a:bodyPr tIns="0" bIns="0">
            <a:noAutofit/>
          </a:bodyPr>
          <a:lstStyle>
            <a:lvl1pPr marL="0" indent="0">
              <a:lnSpc>
                <a:spcPct val="100000"/>
              </a:lnSpc>
              <a:spcBef>
                <a:spcPts val="0"/>
              </a:spcBef>
              <a:spcAft>
                <a:spcPts val="0"/>
              </a:spcAft>
              <a:buNone/>
              <a:defRPr sz="1400" b="0">
                <a:solidFill>
                  <a:srgbClr val="FFFFFF"/>
                </a:solidFill>
              </a:defRPr>
            </a:lvl1pPr>
            <a:lvl2pPr marL="366224" indent="0">
              <a:buNone/>
              <a:defRPr sz="1600" b="1"/>
            </a:lvl2pPr>
            <a:lvl3pPr marL="732447" indent="0">
              <a:buNone/>
              <a:defRPr sz="1500" b="1"/>
            </a:lvl3pPr>
            <a:lvl4pPr marL="1098669" indent="0">
              <a:buNone/>
              <a:defRPr sz="1300" b="1"/>
            </a:lvl4pPr>
            <a:lvl5pPr marL="1464893" indent="0">
              <a:buNone/>
              <a:defRPr sz="1300" b="1"/>
            </a:lvl5pPr>
            <a:lvl6pPr marL="1831117" indent="0">
              <a:buNone/>
              <a:defRPr sz="1300" b="1"/>
            </a:lvl6pPr>
            <a:lvl7pPr marL="2197340" indent="0">
              <a:buNone/>
              <a:defRPr sz="1300" b="1"/>
            </a:lvl7pPr>
            <a:lvl8pPr marL="2563563" indent="0">
              <a:buNone/>
              <a:defRPr sz="1300" b="1"/>
            </a:lvl8pPr>
            <a:lvl9pPr marL="2929787" indent="0">
              <a:buNone/>
              <a:defRPr sz="1300" b="1"/>
            </a:lvl9pPr>
          </a:lstStyle>
          <a:p>
            <a:pPr lvl="0"/>
            <a:r>
              <a:rPr lang="en-US"/>
              <a:t>Click to edit Master text styles</a:t>
            </a:r>
          </a:p>
        </p:txBody>
      </p:sp>
      <p:grpSp>
        <p:nvGrpSpPr>
          <p:cNvPr id="13" name="Group 12"/>
          <p:cNvGrpSpPr/>
          <p:nvPr userDrawn="1"/>
        </p:nvGrpSpPr>
        <p:grpSpPr>
          <a:xfrm>
            <a:off x="8255000" y="-38100"/>
            <a:ext cx="1381793" cy="1381799"/>
            <a:chOff x="6673595" y="1805937"/>
            <a:chExt cx="1280158" cy="1280163"/>
          </a:xfrm>
        </p:grpSpPr>
        <p:sp>
          <p:nvSpPr>
            <p:cNvPr id="12" name="Oval 11"/>
            <p:cNvSpPr/>
            <p:nvPr userDrawn="1"/>
          </p:nvSpPr>
          <p:spPr>
            <a:xfrm>
              <a:off x="6934200" y="2032000"/>
              <a:ext cx="838200" cy="838200"/>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pic>
          <p:nvPicPr>
            <p:cNvPr id="11" name="image101.png" descr="Exclamation-Circle-Solid_256.png"/>
            <p:cNvPicPr/>
            <p:nvPr userDrawn="1"/>
          </p:nvPicPr>
          <p:blipFill>
            <a:blip r:embed="rId2" cstate="print">
              <a:duotone>
                <a:schemeClr val="accent1">
                  <a:shade val="45000"/>
                  <a:satMod val="135000"/>
                </a:schemeClr>
                <a:prstClr val="white"/>
              </a:duotone>
              <a:extLst/>
            </a:blip>
            <a:stretch>
              <a:fillRect/>
            </a:stretch>
          </p:blipFill>
          <p:spPr>
            <a:xfrm>
              <a:off x="6673595" y="1805937"/>
              <a:ext cx="1280158" cy="1280163"/>
            </a:xfrm>
            <a:prstGeom prst="rect">
              <a:avLst/>
            </a:prstGeom>
            <a:ln w="12700">
              <a:miter lim="400000"/>
            </a:ln>
          </p:spPr>
        </p:pic>
      </p:grpSp>
      <p:sp>
        <p:nvSpPr>
          <p:cNvPr id="14" name="Content Placeholder 3"/>
          <p:cNvSpPr>
            <a:spLocks noGrp="1"/>
          </p:cNvSpPr>
          <p:nvPr>
            <p:ph sz="quarter" idx="14"/>
          </p:nvPr>
        </p:nvSpPr>
        <p:spPr>
          <a:xfrm>
            <a:off x="210494" y="1524000"/>
            <a:ext cx="9329399" cy="3632200"/>
          </a:xfrm>
        </p:spPr>
        <p:txBody>
          <a:bodyPr>
            <a:noAutofit/>
          </a:bodyPr>
          <a:lstStyle>
            <a:lvl1pPr marL="182880" indent="-182880">
              <a:lnSpc>
                <a:spcPct val="100000"/>
              </a:lnSpc>
              <a:spcBef>
                <a:spcPts val="1000"/>
              </a:spcBef>
              <a:spcAft>
                <a:spcPts val="200"/>
              </a:spcAft>
              <a:buClr>
                <a:schemeClr val="tx2"/>
              </a:buClr>
              <a:buFont typeface="Wingdings" charset="2"/>
              <a:buChar char="§"/>
              <a:defRPr sz="2000"/>
            </a:lvl1pPr>
            <a:lvl2pPr marL="365760" indent="-182880">
              <a:lnSpc>
                <a:spcPct val="100000"/>
              </a:lnSpc>
              <a:spcBef>
                <a:spcPts val="0"/>
              </a:spcBef>
              <a:spcAft>
                <a:spcPts val="200"/>
              </a:spcAft>
              <a:buClr>
                <a:schemeClr val="tx1">
                  <a:lumMod val="50000"/>
                  <a:lumOff val="50000"/>
                </a:schemeClr>
              </a:buClr>
              <a:buFont typeface="Wingdings" charset="2"/>
              <a:buChar char="§"/>
              <a:defRPr sz="1600">
                <a:solidFill>
                  <a:schemeClr val="accent1"/>
                </a:solidFill>
              </a:defRPr>
            </a:lvl2pPr>
            <a:lvl3pPr marL="574675" indent="-173038">
              <a:lnSpc>
                <a:spcPct val="100000"/>
              </a:lnSpc>
              <a:spcBef>
                <a:spcPts val="0"/>
              </a:spcBef>
              <a:spcAft>
                <a:spcPts val="400"/>
              </a:spcAft>
              <a:defRPr sz="1600"/>
            </a:lvl3pPr>
            <a:lvl4pPr marL="741363" indent="-166688">
              <a:lnSpc>
                <a:spcPct val="100000"/>
              </a:lnSpc>
              <a:spcBef>
                <a:spcPts val="0"/>
              </a:spcBef>
              <a:spcAft>
                <a:spcPts val="400"/>
              </a:spcAft>
              <a:defRPr sz="1400"/>
            </a:lvl4pPr>
            <a:lvl5pPr marL="914400" indent="-173038">
              <a:lnSpc>
                <a:spcPct val="100000"/>
              </a:lnSpc>
              <a:spcBef>
                <a:spcPts val="0"/>
              </a:spcBef>
              <a:spcAft>
                <a:spcPts val="400"/>
              </a:spcAft>
              <a:defRPr sz="14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2701214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ction: Poll Question">
    <p:spTree>
      <p:nvGrpSpPr>
        <p:cNvPr id="1" name=""/>
        <p:cNvGrpSpPr/>
        <p:nvPr/>
      </p:nvGrpSpPr>
      <p:grpSpPr>
        <a:xfrm>
          <a:off x="0" y="0"/>
          <a:ext cx="0" cy="0"/>
          <a:chOff x="0" y="0"/>
          <a:chExt cx="0" cy="0"/>
        </a:xfrm>
      </p:grpSpPr>
      <p:sp>
        <p:nvSpPr>
          <p:cNvPr id="14" name="Footer Placeholder 2"/>
          <p:cNvSpPr>
            <a:spLocks noGrp="1"/>
          </p:cNvSpPr>
          <p:nvPr>
            <p:ph type="ftr" sz="quarter" idx="10"/>
          </p:nvPr>
        </p:nvSpPr>
        <p:spPr>
          <a:xfrm>
            <a:off x="211138" y="5202487"/>
            <a:ext cx="5014912" cy="200025"/>
          </a:xfrm>
        </p:spPr>
        <p:txBody>
          <a:bodyPr/>
          <a:lstStyle/>
          <a:p>
            <a:pPr>
              <a:defRPr/>
            </a:pPr>
            <a:r>
              <a:rPr lang="en-US"/>
              <a:t>© 2019 NetApp, Inc. All rights reserved. </a:t>
            </a:r>
            <a:endParaRPr lang="en-US" dirty="0"/>
          </a:p>
        </p:txBody>
      </p:sp>
      <p:sp>
        <p:nvSpPr>
          <p:cNvPr id="15" name="Slide Number Placeholder 3"/>
          <p:cNvSpPr>
            <a:spLocks noGrp="1"/>
          </p:cNvSpPr>
          <p:nvPr>
            <p:ph type="sldNum" sz="quarter" idx="11"/>
          </p:nvPr>
        </p:nvSpPr>
        <p:spPr>
          <a:xfrm>
            <a:off x="8889543" y="5189118"/>
            <a:ext cx="671050" cy="200025"/>
          </a:xfrm>
        </p:spPr>
        <p:txBody>
          <a:bodyPr/>
          <a:lstStyle/>
          <a:p>
            <a:fld id="{92978B7E-5EBE-134C-B481-E4E8CA36F800}" type="slidenum">
              <a:rPr lang="en-US" smtClean="0"/>
              <a:pPr/>
              <a:t>‹#›</a:t>
            </a:fld>
            <a:endParaRPr lang="en-US" dirty="0"/>
          </a:p>
        </p:txBody>
      </p:sp>
      <p:sp>
        <p:nvSpPr>
          <p:cNvPr id="16" name="Rectangle 15"/>
          <p:cNvSpPr/>
          <p:nvPr userDrawn="1"/>
        </p:nvSpPr>
        <p:spPr>
          <a:xfrm>
            <a:off x="0" y="0"/>
            <a:ext cx="9756775" cy="1308100"/>
          </a:xfrm>
          <a:prstGeom prst="rect">
            <a:avLst/>
          </a:prstGeom>
          <a:pattFill prst="wdUpDiag">
            <a:fgClr>
              <a:schemeClr val="accent2"/>
            </a:fgClr>
            <a:bgClr>
              <a:srgbClr val="19C3FF"/>
            </a:bgClr>
          </a:pattFill>
          <a:ln w="12700">
            <a:noFill/>
          </a:ln>
        </p:spPr>
        <p:style>
          <a:lnRef idx="2">
            <a:schemeClr val="accent1">
              <a:shade val="50000"/>
            </a:schemeClr>
          </a:lnRef>
          <a:fillRef idx="1">
            <a:schemeClr val="accent1"/>
          </a:fillRef>
          <a:effectRef idx="0">
            <a:schemeClr val="accent1"/>
          </a:effectRef>
          <a:fontRef idx="minor">
            <a:schemeClr val="lt1"/>
          </a:fontRef>
        </p:style>
        <p:txBody>
          <a:bodyPr lIns="118872" tIns="118872" rIns="118872" bIns="118872" rtlCol="0" anchor="ctr"/>
          <a:lstStyle/>
          <a:p>
            <a:pPr lvl="0" algn="ctr" defTabSz="457200">
              <a:lnSpc>
                <a:spcPct val="85000"/>
              </a:lnSpc>
            </a:pPr>
            <a:endParaRPr lang="en-US" dirty="0">
              <a:solidFill>
                <a:schemeClr val="bg1"/>
              </a:solidFill>
            </a:endParaRPr>
          </a:p>
        </p:txBody>
      </p:sp>
      <p:sp>
        <p:nvSpPr>
          <p:cNvPr id="17" name="Title 1"/>
          <p:cNvSpPr>
            <a:spLocks noGrp="1"/>
          </p:cNvSpPr>
          <p:nvPr>
            <p:ph type="title"/>
          </p:nvPr>
        </p:nvSpPr>
        <p:spPr>
          <a:xfrm>
            <a:off x="214313" y="319088"/>
            <a:ext cx="9332912" cy="723900"/>
          </a:xfrm>
        </p:spPr>
        <p:txBody>
          <a:bodyPr/>
          <a:lstStyle>
            <a:lvl1pPr>
              <a:defRPr>
                <a:solidFill>
                  <a:schemeClr val="bg1"/>
                </a:solidFill>
              </a:defRPr>
            </a:lvl1pPr>
          </a:lstStyle>
          <a:p>
            <a:r>
              <a:rPr lang="en-US"/>
              <a:t>Click to edit Master title style</a:t>
            </a:r>
          </a:p>
        </p:txBody>
      </p:sp>
      <p:sp>
        <p:nvSpPr>
          <p:cNvPr id="18" name="Text Placeholder 2"/>
          <p:cNvSpPr>
            <a:spLocks noGrp="1"/>
          </p:cNvSpPr>
          <p:nvPr>
            <p:ph type="body" idx="12"/>
          </p:nvPr>
        </p:nvSpPr>
        <p:spPr bwMode="gray">
          <a:xfrm>
            <a:off x="215870" y="1025232"/>
            <a:ext cx="9328179" cy="184514"/>
          </a:xfrm>
        </p:spPr>
        <p:txBody>
          <a:bodyPr tIns="0" bIns="0">
            <a:noAutofit/>
          </a:bodyPr>
          <a:lstStyle>
            <a:lvl1pPr marL="0" indent="0">
              <a:lnSpc>
                <a:spcPct val="100000"/>
              </a:lnSpc>
              <a:spcBef>
                <a:spcPts val="0"/>
              </a:spcBef>
              <a:spcAft>
                <a:spcPts val="0"/>
              </a:spcAft>
              <a:buNone/>
              <a:defRPr sz="1400" b="0">
                <a:solidFill>
                  <a:srgbClr val="FFFFFF"/>
                </a:solidFill>
              </a:defRPr>
            </a:lvl1pPr>
            <a:lvl2pPr marL="366224" indent="0">
              <a:buNone/>
              <a:defRPr sz="1600" b="1"/>
            </a:lvl2pPr>
            <a:lvl3pPr marL="732447" indent="0">
              <a:buNone/>
              <a:defRPr sz="1500" b="1"/>
            </a:lvl3pPr>
            <a:lvl4pPr marL="1098669" indent="0">
              <a:buNone/>
              <a:defRPr sz="1300" b="1"/>
            </a:lvl4pPr>
            <a:lvl5pPr marL="1464893" indent="0">
              <a:buNone/>
              <a:defRPr sz="1300" b="1"/>
            </a:lvl5pPr>
            <a:lvl6pPr marL="1831117" indent="0">
              <a:buNone/>
              <a:defRPr sz="1300" b="1"/>
            </a:lvl6pPr>
            <a:lvl7pPr marL="2197340" indent="0">
              <a:buNone/>
              <a:defRPr sz="1300" b="1"/>
            </a:lvl7pPr>
            <a:lvl8pPr marL="2563563" indent="0">
              <a:buNone/>
              <a:defRPr sz="1300" b="1"/>
            </a:lvl8pPr>
            <a:lvl9pPr marL="2929787" indent="0">
              <a:buNone/>
              <a:defRPr sz="1300" b="1"/>
            </a:lvl9pPr>
          </a:lstStyle>
          <a:p>
            <a:pPr lvl="0"/>
            <a:r>
              <a:rPr lang="en-US"/>
              <a:t>Click to edit Master text styles</a:t>
            </a:r>
          </a:p>
        </p:txBody>
      </p:sp>
      <p:sp>
        <p:nvSpPr>
          <p:cNvPr id="19" name="Oval 18"/>
          <p:cNvSpPr/>
          <p:nvPr userDrawn="1"/>
        </p:nvSpPr>
        <p:spPr>
          <a:xfrm>
            <a:off x="8432800" y="132318"/>
            <a:ext cx="1041399" cy="1041399"/>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pic>
        <p:nvPicPr>
          <p:cNvPr id="20" name="Picture 19"/>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498195" y="203200"/>
            <a:ext cx="914400" cy="914400"/>
          </a:xfrm>
          <a:prstGeom prst="rect">
            <a:avLst/>
          </a:prstGeom>
        </p:spPr>
      </p:pic>
      <p:sp>
        <p:nvSpPr>
          <p:cNvPr id="21" name="Content Placeholder 3"/>
          <p:cNvSpPr>
            <a:spLocks noGrp="1"/>
          </p:cNvSpPr>
          <p:nvPr>
            <p:ph sz="quarter" idx="14"/>
          </p:nvPr>
        </p:nvSpPr>
        <p:spPr>
          <a:xfrm>
            <a:off x="210494" y="1524000"/>
            <a:ext cx="9329399" cy="3632200"/>
          </a:xfrm>
        </p:spPr>
        <p:txBody>
          <a:bodyPr>
            <a:noAutofit/>
          </a:bodyPr>
          <a:lstStyle>
            <a:lvl1pPr marL="292100" indent="-292100">
              <a:lnSpc>
                <a:spcPct val="100000"/>
              </a:lnSpc>
              <a:spcBef>
                <a:spcPts val="1000"/>
              </a:spcBef>
              <a:spcAft>
                <a:spcPts val="200"/>
              </a:spcAft>
              <a:buClrTx/>
              <a:buFont typeface="+mj-lt"/>
              <a:buAutoNum type="arabicPeriod"/>
              <a:defRPr sz="2000"/>
            </a:lvl1pPr>
            <a:lvl2pPr marL="800100" indent="-228600">
              <a:lnSpc>
                <a:spcPct val="100000"/>
              </a:lnSpc>
              <a:spcBef>
                <a:spcPts val="1000"/>
              </a:spcBef>
              <a:spcAft>
                <a:spcPts val="200"/>
              </a:spcAft>
              <a:buClr>
                <a:schemeClr val="tx1">
                  <a:lumMod val="50000"/>
                  <a:lumOff val="50000"/>
                </a:schemeClr>
              </a:buClr>
              <a:buFont typeface="+mj-lt"/>
              <a:buAutoNum type="alphaLcPeriod"/>
              <a:defRPr sz="1800">
                <a:solidFill>
                  <a:schemeClr val="accent1"/>
                </a:solidFill>
              </a:defRPr>
            </a:lvl2pPr>
            <a:lvl3pPr marL="574675" indent="-173038">
              <a:lnSpc>
                <a:spcPct val="100000"/>
              </a:lnSpc>
              <a:spcBef>
                <a:spcPts val="0"/>
              </a:spcBef>
              <a:spcAft>
                <a:spcPts val="400"/>
              </a:spcAft>
              <a:defRPr sz="1600"/>
            </a:lvl3pPr>
            <a:lvl4pPr marL="741363" indent="-166688">
              <a:lnSpc>
                <a:spcPct val="100000"/>
              </a:lnSpc>
              <a:spcBef>
                <a:spcPts val="0"/>
              </a:spcBef>
              <a:spcAft>
                <a:spcPts val="400"/>
              </a:spcAft>
              <a:defRPr sz="1400"/>
            </a:lvl4pPr>
            <a:lvl5pPr marL="914400" indent="-173038">
              <a:lnSpc>
                <a:spcPct val="100000"/>
              </a:lnSpc>
              <a:spcBef>
                <a:spcPts val="0"/>
              </a:spcBef>
              <a:spcAft>
                <a:spcPts val="400"/>
              </a:spcAft>
              <a:defRPr sz="14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9405022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CTION: Course Survey">
    <p:spTree>
      <p:nvGrpSpPr>
        <p:cNvPr id="1" name=""/>
        <p:cNvGrpSpPr/>
        <p:nvPr/>
      </p:nvGrpSpPr>
      <p:grpSpPr>
        <a:xfrm>
          <a:off x="0" y="0"/>
          <a:ext cx="0" cy="0"/>
          <a:chOff x="0" y="0"/>
          <a:chExt cx="0" cy="0"/>
        </a:xfrm>
      </p:grpSpPr>
      <p:sp>
        <p:nvSpPr>
          <p:cNvPr id="5" name="Rectangle 4"/>
          <p:cNvSpPr/>
          <p:nvPr userDrawn="1"/>
        </p:nvSpPr>
        <p:spPr>
          <a:xfrm>
            <a:off x="0" y="0"/>
            <a:ext cx="9756775" cy="1308100"/>
          </a:xfrm>
          <a:prstGeom prst="rect">
            <a:avLst/>
          </a:prstGeom>
          <a:pattFill prst="wdUpDiag">
            <a:fgClr>
              <a:schemeClr val="accent2"/>
            </a:fgClr>
            <a:bgClr>
              <a:srgbClr val="19C3FF"/>
            </a:bgClr>
          </a:pattFill>
          <a:ln w="12700">
            <a:noFill/>
          </a:ln>
        </p:spPr>
        <p:style>
          <a:lnRef idx="2">
            <a:schemeClr val="accent1">
              <a:shade val="50000"/>
            </a:schemeClr>
          </a:lnRef>
          <a:fillRef idx="1">
            <a:schemeClr val="accent1"/>
          </a:fillRef>
          <a:effectRef idx="0">
            <a:schemeClr val="accent1"/>
          </a:effectRef>
          <a:fontRef idx="minor">
            <a:schemeClr val="lt1"/>
          </a:fontRef>
        </p:style>
        <p:txBody>
          <a:bodyPr lIns="118872" tIns="118872" rIns="118872" bIns="118872" rtlCol="0" anchor="ctr"/>
          <a:lstStyle/>
          <a:p>
            <a:pPr lvl="0" algn="ctr" defTabSz="457200">
              <a:lnSpc>
                <a:spcPct val="85000"/>
              </a:lnSpc>
            </a:pPr>
            <a:endParaRPr lang="en-US" dirty="0">
              <a:solidFill>
                <a:schemeClr val="bg1"/>
              </a:solidFill>
            </a:endParaRPr>
          </a:p>
        </p:txBody>
      </p:sp>
      <p:sp>
        <p:nvSpPr>
          <p:cNvPr id="6" name="Title 1"/>
          <p:cNvSpPr>
            <a:spLocks noGrp="1"/>
          </p:cNvSpPr>
          <p:nvPr>
            <p:ph type="title"/>
          </p:nvPr>
        </p:nvSpPr>
        <p:spPr>
          <a:xfrm>
            <a:off x="214313" y="319088"/>
            <a:ext cx="9332912" cy="723900"/>
          </a:xfrm>
        </p:spPr>
        <p:txBody>
          <a:bodyPr/>
          <a:lstStyle>
            <a:lvl1pPr>
              <a:defRPr>
                <a:solidFill>
                  <a:schemeClr val="bg1"/>
                </a:solidFill>
              </a:defRPr>
            </a:lvl1pPr>
          </a:lstStyle>
          <a:p>
            <a:r>
              <a:rPr lang="en-US"/>
              <a:t>Click to edit Master title style</a:t>
            </a:r>
          </a:p>
        </p:txBody>
      </p:sp>
      <p:sp>
        <p:nvSpPr>
          <p:cNvPr id="7" name="Footer Placeholder 2"/>
          <p:cNvSpPr>
            <a:spLocks noGrp="1"/>
          </p:cNvSpPr>
          <p:nvPr>
            <p:ph type="ftr" sz="quarter" idx="10"/>
          </p:nvPr>
        </p:nvSpPr>
        <p:spPr>
          <a:xfrm>
            <a:off x="211138" y="5202487"/>
            <a:ext cx="5014912" cy="200025"/>
          </a:xfrm>
        </p:spPr>
        <p:txBody>
          <a:bodyPr/>
          <a:lstStyle/>
          <a:p>
            <a:pPr>
              <a:defRPr/>
            </a:pPr>
            <a:r>
              <a:rPr lang="en-US"/>
              <a:t>© 2019 NetApp, Inc. All rights reserved. </a:t>
            </a:r>
            <a:endParaRPr lang="en-US" dirty="0"/>
          </a:p>
        </p:txBody>
      </p:sp>
      <p:sp>
        <p:nvSpPr>
          <p:cNvPr id="8" name="Slide Number Placeholder 3"/>
          <p:cNvSpPr>
            <a:spLocks noGrp="1"/>
          </p:cNvSpPr>
          <p:nvPr>
            <p:ph type="sldNum" sz="quarter" idx="11"/>
          </p:nvPr>
        </p:nvSpPr>
        <p:spPr>
          <a:xfrm>
            <a:off x="8889543" y="5189118"/>
            <a:ext cx="671050" cy="200025"/>
          </a:xfrm>
        </p:spPr>
        <p:txBody>
          <a:bodyPr/>
          <a:lstStyle/>
          <a:p>
            <a:fld id="{92978B7E-5EBE-134C-B481-E4E8CA36F800}" type="slidenum">
              <a:rPr lang="en-US" smtClean="0"/>
              <a:pPr/>
              <a:t>‹#›</a:t>
            </a:fld>
            <a:endParaRPr lang="en-US" dirty="0"/>
          </a:p>
        </p:txBody>
      </p:sp>
      <p:sp>
        <p:nvSpPr>
          <p:cNvPr id="9" name="Text Placeholder 2"/>
          <p:cNvSpPr>
            <a:spLocks noGrp="1"/>
          </p:cNvSpPr>
          <p:nvPr>
            <p:ph type="body" idx="12"/>
          </p:nvPr>
        </p:nvSpPr>
        <p:spPr bwMode="gray">
          <a:xfrm>
            <a:off x="215870" y="1025232"/>
            <a:ext cx="9328179" cy="184514"/>
          </a:xfrm>
        </p:spPr>
        <p:txBody>
          <a:bodyPr tIns="0" bIns="0">
            <a:noAutofit/>
          </a:bodyPr>
          <a:lstStyle>
            <a:lvl1pPr marL="0" indent="0">
              <a:lnSpc>
                <a:spcPct val="100000"/>
              </a:lnSpc>
              <a:spcBef>
                <a:spcPts val="0"/>
              </a:spcBef>
              <a:spcAft>
                <a:spcPts val="0"/>
              </a:spcAft>
              <a:buNone/>
              <a:defRPr sz="1400" b="0">
                <a:solidFill>
                  <a:srgbClr val="FFFFFF"/>
                </a:solidFill>
              </a:defRPr>
            </a:lvl1pPr>
            <a:lvl2pPr marL="366224" indent="0">
              <a:buNone/>
              <a:defRPr sz="1600" b="1"/>
            </a:lvl2pPr>
            <a:lvl3pPr marL="732447" indent="0">
              <a:buNone/>
              <a:defRPr sz="1500" b="1"/>
            </a:lvl3pPr>
            <a:lvl4pPr marL="1098669" indent="0">
              <a:buNone/>
              <a:defRPr sz="1300" b="1"/>
            </a:lvl4pPr>
            <a:lvl5pPr marL="1464893" indent="0">
              <a:buNone/>
              <a:defRPr sz="1300" b="1"/>
            </a:lvl5pPr>
            <a:lvl6pPr marL="1831117" indent="0">
              <a:buNone/>
              <a:defRPr sz="1300" b="1"/>
            </a:lvl6pPr>
            <a:lvl7pPr marL="2197340" indent="0">
              <a:buNone/>
              <a:defRPr sz="1300" b="1"/>
            </a:lvl7pPr>
            <a:lvl8pPr marL="2563563" indent="0">
              <a:buNone/>
              <a:defRPr sz="1300" b="1"/>
            </a:lvl8pPr>
            <a:lvl9pPr marL="2929787" indent="0">
              <a:buNone/>
              <a:defRPr sz="1300" b="1"/>
            </a:lvl9pPr>
          </a:lstStyle>
          <a:p>
            <a:pPr lvl="0"/>
            <a:r>
              <a:rPr lang="en-US"/>
              <a:t>Click to edit Master text styles</a:t>
            </a:r>
          </a:p>
        </p:txBody>
      </p:sp>
      <p:grpSp>
        <p:nvGrpSpPr>
          <p:cNvPr id="17" name="Group 16"/>
          <p:cNvGrpSpPr/>
          <p:nvPr userDrawn="1"/>
        </p:nvGrpSpPr>
        <p:grpSpPr>
          <a:xfrm>
            <a:off x="8253926" y="-57720"/>
            <a:ext cx="1368079" cy="1368079"/>
            <a:chOff x="8253926" y="-57720"/>
            <a:chExt cx="1368079" cy="1368079"/>
          </a:xfrm>
        </p:grpSpPr>
        <p:sp>
          <p:nvSpPr>
            <p:cNvPr id="16" name="Oval 15"/>
            <p:cNvSpPr/>
            <p:nvPr userDrawn="1"/>
          </p:nvSpPr>
          <p:spPr>
            <a:xfrm>
              <a:off x="8485405" y="150078"/>
              <a:ext cx="923539" cy="923539"/>
            </a:xfrm>
            <a:prstGeom prst="ellipse">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pic>
          <p:nvPicPr>
            <p:cNvPr id="15" name="image30.png" descr="Check-Mark-Circle-Solid_256.png"/>
            <p:cNvPicPr>
              <a:picLocks noChangeAspect="1"/>
            </p:cNvPicPr>
            <p:nvPr userDrawn="1"/>
          </p:nvPicPr>
          <p:blipFill>
            <a:blip r:embed="rId2" cstate="print">
              <a:duotone>
                <a:schemeClr val="accent1">
                  <a:shade val="45000"/>
                  <a:satMod val="135000"/>
                </a:schemeClr>
                <a:prstClr val="white"/>
              </a:duotone>
              <a:extLst/>
            </a:blip>
            <a:stretch>
              <a:fillRect/>
            </a:stretch>
          </p:blipFill>
          <p:spPr>
            <a:xfrm>
              <a:off x="8253926" y="-57720"/>
              <a:ext cx="1368079" cy="1368079"/>
            </a:xfrm>
            <a:prstGeom prst="rect">
              <a:avLst/>
            </a:prstGeom>
            <a:ln w="12700">
              <a:miter lim="400000"/>
            </a:ln>
          </p:spPr>
        </p:pic>
      </p:grpSp>
      <p:sp>
        <p:nvSpPr>
          <p:cNvPr id="11" name="Content Placeholder 3"/>
          <p:cNvSpPr>
            <a:spLocks noGrp="1"/>
          </p:cNvSpPr>
          <p:nvPr>
            <p:ph sz="quarter" idx="14"/>
          </p:nvPr>
        </p:nvSpPr>
        <p:spPr>
          <a:xfrm>
            <a:off x="210494" y="1524000"/>
            <a:ext cx="9329399" cy="3632200"/>
          </a:xfrm>
        </p:spPr>
        <p:txBody>
          <a:bodyPr>
            <a:noAutofit/>
          </a:bodyPr>
          <a:lstStyle>
            <a:lvl1pPr marL="182880" indent="-182880">
              <a:lnSpc>
                <a:spcPct val="100000"/>
              </a:lnSpc>
              <a:spcBef>
                <a:spcPts val="1000"/>
              </a:spcBef>
              <a:spcAft>
                <a:spcPts val="200"/>
              </a:spcAft>
              <a:buClr>
                <a:schemeClr val="tx2"/>
              </a:buClr>
              <a:buFont typeface="Wingdings" charset="2"/>
              <a:buChar char="§"/>
              <a:defRPr sz="2000"/>
            </a:lvl1pPr>
            <a:lvl2pPr marL="365760" indent="-182880">
              <a:lnSpc>
                <a:spcPct val="100000"/>
              </a:lnSpc>
              <a:spcBef>
                <a:spcPts val="0"/>
              </a:spcBef>
              <a:spcAft>
                <a:spcPts val="200"/>
              </a:spcAft>
              <a:buClr>
                <a:schemeClr val="tx1">
                  <a:lumMod val="50000"/>
                  <a:lumOff val="50000"/>
                </a:schemeClr>
              </a:buClr>
              <a:buFont typeface="Wingdings" charset="2"/>
              <a:buChar char="§"/>
              <a:defRPr sz="1600">
                <a:solidFill>
                  <a:schemeClr val="accent1"/>
                </a:solidFill>
              </a:defRPr>
            </a:lvl2pPr>
            <a:lvl3pPr marL="574675" indent="-173038">
              <a:lnSpc>
                <a:spcPct val="100000"/>
              </a:lnSpc>
              <a:spcBef>
                <a:spcPts val="0"/>
              </a:spcBef>
              <a:spcAft>
                <a:spcPts val="400"/>
              </a:spcAft>
              <a:defRPr sz="1600"/>
            </a:lvl3pPr>
            <a:lvl4pPr marL="741363" indent="-166688">
              <a:lnSpc>
                <a:spcPct val="100000"/>
              </a:lnSpc>
              <a:spcBef>
                <a:spcPts val="0"/>
              </a:spcBef>
              <a:spcAft>
                <a:spcPts val="400"/>
              </a:spcAft>
              <a:defRPr sz="1400"/>
            </a:lvl4pPr>
            <a:lvl5pPr marL="914400" indent="-173038">
              <a:lnSpc>
                <a:spcPct val="100000"/>
              </a:lnSpc>
              <a:spcBef>
                <a:spcPts val="0"/>
              </a:spcBef>
              <a:spcAft>
                <a:spcPts val="400"/>
              </a:spcAft>
              <a:defRPr sz="14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7544570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a:defRPr/>
            </a:pPr>
            <a:r>
              <a:rPr lang="en-US"/>
              <a:t>© 2019 NetApp, Inc. All rights reserved. </a:t>
            </a:r>
            <a:endParaRPr lang="en-US" dirty="0"/>
          </a:p>
        </p:txBody>
      </p:sp>
      <p:sp>
        <p:nvSpPr>
          <p:cNvPr id="4" name="Slide Number Placeholder 3"/>
          <p:cNvSpPr>
            <a:spLocks noGrp="1"/>
          </p:cNvSpPr>
          <p:nvPr>
            <p:ph type="sldNum" sz="quarter" idx="11"/>
          </p:nvPr>
        </p:nvSpPr>
        <p:spPr/>
        <p:txBody>
          <a:bodyPr/>
          <a:lstStyle/>
          <a:p>
            <a:fld id="{92978B7E-5EBE-134C-B481-E4E8CA36F800}" type="slidenum">
              <a:rPr lang="en-US" smtClean="0"/>
              <a:pPr/>
              <a:t>‹#›</a:t>
            </a:fld>
            <a:endParaRPr lang="en-US" dirty="0"/>
          </a:p>
        </p:txBody>
      </p:sp>
    </p:spTree>
    <p:extLst>
      <p:ext uri="{BB962C8B-B14F-4D97-AF65-F5344CB8AC3E}">
        <p14:creationId xmlns:p14="http://schemas.microsoft.com/office/powerpoint/2010/main" val="34935623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showMasterPhAnim="0" preserve="1" userDrawn="1">
  <p:cSld name="Blank Content Layout">
    <p:spTree>
      <p:nvGrpSpPr>
        <p:cNvPr id="1" name=""/>
        <p:cNvGrpSpPr/>
        <p:nvPr/>
      </p:nvGrpSpPr>
      <p:grpSpPr>
        <a:xfrm>
          <a:off x="0" y="0"/>
          <a:ext cx="0" cy="0"/>
          <a:chOff x="0" y="0"/>
          <a:chExt cx="0" cy="0"/>
        </a:xfrm>
      </p:grpSpPr>
      <p:sp>
        <p:nvSpPr>
          <p:cNvPr id="2" name="Rectangle 1"/>
          <p:cNvSpPr/>
          <p:nvPr userDrawn="1"/>
        </p:nvSpPr>
        <p:spPr>
          <a:xfrm>
            <a:off x="0" y="0"/>
            <a:ext cx="9756775" cy="185738"/>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4" name="Slide Number Placeholder 1"/>
          <p:cNvSpPr>
            <a:spLocks noGrp="1"/>
          </p:cNvSpPr>
          <p:nvPr>
            <p:ph type="sldNum" sz="quarter" idx="4"/>
          </p:nvPr>
        </p:nvSpPr>
        <p:spPr>
          <a:xfrm>
            <a:off x="8889543" y="5218128"/>
            <a:ext cx="671050" cy="17101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6" name="Text Placeholder 6"/>
          <p:cNvSpPr>
            <a:spLocks noGrp="1"/>
          </p:cNvSpPr>
          <p:nvPr>
            <p:ph type="body" sz="quarter" idx="16" hasCustomPrompt="1"/>
          </p:nvPr>
        </p:nvSpPr>
        <p:spPr>
          <a:xfrm>
            <a:off x="3248358" y="5218128"/>
            <a:ext cx="5507507" cy="171015"/>
          </a:xfrm>
          <a:prstGeom prst="rect">
            <a:avLst/>
          </a:prstGeom>
        </p:spPr>
        <p:txBody>
          <a:bodyPr lIns="73244" tIns="36623" rIns="73244" bIns="36623" anchor="ctr">
            <a:noAutofit/>
          </a:bodyPr>
          <a:lstStyle>
            <a:lvl1pPr marL="0" indent="0">
              <a:lnSpc>
                <a:spcPct val="100000"/>
              </a:lnSpc>
              <a:spcBef>
                <a:spcPts val="0"/>
              </a:spcBef>
              <a:spcAft>
                <a:spcPts val="0"/>
              </a:spcAft>
              <a:buFontTx/>
              <a:buNone/>
              <a:defRPr sz="800" baseline="0">
                <a:solidFill>
                  <a:schemeClr val="bg2"/>
                </a:solidFill>
              </a:defRPr>
            </a:lvl1pPr>
            <a:lvl2pPr marL="183112" indent="0">
              <a:buFontTx/>
              <a:buNone/>
              <a:defRPr sz="600">
                <a:solidFill>
                  <a:schemeClr val="bg2"/>
                </a:solidFill>
              </a:defRPr>
            </a:lvl2pPr>
            <a:lvl3pPr marL="366224" indent="0">
              <a:buFontTx/>
              <a:buNone/>
              <a:defRPr sz="600">
                <a:solidFill>
                  <a:schemeClr val="bg2"/>
                </a:solidFill>
              </a:defRPr>
            </a:lvl3pPr>
            <a:lvl4pPr marL="549336" indent="0">
              <a:buFontTx/>
              <a:buNone/>
              <a:defRPr sz="600">
                <a:solidFill>
                  <a:schemeClr val="bg2"/>
                </a:solidFill>
              </a:defRPr>
            </a:lvl4pPr>
            <a:lvl5pPr>
              <a:buFontTx/>
              <a:buNone/>
              <a:defRPr sz="600">
                <a:solidFill>
                  <a:schemeClr val="bg2"/>
                </a:solidFill>
              </a:defRPr>
            </a:lvl5pPr>
          </a:lstStyle>
          <a:p>
            <a:pPr lvl="0"/>
            <a:r>
              <a:rPr lang="en-US"/>
              <a:t>Click to insert source information</a:t>
            </a:r>
          </a:p>
        </p:txBody>
      </p:sp>
      <p:sp>
        <p:nvSpPr>
          <p:cNvPr id="7" name="Footer Placeholder 4"/>
          <p:cNvSpPr>
            <a:spLocks noGrp="1"/>
          </p:cNvSpPr>
          <p:nvPr>
            <p:ph type="ftr" sz="quarter" idx="3"/>
          </p:nvPr>
        </p:nvSpPr>
        <p:spPr>
          <a:xfrm>
            <a:off x="211138" y="5202487"/>
            <a:ext cx="3037220"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37281264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showMasterPhAnim="0" preserve="1" userDrawn="1">
  <p:cSld name="Video">
    <p:spTree>
      <p:nvGrpSpPr>
        <p:cNvPr id="1" name=""/>
        <p:cNvGrpSpPr/>
        <p:nvPr/>
      </p:nvGrpSpPr>
      <p:grpSpPr>
        <a:xfrm>
          <a:off x="0" y="0"/>
          <a:ext cx="0" cy="0"/>
          <a:chOff x="0" y="0"/>
          <a:chExt cx="0" cy="0"/>
        </a:xfrm>
      </p:grpSpPr>
      <p:sp>
        <p:nvSpPr>
          <p:cNvPr id="4" name="Rectangle 3"/>
          <p:cNvSpPr/>
          <p:nvPr userDrawn="1"/>
        </p:nvSpPr>
        <p:spPr>
          <a:xfrm>
            <a:off x="0" y="0"/>
            <a:ext cx="9756775" cy="185738"/>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28" name="Media Placeholder 2"/>
          <p:cNvSpPr>
            <a:spLocks noGrp="1"/>
          </p:cNvSpPr>
          <p:nvPr>
            <p:ph type="media" sz="quarter" idx="19"/>
          </p:nvPr>
        </p:nvSpPr>
        <p:spPr>
          <a:xfrm>
            <a:off x="1298702" y="453391"/>
            <a:ext cx="7159374" cy="4024630"/>
          </a:xfrm>
          <a:prstGeom prst="rect">
            <a:avLst/>
          </a:prstGeom>
        </p:spPr>
        <p:txBody>
          <a:bodyPr rtlCol="0" anchor="ctr">
            <a:noAutofit/>
          </a:bodyPr>
          <a:lstStyle>
            <a:lvl1pPr marL="0" indent="0" algn="ctr">
              <a:buNone/>
              <a:defRPr sz="1800" baseline="0"/>
            </a:lvl1pPr>
          </a:lstStyle>
          <a:p>
            <a:pPr lvl="0"/>
            <a:r>
              <a:rPr lang="en-US" noProof="0" dirty="0"/>
              <a:t>Click icon to add media</a:t>
            </a:r>
          </a:p>
        </p:txBody>
      </p:sp>
      <p:sp>
        <p:nvSpPr>
          <p:cNvPr id="5" name="Slide Number Placeholder 1"/>
          <p:cNvSpPr>
            <a:spLocks noGrp="1"/>
          </p:cNvSpPr>
          <p:nvPr>
            <p:ph type="sldNum" sz="quarter" idx="4"/>
          </p:nvPr>
        </p:nvSpPr>
        <p:spPr>
          <a:xfrm>
            <a:off x="8889543" y="5218128"/>
            <a:ext cx="671050" cy="17101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7" name="Text Placeholder 6"/>
          <p:cNvSpPr>
            <a:spLocks noGrp="1"/>
          </p:cNvSpPr>
          <p:nvPr>
            <p:ph type="body" sz="quarter" idx="16" hasCustomPrompt="1"/>
          </p:nvPr>
        </p:nvSpPr>
        <p:spPr>
          <a:xfrm>
            <a:off x="3248358" y="5218128"/>
            <a:ext cx="5507507" cy="171015"/>
          </a:xfrm>
          <a:prstGeom prst="rect">
            <a:avLst/>
          </a:prstGeom>
        </p:spPr>
        <p:txBody>
          <a:bodyPr lIns="73244" tIns="36623" rIns="73244" bIns="36623" anchor="ctr">
            <a:noAutofit/>
          </a:bodyPr>
          <a:lstStyle>
            <a:lvl1pPr marL="0" indent="0">
              <a:lnSpc>
                <a:spcPct val="100000"/>
              </a:lnSpc>
              <a:spcBef>
                <a:spcPts val="0"/>
              </a:spcBef>
              <a:spcAft>
                <a:spcPts val="0"/>
              </a:spcAft>
              <a:buFontTx/>
              <a:buNone/>
              <a:defRPr sz="800" baseline="0">
                <a:solidFill>
                  <a:schemeClr val="bg2"/>
                </a:solidFill>
              </a:defRPr>
            </a:lvl1pPr>
            <a:lvl2pPr marL="183112" indent="0">
              <a:buFontTx/>
              <a:buNone/>
              <a:defRPr sz="600">
                <a:solidFill>
                  <a:schemeClr val="bg2"/>
                </a:solidFill>
              </a:defRPr>
            </a:lvl2pPr>
            <a:lvl3pPr marL="366224" indent="0">
              <a:buFontTx/>
              <a:buNone/>
              <a:defRPr sz="600">
                <a:solidFill>
                  <a:schemeClr val="bg2"/>
                </a:solidFill>
              </a:defRPr>
            </a:lvl3pPr>
            <a:lvl4pPr marL="549336" indent="0">
              <a:buFontTx/>
              <a:buNone/>
              <a:defRPr sz="600">
                <a:solidFill>
                  <a:schemeClr val="bg2"/>
                </a:solidFill>
              </a:defRPr>
            </a:lvl4pPr>
            <a:lvl5pPr>
              <a:buFontTx/>
              <a:buNone/>
              <a:defRPr sz="600">
                <a:solidFill>
                  <a:schemeClr val="bg2"/>
                </a:solidFill>
              </a:defRPr>
            </a:lvl5pPr>
          </a:lstStyle>
          <a:p>
            <a:pPr lvl="0"/>
            <a:r>
              <a:rPr lang="en-US"/>
              <a:t>Click to insert source information</a:t>
            </a:r>
          </a:p>
        </p:txBody>
      </p:sp>
      <p:sp>
        <p:nvSpPr>
          <p:cNvPr id="8" name="Footer Placeholder 4"/>
          <p:cNvSpPr>
            <a:spLocks noGrp="1"/>
          </p:cNvSpPr>
          <p:nvPr>
            <p:ph type="ftr" sz="quarter" idx="3"/>
          </p:nvPr>
        </p:nvSpPr>
        <p:spPr>
          <a:xfrm>
            <a:off x="211138" y="5202487"/>
            <a:ext cx="3037220"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32200425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1"/>
          <p:cNvSpPr>
            <a:spLocks noGrp="1"/>
          </p:cNvSpPr>
          <p:nvPr>
            <p:ph type="sldNum" sz="quarter" idx="4"/>
          </p:nvPr>
        </p:nvSpPr>
        <p:spPr>
          <a:xfrm>
            <a:off x="8889543" y="5218128"/>
            <a:ext cx="671050" cy="17101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5" name="Text Placeholder 6"/>
          <p:cNvSpPr>
            <a:spLocks noGrp="1"/>
          </p:cNvSpPr>
          <p:nvPr>
            <p:ph type="body" sz="quarter" idx="16" hasCustomPrompt="1"/>
          </p:nvPr>
        </p:nvSpPr>
        <p:spPr>
          <a:xfrm>
            <a:off x="3248358" y="5218128"/>
            <a:ext cx="5507507" cy="171015"/>
          </a:xfrm>
          <a:prstGeom prst="rect">
            <a:avLst/>
          </a:prstGeom>
        </p:spPr>
        <p:txBody>
          <a:bodyPr lIns="73244" tIns="36623" rIns="73244" bIns="36623" anchor="ctr">
            <a:noAutofit/>
          </a:bodyPr>
          <a:lstStyle>
            <a:lvl1pPr marL="0" indent="0">
              <a:lnSpc>
                <a:spcPct val="100000"/>
              </a:lnSpc>
              <a:spcBef>
                <a:spcPts val="0"/>
              </a:spcBef>
              <a:spcAft>
                <a:spcPts val="0"/>
              </a:spcAft>
              <a:buFontTx/>
              <a:buNone/>
              <a:defRPr sz="800" baseline="0">
                <a:solidFill>
                  <a:schemeClr val="bg2"/>
                </a:solidFill>
              </a:defRPr>
            </a:lvl1pPr>
            <a:lvl2pPr marL="183112" indent="0">
              <a:buFontTx/>
              <a:buNone/>
              <a:defRPr sz="600">
                <a:solidFill>
                  <a:schemeClr val="bg2"/>
                </a:solidFill>
              </a:defRPr>
            </a:lvl2pPr>
            <a:lvl3pPr marL="366224" indent="0">
              <a:buFontTx/>
              <a:buNone/>
              <a:defRPr sz="600">
                <a:solidFill>
                  <a:schemeClr val="bg2"/>
                </a:solidFill>
              </a:defRPr>
            </a:lvl3pPr>
            <a:lvl4pPr marL="549336" indent="0">
              <a:buFontTx/>
              <a:buNone/>
              <a:defRPr sz="600">
                <a:solidFill>
                  <a:schemeClr val="bg2"/>
                </a:solidFill>
              </a:defRPr>
            </a:lvl4pPr>
            <a:lvl5pPr>
              <a:buFontTx/>
              <a:buNone/>
              <a:defRPr sz="600">
                <a:solidFill>
                  <a:schemeClr val="bg2"/>
                </a:solidFill>
              </a:defRPr>
            </a:lvl5pPr>
          </a:lstStyle>
          <a:p>
            <a:pPr lvl="0"/>
            <a:r>
              <a:rPr lang="en-US"/>
              <a:t>Click to insert source information</a:t>
            </a:r>
          </a:p>
        </p:txBody>
      </p:sp>
      <p:sp>
        <p:nvSpPr>
          <p:cNvPr id="6" name="Footer Placeholder 4"/>
          <p:cNvSpPr>
            <a:spLocks noGrp="1"/>
          </p:cNvSpPr>
          <p:nvPr>
            <p:ph type="ftr" sz="quarter" idx="3"/>
          </p:nvPr>
        </p:nvSpPr>
        <p:spPr>
          <a:xfrm>
            <a:off x="211138" y="5202487"/>
            <a:ext cx="3037220"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3489912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2042022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ntroductions">
    <p:spTree>
      <p:nvGrpSpPr>
        <p:cNvPr id="1" name=""/>
        <p:cNvGrpSpPr/>
        <p:nvPr/>
      </p:nvGrpSpPr>
      <p:grpSpPr>
        <a:xfrm>
          <a:off x="0" y="0"/>
          <a:ext cx="0" cy="0"/>
          <a:chOff x="0" y="0"/>
          <a:chExt cx="0" cy="0"/>
        </a:xfrm>
      </p:grpSpPr>
      <p:sp>
        <p:nvSpPr>
          <p:cNvPr id="4" name="Rectangle 3"/>
          <p:cNvSpPr/>
          <p:nvPr userDrawn="1"/>
        </p:nvSpPr>
        <p:spPr>
          <a:xfrm rot="5400000">
            <a:off x="-1866900" y="1866900"/>
            <a:ext cx="5486400" cy="175260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pic>
        <p:nvPicPr>
          <p:cNvPr id="5" name="Picture 4" descr="photo-sq11.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525" y="0"/>
            <a:ext cx="17621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hutterstock_152475515_lg.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0" y="3724275"/>
            <a:ext cx="1754188"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a:spLocks/>
          </p:cNvSpPr>
          <p:nvPr userDrawn="1"/>
        </p:nvSpPr>
        <p:spPr bwMode="gray">
          <a:xfrm>
            <a:off x="0" y="2617357"/>
            <a:ext cx="1752600" cy="998538"/>
          </a:xfrm>
          <a:prstGeom prst="rect">
            <a:avLst/>
          </a:prstGeom>
        </p:spPr>
        <p:txBody>
          <a:bodyPr lIns="73244" tIns="36623" rIns="73244" bIns="36623" anchor="b"/>
          <a:lstStyle>
            <a:lvl1pPr algn="l" defTabSz="732447" rtl="0" eaLnBrk="1" latinLnBrk="0" hangingPunct="1">
              <a:lnSpc>
                <a:spcPct val="95000"/>
              </a:lnSpc>
              <a:spcBef>
                <a:spcPct val="0"/>
              </a:spcBef>
              <a:buNone/>
              <a:defRPr sz="2800" b="0" kern="1200" baseline="0">
                <a:solidFill>
                  <a:schemeClr val="bg1"/>
                </a:solidFill>
                <a:latin typeface="+mj-lt"/>
                <a:ea typeface="+mj-ea"/>
                <a:cs typeface="+mj-cs"/>
              </a:defRPr>
            </a:lvl1pPr>
          </a:lstStyle>
          <a:p>
            <a:pPr algn="ctr">
              <a:defRPr/>
            </a:pPr>
            <a:r>
              <a:rPr lang="en-US" sz="2200" dirty="0"/>
              <a:t>Introductions</a:t>
            </a:r>
          </a:p>
        </p:txBody>
      </p:sp>
      <p:sp>
        <p:nvSpPr>
          <p:cNvPr id="10"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9" name="Footer Placeholder 4"/>
          <p:cNvSpPr>
            <a:spLocks noGrp="1"/>
          </p:cNvSpPr>
          <p:nvPr>
            <p:ph type="ftr" sz="quarter" idx="3"/>
          </p:nvPr>
        </p:nvSpPr>
        <p:spPr>
          <a:xfrm>
            <a:off x="208438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
        <p:nvSpPr>
          <p:cNvPr id="3" name="Content Placeholder 2"/>
          <p:cNvSpPr>
            <a:spLocks noGrp="1"/>
          </p:cNvSpPr>
          <p:nvPr>
            <p:ph sz="quarter" idx="10"/>
          </p:nvPr>
        </p:nvSpPr>
        <p:spPr>
          <a:xfrm>
            <a:off x="2095933" y="650874"/>
            <a:ext cx="7273925" cy="4035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0593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showMasterPhAnim="0" preserve="1" userDrawn="1">
  <p:cSld name="About this Course">
    <p:spTree>
      <p:nvGrpSpPr>
        <p:cNvPr id="1" name=""/>
        <p:cNvGrpSpPr/>
        <p:nvPr/>
      </p:nvGrpSpPr>
      <p:grpSpPr>
        <a:xfrm>
          <a:off x="0" y="0"/>
          <a:ext cx="0" cy="0"/>
          <a:chOff x="0" y="0"/>
          <a:chExt cx="0" cy="0"/>
        </a:xfrm>
      </p:grpSpPr>
      <p:sp>
        <p:nvSpPr>
          <p:cNvPr id="4" name="Rectangle 3"/>
          <p:cNvSpPr/>
          <p:nvPr userDrawn="1"/>
        </p:nvSpPr>
        <p:spPr>
          <a:xfrm rot="5400000">
            <a:off x="-1866900" y="1866900"/>
            <a:ext cx="5486400" cy="175260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5" name="Title 1"/>
          <p:cNvSpPr txBox="1">
            <a:spLocks/>
          </p:cNvSpPr>
          <p:nvPr userDrawn="1"/>
        </p:nvSpPr>
        <p:spPr bwMode="gray">
          <a:xfrm>
            <a:off x="82549" y="2822575"/>
            <a:ext cx="1380756" cy="800100"/>
          </a:xfrm>
          <a:prstGeom prst="rect">
            <a:avLst/>
          </a:prstGeom>
        </p:spPr>
        <p:txBody>
          <a:bodyPr lIns="73244" tIns="36623" rIns="73244" bIns="36623" anchor="b"/>
          <a:lstStyle>
            <a:lvl1pPr algn="l" defTabSz="732447" rtl="0" eaLnBrk="1" latinLnBrk="0" hangingPunct="1">
              <a:lnSpc>
                <a:spcPct val="95000"/>
              </a:lnSpc>
              <a:spcBef>
                <a:spcPct val="0"/>
              </a:spcBef>
              <a:buNone/>
              <a:defRPr sz="2800" b="0" kern="1200" baseline="0">
                <a:solidFill>
                  <a:schemeClr val="bg1"/>
                </a:solidFill>
                <a:latin typeface="+mj-lt"/>
                <a:ea typeface="+mj-ea"/>
                <a:cs typeface="+mj-cs"/>
              </a:defRPr>
            </a:lvl1pPr>
          </a:lstStyle>
          <a:p>
            <a:pPr>
              <a:defRPr/>
            </a:pPr>
            <a:r>
              <a:rPr lang="en-US" sz="2200" dirty="0"/>
              <a:t>About This</a:t>
            </a:r>
            <a:r>
              <a:rPr lang="en-US" sz="2200" baseline="0" dirty="0"/>
              <a:t> Course</a:t>
            </a:r>
            <a:endParaRPr lang="en-US" sz="2200" dirty="0"/>
          </a:p>
        </p:txBody>
      </p:sp>
      <p:pic>
        <p:nvPicPr>
          <p:cNvPr id="6" name="Picture 5" descr="20150209_00676.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525" y="0"/>
            <a:ext cx="1762125"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20150213_06062.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9525" y="3729038"/>
            <a:ext cx="1762125" cy="175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9" name="Footer Placeholder 4"/>
          <p:cNvSpPr>
            <a:spLocks noGrp="1"/>
          </p:cNvSpPr>
          <p:nvPr>
            <p:ph type="ftr" sz="quarter" idx="3"/>
          </p:nvPr>
        </p:nvSpPr>
        <p:spPr>
          <a:xfrm>
            <a:off x="209979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
        <p:nvSpPr>
          <p:cNvPr id="11" name="Content Placeholder 2"/>
          <p:cNvSpPr>
            <a:spLocks noGrp="1"/>
          </p:cNvSpPr>
          <p:nvPr>
            <p:ph sz="quarter" idx="10"/>
          </p:nvPr>
        </p:nvSpPr>
        <p:spPr>
          <a:xfrm>
            <a:off x="2095933" y="650874"/>
            <a:ext cx="7273925" cy="4035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7767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showMasterPhAnim="0" preserve="1" userDrawn="1">
  <p:cSld name="About this Module">
    <p:spTree>
      <p:nvGrpSpPr>
        <p:cNvPr id="1" name=""/>
        <p:cNvGrpSpPr/>
        <p:nvPr/>
      </p:nvGrpSpPr>
      <p:grpSpPr>
        <a:xfrm>
          <a:off x="0" y="0"/>
          <a:ext cx="0" cy="0"/>
          <a:chOff x="0" y="0"/>
          <a:chExt cx="0" cy="0"/>
        </a:xfrm>
      </p:grpSpPr>
      <p:sp>
        <p:nvSpPr>
          <p:cNvPr id="4" name="Rectangle 3"/>
          <p:cNvSpPr/>
          <p:nvPr userDrawn="1"/>
        </p:nvSpPr>
        <p:spPr>
          <a:xfrm rot="5400000">
            <a:off x="-1866900" y="1866900"/>
            <a:ext cx="5486400" cy="175260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5" name="Title 1"/>
          <p:cNvSpPr txBox="1">
            <a:spLocks/>
          </p:cNvSpPr>
          <p:nvPr userDrawn="1"/>
        </p:nvSpPr>
        <p:spPr bwMode="gray">
          <a:xfrm>
            <a:off x="82549" y="2822575"/>
            <a:ext cx="1380756" cy="800100"/>
          </a:xfrm>
          <a:prstGeom prst="rect">
            <a:avLst/>
          </a:prstGeom>
        </p:spPr>
        <p:txBody>
          <a:bodyPr lIns="73244" tIns="36623" rIns="73244" bIns="36623" anchor="b"/>
          <a:lstStyle>
            <a:lvl1pPr algn="l" defTabSz="732447" rtl="0" eaLnBrk="1" latinLnBrk="0" hangingPunct="1">
              <a:lnSpc>
                <a:spcPct val="95000"/>
              </a:lnSpc>
              <a:spcBef>
                <a:spcPct val="0"/>
              </a:spcBef>
              <a:buNone/>
              <a:defRPr sz="2800" b="0" kern="1200" baseline="0">
                <a:solidFill>
                  <a:schemeClr val="bg1"/>
                </a:solidFill>
                <a:latin typeface="+mj-lt"/>
                <a:ea typeface="+mj-ea"/>
                <a:cs typeface="+mj-cs"/>
              </a:defRPr>
            </a:lvl1pPr>
          </a:lstStyle>
          <a:p>
            <a:pPr>
              <a:defRPr/>
            </a:pPr>
            <a:r>
              <a:rPr lang="en-US" sz="2200" dirty="0"/>
              <a:t>About This</a:t>
            </a:r>
            <a:r>
              <a:rPr lang="en-US" sz="2200" baseline="0" dirty="0"/>
              <a:t> Module</a:t>
            </a:r>
            <a:endParaRPr lang="en-US" sz="2200" dirty="0"/>
          </a:p>
        </p:txBody>
      </p:sp>
      <p:pic>
        <p:nvPicPr>
          <p:cNvPr id="6" name="Picture 5" descr="20150209_00676.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525" y="0"/>
            <a:ext cx="1762125"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20150213_06062.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9525" y="3729038"/>
            <a:ext cx="1762125" cy="175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9" name="Footer Placeholder 4"/>
          <p:cNvSpPr>
            <a:spLocks noGrp="1"/>
          </p:cNvSpPr>
          <p:nvPr>
            <p:ph type="ftr" sz="quarter" idx="3"/>
          </p:nvPr>
        </p:nvSpPr>
        <p:spPr>
          <a:xfrm>
            <a:off x="209979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
        <p:nvSpPr>
          <p:cNvPr id="11" name="Content Placeholder 2"/>
          <p:cNvSpPr>
            <a:spLocks noGrp="1"/>
          </p:cNvSpPr>
          <p:nvPr>
            <p:ph sz="quarter" idx="10"/>
          </p:nvPr>
        </p:nvSpPr>
        <p:spPr>
          <a:xfrm>
            <a:off x="2095933" y="650874"/>
            <a:ext cx="7273925" cy="4035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7767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urse Agenda-no title">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92978B7E-5EBE-134C-B481-E4E8CA36F800}" type="slidenum">
              <a:rPr lang="en-US" smtClean="0"/>
              <a:pPr/>
              <a:t>‹#›</a:t>
            </a:fld>
            <a:endParaRPr lang="en-US" dirty="0"/>
          </a:p>
        </p:txBody>
      </p:sp>
      <p:sp>
        <p:nvSpPr>
          <p:cNvPr id="5" name="Rectangle 4"/>
          <p:cNvSpPr/>
          <p:nvPr userDrawn="1"/>
        </p:nvSpPr>
        <p:spPr>
          <a:xfrm rot="5400000">
            <a:off x="-1866901" y="1863727"/>
            <a:ext cx="5486401" cy="175260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6" name="Title 1"/>
          <p:cNvSpPr txBox="1">
            <a:spLocks/>
          </p:cNvSpPr>
          <p:nvPr userDrawn="1"/>
        </p:nvSpPr>
        <p:spPr bwMode="gray">
          <a:xfrm>
            <a:off x="64901" y="3077049"/>
            <a:ext cx="1607311" cy="548958"/>
          </a:xfrm>
          <a:prstGeom prst="rect">
            <a:avLst/>
          </a:prstGeom>
        </p:spPr>
        <p:txBody>
          <a:bodyPr wrap="square" lIns="73244" tIns="36623" rIns="73244" bIns="36623" anchor="b" anchorCtr="0">
            <a:noAutofit/>
          </a:bodyPr>
          <a:lstStyle>
            <a:lvl1pPr algn="l" defTabSz="732447" rtl="0" eaLnBrk="1" latinLnBrk="0" hangingPunct="1">
              <a:lnSpc>
                <a:spcPct val="95000"/>
              </a:lnSpc>
              <a:spcBef>
                <a:spcPct val="0"/>
              </a:spcBef>
              <a:buNone/>
              <a:defRPr sz="2800" b="0" kern="1200" baseline="0">
                <a:solidFill>
                  <a:schemeClr val="bg1"/>
                </a:solidFill>
                <a:latin typeface="+mj-lt"/>
                <a:ea typeface="+mj-ea"/>
                <a:cs typeface="+mj-cs"/>
              </a:defRPr>
            </a:lvl1pPr>
          </a:lstStyle>
          <a:p>
            <a:pPr algn="l"/>
            <a:r>
              <a:rPr lang="en-US" sz="2200" dirty="0"/>
              <a:t>Course Agenda</a:t>
            </a:r>
          </a:p>
        </p:txBody>
      </p:sp>
      <p:pic>
        <p:nvPicPr>
          <p:cNvPr id="7" name="Picture 6" descr="shutterstock_94577461_lg.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754466" cy="1746251"/>
          </a:xfrm>
          <a:prstGeom prst="rect">
            <a:avLst/>
          </a:prstGeom>
        </p:spPr>
      </p:pic>
      <p:pic>
        <p:nvPicPr>
          <p:cNvPr id="8" name="Picture 7" descr="20150212_00585.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04" y="3748521"/>
            <a:ext cx="1754570" cy="1749424"/>
          </a:xfrm>
          <a:prstGeom prst="rect">
            <a:avLst/>
          </a:prstGeom>
        </p:spPr>
      </p:pic>
      <p:sp>
        <p:nvSpPr>
          <p:cNvPr id="10" name="Footer Placeholder 4"/>
          <p:cNvSpPr>
            <a:spLocks noGrp="1"/>
          </p:cNvSpPr>
          <p:nvPr>
            <p:ph type="ftr" sz="quarter" idx="3"/>
          </p:nvPr>
        </p:nvSpPr>
        <p:spPr>
          <a:xfrm>
            <a:off x="2100766"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
        <p:nvSpPr>
          <p:cNvPr id="13" name="Content Placeholder 2"/>
          <p:cNvSpPr>
            <a:spLocks noGrp="1"/>
          </p:cNvSpPr>
          <p:nvPr>
            <p:ph sz="quarter" idx="10"/>
          </p:nvPr>
        </p:nvSpPr>
        <p:spPr>
          <a:xfrm>
            <a:off x="2100766" y="650874"/>
            <a:ext cx="7273925" cy="4035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8936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urse Agenda with title">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a:xfrm>
            <a:off x="8889543" y="5189118"/>
            <a:ext cx="671050" cy="200025"/>
          </a:xfrm>
        </p:spPr>
        <p:txBody>
          <a:bodyPr/>
          <a:lstStyle/>
          <a:p>
            <a:fld id="{92978B7E-5EBE-134C-B481-E4E8CA36F800}" type="slidenum">
              <a:rPr lang="en-US" smtClean="0"/>
              <a:pPr/>
              <a:t>‹#›</a:t>
            </a:fld>
            <a:endParaRPr lang="en-US" dirty="0"/>
          </a:p>
        </p:txBody>
      </p:sp>
      <p:sp>
        <p:nvSpPr>
          <p:cNvPr id="6" name="Rectangle 5"/>
          <p:cNvSpPr/>
          <p:nvPr userDrawn="1"/>
        </p:nvSpPr>
        <p:spPr>
          <a:xfrm rot="5400000">
            <a:off x="-1866901" y="1863727"/>
            <a:ext cx="5486401" cy="175260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7" name="Title 1"/>
          <p:cNvSpPr txBox="1">
            <a:spLocks/>
          </p:cNvSpPr>
          <p:nvPr userDrawn="1"/>
        </p:nvSpPr>
        <p:spPr bwMode="gray">
          <a:xfrm>
            <a:off x="64901" y="3077049"/>
            <a:ext cx="1607311" cy="548958"/>
          </a:xfrm>
          <a:prstGeom prst="rect">
            <a:avLst/>
          </a:prstGeom>
        </p:spPr>
        <p:txBody>
          <a:bodyPr wrap="square" lIns="73244" tIns="36623" rIns="73244" bIns="36623" anchor="b" anchorCtr="0">
            <a:noAutofit/>
          </a:bodyPr>
          <a:lstStyle>
            <a:lvl1pPr algn="l" defTabSz="732447" rtl="0" eaLnBrk="1" latinLnBrk="0" hangingPunct="1">
              <a:lnSpc>
                <a:spcPct val="95000"/>
              </a:lnSpc>
              <a:spcBef>
                <a:spcPct val="0"/>
              </a:spcBef>
              <a:buNone/>
              <a:defRPr sz="2800" b="0" kern="1200" baseline="0">
                <a:solidFill>
                  <a:schemeClr val="bg1"/>
                </a:solidFill>
                <a:latin typeface="+mj-lt"/>
                <a:ea typeface="+mj-ea"/>
                <a:cs typeface="+mj-cs"/>
              </a:defRPr>
            </a:lvl1pPr>
          </a:lstStyle>
          <a:p>
            <a:pPr algn="l"/>
            <a:r>
              <a:rPr lang="en-US" sz="2200" dirty="0"/>
              <a:t>Course Agenda</a:t>
            </a:r>
          </a:p>
        </p:txBody>
      </p:sp>
      <p:pic>
        <p:nvPicPr>
          <p:cNvPr id="8" name="Picture 7" descr="shutterstock_94577461_lg.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754466" cy="1746251"/>
          </a:xfrm>
          <a:prstGeom prst="rect">
            <a:avLst/>
          </a:prstGeom>
        </p:spPr>
      </p:pic>
      <p:pic>
        <p:nvPicPr>
          <p:cNvPr id="9" name="Picture 8" descr="20150212_00585.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04" y="3748521"/>
            <a:ext cx="1754570" cy="1749424"/>
          </a:xfrm>
          <a:prstGeom prst="rect">
            <a:avLst/>
          </a:prstGeom>
        </p:spPr>
      </p:pic>
      <p:sp>
        <p:nvSpPr>
          <p:cNvPr id="10" name="Title 1"/>
          <p:cNvSpPr>
            <a:spLocks noGrp="1"/>
          </p:cNvSpPr>
          <p:nvPr>
            <p:ph type="title"/>
          </p:nvPr>
        </p:nvSpPr>
        <p:spPr>
          <a:xfrm>
            <a:off x="2099798" y="319264"/>
            <a:ext cx="7273925" cy="723836"/>
          </a:xfrm>
          <a:prstGeom prst="rect">
            <a:avLst/>
          </a:prstGeom>
        </p:spPr>
        <p:txBody>
          <a:bodyPr/>
          <a:lstStyle>
            <a:lvl1pPr>
              <a:defRPr>
                <a:solidFill>
                  <a:schemeClr val="accent1"/>
                </a:solidFill>
              </a:defRPr>
            </a:lvl1pPr>
          </a:lstStyle>
          <a:p>
            <a:r>
              <a:rPr lang="en-US"/>
              <a:t>Click to edit Master title style</a:t>
            </a:r>
          </a:p>
        </p:txBody>
      </p:sp>
      <p:sp>
        <p:nvSpPr>
          <p:cNvPr id="11" name="Footer Placeholder 4"/>
          <p:cNvSpPr>
            <a:spLocks noGrp="1"/>
          </p:cNvSpPr>
          <p:nvPr>
            <p:ph type="ftr" sz="quarter" idx="3"/>
          </p:nvPr>
        </p:nvSpPr>
        <p:spPr>
          <a:xfrm>
            <a:off x="209979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
        <p:nvSpPr>
          <p:cNvPr id="12" name="Content Placeholder 2"/>
          <p:cNvSpPr>
            <a:spLocks noGrp="1"/>
          </p:cNvSpPr>
          <p:nvPr>
            <p:ph sz="quarter" idx="10"/>
          </p:nvPr>
        </p:nvSpPr>
        <p:spPr>
          <a:xfrm>
            <a:off x="2099798" y="1093899"/>
            <a:ext cx="7273925" cy="4035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295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Intro slide">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a:xfrm>
            <a:off x="8889543" y="5189118"/>
            <a:ext cx="671050" cy="200025"/>
          </a:xfrm>
        </p:spPr>
        <p:txBody>
          <a:bodyPr/>
          <a:lstStyle/>
          <a:p>
            <a:fld id="{92978B7E-5EBE-134C-B481-E4E8CA36F800}" type="slidenum">
              <a:rPr lang="en-US" smtClean="0"/>
              <a:pPr/>
              <a:t>‹#›</a:t>
            </a:fld>
            <a:endParaRPr lang="en-US" dirty="0"/>
          </a:p>
        </p:txBody>
      </p:sp>
      <p:sp>
        <p:nvSpPr>
          <p:cNvPr id="6" name="Rectangle 5"/>
          <p:cNvSpPr/>
          <p:nvPr userDrawn="1"/>
        </p:nvSpPr>
        <p:spPr>
          <a:xfrm rot="5400000">
            <a:off x="-1866901" y="1863727"/>
            <a:ext cx="5486401" cy="175260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11" name="Title 1"/>
          <p:cNvSpPr>
            <a:spLocks noGrp="1"/>
          </p:cNvSpPr>
          <p:nvPr>
            <p:ph type="title"/>
          </p:nvPr>
        </p:nvSpPr>
        <p:spPr>
          <a:xfrm>
            <a:off x="2099798" y="319264"/>
            <a:ext cx="7273925" cy="723836"/>
          </a:xfrm>
          <a:prstGeom prst="rect">
            <a:avLst/>
          </a:prstGeom>
        </p:spPr>
        <p:txBody>
          <a:bodyPr/>
          <a:lstStyle>
            <a:lvl1pPr>
              <a:defRPr>
                <a:solidFill>
                  <a:schemeClr val="accent1"/>
                </a:solidFill>
              </a:defRPr>
            </a:lvl1pPr>
          </a:lstStyle>
          <a:p>
            <a:r>
              <a:rPr lang="en-US"/>
              <a:t>Click to edit Master title style</a:t>
            </a:r>
          </a:p>
        </p:txBody>
      </p:sp>
      <p:sp>
        <p:nvSpPr>
          <p:cNvPr id="10" name="Footer Placeholder 4"/>
          <p:cNvSpPr>
            <a:spLocks noGrp="1"/>
          </p:cNvSpPr>
          <p:nvPr>
            <p:ph type="ftr" sz="quarter" idx="3"/>
          </p:nvPr>
        </p:nvSpPr>
        <p:spPr>
          <a:xfrm>
            <a:off x="209979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
        <p:nvSpPr>
          <p:cNvPr id="13" name="Content Placeholder 2"/>
          <p:cNvSpPr>
            <a:spLocks noGrp="1"/>
          </p:cNvSpPr>
          <p:nvPr>
            <p:ph sz="quarter" idx="10"/>
          </p:nvPr>
        </p:nvSpPr>
        <p:spPr>
          <a:xfrm>
            <a:off x="2099798" y="1093899"/>
            <a:ext cx="7273925" cy="4035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 name="Picture 1" descr="20150213_01479.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754806" cy="1754724"/>
          </a:xfrm>
          <a:prstGeom prst="rect">
            <a:avLst/>
          </a:prstGeom>
        </p:spPr>
      </p:pic>
      <p:pic>
        <p:nvPicPr>
          <p:cNvPr id="3" name="Picture 2" descr="20150210_00582.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 y="3731888"/>
            <a:ext cx="1751889" cy="1754512"/>
          </a:xfrm>
          <a:prstGeom prst="rect">
            <a:avLst/>
          </a:prstGeom>
        </p:spPr>
      </p:pic>
    </p:spTree>
    <p:extLst>
      <p:ext uri="{BB962C8B-B14F-4D97-AF65-F5344CB8AC3E}">
        <p14:creationId xmlns:p14="http://schemas.microsoft.com/office/powerpoint/2010/main" val="231837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showMasterPhAnim="0" preserve="1" userDrawn="1">
  <p:cSld name="Module/Knowledge Ck">
    <p:spTree>
      <p:nvGrpSpPr>
        <p:cNvPr id="1" name=""/>
        <p:cNvGrpSpPr/>
        <p:nvPr/>
      </p:nvGrpSpPr>
      <p:grpSpPr>
        <a:xfrm>
          <a:off x="0" y="0"/>
          <a:ext cx="0" cy="0"/>
          <a:chOff x="0" y="0"/>
          <a:chExt cx="0" cy="0"/>
        </a:xfrm>
      </p:grpSpPr>
      <p:sp>
        <p:nvSpPr>
          <p:cNvPr id="4" name="Rectangle 3"/>
          <p:cNvSpPr/>
          <p:nvPr userDrawn="1"/>
        </p:nvSpPr>
        <p:spPr>
          <a:xfrm>
            <a:off x="0" y="0"/>
            <a:ext cx="9756775" cy="1752600"/>
          </a:xfrm>
          <a:prstGeom prst="rect">
            <a:avLst/>
          </a:prstGeom>
          <a:solidFill>
            <a:schemeClr val="accent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pic>
        <p:nvPicPr>
          <p:cNvPr id="5" name="Picture 4" descr="photo-sq8.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0" y="0"/>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photo-sq6.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1739900" y="0"/>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photo-sq13.jpg"/>
          <p:cNvPicPr>
            <a:picLocks noChangeAspect="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479800" y="0"/>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14" name="Title 1"/>
          <p:cNvSpPr>
            <a:spLocks noGrp="1"/>
          </p:cNvSpPr>
          <p:nvPr>
            <p:ph type="ctrTitle"/>
          </p:nvPr>
        </p:nvSpPr>
        <p:spPr bwMode="gray">
          <a:xfrm>
            <a:off x="1739530" y="2043330"/>
            <a:ext cx="7804520" cy="1559640"/>
          </a:xfrm>
          <a:prstGeom prst="rect">
            <a:avLst/>
          </a:prstGeom>
        </p:spPr>
        <p:txBody>
          <a:bodyPr wrap="square" lIns="73244" tIns="36623" rIns="73244" bIns="36623">
            <a:noAutofit/>
          </a:bodyPr>
          <a:lstStyle>
            <a:lvl1pPr algn="l">
              <a:lnSpc>
                <a:spcPct val="90000"/>
              </a:lnSpc>
              <a:defRPr sz="2800" b="0">
                <a:solidFill>
                  <a:schemeClr val="accent1"/>
                </a:solidFill>
              </a:defRPr>
            </a:lvl1pPr>
          </a:lstStyle>
          <a:p>
            <a:r>
              <a:rPr lang="en-US"/>
              <a:t>Click to edit Master title style</a:t>
            </a:r>
          </a:p>
        </p:txBody>
      </p:sp>
      <p:sp>
        <p:nvSpPr>
          <p:cNvPr id="15" name="Text Placeholder 24"/>
          <p:cNvSpPr>
            <a:spLocks noGrp="1"/>
          </p:cNvSpPr>
          <p:nvPr>
            <p:ph type="body" sz="quarter" idx="10"/>
          </p:nvPr>
        </p:nvSpPr>
        <p:spPr bwMode="gray">
          <a:xfrm>
            <a:off x="1739530" y="3817664"/>
            <a:ext cx="7804520" cy="892388"/>
          </a:xfrm>
          <a:prstGeom prst="rect">
            <a:avLst/>
          </a:prstGeom>
        </p:spPr>
        <p:txBody>
          <a:bodyPr wrap="square" lIns="73244" tIns="36623" rIns="73244" bIns="36623">
            <a:noAutofit/>
          </a:bodyPr>
          <a:lstStyle>
            <a:lvl1pPr marL="0" indent="0">
              <a:lnSpc>
                <a:spcPct val="100000"/>
              </a:lnSpc>
              <a:buFont typeface="Arial" panose="020B0604020202020204" pitchFamily="34" charset="0"/>
              <a:buChar char="​"/>
              <a:defRPr sz="1800" b="0">
                <a:solidFill>
                  <a:schemeClr val="tx1"/>
                </a:solidFill>
              </a:defRPr>
            </a:lvl1pPr>
            <a:lvl2pPr marL="0" indent="0">
              <a:lnSpc>
                <a:spcPct val="100000"/>
              </a:lnSpc>
              <a:buFont typeface="Arial" panose="020B0604020202020204" pitchFamily="34" charset="0"/>
              <a:buChar char="​"/>
              <a:defRPr sz="1400" b="0">
                <a:solidFill>
                  <a:schemeClr val="tx1"/>
                </a:solidFill>
              </a:defRPr>
            </a:lvl2pPr>
            <a:lvl3pPr marL="0" indent="0">
              <a:lnSpc>
                <a:spcPct val="85000"/>
              </a:lnSpc>
              <a:buFont typeface="Arial" panose="020B0604020202020204" pitchFamily="34" charset="0"/>
              <a:buChar char="​"/>
              <a:defRPr sz="1300" b="0">
                <a:solidFill>
                  <a:schemeClr val="bg2"/>
                </a:solidFill>
              </a:defRPr>
            </a:lvl3pPr>
            <a:lvl4pPr marL="0" indent="0">
              <a:lnSpc>
                <a:spcPct val="85000"/>
              </a:lnSpc>
              <a:buFont typeface="Arial" panose="020B0604020202020204" pitchFamily="34" charset="0"/>
              <a:buChar char="​"/>
              <a:defRPr sz="1300" b="0">
                <a:solidFill>
                  <a:schemeClr val="bg2"/>
                </a:solidFill>
              </a:defRPr>
            </a:lvl4pPr>
            <a:lvl5pPr marL="0" indent="0">
              <a:lnSpc>
                <a:spcPct val="85000"/>
              </a:lnSpc>
              <a:buFont typeface="Arial" panose="020B0604020202020204" pitchFamily="34" charset="0"/>
              <a:buChar char="​"/>
              <a:defRPr sz="1300" b="0">
                <a:solidFill>
                  <a:schemeClr val="bg2"/>
                </a:solidFill>
              </a:defRPr>
            </a:lvl5pPr>
          </a:lstStyle>
          <a:p>
            <a:pPr lvl="0"/>
            <a:r>
              <a:rPr lang="en-US"/>
              <a:t>Click to edit Master text styles</a:t>
            </a:r>
          </a:p>
          <a:p>
            <a:pPr lvl="1"/>
            <a:r>
              <a:rPr lang="en-US"/>
              <a:t>Second level</a:t>
            </a:r>
          </a:p>
        </p:txBody>
      </p:sp>
      <p:sp>
        <p:nvSpPr>
          <p:cNvPr id="10" name="Footer Placeholder 4"/>
          <p:cNvSpPr>
            <a:spLocks noGrp="1"/>
          </p:cNvSpPr>
          <p:nvPr>
            <p:ph type="ftr" sz="quarter" idx="3"/>
          </p:nvPr>
        </p:nvSpPr>
        <p:spPr>
          <a:xfrm>
            <a:off x="21113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3734779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4313" y="319088"/>
            <a:ext cx="9332912"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73244" tIns="36623" rIns="73244" bIns="36623" numCol="1" anchor="b"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11138" y="1295400"/>
            <a:ext cx="9332912" cy="358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73244" tIns="36623" rIns="73244" bIns="3662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3"/>
          </p:nvPr>
        </p:nvSpPr>
        <p:spPr>
          <a:xfrm>
            <a:off x="21113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
        <p:nvSpPr>
          <p:cNvPr id="2"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Tree>
    <p:extLst>
      <p:ext uri="{BB962C8B-B14F-4D97-AF65-F5344CB8AC3E}">
        <p14:creationId xmlns:p14="http://schemas.microsoft.com/office/powerpoint/2010/main" val="478353049"/>
      </p:ext>
    </p:extLst>
  </p:cSld>
  <p:clrMap bg1="lt1" tx1="dk1" bg2="lt2" tx2="dk2" accent1="accent1" accent2="accent2" accent3="accent3" accent4="accent4" accent5="accent5" accent6="accent6" hlink="hlink" folHlink="folHlink"/>
  <p:sldLayoutIdLst>
    <p:sldLayoutId id="2147483865" r:id="rId1"/>
    <p:sldLayoutId id="2147483867" r:id="rId2"/>
    <p:sldLayoutId id="2147483866" r:id="rId3"/>
    <p:sldLayoutId id="2147483868" r:id="rId4"/>
    <p:sldLayoutId id="2147483893" r:id="rId5"/>
    <p:sldLayoutId id="2147483878" r:id="rId6"/>
    <p:sldLayoutId id="2147483888" r:id="rId7"/>
    <p:sldLayoutId id="2147483879" r:id="rId8"/>
    <p:sldLayoutId id="2147483869" r:id="rId9"/>
    <p:sldLayoutId id="2147483880" r:id="rId10"/>
    <p:sldLayoutId id="2147483881" r:id="rId11"/>
    <p:sldLayoutId id="2147483883" r:id="rId12"/>
    <p:sldLayoutId id="2147483882" r:id="rId13"/>
    <p:sldLayoutId id="2147483884" r:id="rId14"/>
    <p:sldLayoutId id="2147483870" r:id="rId15"/>
    <p:sldLayoutId id="2147483871" r:id="rId16"/>
    <p:sldLayoutId id="2147483872" r:id="rId17"/>
    <p:sldLayoutId id="2147483873" r:id="rId18"/>
    <p:sldLayoutId id="2147483874" r:id="rId19"/>
    <p:sldLayoutId id="2147483892" r:id="rId20"/>
    <p:sldLayoutId id="2147483885" r:id="rId21"/>
    <p:sldLayoutId id="2147483886" r:id="rId22"/>
    <p:sldLayoutId id="2147483890" r:id="rId23"/>
    <p:sldLayoutId id="2147483889" r:id="rId24"/>
    <p:sldLayoutId id="2147483875" r:id="rId25"/>
    <p:sldLayoutId id="2147483876" r:id="rId26"/>
    <p:sldLayoutId id="2147483877" r:id="rId27"/>
    <p:sldLayoutId id="2147483895" r:id="rId28"/>
  </p:sldLayoutIdLst>
  <p:hf hdr="0" dt="0"/>
  <p:txStyles>
    <p:titleStyle>
      <a:lvl1pPr algn="l" defTabSz="731838" rtl="0" eaLnBrk="0" fontAlgn="base" hangingPunct="0">
        <a:lnSpc>
          <a:spcPct val="90000"/>
        </a:lnSpc>
        <a:spcBef>
          <a:spcPct val="0"/>
        </a:spcBef>
        <a:spcAft>
          <a:spcPct val="0"/>
        </a:spcAft>
        <a:defRPr sz="2800" kern="1200">
          <a:solidFill>
            <a:schemeClr val="accent1"/>
          </a:solidFill>
          <a:latin typeface="+mj-lt"/>
          <a:ea typeface="ＭＳ Ｐゴシック" charset="0"/>
          <a:cs typeface="ＭＳ Ｐゴシック" charset="0"/>
        </a:defRPr>
      </a:lvl1pPr>
      <a:lvl2pPr algn="l" defTabSz="731838" rtl="0" eaLnBrk="0" fontAlgn="base" hangingPunct="0">
        <a:lnSpc>
          <a:spcPct val="90000"/>
        </a:lnSpc>
        <a:spcBef>
          <a:spcPct val="0"/>
        </a:spcBef>
        <a:spcAft>
          <a:spcPct val="0"/>
        </a:spcAft>
        <a:defRPr sz="2800">
          <a:solidFill>
            <a:schemeClr val="accent1"/>
          </a:solidFill>
          <a:latin typeface="Arial" charset="0"/>
          <a:ea typeface="ＭＳ Ｐゴシック" charset="0"/>
          <a:cs typeface="ＭＳ Ｐゴシック" charset="0"/>
        </a:defRPr>
      </a:lvl2pPr>
      <a:lvl3pPr algn="l" defTabSz="731838" rtl="0" eaLnBrk="0" fontAlgn="base" hangingPunct="0">
        <a:lnSpc>
          <a:spcPct val="90000"/>
        </a:lnSpc>
        <a:spcBef>
          <a:spcPct val="0"/>
        </a:spcBef>
        <a:spcAft>
          <a:spcPct val="0"/>
        </a:spcAft>
        <a:defRPr sz="2800">
          <a:solidFill>
            <a:schemeClr val="accent1"/>
          </a:solidFill>
          <a:latin typeface="Arial" charset="0"/>
          <a:ea typeface="ＭＳ Ｐゴシック" charset="0"/>
          <a:cs typeface="ＭＳ Ｐゴシック" charset="0"/>
        </a:defRPr>
      </a:lvl3pPr>
      <a:lvl4pPr algn="l" defTabSz="731838" rtl="0" eaLnBrk="0" fontAlgn="base" hangingPunct="0">
        <a:lnSpc>
          <a:spcPct val="90000"/>
        </a:lnSpc>
        <a:spcBef>
          <a:spcPct val="0"/>
        </a:spcBef>
        <a:spcAft>
          <a:spcPct val="0"/>
        </a:spcAft>
        <a:defRPr sz="2800">
          <a:solidFill>
            <a:schemeClr val="accent1"/>
          </a:solidFill>
          <a:latin typeface="Arial" charset="0"/>
          <a:ea typeface="ＭＳ Ｐゴシック" charset="0"/>
          <a:cs typeface="ＭＳ Ｐゴシック" charset="0"/>
        </a:defRPr>
      </a:lvl4pPr>
      <a:lvl5pPr algn="l" defTabSz="731838" rtl="0" eaLnBrk="0" fontAlgn="base" hangingPunct="0">
        <a:lnSpc>
          <a:spcPct val="90000"/>
        </a:lnSpc>
        <a:spcBef>
          <a:spcPct val="0"/>
        </a:spcBef>
        <a:spcAft>
          <a:spcPct val="0"/>
        </a:spcAft>
        <a:defRPr sz="2800">
          <a:solidFill>
            <a:schemeClr val="accent1"/>
          </a:solidFill>
          <a:latin typeface="Arial" charset="0"/>
          <a:ea typeface="ＭＳ Ｐゴシック" charset="0"/>
          <a:cs typeface="ＭＳ Ｐゴシック" charset="0"/>
        </a:defRPr>
      </a:lvl5pPr>
      <a:lvl6pPr marL="457200" algn="l" defTabSz="731838" rtl="0" fontAlgn="base">
        <a:lnSpc>
          <a:spcPct val="90000"/>
        </a:lnSpc>
        <a:spcBef>
          <a:spcPct val="0"/>
        </a:spcBef>
        <a:spcAft>
          <a:spcPct val="0"/>
        </a:spcAft>
        <a:defRPr sz="2800">
          <a:solidFill>
            <a:schemeClr val="accent1"/>
          </a:solidFill>
          <a:latin typeface="Arial" charset="0"/>
          <a:ea typeface="ＭＳ Ｐゴシック" charset="0"/>
          <a:cs typeface="ＭＳ Ｐゴシック" charset="0"/>
        </a:defRPr>
      </a:lvl6pPr>
      <a:lvl7pPr marL="914400" algn="l" defTabSz="731838" rtl="0" fontAlgn="base">
        <a:lnSpc>
          <a:spcPct val="90000"/>
        </a:lnSpc>
        <a:spcBef>
          <a:spcPct val="0"/>
        </a:spcBef>
        <a:spcAft>
          <a:spcPct val="0"/>
        </a:spcAft>
        <a:defRPr sz="2800">
          <a:solidFill>
            <a:schemeClr val="accent1"/>
          </a:solidFill>
          <a:latin typeface="Arial" charset="0"/>
          <a:ea typeface="ＭＳ Ｐゴシック" charset="0"/>
          <a:cs typeface="ＭＳ Ｐゴシック" charset="0"/>
        </a:defRPr>
      </a:lvl7pPr>
      <a:lvl8pPr marL="1371600" algn="l" defTabSz="731838" rtl="0" fontAlgn="base">
        <a:lnSpc>
          <a:spcPct val="90000"/>
        </a:lnSpc>
        <a:spcBef>
          <a:spcPct val="0"/>
        </a:spcBef>
        <a:spcAft>
          <a:spcPct val="0"/>
        </a:spcAft>
        <a:defRPr sz="2800">
          <a:solidFill>
            <a:schemeClr val="accent1"/>
          </a:solidFill>
          <a:latin typeface="Arial" charset="0"/>
          <a:ea typeface="ＭＳ Ｐゴシック" charset="0"/>
          <a:cs typeface="ＭＳ Ｐゴシック" charset="0"/>
        </a:defRPr>
      </a:lvl8pPr>
      <a:lvl9pPr marL="1828800" algn="l" defTabSz="731838" rtl="0" fontAlgn="base">
        <a:lnSpc>
          <a:spcPct val="90000"/>
        </a:lnSpc>
        <a:spcBef>
          <a:spcPct val="0"/>
        </a:spcBef>
        <a:spcAft>
          <a:spcPct val="0"/>
        </a:spcAft>
        <a:defRPr sz="2800">
          <a:solidFill>
            <a:schemeClr val="accent1"/>
          </a:solidFill>
          <a:latin typeface="Arial" charset="0"/>
          <a:ea typeface="ＭＳ Ｐゴシック" charset="0"/>
          <a:cs typeface="ＭＳ Ｐゴシック" charset="0"/>
        </a:defRPr>
      </a:lvl9pPr>
    </p:titleStyle>
    <p:bodyStyle>
      <a:lvl1pPr marL="187325" indent="-187325" algn="l" defTabSz="731838" rtl="0" eaLnBrk="0" fontAlgn="base" hangingPunct="0">
        <a:lnSpc>
          <a:spcPct val="100000"/>
        </a:lnSpc>
        <a:spcBef>
          <a:spcPts val="1000"/>
        </a:spcBef>
        <a:spcAft>
          <a:spcPts val="200"/>
        </a:spcAft>
        <a:buClr>
          <a:schemeClr val="tx2"/>
        </a:buClr>
        <a:buFont typeface="Wingdings" charset="0"/>
        <a:buChar char="§"/>
        <a:defRPr sz="2000" kern="1200">
          <a:solidFill>
            <a:schemeClr val="tx1"/>
          </a:solidFill>
          <a:latin typeface="+mn-lt"/>
          <a:ea typeface="ＭＳ Ｐゴシック" charset="0"/>
          <a:cs typeface="ＭＳ Ｐゴシック" charset="0"/>
        </a:defRPr>
      </a:lvl1pPr>
      <a:lvl2pPr marL="365125" indent="-182563" algn="l" defTabSz="731838" rtl="0" eaLnBrk="0" fontAlgn="base" hangingPunct="0">
        <a:lnSpc>
          <a:spcPct val="100000"/>
        </a:lnSpc>
        <a:spcBef>
          <a:spcPts val="0"/>
        </a:spcBef>
        <a:spcAft>
          <a:spcPts val="200"/>
        </a:spcAft>
        <a:buClr>
          <a:schemeClr val="bg2"/>
        </a:buClr>
        <a:buFont typeface="Wingdings" charset="0"/>
        <a:buChar char="§"/>
        <a:defRPr sz="1600" kern="1200">
          <a:solidFill>
            <a:schemeClr val="tx1"/>
          </a:solidFill>
          <a:latin typeface="+mn-lt"/>
          <a:ea typeface="ＭＳ Ｐゴシック" charset="0"/>
          <a:cs typeface="+mn-cs"/>
        </a:defRPr>
      </a:lvl2pPr>
      <a:lvl3pPr marL="549275" indent="-182563" algn="l" defTabSz="731838" rtl="0" eaLnBrk="0" fontAlgn="base" hangingPunct="0">
        <a:lnSpc>
          <a:spcPct val="100000"/>
        </a:lnSpc>
        <a:spcBef>
          <a:spcPts val="0"/>
        </a:spcBef>
        <a:spcAft>
          <a:spcPts val="200"/>
        </a:spcAft>
        <a:buClr>
          <a:schemeClr val="bg2"/>
        </a:buClr>
        <a:buFont typeface="Wingdings" charset="0"/>
        <a:buChar char="§"/>
        <a:defRPr sz="1400" kern="1200">
          <a:solidFill>
            <a:schemeClr val="tx1"/>
          </a:solidFill>
          <a:latin typeface="+mn-lt"/>
          <a:ea typeface="ＭＳ Ｐゴシック" charset="0"/>
          <a:cs typeface="+mn-cs"/>
        </a:defRPr>
      </a:lvl3pPr>
      <a:lvl4pPr marL="731838" indent="-182563" algn="l" defTabSz="731838" rtl="0" eaLnBrk="0" fontAlgn="base" hangingPunct="0">
        <a:lnSpc>
          <a:spcPct val="100000"/>
        </a:lnSpc>
        <a:spcBef>
          <a:spcPts val="0"/>
        </a:spcBef>
        <a:spcAft>
          <a:spcPts val="200"/>
        </a:spcAft>
        <a:buClr>
          <a:schemeClr val="bg2"/>
        </a:buClr>
        <a:buFont typeface="Wingdings" charset="0"/>
        <a:buChar char="§"/>
        <a:defRPr sz="1400" kern="1200">
          <a:solidFill>
            <a:schemeClr val="tx1"/>
          </a:solidFill>
          <a:latin typeface="+mn-lt"/>
          <a:ea typeface="ＭＳ Ｐゴシック" charset="0"/>
          <a:cs typeface="+mn-cs"/>
        </a:defRPr>
      </a:lvl4pPr>
      <a:lvl5pPr marL="914400" indent="-182880" algn="l" defTabSz="731838" rtl="0" eaLnBrk="0" fontAlgn="base" hangingPunct="0">
        <a:lnSpc>
          <a:spcPct val="100000"/>
        </a:lnSpc>
        <a:spcBef>
          <a:spcPts val="0"/>
        </a:spcBef>
        <a:spcAft>
          <a:spcPts val="200"/>
        </a:spcAft>
        <a:buClr>
          <a:schemeClr val="bg2"/>
        </a:buClr>
        <a:buFont typeface="Wingdings" charset="0"/>
        <a:buChar char="§"/>
        <a:defRPr lang="en-US" sz="1400" kern="1200" dirty="0">
          <a:solidFill>
            <a:schemeClr val="tx1"/>
          </a:solidFill>
          <a:latin typeface="+mn-lt"/>
          <a:ea typeface="ＭＳ Ｐゴシック" charset="0"/>
          <a:cs typeface="+mn-cs"/>
        </a:defRPr>
      </a:lvl5pPr>
      <a:lvl6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732447" rtl="0" eaLnBrk="1" latinLnBrk="0" hangingPunct="1">
        <a:defRPr sz="1500" kern="1200">
          <a:solidFill>
            <a:schemeClr val="tx1"/>
          </a:solidFill>
          <a:latin typeface="+mn-lt"/>
          <a:ea typeface="+mn-ea"/>
          <a:cs typeface="+mn-cs"/>
        </a:defRPr>
      </a:lvl1pPr>
      <a:lvl2pPr marL="366224" algn="l" defTabSz="732447" rtl="0" eaLnBrk="1" latinLnBrk="0" hangingPunct="1">
        <a:defRPr sz="1500" kern="1200">
          <a:solidFill>
            <a:schemeClr val="tx1"/>
          </a:solidFill>
          <a:latin typeface="+mn-lt"/>
          <a:ea typeface="+mn-ea"/>
          <a:cs typeface="+mn-cs"/>
        </a:defRPr>
      </a:lvl2pPr>
      <a:lvl3pPr marL="732447" algn="l" defTabSz="732447" rtl="0" eaLnBrk="1" latinLnBrk="0" hangingPunct="1">
        <a:defRPr sz="1500" kern="1200">
          <a:solidFill>
            <a:schemeClr val="tx1"/>
          </a:solidFill>
          <a:latin typeface="+mn-lt"/>
          <a:ea typeface="+mn-ea"/>
          <a:cs typeface="+mn-cs"/>
        </a:defRPr>
      </a:lvl3pPr>
      <a:lvl4pPr marL="1098669" algn="l" defTabSz="732447" rtl="0" eaLnBrk="1" latinLnBrk="0" hangingPunct="1">
        <a:defRPr sz="1500" kern="1200">
          <a:solidFill>
            <a:schemeClr val="tx1"/>
          </a:solidFill>
          <a:latin typeface="+mn-lt"/>
          <a:ea typeface="+mn-ea"/>
          <a:cs typeface="+mn-cs"/>
        </a:defRPr>
      </a:lvl4pPr>
      <a:lvl5pPr marL="1464893" algn="l" defTabSz="732447" rtl="0" eaLnBrk="1" latinLnBrk="0" hangingPunct="1">
        <a:defRPr sz="1500" kern="1200">
          <a:solidFill>
            <a:schemeClr val="tx1"/>
          </a:solidFill>
          <a:latin typeface="+mn-lt"/>
          <a:ea typeface="+mn-ea"/>
          <a:cs typeface="+mn-cs"/>
        </a:defRPr>
      </a:lvl5pPr>
      <a:lvl6pPr marL="1831117" algn="l" defTabSz="732447" rtl="0" eaLnBrk="1" latinLnBrk="0" hangingPunct="1">
        <a:defRPr sz="1500" kern="1200">
          <a:solidFill>
            <a:schemeClr val="tx1"/>
          </a:solidFill>
          <a:latin typeface="+mn-lt"/>
          <a:ea typeface="+mn-ea"/>
          <a:cs typeface="+mn-cs"/>
        </a:defRPr>
      </a:lvl6pPr>
      <a:lvl7pPr marL="2197340" algn="l" defTabSz="732447" rtl="0" eaLnBrk="1" latinLnBrk="0" hangingPunct="1">
        <a:defRPr sz="1500" kern="1200">
          <a:solidFill>
            <a:schemeClr val="tx1"/>
          </a:solidFill>
          <a:latin typeface="+mn-lt"/>
          <a:ea typeface="+mn-ea"/>
          <a:cs typeface="+mn-cs"/>
        </a:defRPr>
      </a:lvl7pPr>
      <a:lvl8pPr marL="2563563" algn="l" defTabSz="732447" rtl="0" eaLnBrk="1" latinLnBrk="0" hangingPunct="1">
        <a:defRPr sz="1500" kern="1200">
          <a:solidFill>
            <a:schemeClr val="tx1"/>
          </a:solidFill>
          <a:latin typeface="+mn-lt"/>
          <a:ea typeface="+mn-ea"/>
          <a:cs typeface="+mn-cs"/>
        </a:defRPr>
      </a:lvl8pPr>
      <a:lvl9pPr marL="2929787" algn="l" defTabSz="732447"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3.xml"/><Relationship Id="rId1" Type="http://schemas.openxmlformats.org/officeDocument/2006/relationships/slideLayout" Target="../slideLayouts/slideLayout28.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39.png"/></Relationships>
</file>

<file path=ppt/slides/_rels/slide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6 </a:t>
            </a:r>
            <a:br>
              <a:rPr lang="en-US" dirty="0"/>
            </a:br>
            <a:r>
              <a:rPr lang="en-US" dirty="0"/>
              <a:t>NetApp </a:t>
            </a:r>
            <a:r>
              <a:rPr lang="en-US" dirty="0">
                <a:solidFill>
                  <a:srgbClr val="0067C5"/>
                </a:solidFill>
              </a:rPr>
              <a:t>Cloud Volumes ONTAP Data Tiering</a:t>
            </a:r>
            <a:endParaRPr lang="en-US" dirty="0"/>
          </a:p>
        </p:txBody>
      </p:sp>
      <p:sp>
        <p:nvSpPr>
          <p:cNvPr id="5" name="Footer Placeholder 6"/>
          <p:cNvSpPr>
            <a:spLocks noGrp="1"/>
          </p:cNvSpPr>
          <p:nvPr>
            <p:ph type="ftr" sz="quarter" idx="3"/>
          </p:nvPr>
        </p:nvSpPr>
        <p:spPr>
          <a:xfrm>
            <a:off x="211138" y="5202487"/>
            <a:ext cx="3037220" cy="200025"/>
          </a:xfrm>
        </p:spPr>
        <p:txBody>
          <a:bodyPr/>
          <a:lstStyle/>
          <a:p>
            <a:pPr>
              <a:defRPr/>
            </a:pPr>
            <a:r>
              <a:rPr lang="en-US"/>
              <a:t>© 2019 NetApp, Inc. All rights reserved. </a:t>
            </a:r>
            <a:endParaRPr lang="en-US" dirty="0"/>
          </a:p>
        </p:txBody>
      </p:sp>
      <p:sp>
        <p:nvSpPr>
          <p:cNvPr id="7" name="Slide Number Placeholder 3">
            <a:extLst>
              <a:ext uri="{FF2B5EF4-FFF2-40B4-BE49-F238E27FC236}">
                <a16:creationId xmlns:a16="http://schemas.microsoft.com/office/drawing/2014/main" id="{17971D00-319F-4049-982E-C33FE4B0A685}"/>
              </a:ext>
            </a:extLst>
          </p:cNvPr>
          <p:cNvSpPr txBox="1">
            <a:spLocks/>
          </p:cNvSpPr>
          <p:nvPr/>
        </p:nvSpPr>
        <p:spPr>
          <a:xfrm>
            <a:off x="8889543" y="5189118"/>
            <a:ext cx="671050" cy="2000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2978B7E-5EBE-134C-B481-E4E8CA36F800}" type="slidenum">
              <a:rPr lang="en-US" sz="1200" smtClean="0">
                <a:solidFill>
                  <a:schemeClr val="bg1">
                    <a:lumMod val="50000"/>
                  </a:schemeClr>
                </a:solidFill>
              </a:rPr>
              <a:pPr algn="r"/>
              <a:t>1</a:t>
            </a:fld>
            <a:endParaRPr lang="en-US" sz="1200" dirty="0">
              <a:solidFill>
                <a:schemeClr val="bg1">
                  <a:lumMod val="50000"/>
                </a:schemeClr>
              </a:solidFill>
            </a:endParaRPr>
          </a:p>
        </p:txBody>
      </p:sp>
      <p:sp>
        <p:nvSpPr>
          <p:cNvPr id="3" name="Slide Number Placeholder 2">
            <a:extLst>
              <a:ext uri="{FF2B5EF4-FFF2-40B4-BE49-F238E27FC236}">
                <a16:creationId xmlns:a16="http://schemas.microsoft.com/office/drawing/2014/main" id="{BF30A3F0-733F-CA48-91C1-0FE99D0F3EA9}"/>
              </a:ext>
            </a:extLst>
          </p:cNvPr>
          <p:cNvSpPr>
            <a:spLocks noGrp="1"/>
          </p:cNvSpPr>
          <p:nvPr>
            <p:ph type="sldNum" sz="quarter" idx="4"/>
          </p:nvPr>
        </p:nvSpPr>
        <p:spPr/>
        <p:txBody>
          <a:bodyPr/>
          <a:lstStyle/>
          <a:p>
            <a:fld id="{92978B7E-5EBE-134C-B481-E4E8CA36F800}" type="slidenum">
              <a:rPr lang="en-US" smtClean="0"/>
              <a:pPr/>
              <a:t>1</a:t>
            </a:fld>
            <a:endParaRPr lang="en-US" dirty="0"/>
          </a:p>
        </p:txBody>
      </p:sp>
    </p:spTree>
    <p:extLst>
      <p:ext uri="{BB962C8B-B14F-4D97-AF65-F5344CB8AC3E}">
        <p14:creationId xmlns:p14="http://schemas.microsoft.com/office/powerpoint/2010/main" val="1738181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CC0063C2-3A3E-BD45-B96B-7792D9085C7C}"/>
              </a:ext>
            </a:extLst>
          </p:cNvPr>
          <p:cNvSpPr>
            <a:spLocks noGrp="1"/>
          </p:cNvSpPr>
          <p:nvPr>
            <p:ph sz="quarter" idx="14"/>
          </p:nvPr>
        </p:nvSpPr>
        <p:spPr/>
        <p:txBody>
          <a:bodyPr/>
          <a:lstStyle/>
          <a:p>
            <a:endParaRPr lang="en-US" dirty="0"/>
          </a:p>
        </p:txBody>
      </p:sp>
      <p:grpSp>
        <p:nvGrpSpPr>
          <p:cNvPr id="12" name="Group 11">
            <a:extLst>
              <a:ext uri="{FF2B5EF4-FFF2-40B4-BE49-F238E27FC236}">
                <a16:creationId xmlns:a16="http://schemas.microsoft.com/office/drawing/2014/main" id="{46F59888-5403-294B-89D7-B84344BF5C22}"/>
              </a:ext>
            </a:extLst>
          </p:cNvPr>
          <p:cNvGrpSpPr/>
          <p:nvPr/>
        </p:nvGrpSpPr>
        <p:grpSpPr>
          <a:xfrm>
            <a:off x="2753058" y="1627106"/>
            <a:ext cx="4432417" cy="2954944"/>
            <a:chOff x="6379708" y="281165"/>
            <a:chExt cx="4432417" cy="2954944"/>
          </a:xfrm>
        </p:grpSpPr>
        <p:sp>
          <p:nvSpPr>
            <p:cNvPr id="39" name="Graphic 5">
              <a:extLst>
                <a:ext uri="{FF2B5EF4-FFF2-40B4-BE49-F238E27FC236}">
                  <a16:creationId xmlns:a16="http://schemas.microsoft.com/office/drawing/2014/main" id="{16775370-3601-7348-865A-0B128B41F2A0}"/>
                </a:ext>
              </a:extLst>
            </p:cNvPr>
            <p:cNvSpPr/>
            <p:nvPr/>
          </p:nvSpPr>
          <p:spPr>
            <a:xfrm>
              <a:off x="6379708" y="281165"/>
              <a:ext cx="4432417" cy="2954944"/>
            </a:xfrm>
            <a:custGeom>
              <a:avLst/>
              <a:gdLst>
                <a:gd name="connsiteX0" fmla="*/ 2132382 w 2657567"/>
                <a:gd name="connsiteY0" fmla="*/ 727667 h 1771711"/>
                <a:gd name="connsiteX1" fmla="*/ 1360422 w 2657567"/>
                <a:gd name="connsiteY1" fmla="*/ 94913 h 1771711"/>
                <a:gd name="connsiteX2" fmla="*/ 664392 w 2657567"/>
                <a:gd name="connsiteY2" fmla="*/ 525186 h 1771711"/>
                <a:gd name="connsiteX3" fmla="*/ 94913 w 2657567"/>
                <a:gd name="connsiteY3" fmla="*/ 1145285 h 1771711"/>
                <a:gd name="connsiteX4" fmla="*/ 727667 w 2657567"/>
                <a:gd name="connsiteY4" fmla="*/ 1778039 h 1771711"/>
                <a:gd name="connsiteX5" fmla="*/ 2094416 w 2657567"/>
                <a:gd name="connsiteY5" fmla="*/ 1778039 h 1771711"/>
                <a:gd name="connsiteX6" fmla="*/ 2625930 w 2657567"/>
                <a:gd name="connsiteY6" fmla="*/ 1246526 h 1771711"/>
                <a:gd name="connsiteX7" fmla="*/ 2132382 w 2657567"/>
                <a:gd name="connsiteY7" fmla="*/ 727667 h 177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57567" h="1771711">
                  <a:moveTo>
                    <a:pt x="2132382" y="727667"/>
                  </a:moveTo>
                  <a:cubicBezTo>
                    <a:pt x="2056451" y="360670"/>
                    <a:pt x="1740074" y="94913"/>
                    <a:pt x="1360422" y="94913"/>
                  </a:cubicBezTo>
                  <a:cubicBezTo>
                    <a:pt x="1056700" y="94913"/>
                    <a:pt x="790943" y="272084"/>
                    <a:pt x="664392" y="525186"/>
                  </a:cubicBezTo>
                  <a:cubicBezTo>
                    <a:pt x="335360" y="550496"/>
                    <a:pt x="94913" y="816253"/>
                    <a:pt x="94913" y="1145285"/>
                  </a:cubicBezTo>
                  <a:cubicBezTo>
                    <a:pt x="94913" y="1499627"/>
                    <a:pt x="373325" y="1778039"/>
                    <a:pt x="727667" y="1778039"/>
                  </a:cubicBezTo>
                  <a:lnTo>
                    <a:pt x="2094416" y="1778039"/>
                  </a:lnTo>
                  <a:cubicBezTo>
                    <a:pt x="2385483" y="1778039"/>
                    <a:pt x="2625930" y="1537593"/>
                    <a:pt x="2625930" y="1246526"/>
                  </a:cubicBezTo>
                  <a:cubicBezTo>
                    <a:pt x="2625930" y="968114"/>
                    <a:pt x="2410793" y="740322"/>
                    <a:pt x="2132382" y="727667"/>
                  </a:cubicBezTo>
                  <a:close/>
                </a:path>
              </a:pathLst>
            </a:custGeom>
            <a:solidFill>
              <a:schemeClr val="bg2">
                <a:lumMod val="20000"/>
                <a:lumOff val="80000"/>
              </a:schemeClr>
            </a:solidFill>
            <a:ln w="25400" cap="flat">
              <a:solidFill>
                <a:schemeClr val="accent1"/>
              </a:solidFill>
              <a:prstDash val="solid"/>
              <a:miter/>
            </a:ln>
          </p:spPr>
          <p:txBody>
            <a:bodyPr rtlCol="0" anchor="ctr"/>
            <a:lstStyle/>
            <a:p>
              <a:endParaRPr lang="en-US" dirty="0"/>
            </a:p>
          </p:txBody>
        </p:sp>
        <p:sp>
          <p:nvSpPr>
            <p:cNvPr id="40" name="Isosceles Triangle 14">
              <a:extLst>
                <a:ext uri="{FF2B5EF4-FFF2-40B4-BE49-F238E27FC236}">
                  <a16:creationId xmlns:a16="http://schemas.microsoft.com/office/drawing/2014/main" id="{7158527F-F2C8-184C-9787-4FD55FE06033}"/>
                </a:ext>
              </a:extLst>
            </p:cNvPr>
            <p:cNvSpPr/>
            <p:nvPr/>
          </p:nvSpPr>
          <p:spPr>
            <a:xfrm>
              <a:off x="7747589" y="1520911"/>
              <a:ext cx="1707279" cy="684552"/>
            </a:xfrm>
            <a:prstGeom prst="triangle">
              <a:avLst>
                <a:gd name="adj" fmla="val 50490"/>
              </a:avLst>
            </a:prstGeom>
            <a:gradFill flip="none" rotWithShape="1">
              <a:gsLst>
                <a:gs pos="38000">
                  <a:schemeClr val="bg2"/>
                </a:gs>
                <a:gs pos="77000">
                  <a:schemeClr val="accent2"/>
                </a:gs>
              </a:gsLst>
              <a:lin ang="0" scaled="1"/>
              <a:tileRect/>
            </a:gradFill>
            <a:ln w="127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95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a:ea typeface="+mn-ea"/>
                <a:cs typeface="+mn-cs"/>
              </a:endParaRPr>
            </a:p>
          </p:txBody>
        </p:sp>
        <p:pic>
          <p:nvPicPr>
            <p:cNvPr id="41" name="Picture 40">
              <a:extLst>
                <a:ext uri="{FF2B5EF4-FFF2-40B4-BE49-F238E27FC236}">
                  <a16:creationId xmlns:a16="http://schemas.microsoft.com/office/drawing/2014/main" id="{809FF2EB-7ACC-234A-B7A5-8FFCB133B1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8149" y="1096460"/>
              <a:ext cx="506158" cy="490179"/>
            </a:xfrm>
            <a:prstGeom prst="rect">
              <a:avLst/>
            </a:prstGeom>
          </p:spPr>
        </p:pic>
        <p:sp>
          <p:nvSpPr>
            <p:cNvPr id="42" name="Graphic 12">
              <a:extLst>
                <a:ext uri="{FF2B5EF4-FFF2-40B4-BE49-F238E27FC236}">
                  <a16:creationId xmlns:a16="http://schemas.microsoft.com/office/drawing/2014/main" id="{1CBDB2F9-7ACC-E54E-AB45-FDFB304976CC}"/>
                </a:ext>
              </a:extLst>
            </p:cNvPr>
            <p:cNvSpPr/>
            <p:nvPr/>
          </p:nvSpPr>
          <p:spPr>
            <a:xfrm>
              <a:off x="9281008" y="1956572"/>
              <a:ext cx="431487" cy="433678"/>
            </a:xfrm>
            <a:custGeom>
              <a:avLst/>
              <a:gdLst>
                <a:gd name="connsiteX0" fmla="*/ 1810053 w 1876425"/>
                <a:gd name="connsiteY0" fmla="*/ 192786 h 1885950"/>
                <a:gd name="connsiteX1" fmla="*/ 1595265 w 1876425"/>
                <a:gd name="connsiteY1" fmla="*/ 89154 h 1885950"/>
                <a:gd name="connsiteX2" fmla="*/ 938611 w 1876425"/>
                <a:gd name="connsiteY2" fmla="*/ 7144 h 1885950"/>
                <a:gd name="connsiteX3" fmla="*/ 296340 w 1876425"/>
                <a:gd name="connsiteY3" fmla="*/ 84868 h 1885950"/>
                <a:gd name="connsiteX4" fmla="*/ 64692 w 1876425"/>
                <a:gd name="connsiteY4" fmla="*/ 194405 h 1885950"/>
                <a:gd name="connsiteX5" fmla="*/ 64692 w 1876425"/>
                <a:gd name="connsiteY5" fmla="*/ 194405 h 1885950"/>
                <a:gd name="connsiteX6" fmla="*/ 11638 w 1876425"/>
                <a:gd name="connsiteY6" fmla="*/ 337852 h 1885950"/>
                <a:gd name="connsiteX7" fmla="*/ 11924 w 1876425"/>
                <a:gd name="connsiteY7" fmla="*/ 338804 h 1885950"/>
                <a:gd name="connsiteX8" fmla="*/ 363111 w 1876425"/>
                <a:gd name="connsiteY8" fmla="*/ 1643539 h 1885950"/>
                <a:gd name="connsiteX9" fmla="*/ 370921 w 1876425"/>
                <a:gd name="connsiteY9" fmla="*/ 1682020 h 1885950"/>
                <a:gd name="connsiteX10" fmla="*/ 938611 w 1876425"/>
                <a:gd name="connsiteY10" fmla="*/ 1879854 h 1885950"/>
                <a:gd name="connsiteX11" fmla="*/ 1506301 w 1876425"/>
                <a:gd name="connsiteY11" fmla="*/ 1682020 h 1885950"/>
                <a:gd name="connsiteX12" fmla="*/ 1514112 w 1876425"/>
                <a:gd name="connsiteY12" fmla="*/ 1643539 h 1885950"/>
                <a:gd name="connsiteX13" fmla="*/ 1865298 w 1876425"/>
                <a:gd name="connsiteY13" fmla="*/ 338804 h 1885950"/>
                <a:gd name="connsiteX14" fmla="*/ 1865584 w 1876425"/>
                <a:gd name="connsiteY14" fmla="*/ 337852 h 1885950"/>
                <a:gd name="connsiteX15" fmla="*/ 1810053 w 1876425"/>
                <a:gd name="connsiteY15" fmla="*/ 192786 h 1885950"/>
                <a:gd name="connsiteX16" fmla="*/ 1810053 w 1876425"/>
                <a:gd name="connsiteY16" fmla="*/ 192786 h 1885950"/>
                <a:gd name="connsiteX17" fmla="*/ 938611 w 1876425"/>
                <a:gd name="connsiteY17" fmla="*/ 485489 h 1885950"/>
                <a:gd name="connsiteX18" fmla="*/ 104316 w 1876425"/>
                <a:gd name="connsiteY18" fmla="*/ 294418 h 1885950"/>
                <a:gd name="connsiteX19" fmla="*/ 938611 w 1876425"/>
                <a:gd name="connsiteY19" fmla="*/ 103346 h 1885950"/>
                <a:gd name="connsiteX20" fmla="*/ 1772906 w 1876425"/>
                <a:gd name="connsiteY20" fmla="*/ 294418 h 1885950"/>
                <a:gd name="connsiteX21" fmla="*/ 938611 w 1876425"/>
                <a:gd name="connsiteY21" fmla="*/ 485489 h 188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76425" h="1885950">
                  <a:moveTo>
                    <a:pt x="1810053" y="192786"/>
                  </a:moveTo>
                  <a:cubicBezTo>
                    <a:pt x="1744140" y="147542"/>
                    <a:pt x="1671846" y="112109"/>
                    <a:pt x="1595265" y="89154"/>
                  </a:cubicBezTo>
                  <a:cubicBezTo>
                    <a:pt x="1426006" y="38386"/>
                    <a:pt x="1194262" y="7144"/>
                    <a:pt x="938611" y="7144"/>
                  </a:cubicBezTo>
                  <a:cubicBezTo>
                    <a:pt x="690104" y="7144"/>
                    <a:pt x="464266" y="36671"/>
                    <a:pt x="296340" y="84868"/>
                  </a:cubicBezTo>
                  <a:cubicBezTo>
                    <a:pt x="213663" y="108585"/>
                    <a:pt x="135558" y="145733"/>
                    <a:pt x="64692" y="194405"/>
                  </a:cubicBezTo>
                  <a:lnTo>
                    <a:pt x="64692" y="194405"/>
                  </a:lnTo>
                  <a:cubicBezTo>
                    <a:pt x="18401" y="226124"/>
                    <a:pt x="-2840" y="283655"/>
                    <a:pt x="11638" y="337852"/>
                  </a:cubicBezTo>
                  <a:lnTo>
                    <a:pt x="11924" y="338804"/>
                  </a:lnTo>
                  <a:lnTo>
                    <a:pt x="363111" y="1643539"/>
                  </a:lnTo>
                  <a:cubicBezTo>
                    <a:pt x="366540" y="1656207"/>
                    <a:pt x="368540" y="1669161"/>
                    <a:pt x="370921" y="1682020"/>
                  </a:cubicBezTo>
                  <a:cubicBezTo>
                    <a:pt x="390924" y="1792510"/>
                    <a:pt x="637431" y="1879854"/>
                    <a:pt x="938611" y="1879854"/>
                  </a:cubicBezTo>
                  <a:cubicBezTo>
                    <a:pt x="1239792" y="1879854"/>
                    <a:pt x="1486299" y="1792510"/>
                    <a:pt x="1506301" y="1682020"/>
                  </a:cubicBezTo>
                  <a:cubicBezTo>
                    <a:pt x="1508682" y="1669161"/>
                    <a:pt x="1510683" y="1656207"/>
                    <a:pt x="1514112" y="1643539"/>
                  </a:cubicBezTo>
                  <a:lnTo>
                    <a:pt x="1865298" y="338804"/>
                  </a:lnTo>
                  <a:cubicBezTo>
                    <a:pt x="1865394" y="338519"/>
                    <a:pt x="1865489" y="338138"/>
                    <a:pt x="1865584" y="337852"/>
                  </a:cubicBezTo>
                  <a:cubicBezTo>
                    <a:pt x="1880062" y="282988"/>
                    <a:pt x="1856916" y="224885"/>
                    <a:pt x="1810053" y="192786"/>
                  </a:cubicBezTo>
                  <a:lnTo>
                    <a:pt x="1810053" y="192786"/>
                  </a:lnTo>
                  <a:close/>
                  <a:moveTo>
                    <a:pt x="938611" y="485489"/>
                  </a:moveTo>
                  <a:cubicBezTo>
                    <a:pt x="477792" y="485489"/>
                    <a:pt x="104316" y="399955"/>
                    <a:pt x="104316" y="294418"/>
                  </a:cubicBezTo>
                  <a:cubicBezTo>
                    <a:pt x="104316" y="188881"/>
                    <a:pt x="477887" y="103346"/>
                    <a:pt x="938611" y="103346"/>
                  </a:cubicBezTo>
                  <a:cubicBezTo>
                    <a:pt x="1399336" y="103346"/>
                    <a:pt x="1772906" y="188881"/>
                    <a:pt x="1772906" y="294418"/>
                  </a:cubicBezTo>
                  <a:cubicBezTo>
                    <a:pt x="1772906" y="399860"/>
                    <a:pt x="1399336" y="485489"/>
                    <a:pt x="938611" y="485489"/>
                  </a:cubicBezTo>
                  <a:close/>
                </a:path>
              </a:pathLst>
            </a:custGeom>
            <a:solidFill>
              <a:schemeClr val="accent1">
                <a:lumMod val="75000"/>
              </a:schemeClr>
            </a:solidFill>
            <a:ln w="9525" cap="flat">
              <a:noFill/>
              <a:prstDash val="solid"/>
              <a:miter/>
            </a:ln>
          </p:spPr>
          <p:txBody>
            <a:bodyPr rtlCol="0" anchor="ctr"/>
            <a:lstStyle/>
            <a:p>
              <a:endParaRPr lang="en-US"/>
            </a:p>
          </p:txBody>
        </p:sp>
        <p:grpSp>
          <p:nvGrpSpPr>
            <p:cNvPr id="11" name="Group 10">
              <a:extLst>
                <a:ext uri="{FF2B5EF4-FFF2-40B4-BE49-F238E27FC236}">
                  <a16:creationId xmlns:a16="http://schemas.microsoft.com/office/drawing/2014/main" id="{03EAED76-2496-B14A-B0EB-09A6054FF68B}"/>
                </a:ext>
              </a:extLst>
            </p:cNvPr>
            <p:cNvGrpSpPr/>
            <p:nvPr/>
          </p:nvGrpSpPr>
          <p:grpSpPr>
            <a:xfrm>
              <a:off x="7574987" y="1941744"/>
              <a:ext cx="588682" cy="493377"/>
              <a:chOff x="475258" y="2644050"/>
              <a:chExt cx="1020169" cy="855008"/>
            </a:xfrm>
          </p:grpSpPr>
          <p:pic>
            <p:nvPicPr>
              <p:cNvPr id="43" name="image139.png" descr="Volume.png">
                <a:extLst>
                  <a:ext uri="{FF2B5EF4-FFF2-40B4-BE49-F238E27FC236}">
                    <a16:creationId xmlns:a16="http://schemas.microsoft.com/office/drawing/2014/main" id="{8809E12F-18A9-8A4D-9DE8-5658E823D8C2}"/>
                  </a:ext>
                </a:extLst>
              </p:cNvPr>
              <p:cNvPicPr/>
              <p:nvPr/>
            </p:nvPicPr>
            <p:blipFill>
              <a:blip r:embed="rId4">
                <a:extLst/>
              </a:blip>
              <a:stretch>
                <a:fillRect/>
              </a:stretch>
            </p:blipFill>
            <p:spPr>
              <a:xfrm>
                <a:off x="475258" y="2644050"/>
                <a:ext cx="399399" cy="685805"/>
              </a:xfrm>
              <a:prstGeom prst="rect">
                <a:avLst/>
              </a:prstGeom>
              <a:ln w="12700">
                <a:miter lim="400000"/>
              </a:ln>
            </p:spPr>
          </p:pic>
          <p:pic>
            <p:nvPicPr>
              <p:cNvPr id="44" name="image139.png" descr="Volume.png">
                <a:extLst>
                  <a:ext uri="{FF2B5EF4-FFF2-40B4-BE49-F238E27FC236}">
                    <a16:creationId xmlns:a16="http://schemas.microsoft.com/office/drawing/2014/main" id="{77124450-510E-044B-A280-88EE5DE57FE5}"/>
                  </a:ext>
                </a:extLst>
              </p:cNvPr>
              <p:cNvPicPr/>
              <p:nvPr/>
            </p:nvPicPr>
            <p:blipFill>
              <a:blip r:embed="rId4">
                <a:extLst/>
              </a:blip>
              <a:stretch>
                <a:fillRect/>
              </a:stretch>
            </p:blipFill>
            <p:spPr>
              <a:xfrm>
                <a:off x="1096028" y="2644050"/>
                <a:ext cx="399399" cy="685805"/>
              </a:xfrm>
              <a:prstGeom prst="rect">
                <a:avLst/>
              </a:prstGeom>
              <a:ln w="12700">
                <a:miter lim="400000"/>
              </a:ln>
            </p:spPr>
          </p:pic>
          <p:pic>
            <p:nvPicPr>
              <p:cNvPr id="45" name="image139.png" descr="Volume.png">
                <a:extLst>
                  <a:ext uri="{FF2B5EF4-FFF2-40B4-BE49-F238E27FC236}">
                    <a16:creationId xmlns:a16="http://schemas.microsoft.com/office/drawing/2014/main" id="{09C493B8-FA72-8D4F-A21E-53643A25EFF9}"/>
                  </a:ext>
                </a:extLst>
              </p:cNvPr>
              <p:cNvPicPr/>
              <p:nvPr/>
            </p:nvPicPr>
            <p:blipFill>
              <a:blip r:embed="rId4">
                <a:extLst/>
              </a:blip>
              <a:stretch>
                <a:fillRect/>
              </a:stretch>
            </p:blipFill>
            <p:spPr>
              <a:xfrm>
                <a:off x="782017" y="2813253"/>
                <a:ext cx="399399" cy="685805"/>
              </a:xfrm>
              <a:prstGeom prst="rect">
                <a:avLst/>
              </a:prstGeom>
              <a:ln w="12700">
                <a:miter lim="400000"/>
              </a:ln>
            </p:spPr>
          </p:pic>
        </p:grpSp>
        <p:sp>
          <p:nvSpPr>
            <p:cNvPr id="46" name="TextBox 45">
              <a:extLst>
                <a:ext uri="{FF2B5EF4-FFF2-40B4-BE49-F238E27FC236}">
                  <a16:creationId xmlns:a16="http://schemas.microsoft.com/office/drawing/2014/main" id="{BD4F641E-6016-9241-AE33-69B15261D74E}"/>
                </a:ext>
              </a:extLst>
            </p:cNvPr>
            <p:cNvSpPr txBox="1"/>
            <p:nvPr/>
          </p:nvSpPr>
          <p:spPr>
            <a:xfrm>
              <a:off x="9028407" y="2425349"/>
              <a:ext cx="919468" cy="486287"/>
            </a:xfrm>
            <a:prstGeom prst="rect">
              <a:avLst/>
            </a:prstGeom>
            <a:noFill/>
          </p:spPr>
          <p:txBody>
            <a:bodyPr wrap="square" rtlCol="0">
              <a:spAutoFit/>
            </a:bodyPr>
            <a:lstStyle/>
            <a:p>
              <a:pPr algn="ctr"/>
              <a:r>
                <a:rPr lang="en-US" sz="1280" dirty="0"/>
                <a:t>Object storage</a:t>
              </a:r>
            </a:p>
          </p:txBody>
        </p:sp>
        <p:sp>
          <p:nvSpPr>
            <p:cNvPr id="47" name="TextBox 46">
              <a:extLst>
                <a:ext uri="{FF2B5EF4-FFF2-40B4-BE49-F238E27FC236}">
                  <a16:creationId xmlns:a16="http://schemas.microsoft.com/office/drawing/2014/main" id="{C8BE40A2-FCB5-694A-A05C-14D1F6984886}"/>
                </a:ext>
              </a:extLst>
            </p:cNvPr>
            <p:cNvSpPr txBox="1"/>
            <p:nvPr/>
          </p:nvSpPr>
          <p:spPr>
            <a:xfrm>
              <a:off x="7300595" y="2425349"/>
              <a:ext cx="1102624" cy="486287"/>
            </a:xfrm>
            <a:prstGeom prst="rect">
              <a:avLst/>
            </a:prstGeom>
            <a:noFill/>
          </p:spPr>
          <p:txBody>
            <a:bodyPr wrap="square" rtlCol="0">
              <a:spAutoFit/>
            </a:bodyPr>
            <a:lstStyle/>
            <a:p>
              <a:pPr algn="ctr"/>
              <a:r>
                <a:rPr lang="en-US" sz="1280" dirty="0"/>
                <a:t>Azure or </a:t>
              </a:r>
              <a:r>
                <a:rPr lang="en-US" sz="1280" dirty="0">
                  <a:solidFill>
                    <a:srgbClr val="000000"/>
                  </a:solidFill>
                </a:rPr>
                <a:t>AWS</a:t>
              </a:r>
              <a:r>
                <a:rPr lang="en-US" sz="1280" dirty="0"/>
                <a:t> </a:t>
              </a:r>
              <a:r>
                <a:rPr lang="en-US" sz="1280" dirty="0">
                  <a:solidFill>
                    <a:srgbClr val="000000"/>
                  </a:solidFill>
                </a:rPr>
                <a:t>disks</a:t>
              </a:r>
              <a:endParaRPr lang="en-US" sz="1280" dirty="0">
                <a:solidFill>
                  <a:srgbClr val="000000"/>
                </a:solidFill>
                <a:latin typeface="Arial" panose="020B0604020202020204" pitchFamily="34" charset="0"/>
              </a:endParaRPr>
            </a:p>
          </p:txBody>
        </p:sp>
      </p:grpSp>
      <p:sp>
        <p:nvSpPr>
          <p:cNvPr id="7" name="Title 6">
            <a:extLst>
              <a:ext uri="{FF2B5EF4-FFF2-40B4-BE49-F238E27FC236}">
                <a16:creationId xmlns:a16="http://schemas.microsoft.com/office/drawing/2014/main" id="{C73BA65F-41AD-264A-B691-1FB3B8C24951}"/>
              </a:ext>
            </a:extLst>
          </p:cNvPr>
          <p:cNvSpPr>
            <a:spLocks noGrp="1"/>
          </p:cNvSpPr>
          <p:nvPr>
            <p:ph type="title"/>
          </p:nvPr>
        </p:nvSpPr>
        <p:spPr/>
        <p:txBody>
          <a:bodyPr/>
          <a:lstStyle/>
          <a:p>
            <a:r>
              <a:rPr lang="en-US" dirty="0"/>
              <a:t>Data Tiering with Primary Data</a:t>
            </a:r>
          </a:p>
        </p:txBody>
      </p:sp>
      <p:sp>
        <p:nvSpPr>
          <p:cNvPr id="8" name="Text Placeholder 7">
            <a:extLst>
              <a:ext uri="{FF2B5EF4-FFF2-40B4-BE49-F238E27FC236}">
                <a16:creationId xmlns:a16="http://schemas.microsoft.com/office/drawing/2014/main" id="{D0F61990-56F8-A34C-B250-D8A9222B2E84}"/>
              </a:ext>
            </a:extLst>
          </p:cNvPr>
          <p:cNvSpPr>
            <a:spLocks noGrp="1"/>
          </p:cNvSpPr>
          <p:nvPr>
            <p:ph type="body" idx="10"/>
          </p:nvPr>
        </p:nvSpPr>
        <p:spPr/>
        <p:txBody>
          <a:bodyPr/>
          <a:lstStyle/>
          <a:p>
            <a:r>
              <a:rPr lang="en-US" dirty="0"/>
              <a:t>Tiering Policy: </a:t>
            </a:r>
            <a:r>
              <a:rPr lang="en-US" dirty="0">
                <a:solidFill>
                  <a:srgbClr val="0067C5"/>
                </a:solidFill>
              </a:rPr>
              <a:t>Auto, Inactive data and Snapshot data are tiered.</a:t>
            </a:r>
          </a:p>
          <a:p>
            <a:endParaRPr lang="en-US" dirty="0"/>
          </a:p>
        </p:txBody>
      </p:sp>
      <p:grpSp>
        <p:nvGrpSpPr>
          <p:cNvPr id="81" name="Group 80">
            <a:extLst>
              <a:ext uri="{FF2B5EF4-FFF2-40B4-BE49-F238E27FC236}">
                <a16:creationId xmlns:a16="http://schemas.microsoft.com/office/drawing/2014/main" id="{F62E1A49-D814-4A2E-85E3-48848E7DDCD3}"/>
              </a:ext>
            </a:extLst>
          </p:cNvPr>
          <p:cNvGrpSpPr/>
          <p:nvPr/>
        </p:nvGrpSpPr>
        <p:grpSpPr>
          <a:xfrm>
            <a:off x="230698" y="2804581"/>
            <a:ext cx="1794585" cy="1029518"/>
            <a:chOff x="623634" y="4980746"/>
            <a:chExt cx="2243231" cy="1286898"/>
          </a:xfrm>
        </p:grpSpPr>
        <p:sp>
          <p:nvSpPr>
            <p:cNvPr id="82" name="Rectangle 81">
              <a:extLst>
                <a:ext uri="{FF2B5EF4-FFF2-40B4-BE49-F238E27FC236}">
                  <a16:creationId xmlns:a16="http://schemas.microsoft.com/office/drawing/2014/main" id="{4156B476-B80E-4B4F-8F25-31DCE01AB88A}"/>
                </a:ext>
              </a:extLst>
            </p:cNvPr>
            <p:cNvSpPr/>
            <p:nvPr/>
          </p:nvSpPr>
          <p:spPr>
            <a:xfrm>
              <a:off x="630783" y="5085133"/>
              <a:ext cx="127492" cy="148738"/>
            </a:xfrm>
            <a:prstGeom prst="rect">
              <a:avLst/>
            </a:prstGeom>
            <a:solidFill>
              <a:srgbClr val="9EA2A2"/>
            </a:solidFill>
            <a:ln w="12700" cap="flat" cmpd="sng" algn="ctr">
              <a:noFill/>
              <a:prstDash val="solid"/>
            </a:ln>
            <a:effectLst/>
          </p:spPr>
          <p:txBody>
            <a:bodyPr rot="0" spcFirstLastPara="0" vertOverflow="overflow" horzOverflow="overflow" vert="horz" wrap="square" lIns="73094" tIns="36547" rIns="73094" bIns="36547" numCol="1" spcCol="0" rtlCol="0" fromWordArt="0" anchor="ctr" anchorCtr="0" forceAA="0" compatLnSpc="1">
              <a:prstTxWarp prst="textNoShape">
                <a:avLst/>
              </a:prstTxWarp>
              <a:noAutofit/>
            </a:bodyPr>
            <a:lstStyle/>
            <a:p>
              <a:pPr algn="ctr" defTabSz="732173">
                <a:lnSpc>
                  <a:spcPct val="95000"/>
                </a:lnSpc>
                <a:defRPr/>
              </a:pPr>
              <a:endParaRPr lang="en-US" sz="1280" kern="0" dirty="0">
                <a:solidFill>
                  <a:prstClr val="white"/>
                </a:solidFill>
                <a:latin typeface="Arial"/>
              </a:endParaRPr>
            </a:p>
          </p:txBody>
        </p:sp>
        <p:sp>
          <p:nvSpPr>
            <p:cNvPr id="83" name="TextBox 82">
              <a:extLst>
                <a:ext uri="{FF2B5EF4-FFF2-40B4-BE49-F238E27FC236}">
                  <a16:creationId xmlns:a16="http://schemas.microsoft.com/office/drawing/2014/main" id="{FC4E357B-95EB-48B3-9FD5-54AB24D7E091}"/>
                </a:ext>
              </a:extLst>
            </p:cNvPr>
            <p:cNvSpPr txBox="1"/>
            <p:nvPr/>
          </p:nvSpPr>
          <p:spPr>
            <a:xfrm>
              <a:off x="719393" y="4980746"/>
              <a:ext cx="2147472" cy="376115"/>
            </a:xfrm>
            <a:prstGeom prst="rect">
              <a:avLst/>
            </a:prstGeom>
          </p:spPr>
          <p:txBody>
            <a:bodyPr vert="horz" wrap="none" lIns="73094" tIns="36547" rIns="73094" bIns="36547" rtlCol="0" anchor="ctr">
              <a:noAutofit/>
            </a:bodyPr>
            <a:lstStyle/>
            <a:p>
              <a:pPr defTabSz="732173">
                <a:lnSpc>
                  <a:spcPct val="95000"/>
                </a:lnSpc>
                <a:spcBef>
                  <a:spcPts val="320"/>
                </a:spcBef>
                <a:spcAft>
                  <a:spcPts val="160"/>
                </a:spcAft>
                <a:defRPr/>
              </a:pPr>
              <a:r>
                <a:rPr lang="en-US" sz="960" kern="0" dirty="0">
                  <a:solidFill>
                    <a:sysClr val="windowText" lastClr="000000"/>
                  </a:solidFill>
                  <a:latin typeface="Arial"/>
                </a:rPr>
                <a:t>Provisioned storage</a:t>
              </a:r>
            </a:p>
          </p:txBody>
        </p:sp>
        <p:sp>
          <p:nvSpPr>
            <p:cNvPr id="84" name="Rectangle 83">
              <a:extLst>
                <a:ext uri="{FF2B5EF4-FFF2-40B4-BE49-F238E27FC236}">
                  <a16:creationId xmlns:a16="http://schemas.microsoft.com/office/drawing/2014/main" id="{40A60F16-5B93-4C16-90EE-B97A9FB0236E}"/>
                </a:ext>
              </a:extLst>
            </p:cNvPr>
            <p:cNvSpPr/>
            <p:nvPr/>
          </p:nvSpPr>
          <p:spPr>
            <a:xfrm>
              <a:off x="623634" y="5390314"/>
              <a:ext cx="127492" cy="148738"/>
            </a:xfrm>
            <a:prstGeom prst="rect">
              <a:avLst/>
            </a:prstGeom>
            <a:solidFill>
              <a:srgbClr val="FF9E00"/>
            </a:solidFill>
            <a:ln w="12700" cap="flat" cmpd="sng" algn="ctr">
              <a:noFill/>
              <a:prstDash val="solid"/>
            </a:ln>
            <a:effectLst/>
          </p:spPr>
          <p:txBody>
            <a:bodyPr rot="0" spcFirstLastPara="0" vertOverflow="overflow" horzOverflow="overflow" vert="horz" wrap="square" lIns="73094" tIns="36547" rIns="73094" bIns="36547" numCol="1" spcCol="0" rtlCol="0" fromWordArt="0" anchor="ctr" anchorCtr="0" forceAA="0" compatLnSpc="1">
              <a:prstTxWarp prst="textNoShape">
                <a:avLst/>
              </a:prstTxWarp>
              <a:noAutofit/>
            </a:bodyPr>
            <a:lstStyle/>
            <a:p>
              <a:pPr algn="ctr" defTabSz="732173">
                <a:lnSpc>
                  <a:spcPct val="95000"/>
                </a:lnSpc>
                <a:defRPr/>
              </a:pPr>
              <a:endParaRPr lang="en-US" sz="1280" kern="0" dirty="0">
                <a:solidFill>
                  <a:prstClr val="white"/>
                </a:solidFill>
                <a:latin typeface="Arial"/>
              </a:endParaRPr>
            </a:p>
          </p:txBody>
        </p:sp>
        <p:sp>
          <p:nvSpPr>
            <p:cNvPr id="85" name="TextBox 84">
              <a:extLst>
                <a:ext uri="{FF2B5EF4-FFF2-40B4-BE49-F238E27FC236}">
                  <a16:creationId xmlns:a16="http://schemas.microsoft.com/office/drawing/2014/main" id="{414D8DC3-0478-4901-8463-A854585D3D12}"/>
                </a:ext>
              </a:extLst>
            </p:cNvPr>
            <p:cNvSpPr txBox="1"/>
            <p:nvPr/>
          </p:nvSpPr>
          <p:spPr>
            <a:xfrm>
              <a:off x="719389" y="5284552"/>
              <a:ext cx="2069519" cy="376115"/>
            </a:xfrm>
            <a:prstGeom prst="rect">
              <a:avLst/>
            </a:prstGeom>
          </p:spPr>
          <p:txBody>
            <a:bodyPr vert="horz" wrap="none" lIns="73094" tIns="36547" rIns="73094" bIns="36547" rtlCol="0" anchor="ctr">
              <a:noAutofit/>
            </a:bodyPr>
            <a:lstStyle/>
            <a:p>
              <a:pPr defTabSz="732173">
                <a:lnSpc>
                  <a:spcPct val="95000"/>
                </a:lnSpc>
                <a:spcBef>
                  <a:spcPts val="320"/>
                </a:spcBef>
                <a:spcAft>
                  <a:spcPts val="160"/>
                </a:spcAft>
                <a:defRPr/>
              </a:pPr>
              <a:r>
                <a:rPr lang="en-US" sz="960" kern="0" dirty="0">
                  <a:solidFill>
                    <a:sysClr val="windowText" lastClr="000000"/>
                  </a:solidFill>
                  <a:latin typeface="Arial"/>
                </a:rPr>
                <a:t>Hot data in active file system</a:t>
              </a:r>
            </a:p>
          </p:txBody>
        </p:sp>
        <p:sp>
          <p:nvSpPr>
            <p:cNvPr id="86" name="Rectangle 85">
              <a:extLst>
                <a:ext uri="{FF2B5EF4-FFF2-40B4-BE49-F238E27FC236}">
                  <a16:creationId xmlns:a16="http://schemas.microsoft.com/office/drawing/2014/main" id="{0A9D2738-97DE-4EA9-9440-B1219B2B88C1}"/>
                </a:ext>
              </a:extLst>
            </p:cNvPr>
            <p:cNvSpPr/>
            <p:nvPr/>
          </p:nvSpPr>
          <p:spPr>
            <a:xfrm>
              <a:off x="623634" y="5707764"/>
              <a:ext cx="127492" cy="148738"/>
            </a:xfrm>
            <a:prstGeom prst="rect">
              <a:avLst/>
            </a:prstGeom>
            <a:solidFill>
              <a:srgbClr val="7B00C6"/>
            </a:solidFill>
            <a:ln w="12700" cap="flat" cmpd="sng" algn="ctr">
              <a:noFill/>
              <a:prstDash val="solid"/>
            </a:ln>
            <a:effectLst/>
          </p:spPr>
          <p:txBody>
            <a:bodyPr rot="0" spcFirstLastPara="0" vertOverflow="overflow" horzOverflow="overflow" vert="horz" wrap="square" lIns="73094" tIns="36547" rIns="73094" bIns="36547" numCol="1" spcCol="0" rtlCol="0" fromWordArt="0" anchor="ctr" anchorCtr="0" forceAA="0" compatLnSpc="1">
              <a:prstTxWarp prst="textNoShape">
                <a:avLst/>
              </a:prstTxWarp>
              <a:noAutofit/>
            </a:bodyPr>
            <a:lstStyle/>
            <a:p>
              <a:pPr algn="ctr" defTabSz="732173">
                <a:lnSpc>
                  <a:spcPct val="95000"/>
                </a:lnSpc>
                <a:defRPr/>
              </a:pPr>
              <a:endParaRPr lang="en-US" sz="1280" kern="0" dirty="0">
                <a:solidFill>
                  <a:prstClr val="white"/>
                </a:solidFill>
                <a:latin typeface="Arial"/>
              </a:endParaRPr>
            </a:p>
          </p:txBody>
        </p:sp>
        <p:sp>
          <p:nvSpPr>
            <p:cNvPr id="87" name="TextBox 86">
              <a:extLst>
                <a:ext uri="{FF2B5EF4-FFF2-40B4-BE49-F238E27FC236}">
                  <a16:creationId xmlns:a16="http://schemas.microsoft.com/office/drawing/2014/main" id="{A6E1AEC7-226C-413B-A701-2363E07462E8}"/>
                </a:ext>
              </a:extLst>
            </p:cNvPr>
            <p:cNvSpPr txBox="1"/>
            <p:nvPr/>
          </p:nvSpPr>
          <p:spPr>
            <a:xfrm>
              <a:off x="719390" y="5605960"/>
              <a:ext cx="2059166" cy="376115"/>
            </a:xfrm>
            <a:prstGeom prst="rect">
              <a:avLst/>
            </a:prstGeom>
          </p:spPr>
          <p:txBody>
            <a:bodyPr vert="horz" wrap="none" lIns="73094" tIns="36547" rIns="73094" bIns="36547" rtlCol="0" anchor="ctr">
              <a:noAutofit/>
            </a:bodyPr>
            <a:lstStyle/>
            <a:p>
              <a:pPr defTabSz="732173">
                <a:lnSpc>
                  <a:spcPct val="95000"/>
                </a:lnSpc>
                <a:spcBef>
                  <a:spcPts val="320"/>
                </a:spcBef>
                <a:spcAft>
                  <a:spcPts val="160"/>
                </a:spcAft>
                <a:defRPr/>
              </a:pPr>
              <a:r>
                <a:rPr lang="en-US" sz="960" kern="0" dirty="0">
                  <a:solidFill>
                    <a:sysClr val="windowText" lastClr="000000"/>
                  </a:solidFill>
                  <a:latin typeface="Arial"/>
                </a:rPr>
                <a:t>Snapshot copies</a:t>
              </a:r>
            </a:p>
          </p:txBody>
        </p:sp>
        <p:sp>
          <p:nvSpPr>
            <p:cNvPr id="88" name="Rectangle 87">
              <a:extLst>
                <a:ext uri="{FF2B5EF4-FFF2-40B4-BE49-F238E27FC236}">
                  <a16:creationId xmlns:a16="http://schemas.microsoft.com/office/drawing/2014/main" id="{D529D2CF-6327-492D-A70C-41CE2385BE94}"/>
                </a:ext>
              </a:extLst>
            </p:cNvPr>
            <p:cNvSpPr/>
            <p:nvPr/>
          </p:nvSpPr>
          <p:spPr>
            <a:xfrm>
              <a:off x="625109" y="5993333"/>
              <a:ext cx="127492" cy="148738"/>
            </a:xfrm>
            <a:prstGeom prst="rect">
              <a:avLst/>
            </a:prstGeom>
            <a:solidFill>
              <a:srgbClr val="00B0F0"/>
            </a:solidFill>
            <a:ln w="12700" cap="flat" cmpd="sng" algn="ctr">
              <a:noFill/>
              <a:prstDash val="solid"/>
            </a:ln>
            <a:effectLst/>
          </p:spPr>
          <p:txBody>
            <a:bodyPr rot="0" spcFirstLastPara="0" vertOverflow="overflow" horzOverflow="overflow" vert="horz" wrap="square" lIns="73094" tIns="36547" rIns="73094" bIns="36547" numCol="1" spcCol="0" rtlCol="0" fromWordArt="0" anchor="ctr" anchorCtr="0" forceAA="0" compatLnSpc="1">
              <a:prstTxWarp prst="textNoShape">
                <a:avLst/>
              </a:prstTxWarp>
              <a:noAutofit/>
            </a:bodyPr>
            <a:lstStyle/>
            <a:p>
              <a:pPr algn="ctr" defTabSz="732173">
                <a:lnSpc>
                  <a:spcPct val="95000"/>
                </a:lnSpc>
                <a:defRPr/>
              </a:pPr>
              <a:endParaRPr lang="en-US" sz="1280" kern="0" dirty="0">
                <a:solidFill>
                  <a:prstClr val="white"/>
                </a:solidFill>
                <a:latin typeface="Arial"/>
              </a:endParaRPr>
            </a:p>
          </p:txBody>
        </p:sp>
        <p:sp>
          <p:nvSpPr>
            <p:cNvPr id="89" name="TextBox 88">
              <a:extLst>
                <a:ext uri="{FF2B5EF4-FFF2-40B4-BE49-F238E27FC236}">
                  <a16:creationId xmlns:a16="http://schemas.microsoft.com/office/drawing/2014/main" id="{1AC34C9D-C9CD-4DBF-9DB3-1283D4F62B38}"/>
                </a:ext>
              </a:extLst>
            </p:cNvPr>
            <p:cNvSpPr txBox="1"/>
            <p:nvPr/>
          </p:nvSpPr>
          <p:spPr>
            <a:xfrm>
              <a:off x="729743" y="5891529"/>
              <a:ext cx="2059166" cy="376115"/>
            </a:xfrm>
            <a:prstGeom prst="rect">
              <a:avLst/>
            </a:prstGeom>
          </p:spPr>
          <p:txBody>
            <a:bodyPr vert="horz" wrap="none" lIns="73094" tIns="36547" rIns="73094" bIns="36547" rtlCol="0" anchor="ctr">
              <a:noAutofit/>
            </a:bodyPr>
            <a:lstStyle/>
            <a:p>
              <a:pPr defTabSz="732173">
                <a:lnSpc>
                  <a:spcPct val="95000"/>
                </a:lnSpc>
                <a:spcBef>
                  <a:spcPts val="320"/>
                </a:spcBef>
                <a:spcAft>
                  <a:spcPts val="160"/>
                </a:spcAft>
                <a:defRPr/>
              </a:pPr>
              <a:r>
                <a:rPr lang="en-US" sz="960" kern="0" dirty="0">
                  <a:solidFill>
                    <a:sysClr val="windowText" lastClr="000000"/>
                  </a:solidFill>
                  <a:latin typeface="Arial"/>
                </a:rPr>
                <a:t>Cold data in active file system</a:t>
              </a:r>
            </a:p>
          </p:txBody>
        </p:sp>
      </p:grpSp>
      <p:sp>
        <p:nvSpPr>
          <p:cNvPr id="5" name="TextBox 4">
            <a:extLst>
              <a:ext uri="{FF2B5EF4-FFF2-40B4-BE49-F238E27FC236}">
                <a16:creationId xmlns:a16="http://schemas.microsoft.com/office/drawing/2014/main" id="{B60F5B8C-A1E9-4771-8033-267F866D81D3}"/>
              </a:ext>
            </a:extLst>
          </p:cNvPr>
          <p:cNvSpPr txBox="1"/>
          <p:nvPr/>
        </p:nvSpPr>
        <p:spPr>
          <a:xfrm>
            <a:off x="2933699" y="4657085"/>
            <a:ext cx="4251775" cy="313932"/>
          </a:xfrm>
          <a:prstGeom prst="rect">
            <a:avLst/>
          </a:prstGeom>
          <a:noFill/>
        </p:spPr>
        <p:txBody>
          <a:bodyPr wrap="square" rtlCol="0">
            <a:spAutoFit/>
          </a:bodyPr>
          <a:lstStyle/>
          <a:p>
            <a:pPr algn="ctr"/>
            <a:r>
              <a:rPr lang="en-US" sz="1440" dirty="0"/>
              <a:t>Primary System</a:t>
            </a:r>
          </a:p>
        </p:txBody>
      </p:sp>
      <p:sp>
        <p:nvSpPr>
          <p:cNvPr id="4" name="Slide Number Placeholder 3">
            <a:extLst>
              <a:ext uri="{FF2B5EF4-FFF2-40B4-BE49-F238E27FC236}">
                <a16:creationId xmlns:a16="http://schemas.microsoft.com/office/drawing/2014/main" id="{B8375D51-4BD8-B446-864D-EE15E127359B}"/>
              </a:ext>
            </a:extLst>
          </p:cNvPr>
          <p:cNvSpPr>
            <a:spLocks noGrp="1"/>
          </p:cNvSpPr>
          <p:nvPr>
            <p:ph type="sldNum" sz="quarter" idx="4"/>
          </p:nvPr>
        </p:nvSpPr>
        <p:spPr/>
        <p:txBody>
          <a:bodyPr/>
          <a:lstStyle/>
          <a:p>
            <a:fld id="{6464B0BF-4F5B-4082-8905-79501DE616B3}" type="slidenum">
              <a:rPr lang="en-US" smtClean="0"/>
              <a:t>10</a:t>
            </a:fld>
            <a:endParaRPr lang="en-US" dirty="0"/>
          </a:p>
        </p:txBody>
      </p:sp>
      <p:sp>
        <p:nvSpPr>
          <p:cNvPr id="10" name="Text Placeholder 9">
            <a:extLst>
              <a:ext uri="{FF2B5EF4-FFF2-40B4-BE49-F238E27FC236}">
                <a16:creationId xmlns:a16="http://schemas.microsoft.com/office/drawing/2014/main" id="{8A6AA6F3-F519-B74D-A898-B4C0E2726E93}"/>
              </a:ext>
            </a:extLst>
          </p:cNvPr>
          <p:cNvSpPr>
            <a:spLocks noGrp="1"/>
          </p:cNvSpPr>
          <p:nvPr>
            <p:ph type="body" sz="quarter" idx="16"/>
          </p:nvPr>
        </p:nvSpPr>
        <p:spPr/>
        <p:txBody>
          <a:bodyPr/>
          <a:lstStyle/>
          <a:p>
            <a:endParaRPr lang="en-US"/>
          </a:p>
        </p:txBody>
      </p:sp>
      <p:sp>
        <p:nvSpPr>
          <p:cNvPr id="3" name="Footer Placeholder 2">
            <a:extLst>
              <a:ext uri="{FF2B5EF4-FFF2-40B4-BE49-F238E27FC236}">
                <a16:creationId xmlns:a16="http://schemas.microsoft.com/office/drawing/2014/main" id="{932273CF-DB2A-5244-BC4F-A20F59BEAD75}"/>
              </a:ext>
            </a:extLst>
          </p:cNvPr>
          <p:cNvSpPr>
            <a:spLocks noGrp="1"/>
          </p:cNvSpPr>
          <p:nvPr>
            <p:ph type="ftr" sz="quarter" idx="3"/>
          </p:nvPr>
        </p:nvSpPr>
        <p:spPr/>
        <p:txBody>
          <a:bodyPr/>
          <a:lstStyle/>
          <a:p>
            <a:r>
              <a:rPr lang="en-US"/>
              <a:t>© 2019 NetApp, Inc. All rights reserved. </a:t>
            </a:r>
            <a:endParaRPr lang="en-US" dirty="0"/>
          </a:p>
        </p:txBody>
      </p:sp>
      <p:sp>
        <p:nvSpPr>
          <p:cNvPr id="52" name="Rectangle 51">
            <a:extLst>
              <a:ext uri="{FF2B5EF4-FFF2-40B4-BE49-F238E27FC236}">
                <a16:creationId xmlns:a16="http://schemas.microsoft.com/office/drawing/2014/main" id="{30A4FE8E-7453-0643-B083-C84F302D02AB}"/>
              </a:ext>
            </a:extLst>
          </p:cNvPr>
          <p:cNvSpPr/>
          <p:nvPr/>
        </p:nvSpPr>
        <p:spPr>
          <a:xfrm>
            <a:off x="2466863" y="3532223"/>
            <a:ext cx="920238" cy="991073"/>
          </a:xfrm>
          <a:prstGeom prst="rect">
            <a:avLst/>
          </a:prstGeom>
          <a:solidFill>
            <a:srgbClr val="9EA2A2"/>
          </a:solidFill>
          <a:ln w="12700" cap="flat" cmpd="sng" algn="ctr">
            <a:noFill/>
            <a:prstDash val="solid"/>
          </a:ln>
          <a:effectLst/>
        </p:spPr>
        <p:txBody>
          <a:bodyPr rot="0" spcFirstLastPara="0" vertOverflow="overflow" horzOverflow="overflow" vert="horz" wrap="square" lIns="73094" tIns="36547" rIns="73094" bIns="36547" numCol="1" spcCol="0" rtlCol="0" fromWordArt="0" anchor="ctr" anchorCtr="0" forceAA="0" compatLnSpc="1">
            <a:prstTxWarp prst="textNoShape">
              <a:avLst/>
            </a:prstTxWarp>
            <a:noAutofit/>
          </a:bodyPr>
          <a:lstStyle/>
          <a:p>
            <a:pPr algn="ctr" defTabSz="732173">
              <a:lnSpc>
                <a:spcPct val="95000"/>
              </a:lnSpc>
              <a:defRPr/>
            </a:pPr>
            <a:endParaRPr lang="en-US" sz="1518" kern="0" dirty="0">
              <a:solidFill>
                <a:prstClr val="white"/>
              </a:solidFill>
              <a:latin typeface="Arial"/>
            </a:endParaRPr>
          </a:p>
        </p:txBody>
      </p:sp>
      <p:sp>
        <p:nvSpPr>
          <p:cNvPr id="53" name="Rectangle 52">
            <a:extLst>
              <a:ext uri="{FF2B5EF4-FFF2-40B4-BE49-F238E27FC236}">
                <a16:creationId xmlns:a16="http://schemas.microsoft.com/office/drawing/2014/main" id="{DE86F216-D55C-044F-B960-8D73B5257E6D}"/>
              </a:ext>
            </a:extLst>
          </p:cNvPr>
          <p:cNvSpPr/>
          <p:nvPr/>
        </p:nvSpPr>
        <p:spPr>
          <a:xfrm>
            <a:off x="2466863" y="4165555"/>
            <a:ext cx="921970" cy="353206"/>
          </a:xfrm>
          <a:prstGeom prst="rect">
            <a:avLst/>
          </a:prstGeom>
          <a:solidFill>
            <a:srgbClr val="00B0F0"/>
          </a:solidFill>
          <a:ln w="12700" cap="flat" cmpd="sng" algn="ctr">
            <a:noFill/>
            <a:prstDash val="solid"/>
          </a:ln>
          <a:effectLst/>
        </p:spPr>
        <p:txBody>
          <a:bodyPr rot="0" spcFirstLastPara="0" vertOverflow="overflow" horzOverflow="overflow" vert="horz" wrap="square" lIns="73094" tIns="36547" rIns="73094" bIns="36547" numCol="1" spcCol="0" rtlCol="0" fromWordArt="0" anchor="ctr" anchorCtr="0" forceAA="0" compatLnSpc="1">
            <a:prstTxWarp prst="textNoShape">
              <a:avLst/>
            </a:prstTxWarp>
            <a:noAutofit/>
          </a:bodyPr>
          <a:lstStyle/>
          <a:p>
            <a:pPr algn="ctr" defTabSz="732173">
              <a:lnSpc>
                <a:spcPct val="95000"/>
              </a:lnSpc>
              <a:defRPr/>
            </a:pPr>
            <a:endParaRPr lang="en-US" sz="1518" kern="0" dirty="0">
              <a:solidFill>
                <a:prstClr val="white"/>
              </a:solidFill>
              <a:latin typeface="Arial"/>
            </a:endParaRPr>
          </a:p>
        </p:txBody>
      </p:sp>
      <p:sp>
        <p:nvSpPr>
          <p:cNvPr id="54" name="Rectangle 53">
            <a:extLst>
              <a:ext uri="{FF2B5EF4-FFF2-40B4-BE49-F238E27FC236}">
                <a16:creationId xmlns:a16="http://schemas.microsoft.com/office/drawing/2014/main" id="{B05FBD00-39C8-8F4F-9B5A-6D017707C2B6}"/>
              </a:ext>
            </a:extLst>
          </p:cNvPr>
          <p:cNvSpPr/>
          <p:nvPr/>
        </p:nvSpPr>
        <p:spPr>
          <a:xfrm>
            <a:off x="2466863" y="3982720"/>
            <a:ext cx="921970" cy="173473"/>
          </a:xfrm>
          <a:prstGeom prst="rect">
            <a:avLst/>
          </a:prstGeom>
          <a:solidFill>
            <a:srgbClr val="7B00C6"/>
          </a:solidFill>
          <a:ln w="12700" cap="flat" cmpd="sng" algn="ctr">
            <a:noFill/>
            <a:prstDash val="solid"/>
          </a:ln>
          <a:effectLst/>
        </p:spPr>
        <p:txBody>
          <a:bodyPr rot="0" spcFirstLastPara="0" vertOverflow="overflow" horzOverflow="overflow" vert="horz" wrap="square" lIns="73094" tIns="36547" rIns="73094" bIns="36547" numCol="1" spcCol="0" rtlCol="0" fromWordArt="0" anchor="ctr" anchorCtr="0" forceAA="0" compatLnSpc="1">
            <a:prstTxWarp prst="textNoShape">
              <a:avLst/>
            </a:prstTxWarp>
            <a:noAutofit/>
          </a:bodyPr>
          <a:lstStyle/>
          <a:p>
            <a:pPr algn="ctr" defTabSz="732173">
              <a:lnSpc>
                <a:spcPct val="95000"/>
              </a:lnSpc>
              <a:defRPr/>
            </a:pPr>
            <a:endParaRPr lang="en-US" sz="1518" kern="0" dirty="0">
              <a:solidFill>
                <a:prstClr val="white"/>
              </a:solidFill>
              <a:latin typeface="Arial"/>
            </a:endParaRPr>
          </a:p>
        </p:txBody>
      </p:sp>
      <p:sp>
        <p:nvSpPr>
          <p:cNvPr id="55" name="Rectangle 54">
            <a:extLst>
              <a:ext uri="{FF2B5EF4-FFF2-40B4-BE49-F238E27FC236}">
                <a16:creationId xmlns:a16="http://schemas.microsoft.com/office/drawing/2014/main" id="{18F7CF3F-02C3-A043-B81E-71D1B8CE27C1}"/>
              </a:ext>
            </a:extLst>
          </p:cNvPr>
          <p:cNvSpPr/>
          <p:nvPr/>
        </p:nvSpPr>
        <p:spPr>
          <a:xfrm>
            <a:off x="2466863" y="3806055"/>
            <a:ext cx="920238" cy="176998"/>
          </a:xfrm>
          <a:prstGeom prst="rect">
            <a:avLst/>
          </a:prstGeom>
          <a:solidFill>
            <a:srgbClr val="FF9E00"/>
          </a:solidFill>
          <a:ln w="12700" cap="flat" cmpd="sng" algn="ctr">
            <a:noFill/>
            <a:prstDash val="solid"/>
          </a:ln>
          <a:effectLst/>
        </p:spPr>
        <p:txBody>
          <a:bodyPr rot="0" spcFirstLastPara="0" vertOverflow="overflow" horzOverflow="overflow" vert="horz" wrap="square" lIns="73094" tIns="36547" rIns="73094" bIns="36547" numCol="1" spcCol="0" rtlCol="0" fromWordArt="0" anchor="ctr" anchorCtr="0" forceAA="0" compatLnSpc="1">
            <a:prstTxWarp prst="textNoShape">
              <a:avLst/>
            </a:prstTxWarp>
            <a:noAutofit/>
          </a:bodyPr>
          <a:lstStyle/>
          <a:p>
            <a:pPr algn="ctr" defTabSz="732173">
              <a:lnSpc>
                <a:spcPct val="95000"/>
              </a:lnSpc>
              <a:defRPr/>
            </a:pPr>
            <a:endParaRPr lang="en-US" sz="1518" kern="0" dirty="0">
              <a:solidFill>
                <a:prstClr val="white"/>
              </a:solidFill>
              <a:latin typeface="Arial"/>
            </a:endParaRPr>
          </a:p>
        </p:txBody>
      </p:sp>
      <p:sp>
        <p:nvSpPr>
          <p:cNvPr id="34" name="Rectangle 33">
            <a:extLst>
              <a:ext uri="{FF2B5EF4-FFF2-40B4-BE49-F238E27FC236}">
                <a16:creationId xmlns:a16="http://schemas.microsoft.com/office/drawing/2014/main" id="{3F2C0C6D-4C1E-4664-9CB6-1A8A72AE70EF}"/>
              </a:ext>
            </a:extLst>
          </p:cNvPr>
          <p:cNvSpPr/>
          <p:nvPr/>
        </p:nvSpPr>
        <p:spPr>
          <a:xfrm>
            <a:off x="2465131" y="4346298"/>
            <a:ext cx="920238" cy="176998"/>
          </a:xfrm>
          <a:prstGeom prst="rect">
            <a:avLst/>
          </a:prstGeom>
          <a:solidFill>
            <a:srgbClr val="FF9E00"/>
          </a:solidFill>
          <a:ln w="12700" cap="flat" cmpd="sng" algn="ctr">
            <a:noFill/>
            <a:prstDash val="solid"/>
          </a:ln>
          <a:effectLst/>
        </p:spPr>
        <p:txBody>
          <a:bodyPr rot="0" spcFirstLastPara="0" vertOverflow="overflow" horzOverflow="overflow" vert="horz" wrap="square" lIns="73094" tIns="36547" rIns="73094" bIns="36547" numCol="1" spcCol="0" rtlCol="0" fromWordArt="0" anchor="ctr" anchorCtr="0" forceAA="0" compatLnSpc="1">
            <a:prstTxWarp prst="textNoShape">
              <a:avLst/>
            </a:prstTxWarp>
            <a:noAutofit/>
          </a:bodyPr>
          <a:lstStyle/>
          <a:p>
            <a:pPr algn="ctr" defTabSz="732173">
              <a:lnSpc>
                <a:spcPct val="95000"/>
              </a:lnSpc>
              <a:defRPr/>
            </a:pPr>
            <a:endParaRPr lang="en-US" sz="1518" kern="0" dirty="0">
              <a:solidFill>
                <a:prstClr val="white"/>
              </a:solidFill>
              <a:latin typeface="Arial"/>
            </a:endParaRPr>
          </a:p>
        </p:txBody>
      </p:sp>
    </p:spTree>
    <p:extLst>
      <p:ext uri="{BB962C8B-B14F-4D97-AF65-F5344CB8AC3E}">
        <p14:creationId xmlns:p14="http://schemas.microsoft.com/office/powerpoint/2010/main" val="26411334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54149E-6 1.2037E-6 L 0.38546 -0.08044 " pathEditMode="relative" rAng="0" ptsTypes="AA">
                                      <p:cBhvr>
                                        <p:cTn id="6" dur="2000" fill="hold"/>
                                        <p:tgtEl>
                                          <p:spTgt spid="54"/>
                                        </p:tgtEl>
                                        <p:attrNameLst>
                                          <p:attrName>ppt_x</p:attrName>
                                          <p:attrName>ppt_y</p:attrName>
                                        </p:attrNameLst>
                                      </p:cBhvr>
                                      <p:rCtr x="19265" y="-4022"/>
                                    </p:animMotion>
                                  </p:childTnLst>
                                </p:cTn>
                              </p:par>
                              <p:par>
                                <p:cTn id="7" presetID="42" presetClass="path" presetSubtype="0" accel="50000" decel="50000" fill="hold" grpId="0" nodeType="withEffect">
                                  <p:stCondLst>
                                    <p:cond delay="0"/>
                                  </p:stCondLst>
                                  <p:childTnLst>
                                    <p:animMotion origin="layout" path="M -0.00244 2.68519E-6 L 0.38562 -0.08594 " pathEditMode="relative" rAng="0" ptsTypes="AA">
                                      <p:cBhvr>
                                        <p:cTn id="8" dur="2000" fill="hold"/>
                                        <p:tgtEl>
                                          <p:spTgt spid="53"/>
                                        </p:tgtEl>
                                        <p:attrNameLst>
                                          <p:attrName>ppt_x</p:attrName>
                                          <p:attrName>ppt_y</p:attrName>
                                        </p:attrNameLst>
                                      </p:cBhvr>
                                      <p:rCtr x="19395" y="-4311"/>
                                    </p:animMotion>
                                  </p:childTnLst>
                                </p:cTn>
                              </p:par>
                              <p:par>
                                <p:cTn id="9" presetID="1" presetClass="exit" presetSubtype="0" fill="hold" grpId="0" nodeType="withEffect">
                                  <p:stCondLst>
                                    <p:cond delay="500"/>
                                  </p:stCondLst>
                                  <p:childTnLst>
                                    <p:set>
                                      <p:cBhvr>
                                        <p:cTn id="10" dur="1" fill="hold">
                                          <p:stCondLst>
                                            <p:cond delay="0"/>
                                          </p:stCondLst>
                                        </p:cTn>
                                        <p:tgtEl>
                                          <p:spTgt spid="55"/>
                                        </p:tgtEl>
                                        <p:attrNameLst>
                                          <p:attrName>style.visibility</p:attrName>
                                        </p:attrNameLst>
                                      </p:cBhvr>
                                      <p:to>
                                        <p:strVal val="hidden"/>
                                      </p:to>
                                    </p:set>
                                  </p:childTnLst>
                                </p:cTn>
                              </p:par>
                              <p:par>
                                <p:cTn id="11" presetID="10" presetClass="entr" presetSubtype="0" fill="hold" grpId="0" nodeType="withEffect">
                                  <p:stCondLst>
                                    <p:cond delay="50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6D215-32DD-4741-99FA-8FF40512CA2B}"/>
              </a:ext>
            </a:extLst>
          </p:cNvPr>
          <p:cNvSpPr>
            <a:spLocks noGrp="1"/>
          </p:cNvSpPr>
          <p:nvPr>
            <p:ph type="title"/>
          </p:nvPr>
        </p:nvSpPr>
        <p:spPr/>
        <p:txBody>
          <a:bodyPr/>
          <a:lstStyle/>
          <a:p>
            <a:r>
              <a:rPr lang="en-US" dirty="0"/>
              <a:t>Tiering Policies</a:t>
            </a:r>
          </a:p>
        </p:txBody>
      </p:sp>
      <p:sp>
        <p:nvSpPr>
          <p:cNvPr id="8" name="Text Placeholder 7">
            <a:extLst>
              <a:ext uri="{FF2B5EF4-FFF2-40B4-BE49-F238E27FC236}">
                <a16:creationId xmlns:a16="http://schemas.microsoft.com/office/drawing/2014/main" id="{3991F1E2-AE33-BD43-BB04-DEDF8B67A1CD}"/>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2BE5AE76-2F84-4F7F-BC6F-9B055CC56037}"/>
              </a:ext>
            </a:extLst>
          </p:cNvPr>
          <p:cNvSpPr>
            <a:spLocks noGrp="1"/>
          </p:cNvSpPr>
          <p:nvPr>
            <p:ph type="sldNum" sz="quarter" idx="4"/>
          </p:nvPr>
        </p:nvSpPr>
        <p:spPr/>
        <p:txBody>
          <a:bodyPr/>
          <a:lstStyle/>
          <a:p>
            <a:fld id="{92978B7E-5EBE-134C-B481-E4E8CA36F800}" type="slidenum">
              <a:rPr lang="en-US" smtClean="0"/>
              <a:pPr/>
              <a:t>11</a:t>
            </a:fld>
            <a:endParaRPr lang="en-US" dirty="0"/>
          </a:p>
        </p:txBody>
      </p:sp>
      <p:sp>
        <p:nvSpPr>
          <p:cNvPr id="9" name="Text Placeholder 8">
            <a:extLst>
              <a:ext uri="{FF2B5EF4-FFF2-40B4-BE49-F238E27FC236}">
                <a16:creationId xmlns:a16="http://schemas.microsoft.com/office/drawing/2014/main" id="{B3E8138A-1195-F543-A90E-9CF516718A20}"/>
              </a:ext>
            </a:extLst>
          </p:cNvPr>
          <p:cNvSpPr>
            <a:spLocks noGrp="1"/>
          </p:cNvSpPr>
          <p:nvPr>
            <p:ph type="body" sz="quarter" idx="16"/>
          </p:nvPr>
        </p:nvSpPr>
        <p:spPr/>
        <p:txBody>
          <a:bodyPr/>
          <a:lstStyle/>
          <a:p>
            <a:endParaRPr lang="en-US"/>
          </a:p>
        </p:txBody>
      </p:sp>
      <p:sp>
        <p:nvSpPr>
          <p:cNvPr id="7" name="Footer Placeholder 6">
            <a:extLst>
              <a:ext uri="{FF2B5EF4-FFF2-40B4-BE49-F238E27FC236}">
                <a16:creationId xmlns:a16="http://schemas.microsoft.com/office/drawing/2014/main" id="{D3C4D4D2-E043-4190-B9AE-C080D0359AD4}"/>
              </a:ext>
            </a:extLst>
          </p:cNvPr>
          <p:cNvSpPr>
            <a:spLocks noGrp="1"/>
          </p:cNvSpPr>
          <p:nvPr>
            <p:ph type="ftr" sz="quarter" idx="3"/>
          </p:nvPr>
        </p:nvSpPr>
        <p:spPr/>
        <p:txBody>
          <a:bodyPr/>
          <a:lstStyle/>
          <a:p>
            <a:pPr>
              <a:defRPr/>
            </a:pPr>
            <a:r>
              <a:rPr lang="en-US"/>
              <a:t>© 2019 NetApp, Inc. All rights reserved. </a:t>
            </a:r>
            <a:endParaRPr lang="en-US" dirty="0"/>
          </a:p>
        </p:txBody>
      </p:sp>
      <p:sp>
        <p:nvSpPr>
          <p:cNvPr id="17" name="Content Placeholder 16">
            <a:extLst>
              <a:ext uri="{FF2B5EF4-FFF2-40B4-BE49-F238E27FC236}">
                <a16:creationId xmlns:a16="http://schemas.microsoft.com/office/drawing/2014/main" id="{4AFCEE66-AE79-5A44-85FC-E66A2AF99272}"/>
              </a:ext>
            </a:extLst>
          </p:cNvPr>
          <p:cNvSpPr>
            <a:spLocks noGrp="1"/>
          </p:cNvSpPr>
          <p:nvPr>
            <p:ph sz="quarter" idx="14"/>
          </p:nvPr>
        </p:nvSpPr>
        <p:spPr/>
        <p:txBody>
          <a:bodyPr/>
          <a:lstStyle/>
          <a:p>
            <a:r>
              <a:rPr lang="en-US" sz="1800" dirty="0">
                <a:solidFill>
                  <a:schemeClr val="bg2"/>
                </a:solidFill>
              </a:rPr>
              <a:t>Snapshot only</a:t>
            </a:r>
          </a:p>
          <a:p>
            <a:pPr lvl="1"/>
            <a:r>
              <a:rPr lang="en-US" sz="1300" dirty="0">
                <a:solidFill>
                  <a:schemeClr val="bg2"/>
                </a:solidFill>
              </a:rPr>
              <a:t>Aggregate is at 50% capacity.</a:t>
            </a:r>
          </a:p>
          <a:p>
            <a:pPr lvl="1"/>
            <a:r>
              <a:rPr lang="en-US" sz="1300" dirty="0">
                <a:solidFill>
                  <a:schemeClr val="bg2"/>
                </a:solidFill>
              </a:rPr>
              <a:t>Tier cold Snapshot copies.</a:t>
            </a:r>
          </a:p>
          <a:p>
            <a:pPr lvl="1"/>
            <a:r>
              <a:rPr lang="en-US" sz="1300" dirty="0">
                <a:solidFill>
                  <a:schemeClr val="bg2"/>
                </a:solidFill>
              </a:rPr>
              <a:t>Cooling period is 2 days.</a:t>
            </a:r>
          </a:p>
          <a:p>
            <a:pPr>
              <a:spcBef>
                <a:spcPts val="400"/>
              </a:spcBef>
            </a:pPr>
            <a:r>
              <a:rPr lang="en-US" sz="1800" dirty="0">
                <a:solidFill>
                  <a:schemeClr val="bg2"/>
                </a:solidFill>
              </a:rPr>
              <a:t>Auto</a:t>
            </a:r>
            <a:endParaRPr lang="en-US" dirty="0">
              <a:solidFill>
                <a:schemeClr val="bg2"/>
              </a:solidFill>
            </a:endParaRPr>
          </a:p>
          <a:p>
            <a:pPr lvl="1"/>
            <a:r>
              <a:rPr lang="en-US" sz="1300" dirty="0">
                <a:solidFill>
                  <a:schemeClr val="bg2"/>
                </a:solidFill>
              </a:rPr>
              <a:t>Aggregate is at 50% capacity.</a:t>
            </a:r>
          </a:p>
          <a:p>
            <a:pPr lvl="1"/>
            <a:r>
              <a:rPr lang="en-US" sz="1300" dirty="0">
                <a:solidFill>
                  <a:schemeClr val="bg2"/>
                </a:solidFill>
              </a:rPr>
              <a:t>Tier cold data blocks (includes Snapshot copies and user data from the active file system).</a:t>
            </a:r>
          </a:p>
          <a:p>
            <a:pPr lvl="1"/>
            <a:r>
              <a:rPr lang="en-US" sz="1300" dirty="0">
                <a:solidFill>
                  <a:schemeClr val="bg2"/>
                </a:solidFill>
              </a:rPr>
              <a:t>Cooling period is 31 days.</a:t>
            </a:r>
          </a:p>
          <a:p>
            <a:pPr lvl="1"/>
            <a:r>
              <a:rPr lang="en-US" sz="1300" dirty="0">
                <a:solidFill>
                  <a:schemeClr val="bg2"/>
                </a:solidFill>
              </a:rPr>
              <a:t>Random reads: Cold data moves back to performance tier.</a:t>
            </a:r>
          </a:p>
          <a:p>
            <a:pPr lvl="1"/>
            <a:r>
              <a:rPr lang="en-US" sz="1300" dirty="0">
                <a:solidFill>
                  <a:schemeClr val="bg2"/>
                </a:solidFill>
              </a:rPr>
              <a:t>Sequential reads: (for example, antivirus scan): Cold data remains in cloud tier.</a:t>
            </a:r>
          </a:p>
          <a:p>
            <a:pPr>
              <a:spcBef>
                <a:spcPts val="400"/>
              </a:spcBef>
            </a:pPr>
            <a:r>
              <a:rPr lang="en-US" sz="1800" dirty="0"/>
              <a:t>Backup</a:t>
            </a:r>
          </a:p>
          <a:p>
            <a:pPr lvl="1"/>
            <a:r>
              <a:rPr lang="en-US" sz="1300" dirty="0"/>
              <a:t>Destination volume (</a:t>
            </a:r>
            <a:r>
              <a:rPr lang="en-US" sz="1300" dirty="0" err="1"/>
              <a:t>SnapMirror</a:t>
            </a:r>
            <a:r>
              <a:rPr lang="en-US" sz="1300" dirty="0"/>
              <a:t> volume or </a:t>
            </a:r>
            <a:r>
              <a:rPr lang="en-US" sz="1300" dirty="0" err="1"/>
              <a:t>SnapVault</a:t>
            </a:r>
            <a:r>
              <a:rPr lang="en-US" sz="1300" dirty="0"/>
              <a:t> volume) starts in cloud tier.</a:t>
            </a:r>
          </a:p>
          <a:p>
            <a:pPr lvl="1"/>
            <a:r>
              <a:rPr lang="en-US" sz="1300" dirty="0"/>
              <a:t>Activate destination volume: Data moves gradually to performance tier as it is read.</a:t>
            </a:r>
          </a:p>
          <a:p>
            <a:pPr>
              <a:spcBef>
                <a:spcPts val="400"/>
              </a:spcBef>
            </a:pPr>
            <a:r>
              <a:rPr lang="en-US" sz="1800" dirty="0">
                <a:solidFill>
                  <a:schemeClr val="bg2"/>
                </a:solidFill>
              </a:rPr>
              <a:t>None</a:t>
            </a:r>
          </a:p>
          <a:p>
            <a:pPr lvl="1"/>
            <a:r>
              <a:rPr lang="en-US" sz="1300" dirty="0">
                <a:solidFill>
                  <a:schemeClr val="bg2"/>
                </a:solidFill>
              </a:rPr>
              <a:t>Data is prevented from moving to cloud tier</a:t>
            </a:r>
          </a:p>
        </p:txBody>
      </p:sp>
    </p:spTree>
    <p:extLst>
      <p:ext uri="{BB962C8B-B14F-4D97-AF65-F5344CB8AC3E}">
        <p14:creationId xmlns:p14="http://schemas.microsoft.com/office/powerpoint/2010/main" val="1038867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6F59888-5403-294B-89D7-B84344BF5C22}"/>
              </a:ext>
            </a:extLst>
          </p:cNvPr>
          <p:cNvGrpSpPr/>
          <p:nvPr/>
        </p:nvGrpSpPr>
        <p:grpSpPr>
          <a:xfrm>
            <a:off x="5017053" y="1627106"/>
            <a:ext cx="4432417" cy="2954944"/>
            <a:chOff x="6379708" y="281165"/>
            <a:chExt cx="4432417" cy="2954944"/>
          </a:xfrm>
        </p:grpSpPr>
        <p:sp>
          <p:nvSpPr>
            <p:cNvPr id="39" name="Graphic 5">
              <a:extLst>
                <a:ext uri="{FF2B5EF4-FFF2-40B4-BE49-F238E27FC236}">
                  <a16:creationId xmlns:a16="http://schemas.microsoft.com/office/drawing/2014/main" id="{16775370-3601-7348-865A-0B128B41F2A0}"/>
                </a:ext>
              </a:extLst>
            </p:cNvPr>
            <p:cNvSpPr/>
            <p:nvPr/>
          </p:nvSpPr>
          <p:spPr>
            <a:xfrm>
              <a:off x="6379708" y="281165"/>
              <a:ext cx="4432417" cy="2954944"/>
            </a:xfrm>
            <a:custGeom>
              <a:avLst/>
              <a:gdLst>
                <a:gd name="connsiteX0" fmla="*/ 2132382 w 2657567"/>
                <a:gd name="connsiteY0" fmla="*/ 727667 h 1771711"/>
                <a:gd name="connsiteX1" fmla="*/ 1360422 w 2657567"/>
                <a:gd name="connsiteY1" fmla="*/ 94913 h 1771711"/>
                <a:gd name="connsiteX2" fmla="*/ 664392 w 2657567"/>
                <a:gd name="connsiteY2" fmla="*/ 525186 h 1771711"/>
                <a:gd name="connsiteX3" fmla="*/ 94913 w 2657567"/>
                <a:gd name="connsiteY3" fmla="*/ 1145285 h 1771711"/>
                <a:gd name="connsiteX4" fmla="*/ 727667 w 2657567"/>
                <a:gd name="connsiteY4" fmla="*/ 1778039 h 1771711"/>
                <a:gd name="connsiteX5" fmla="*/ 2094416 w 2657567"/>
                <a:gd name="connsiteY5" fmla="*/ 1778039 h 1771711"/>
                <a:gd name="connsiteX6" fmla="*/ 2625930 w 2657567"/>
                <a:gd name="connsiteY6" fmla="*/ 1246526 h 1771711"/>
                <a:gd name="connsiteX7" fmla="*/ 2132382 w 2657567"/>
                <a:gd name="connsiteY7" fmla="*/ 727667 h 177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57567" h="1771711">
                  <a:moveTo>
                    <a:pt x="2132382" y="727667"/>
                  </a:moveTo>
                  <a:cubicBezTo>
                    <a:pt x="2056451" y="360670"/>
                    <a:pt x="1740074" y="94913"/>
                    <a:pt x="1360422" y="94913"/>
                  </a:cubicBezTo>
                  <a:cubicBezTo>
                    <a:pt x="1056700" y="94913"/>
                    <a:pt x="790943" y="272084"/>
                    <a:pt x="664392" y="525186"/>
                  </a:cubicBezTo>
                  <a:cubicBezTo>
                    <a:pt x="335360" y="550496"/>
                    <a:pt x="94913" y="816253"/>
                    <a:pt x="94913" y="1145285"/>
                  </a:cubicBezTo>
                  <a:cubicBezTo>
                    <a:pt x="94913" y="1499627"/>
                    <a:pt x="373325" y="1778039"/>
                    <a:pt x="727667" y="1778039"/>
                  </a:cubicBezTo>
                  <a:lnTo>
                    <a:pt x="2094416" y="1778039"/>
                  </a:lnTo>
                  <a:cubicBezTo>
                    <a:pt x="2385483" y="1778039"/>
                    <a:pt x="2625930" y="1537593"/>
                    <a:pt x="2625930" y="1246526"/>
                  </a:cubicBezTo>
                  <a:cubicBezTo>
                    <a:pt x="2625930" y="968114"/>
                    <a:pt x="2410793" y="740322"/>
                    <a:pt x="2132382" y="727667"/>
                  </a:cubicBezTo>
                  <a:close/>
                </a:path>
              </a:pathLst>
            </a:custGeom>
            <a:solidFill>
              <a:schemeClr val="bg2">
                <a:lumMod val="20000"/>
                <a:lumOff val="80000"/>
              </a:schemeClr>
            </a:solidFill>
            <a:ln w="25400" cap="flat">
              <a:solidFill>
                <a:schemeClr val="accent1"/>
              </a:solidFill>
              <a:prstDash val="solid"/>
              <a:miter/>
            </a:ln>
          </p:spPr>
          <p:txBody>
            <a:bodyPr rtlCol="0" anchor="ctr"/>
            <a:lstStyle/>
            <a:p>
              <a:endParaRPr lang="en-US" dirty="0"/>
            </a:p>
          </p:txBody>
        </p:sp>
        <p:sp>
          <p:nvSpPr>
            <p:cNvPr id="40" name="Isosceles Triangle 14">
              <a:extLst>
                <a:ext uri="{FF2B5EF4-FFF2-40B4-BE49-F238E27FC236}">
                  <a16:creationId xmlns:a16="http://schemas.microsoft.com/office/drawing/2014/main" id="{7158527F-F2C8-184C-9787-4FD55FE06033}"/>
                </a:ext>
              </a:extLst>
            </p:cNvPr>
            <p:cNvSpPr/>
            <p:nvPr/>
          </p:nvSpPr>
          <p:spPr>
            <a:xfrm>
              <a:off x="7747589" y="1520911"/>
              <a:ext cx="1707279" cy="684552"/>
            </a:xfrm>
            <a:prstGeom prst="triangle">
              <a:avLst>
                <a:gd name="adj" fmla="val 50490"/>
              </a:avLst>
            </a:prstGeom>
            <a:gradFill flip="none" rotWithShape="1">
              <a:gsLst>
                <a:gs pos="38000">
                  <a:schemeClr val="bg2"/>
                </a:gs>
                <a:gs pos="77000">
                  <a:schemeClr val="accent2"/>
                </a:gs>
              </a:gsLst>
              <a:lin ang="0" scaled="1"/>
              <a:tileRect/>
            </a:gradFill>
            <a:ln w="127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95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a:ea typeface="+mn-ea"/>
                <a:cs typeface="+mn-cs"/>
              </a:endParaRPr>
            </a:p>
          </p:txBody>
        </p:sp>
        <p:pic>
          <p:nvPicPr>
            <p:cNvPr id="41" name="Picture 40">
              <a:extLst>
                <a:ext uri="{FF2B5EF4-FFF2-40B4-BE49-F238E27FC236}">
                  <a16:creationId xmlns:a16="http://schemas.microsoft.com/office/drawing/2014/main" id="{809FF2EB-7ACC-234A-B7A5-8FFCB133B1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8149" y="1096460"/>
              <a:ext cx="506158" cy="490179"/>
            </a:xfrm>
            <a:prstGeom prst="rect">
              <a:avLst/>
            </a:prstGeom>
          </p:spPr>
        </p:pic>
        <p:sp>
          <p:nvSpPr>
            <p:cNvPr id="42" name="Graphic 12">
              <a:extLst>
                <a:ext uri="{FF2B5EF4-FFF2-40B4-BE49-F238E27FC236}">
                  <a16:creationId xmlns:a16="http://schemas.microsoft.com/office/drawing/2014/main" id="{1CBDB2F9-7ACC-E54E-AB45-FDFB304976CC}"/>
                </a:ext>
              </a:extLst>
            </p:cNvPr>
            <p:cNvSpPr/>
            <p:nvPr/>
          </p:nvSpPr>
          <p:spPr>
            <a:xfrm>
              <a:off x="9281008" y="1956572"/>
              <a:ext cx="431487" cy="433678"/>
            </a:xfrm>
            <a:custGeom>
              <a:avLst/>
              <a:gdLst>
                <a:gd name="connsiteX0" fmla="*/ 1810053 w 1876425"/>
                <a:gd name="connsiteY0" fmla="*/ 192786 h 1885950"/>
                <a:gd name="connsiteX1" fmla="*/ 1595265 w 1876425"/>
                <a:gd name="connsiteY1" fmla="*/ 89154 h 1885950"/>
                <a:gd name="connsiteX2" fmla="*/ 938611 w 1876425"/>
                <a:gd name="connsiteY2" fmla="*/ 7144 h 1885950"/>
                <a:gd name="connsiteX3" fmla="*/ 296340 w 1876425"/>
                <a:gd name="connsiteY3" fmla="*/ 84868 h 1885950"/>
                <a:gd name="connsiteX4" fmla="*/ 64692 w 1876425"/>
                <a:gd name="connsiteY4" fmla="*/ 194405 h 1885950"/>
                <a:gd name="connsiteX5" fmla="*/ 64692 w 1876425"/>
                <a:gd name="connsiteY5" fmla="*/ 194405 h 1885950"/>
                <a:gd name="connsiteX6" fmla="*/ 11638 w 1876425"/>
                <a:gd name="connsiteY6" fmla="*/ 337852 h 1885950"/>
                <a:gd name="connsiteX7" fmla="*/ 11924 w 1876425"/>
                <a:gd name="connsiteY7" fmla="*/ 338804 h 1885950"/>
                <a:gd name="connsiteX8" fmla="*/ 363111 w 1876425"/>
                <a:gd name="connsiteY8" fmla="*/ 1643539 h 1885950"/>
                <a:gd name="connsiteX9" fmla="*/ 370921 w 1876425"/>
                <a:gd name="connsiteY9" fmla="*/ 1682020 h 1885950"/>
                <a:gd name="connsiteX10" fmla="*/ 938611 w 1876425"/>
                <a:gd name="connsiteY10" fmla="*/ 1879854 h 1885950"/>
                <a:gd name="connsiteX11" fmla="*/ 1506301 w 1876425"/>
                <a:gd name="connsiteY11" fmla="*/ 1682020 h 1885950"/>
                <a:gd name="connsiteX12" fmla="*/ 1514112 w 1876425"/>
                <a:gd name="connsiteY12" fmla="*/ 1643539 h 1885950"/>
                <a:gd name="connsiteX13" fmla="*/ 1865298 w 1876425"/>
                <a:gd name="connsiteY13" fmla="*/ 338804 h 1885950"/>
                <a:gd name="connsiteX14" fmla="*/ 1865584 w 1876425"/>
                <a:gd name="connsiteY14" fmla="*/ 337852 h 1885950"/>
                <a:gd name="connsiteX15" fmla="*/ 1810053 w 1876425"/>
                <a:gd name="connsiteY15" fmla="*/ 192786 h 1885950"/>
                <a:gd name="connsiteX16" fmla="*/ 1810053 w 1876425"/>
                <a:gd name="connsiteY16" fmla="*/ 192786 h 1885950"/>
                <a:gd name="connsiteX17" fmla="*/ 938611 w 1876425"/>
                <a:gd name="connsiteY17" fmla="*/ 485489 h 1885950"/>
                <a:gd name="connsiteX18" fmla="*/ 104316 w 1876425"/>
                <a:gd name="connsiteY18" fmla="*/ 294418 h 1885950"/>
                <a:gd name="connsiteX19" fmla="*/ 938611 w 1876425"/>
                <a:gd name="connsiteY19" fmla="*/ 103346 h 1885950"/>
                <a:gd name="connsiteX20" fmla="*/ 1772906 w 1876425"/>
                <a:gd name="connsiteY20" fmla="*/ 294418 h 1885950"/>
                <a:gd name="connsiteX21" fmla="*/ 938611 w 1876425"/>
                <a:gd name="connsiteY21" fmla="*/ 485489 h 188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76425" h="1885950">
                  <a:moveTo>
                    <a:pt x="1810053" y="192786"/>
                  </a:moveTo>
                  <a:cubicBezTo>
                    <a:pt x="1744140" y="147542"/>
                    <a:pt x="1671846" y="112109"/>
                    <a:pt x="1595265" y="89154"/>
                  </a:cubicBezTo>
                  <a:cubicBezTo>
                    <a:pt x="1426006" y="38386"/>
                    <a:pt x="1194262" y="7144"/>
                    <a:pt x="938611" y="7144"/>
                  </a:cubicBezTo>
                  <a:cubicBezTo>
                    <a:pt x="690104" y="7144"/>
                    <a:pt x="464266" y="36671"/>
                    <a:pt x="296340" y="84868"/>
                  </a:cubicBezTo>
                  <a:cubicBezTo>
                    <a:pt x="213663" y="108585"/>
                    <a:pt x="135558" y="145733"/>
                    <a:pt x="64692" y="194405"/>
                  </a:cubicBezTo>
                  <a:lnTo>
                    <a:pt x="64692" y="194405"/>
                  </a:lnTo>
                  <a:cubicBezTo>
                    <a:pt x="18401" y="226124"/>
                    <a:pt x="-2840" y="283655"/>
                    <a:pt x="11638" y="337852"/>
                  </a:cubicBezTo>
                  <a:lnTo>
                    <a:pt x="11924" y="338804"/>
                  </a:lnTo>
                  <a:lnTo>
                    <a:pt x="363111" y="1643539"/>
                  </a:lnTo>
                  <a:cubicBezTo>
                    <a:pt x="366540" y="1656207"/>
                    <a:pt x="368540" y="1669161"/>
                    <a:pt x="370921" y="1682020"/>
                  </a:cubicBezTo>
                  <a:cubicBezTo>
                    <a:pt x="390924" y="1792510"/>
                    <a:pt x="637431" y="1879854"/>
                    <a:pt x="938611" y="1879854"/>
                  </a:cubicBezTo>
                  <a:cubicBezTo>
                    <a:pt x="1239792" y="1879854"/>
                    <a:pt x="1486299" y="1792510"/>
                    <a:pt x="1506301" y="1682020"/>
                  </a:cubicBezTo>
                  <a:cubicBezTo>
                    <a:pt x="1508682" y="1669161"/>
                    <a:pt x="1510683" y="1656207"/>
                    <a:pt x="1514112" y="1643539"/>
                  </a:cubicBezTo>
                  <a:lnTo>
                    <a:pt x="1865298" y="338804"/>
                  </a:lnTo>
                  <a:cubicBezTo>
                    <a:pt x="1865394" y="338519"/>
                    <a:pt x="1865489" y="338138"/>
                    <a:pt x="1865584" y="337852"/>
                  </a:cubicBezTo>
                  <a:cubicBezTo>
                    <a:pt x="1880062" y="282988"/>
                    <a:pt x="1856916" y="224885"/>
                    <a:pt x="1810053" y="192786"/>
                  </a:cubicBezTo>
                  <a:lnTo>
                    <a:pt x="1810053" y="192786"/>
                  </a:lnTo>
                  <a:close/>
                  <a:moveTo>
                    <a:pt x="938611" y="485489"/>
                  </a:moveTo>
                  <a:cubicBezTo>
                    <a:pt x="477792" y="485489"/>
                    <a:pt x="104316" y="399955"/>
                    <a:pt x="104316" y="294418"/>
                  </a:cubicBezTo>
                  <a:cubicBezTo>
                    <a:pt x="104316" y="188881"/>
                    <a:pt x="477887" y="103346"/>
                    <a:pt x="938611" y="103346"/>
                  </a:cubicBezTo>
                  <a:cubicBezTo>
                    <a:pt x="1399336" y="103346"/>
                    <a:pt x="1772906" y="188881"/>
                    <a:pt x="1772906" y="294418"/>
                  </a:cubicBezTo>
                  <a:cubicBezTo>
                    <a:pt x="1772906" y="399860"/>
                    <a:pt x="1399336" y="485489"/>
                    <a:pt x="938611" y="485489"/>
                  </a:cubicBezTo>
                  <a:close/>
                </a:path>
              </a:pathLst>
            </a:custGeom>
            <a:solidFill>
              <a:schemeClr val="accent1">
                <a:lumMod val="75000"/>
              </a:schemeClr>
            </a:solidFill>
            <a:ln w="9525" cap="flat">
              <a:noFill/>
              <a:prstDash val="solid"/>
              <a:miter/>
            </a:ln>
          </p:spPr>
          <p:txBody>
            <a:bodyPr rtlCol="0" anchor="ctr"/>
            <a:lstStyle/>
            <a:p>
              <a:endParaRPr lang="en-US"/>
            </a:p>
          </p:txBody>
        </p:sp>
        <p:grpSp>
          <p:nvGrpSpPr>
            <p:cNvPr id="11" name="Group 10">
              <a:extLst>
                <a:ext uri="{FF2B5EF4-FFF2-40B4-BE49-F238E27FC236}">
                  <a16:creationId xmlns:a16="http://schemas.microsoft.com/office/drawing/2014/main" id="{03EAED76-2496-B14A-B0EB-09A6054FF68B}"/>
                </a:ext>
              </a:extLst>
            </p:cNvPr>
            <p:cNvGrpSpPr/>
            <p:nvPr/>
          </p:nvGrpSpPr>
          <p:grpSpPr>
            <a:xfrm>
              <a:off x="7574987" y="1941744"/>
              <a:ext cx="588682" cy="493377"/>
              <a:chOff x="475258" y="2644050"/>
              <a:chExt cx="1020169" cy="855008"/>
            </a:xfrm>
          </p:grpSpPr>
          <p:pic>
            <p:nvPicPr>
              <p:cNvPr id="43" name="image139.png" descr="Volume.png">
                <a:extLst>
                  <a:ext uri="{FF2B5EF4-FFF2-40B4-BE49-F238E27FC236}">
                    <a16:creationId xmlns:a16="http://schemas.microsoft.com/office/drawing/2014/main" id="{8809E12F-18A9-8A4D-9DE8-5658E823D8C2}"/>
                  </a:ext>
                </a:extLst>
              </p:cNvPr>
              <p:cNvPicPr/>
              <p:nvPr/>
            </p:nvPicPr>
            <p:blipFill>
              <a:blip r:embed="rId4">
                <a:extLst/>
              </a:blip>
              <a:stretch>
                <a:fillRect/>
              </a:stretch>
            </p:blipFill>
            <p:spPr>
              <a:xfrm>
                <a:off x="475258" y="2644050"/>
                <a:ext cx="399399" cy="685805"/>
              </a:xfrm>
              <a:prstGeom prst="rect">
                <a:avLst/>
              </a:prstGeom>
              <a:ln w="12700">
                <a:miter lim="400000"/>
              </a:ln>
            </p:spPr>
          </p:pic>
          <p:pic>
            <p:nvPicPr>
              <p:cNvPr id="44" name="image139.png" descr="Volume.png">
                <a:extLst>
                  <a:ext uri="{FF2B5EF4-FFF2-40B4-BE49-F238E27FC236}">
                    <a16:creationId xmlns:a16="http://schemas.microsoft.com/office/drawing/2014/main" id="{77124450-510E-044B-A280-88EE5DE57FE5}"/>
                  </a:ext>
                </a:extLst>
              </p:cNvPr>
              <p:cNvPicPr/>
              <p:nvPr/>
            </p:nvPicPr>
            <p:blipFill>
              <a:blip r:embed="rId4">
                <a:extLst/>
              </a:blip>
              <a:stretch>
                <a:fillRect/>
              </a:stretch>
            </p:blipFill>
            <p:spPr>
              <a:xfrm>
                <a:off x="1096028" y="2644050"/>
                <a:ext cx="399399" cy="685805"/>
              </a:xfrm>
              <a:prstGeom prst="rect">
                <a:avLst/>
              </a:prstGeom>
              <a:ln w="12700">
                <a:miter lim="400000"/>
              </a:ln>
            </p:spPr>
          </p:pic>
          <p:pic>
            <p:nvPicPr>
              <p:cNvPr id="45" name="image139.png" descr="Volume.png">
                <a:extLst>
                  <a:ext uri="{FF2B5EF4-FFF2-40B4-BE49-F238E27FC236}">
                    <a16:creationId xmlns:a16="http://schemas.microsoft.com/office/drawing/2014/main" id="{09C493B8-FA72-8D4F-A21E-53643A25EFF9}"/>
                  </a:ext>
                </a:extLst>
              </p:cNvPr>
              <p:cNvPicPr/>
              <p:nvPr/>
            </p:nvPicPr>
            <p:blipFill>
              <a:blip r:embed="rId4">
                <a:extLst/>
              </a:blip>
              <a:stretch>
                <a:fillRect/>
              </a:stretch>
            </p:blipFill>
            <p:spPr>
              <a:xfrm>
                <a:off x="782017" y="2813253"/>
                <a:ext cx="399399" cy="685805"/>
              </a:xfrm>
              <a:prstGeom prst="rect">
                <a:avLst/>
              </a:prstGeom>
              <a:ln w="12700">
                <a:miter lim="400000"/>
              </a:ln>
            </p:spPr>
          </p:pic>
        </p:grpSp>
        <p:sp>
          <p:nvSpPr>
            <p:cNvPr id="46" name="TextBox 45">
              <a:extLst>
                <a:ext uri="{FF2B5EF4-FFF2-40B4-BE49-F238E27FC236}">
                  <a16:creationId xmlns:a16="http://schemas.microsoft.com/office/drawing/2014/main" id="{BD4F641E-6016-9241-AE33-69B15261D74E}"/>
                </a:ext>
              </a:extLst>
            </p:cNvPr>
            <p:cNvSpPr txBox="1"/>
            <p:nvPr/>
          </p:nvSpPr>
          <p:spPr>
            <a:xfrm>
              <a:off x="9028407" y="2425349"/>
              <a:ext cx="919468" cy="486287"/>
            </a:xfrm>
            <a:prstGeom prst="rect">
              <a:avLst/>
            </a:prstGeom>
            <a:noFill/>
          </p:spPr>
          <p:txBody>
            <a:bodyPr wrap="square" rtlCol="0">
              <a:spAutoFit/>
            </a:bodyPr>
            <a:lstStyle/>
            <a:p>
              <a:pPr algn="ctr"/>
              <a:r>
                <a:rPr lang="en-US" sz="1280" dirty="0"/>
                <a:t>Object storage</a:t>
              </a:r>
            </a:p>
          </p:txBody>
        </p:sp>
        <p:sp>
          <p:nvSpPr>
            <p:cNvPr id="47" name="TextBox 46">
              <a:extLst>
                <a:ext uri="{FF2B5EF4-FFF2-40B4-BE49-F238E27FC236}">
                  <a16:creationId xmlns:a16="http://schemas.microsoft.com/office/drawing/2014/main" id="{C8BE40A2-FCB5-694A-A05C-14D1F6984886}"/>
                </a:ext>
              </a:extLst>
            </p:cNvPr>
            <p:cNvSpPr txBox="1"/>
            <p:nvPr/>
          </p:nvSpPr>
          <p:spPr>
            <a:xfrm>
              <a:off x="7300595" y="2425349"/>
              <a:ext cx="1102624" cy="486287"/>
            </a:xfrm>
            <a:prstGeom prst="rect">
              <a:avLst/>
            </a:prstGeom>
            <a:noFill/>
          </p:spPr>
          <p:txBody>
            <a:bodyPr wrap="square" rtlCol="0">
              <a:spAutoFit/>
            </a:bodyPr>
            <a:lstStyle/>
            <a:p>
              <a:pPr algn="ctr"/>
              <a:r>
                <a:rPr lang="en-US" sz="1280" dirty="0"/>
                <a:t>Azure or </a:t>
              </a:r>
              <a:r>
                <a:rPr lang="en-US" sz="1280" dirty="0">
                  <a:solidFill>
                    <a:srgbClr val="000000"/>
                  </a:solidFill>
                </a:rPr>
                <a:t>AWS</a:t>
              </a:r>
              <a:r>
                <a:rPr lang="en-US" sz="1280" dirty="0"/>
                <a:t> </a:t>
              </a:r>
              <a:r>
                <a:rPr lang="en-US" sz="1280" dirty="0">
                  <a:solidFill>
                    <a:srgbClr val="000000"/>
                  </a:solidFill>
                </a:rPr>
                <a:t>disks</a:t>
              </a:r>
              <a:endParaRPr lang="en-US" sz="1280" dirty="0">
                <a:solidFill>
                  <a:srgbClr val="000000"/>
                </a:solidFill>
                <a:latin typeface="Arial" panose="020B0604020202020204" pitchFamily="34" charset="0"/>
              </a:endParaRPr>
            </a:p>
          </p:txBody>
        </p:sp>
      </p:grpSp>
      <p:sp>
        <p:nvSpPr>
          <p:cNvPr id="7" name="Title 6">
            <a:extLst>
              <a:ext uri="{FF2B5EF4-FFF2-40B4-BE49-F238E27FC236}">
                <a16:creationId xmlns:a16="http://schemas.microsoft.com/office/drawing/2014/main" id="{C73BA65F-41AD-264A-B691-1FB3B8C24951}"/>
              </a:ext>
            </a:extLst>
          </p:cNvPr>
          <p:cNvSpPr>
            <a:spLocks noGrp="1"/>
          </p:cNvSpPr>
          <p:nvPr>
            <p:ph type="title"/>
          </p:nvPr>
        </p:nvSpPr>
        <p:spPr/>
        <p:txBody>
          <a:bodyPr/>
          <a:lstStyle/>
          <a:p>
            <a:r>
              <a:rPr lang="en-US" dirty="0"/>
              <a:t>Data Tiering with Primary Data</a:t>
            </a:r>
          </a:p>
        </p:txBody>
      </p:sp>
      <p:sp>
        <p:nvSpPr>
          <p:cNvPr id="8" name="Text Placeholder 7">
            <a:extLst>
              <a:ext uri="{FF2B5EF4-FFF2-40B4-BE49-F238E27FC236}">
                <a16:creationId xmlns:a16="http://schemas.microsoft.com/office/drawing/2014/main" id="{D0F61990-56F8-A34C-B250-D8A9222B2E84}"/>
              </a:ext>
            </a:extLst>
          </p:cNvPr>
          <p:cNvSpPr>
            <a:spLocks noGrp="1"/>
          </p:cNvSpPr>
          <p:nvPr>
            <p:ph type="body" idx="10"/>
          </p:nvPr>
        </p:nvSpPr>
        <p:spPr/>
        <p:txBody>
          <a:bodyPr/>
          <a:lstStyle/>
          <a:p>
            <a:r>
              <a:rPr lang="en-US" dirty="0"/>
              <a:t>Tiering Policy: </a:t>
            </a:r>
            <a:r>
              <a:rPr lang="en-US" dirty="0">
                <a:solidFill>
                  <a:srgbClr val="0067C5"/>
                </a:solidFill>
              </a:rPr>
              <a:t>Backup, Meta data remains in backup </a:t>
            </a:r>
            <a:r>
              <a:rPr lang="en-US">
                <a:solidFill>
                  <a:srgbClr val="0067C5"/>
                </a:solidFill>
              </a:rPr>
              <a:t>destination, backup </a:t>
            </a:r>
            <a:r>
              <a:rPr lang="en-US" dirty="0">
                <a:solidFill>
                  <a:srgbClr val="0067C5"/>
                </a:solidFill>
              </a:rPr>
              <a:t>data is tiered</a:t>
            </a:r>
          </a:p>
        </p:txBody>
      </p:sp>
      <p:grpSp>
        <p:nvGrpSpPr>
          <p:cNvPr id="81" name="Group 80">
            <a:extLst>
              <a:ext uri="{FF2B5EF4-FFF2-40B4-BE49-F238E27FC236}">
                <a16:creationId xmlns:a16="http://schemas.microsoft.com/office/drawing/2014/main" id="{F62E1A49-D814-4A2E-85E3-48848E7DDCD3}"/>
              </a:ext>
            </a:extLst>
          </p:cNvPr>
          <p:cNvGrpSpPr/>
          <p:nvPr/>
        </p:nvGrpSpPr>
        <p:grpSpPr>
          <a:xfrm>
            <a:off x="230698" y="2804582"/>
            <a:ext cx="1794585" cy="801063"/>
            <a:chOff x="623634" y="4980746"/>
            <a:chExt cx="2243231" cy="1001329"/>
          </a:xfrm>
        </p:grpSpPr>
        <p:sp>
          <p:nvSpPr>
            <p:cNvPr id="82" name="Rectangle 81">
              <a:extLst>
                <a:ext uri="{FF2B5EF4-FFF2-40B4-BE49-F238E27FC236}">
                  <a16:creationId xmlns:a16="http://schemas.microsoft.com/office/drawing/2014/main" id="{4156B476-B80E-4B4F-8F25-31DCE01AB88A}"/>
                </a:ext>
              </a:extLst>
            </p:cNvPr>
            <p:cNvSpPr/>
            <p:nvPr/>
          </p:nvSpPr>
          <p:spPr>
            <a:xfrm>
              <a:off x="630783" y="5085133"/>
              <a:ext cx="127492" cy="148738"/>
            </a:xfrm>
            <a:prstGeom prst="rect">
              <a:avLst/>
            </a:prstGeom>
            <a:solidFill>
              <a:srgbClr val="9EA2A2"/>
            </a:solidFill>
            <a:ln w="12700" cap="flat" cmpd="sng" algn="ctr">
              <a:noFill/>
              <a:prstDash val="solid"/>
            </a:ln>
            <a:effectLst/>
          </p:spPr>
          <p:txBody>
            <a:bodyPr rot="0" spcFirstLastPara="0" vertOverflow="overflow" horzOverflow="overflow" vert="horz" wrap="square" lIns="73094" tIns="36547" rIns="73094" bIns="36547" numCol="1" spcCol="0" rtlCol="0" fromWordArt="0" anchor="ctr" anchorCtr="0" forceAA="0" compatLnSpc="1">
              <a:prstTxWarp prst="textNoShape">
                <a:avLst/>
              </a:prstTxWarp>
              <a:noAutofit/>
            </a:bodyPr>
            <a:lstStyle/>
            <a:p>
              <a:pPr algn="ctr" defTabSz="732173">
                <a:lnSpc>
                  <a:spcPct val="95000"/>
                </a:lnSpc>
                <a:defRPr/>
              </a:pPr>
              <a:endParaRPr lang="en-US" sz="1280" kern="0" dirty="0">
                <a:solidFill>
                  <a:prstClr val="white"/>
                </a:solidFill>
                <a:latin typeface="Arial"/>
              </a:endParaRPr>
            </a:p>
          </p:txBody>
        </p:sp>
        <p:sp>
          <p:nvSpPr>
            <p:cNvPr id="83" name="TextBox 82">
              <a:extLst>
                <a:ext uri="{FF2B5EF4-FFF2-40B4-BE49-F238E27FC236}">
                  <a16:creationId xmlns:a16="http://schemas.microsoft.com/office/drawing/2014/main" id="{FC4E357B-95EB-48B3-9FD5-54AB24D7E091}"/>
                </a:ext>
              </a:extLst>
            </p:cNvPr>
            <p:cNvSpPr txBox="1"/>
            <p:nvPr/>
          </p:nvSpPr>
          <p:spPr>
            <a:xfrm>
              <a:off x="719393" y="4980746"/>
              <a:ext cx="2147472" cy="376115"/>
            </a:xfrm>
            <a:prstGeom prst="rect">
              <a:avLst/>
            </a:prstGeom>
          </p:spPr>
          <p:txBody>
            <a:bodyPr vert="horz" wrap="none" lIns="73094" tIns="36547" rIns="73094" bIns="36547" rtlCol="0" anchor="ctr">
              <a:noAutofit/>
            </a:bodyPr>
            <a:lstStyle/>
            <a:p>
              <a:pPr defTabSz="732173">
                <a:lnSpc>
                  <a:spcPct val="95000"/>
                </a:lnSpc>
                <a:spcBef>
                  <a:spcPts val="320"/>
                </a:spcBef>
                <a:spcAft>
                  <a:spcPts val="160"/>
                </a:spcAft>
                <a:defRPr/>
              </a:pPr>
              <a:r>
                <a:rPr lang="en-US" sz="960" kern="0" dirty="0">
                  <a:solidFill>
                    <a:sysClr val="windowText" lastClr="000000"/>
                  </a:solidFill>
                  <a:latin typeface="Arial"/>
                </a:rPr>
                <a:t>Provisioned storage</a:t>
              </a:r>
            </a:p>
          </p:txBody>
        </p:sp>
        <p:sp>
          <p:nvSpPr>
            <p:cNvPr id="84" name="Rectangle 83">
              <a:extLst>
                <a:ext uri="{FF2B5EF4-FFF2-40B4-BE49-F238E27FC236}">
                  <a16:creationId xmlns:a16="http://schemas.microsoft.com/office/drawing/2014/main" id="{40A60F16-5B93-4C16-90EE-B97A9FB0236E}"/>
                </a:ext>
              </a:extLst>
            </p:cNvPr>
            <p:cNvSpPr/>
            <p:nvPr/>
          </p:nvSpPr>
          <p:spPr>
            <a:xfrm>
              <a:off x="623634" y="5390314"/>
              <a:ext cx="127492" cy="148738"/>
            </a:xfrm>
            <a:prstGeom prst="rect">
              <a:avLst/>
            </a:prstGeom>
            <a:solidFill>
              <a:srgbClr val="FF9E00"/>
            </a:solidFill>
            <a:ln w="12700" cap="flat" cmpd="sng" algn="ctr">
              <a:noFill/>
              <a:prstDash val="solid"/>
            </a:ln>
            <a:effectLst/>
          </p:spPr>
          <p:txBody>
            <a:bodyPr rot="0" spcFirstLastPara="0" vertOverflow="overflow" horzOverflow="overflow" vert="horz" wrap="square" lIns="73094" tIns="36547" rIns="73094" bIns="36547" numCol="1" spcCol="0" rtlCol="0" fromWordArt="0" anchor="ctr" anchorCtr="0" forceAA="0" compatLnSpc="1">
              <a:prstTxWarp prst="textNoShape">
                <a:avLst/>
              </a:prstTxWarp>
              <a:noAutofit/>
            </a:bodyPr>
            <a:lstStyle/>
            <a:p>
              <a:pPr algn="ctr" defTabSz="732173">
                <a:lnSpc>
                  <a:spcPct val="95000"/>
                </a:lnSpc>
                <a:defRPr/>
              </a:pPr>
              <a:endParaRPr lang="en-US" sz="1280" kern="0" dirty="0">
                <a:solidFill>
                  <a:prstClr val="white"/>
                </a:solidFill>
                <a:latin typeface="Arial"/>
              </a:endParaRPr>
            </a:p>
          </p:txBody>
        </p:sp>
        <p:sp>
          <p:nvSpPr>
            <p:cNvPr id="85" name="TextBox 84">
              <a:extLst>
                <a:ext uri="{FF2B5EF4-FFF2-40B4-BE49-F238E27FC236}">
                  <a16:creationId xmlns:a16="http://schemas.microsoft.com/office/drawing/2014/main" id="{414D8DC3-0478-4901-8463-A854585D3D12}"/>
                </a:ext>
              </a:extLst>
            </p:cNvPr>
            <p:cNvSpPr txBox="1"/>
            <p:nvPr/>
          </p:nvSpPr>
          <p:spPr>
            <a:xfrm>
              <a:off x="719389" y="5284552"/>
              <a:ext cx="2069519" cy="376115"/>
            </a:xfrm>
            <a:prstGeom prst="rect">
              <a:avLst/>
            </a:prstGeom>
          </p:spPr>
          <p:txBody>
            <a:bodyPr vert="horz" wrap="none" lIns="73094" tIns="36547" rIns="73094" bIns="36547" rtlCol="0" anchor="ctr">
              <a:noAutofit/>
            </a:bodyPr>
            <a:lstStyle/>
            <a:p>
              <a:pPr defTabSz="732173">
                <a:lnSpc>
                  <a:spcPct val="95000"/>
                </a:lnSpc>
                <a:spcBef>
                  <a:spcPts val="320"/>
                </a:spcBef>
                <a:spcAft>
                  <a:spcPts val="160"/>
                </a:spcAft>
                <a:defRPr/>
              </a:pPr>
              <a:r>
                <a:rPr lang="en-US" sz="960" kern="0" dirty="0">
                  <a:solidFill>
                    <a:sysClr val="windowText" lastClr="000000"/>
                  </a:solidFill>
                  <a:latin typeface="Arial"/>
                </a:rPr>
                <a:t>Meta data</a:t>
              </a:r>
            </a:p>
          </p:txBody>
        </p:sp>
        <p:sp>
          <p:nvSpPr>
            <p:cNvPr id="86" name="Rectangle 85">
              <a:extLst>
                <a:ext uri="{FF2B5EF4-FFF2-40B4-BE49-F238E27FC236}">
                  <a16:creationId xmlns:a16="http://schemas.microsoft.com/office/drawing/2014/main" id="{0A9D2738-97DE-4EA9-9440-B1219B2B88C1}"/>
                </a:ext>
              </a:extLst>
            </p:cNvPr>
            <p:cNvSpPr/>
            <p:nvPr/>
          </p:nvSpPr>
          <p:spPr>
            <a:xfrm>
              <a:off x="623634" y="5707764"/>
              <a:ext cx="127492" cy="148738"/>
            </a:xfrm>
            <a:prstGeom prst="rect">
              <a:avLst/>
            </a:prstGeom>
            <a:solidFill>
              <a:schemeClr val="accent2"/>
            </a:solidFill>
            <a:ln w="12700" cap="flat" cmpd="sng" algn="ctr">
              <a:noFill/>
              <a:prstDash val="solid"/>
            </a:ln>
            <a:effectLst/>
          </p:spPr>
          <p:txBody>
            <a:bodyPr rot="0" spcFirstLastPara="0" vertOverflow="overflow" horzOverflow="overflow" vert="horz" wrap="square" lIns="73094" tIns="36547" rIns="73094" bIns="36547" numCol="1" spcCol="0" rtlCol="0" fromWordArt="0" anchor="ctr" anchorCtr="0" forceAA="0" compatLnSpc="1">
              <a:prstTxWarp prst="textNoShape">
                <a:avLst/>
              </a:prstTxWarp>
              <a:noAutofit/>
            </a:bodyPr>
            <a:lstStyle/>
            <a:p>
              <a:pPr algn="ctr" defTabSz="732173">
                <a:lnSpc>
                  <a:spcPct val="95000"/>
                </a:lnSpc>
                <a:defRPr/>
              </a:pPr>
              <a:endParaRPr lang="en-US" sz="1280" kern="0" dirty="0">
                <a:solidFill>
                  <a:prstClr val="white"/>
                </a:solidFill>
                <a:latin typeface="Arial"/>
              </a:endParaRPr>
            </a:p>
          </p:txBody>
        </p:sp>
        <p:sp>
          <p:nvSpPr>
            <p:cNvPr id="87" name="TextBox 86">
              <a:extLst>
                <a:ext uri="{FF2B5EF4-FFF2-40B4-BE49-F238E27FC236}">
                  <a16:creationId xmlns:a16="http://schemas.microsoft.com/office/drawing/2014/main" id="{A6E1AEC7-226C-413B-A701-2363E07462E8}"/>
                </a:ext>
              </a:extLst>
            </p:cNvPr>
            <p:cNvSpPr txBox="1"/>
            <p:nvPr/>
          </p:nvSpPr>
          <p:spPr>
            <a:xfrm>
              <a:off x="719390" y="5605960"/>
              <a:ext cx="2059166" cy="376115"/>
            </a:xfrm>
            <a:prstGeom prst="rect">
              <a:avLst/>
            </a:prstGeom>
          </p:spPr>
          <p:txBody>
            <a:bodyPr vert="horz" wrap="none" lIns="73094" tIns="36547" rIns="73094" bIns="36547" rtlCol="0" anchor="ctr">
              <a:noAutofit/>
            </a:bodyPr>
            <a:lstStyle/>
            <a:p>
              <a:pPr defTabSz="732173">
                <a:lnSpc>
                  <a:spcPct val="95000"/>
                </a:lnSpc>
                <a:spcBef>
                  <a:spcPts val="320"/>
                </a:spcBef>
                <a:spcAft>
                  <a:spcPts val="160"/>
                </a:spcAft>
                <a:defRPr/>
              </a:pPr>
              <a:r>
                <a:rPr lang="en-US" sz="960" kern="0" dirty="0">
                  <a:solidFill>
                    <a:sysClr val="windowText" lastClr="000000"/>
                  </a:solidFill>
                  <a:latin typeface="Arial"/>
                </a:rPr>
                <a:t>Backup Data</a:t>
              </a:r>
            </a:p>
          </p:txBody>
        </p:sp>
      </p:grpSp>
      <p:sp>
        <p:nvSpPr>
          <p:cNvPr id="5" name="TextBox 4">
            <a:extLst>
              <a:ext uri="{FF2B5EF4-FFF2-40B4-BE49-F238E27FC236}">
                <a16:creationId xmlns:a16="http://schemas.microsoft.com/office/drawing/2014/main" id="{B60F5B8C-A1E9-4771-8033-267F866D81D3}"/>
              </a:ext>
            </a:extLst>
          </p:cNvPr>
          <p:cNvSpPr txBox="1"/>
          <p:nvPr/>
        </p:nvSpPr>
        <p:spPr>
          <a:xfrm>
            <a:off x="5197694" y="1391250"/>
            <a:ext cx="4251775" cy="313932"/>
          </a:xfrm>
          <a:prstGeom prst="rect">
            <a:avLst/>
          </a:prstGeom>
          <a:noFill/>
        </p:spPr>
        <p:txBody>
          <a:bodyPr wrap="square" rtlCol="0">
            <a:spAutoFit/>
          </a:bodyPr>
          <a:lstStyle/>
          <a:p>
            <a:pPr algn="ctr"/>
            <a:r>
              <a:rPr lang="en-US" sz="1440" dirty="0"/>
              <a:t>Secondary System</a:t>
            </a:r>
          </a:p>
        </p:txBody>
      </p:sp>
      <p:sp>
        <p:nvSpPr>
          <p:cNvPr id="4" name="Slide Number Placeholder 3">
            <a:extLst>
              <a:ext uri="{FF2B5EF4-FFF2-40B4-BE49-F238E27FC236}">
                <a16:creationId xmlns:a16="http://schemas.microsoft.com/office/drawing/2014/main" id="{B8375D51-4BD8-B446-864D-EE15E127359B}"/>
              </a:ext>
            </a:extLst>
          </p:cNvPr>
          <p:cNvSpPr>
            <a:spLocks noGrp="1"/>
          </p:cNvSpPr>
          <p:nvPr>
            <p:ph type="sldNum" sz="quarter" idx="4"/>
          </p:nvPr>
        </p:nvSpPr>
        <p:spPr/>
        <p:txBody>
          <a:bodyPr/>
          <a:lstStyle/>
          <a:p>
            <a:fld id="{6464B0BF-4F5B-4082-8905-79501DE616B3}" type="slidenum">
              <a:rPr lang="en-US" smtClean="0"/>
              <a:t>12</a:t>
            </a:fld>
            <a:endParaRPr lang="en-US" dirty="0"/>
          </a:p>
        </p:txBody>
      </p:sp>
      <p:sp>
        <p:nvSpPr>
          <p:cNvPr id="10" name="Text Placeholder 9">
            <a:extLst>
              <a:ext uri="{FF2B5EF4-FFF2-40B4-BE49-F238E27FC236}">
                <a16:creationId xmlns:a16="http://schemas.microsoft.com/office/drawing/2014/main" id="{8A6AA6F3-F519-B74D-A898-B4C0E2726E93}"/>
              </a:ext>
            </a:extLst>
          </p:cNvPr>
          <p:cNvSpPr>
            <a:spLocks noGrp="1"/>
          </p:cNvSpPr>
          <p:nvPr>
            <p:ph type="body" sz="quarter" idx="16"/>
          </p:nvPr>
        </p:nvSpPr>
        <p:spPr/>
        <p:txBody>
          <a:bodyPr/>
          <a:lstStyle/>
          <a:p>
            <a:endParaRPr lang="en-US"/>
          </a:p>
        </p:txBody>
      </p:sp>
      <p:sp>
        <p:nvSpPr>
          <p:cNvPr id="3" name="Footer Placeholder 2">
            <a:extLst>
              <a:ext uri="{FF2B5EF4-FFF2-40B4-BE49-F238E27FC236}">
                <a16:creationId xmlns:a16="http://schemas.microsoft.com/office/drawing/2014/main" id="{932273CF-DB2A-5244-BC4F-A20F59BEAD75}"/>
              </a:ext>
            </a:extLst>
          </p:cNvPr>
          <p:cNvSpPr>
            <a:spLocks noGrp="1"/>
          </p:cNvSpPr>
          <p:nvPr>
            <p:ph type="ftr" sz="quarter" idx="3"/>
          </p:nvPr>
        </p:nvSpPr>
        <p:spPr/>
        <p:txBody>
          <a:bodyPr/>
          <a:lstStyle/>
          <a:p>
            <a:r>
              <a:rPr lang="en-US"/>
              <a:t>© 2019 NetApp, Inc. All rights reserved. </a:t>
            </a:r>
            <a:endParaRPr lang="en-US" dirty="0"/>
          </a:p>
        </p:txBody>
      </p:sp>
      <p:sp>
        <p:nvSpPr>
          <p:cNvPr id="48" name="Rectangle 47">
            <a:extLst>
              <a:ext uri="{FF2B5EF4-FFF2-40B4-BE49-F238E27FC236}">
                <a16:creationId xmlns:a16="http://schemas.microsoft.com/office/drawing/2014/main" id="{3B422EF7-955F-D34F-9F90-ADB538A84881}"/>
              </a:ext>
            </a:extLst>
          </p:cNvPr>
          <p:cNvSpPr/>
          <p:nvPr/>
        </p:nvSpPr>
        <p:spPr>
          <a:xfrm>
            <a:off x="4730858" y="3538190"/>
            <a:ext cx="920238" cy="633662"/>
          </a:xfrm>
          <a:prstGeom prst="rect">
            <a:avLst/>
          </a:prstGeom>
          <a:solidFill>
            <a:srgbClr val="9EA2A2"/>
          </a:solidFill>
          <a:ln w="12700" cap="flat" cmpd="sng" algn="ctr">
            <a:noFill/>
            <a:prstDash val="solid"/>
          </a:ln>
          <a:effectLst/>
        </p:spPr>
        <p:txBody>
          <a:bodyPr rot="0" spcFirstLastPara="0" vertOverflow="overflow" horzOverflow="overflow" vert="horz" wrap="square" lIns="73094" tIns="36547" rIns="73094" bIns="36547" numCol="1" spcCol="0" rtlCol="0" fromWordArt="0" anchor="ctr" anchorCtr="0" forceAA="0" compatLnSpc="1">
            <a:prstTxWarp prst="textNoShape">
              <a:avLst/>
            </a:prstTxWarp>
            <a:noAutofit/>
          </a:bodyPr>
          <a:lstStyle/>
          <a:p>
            <a:pPr algn="ctr" defTabSz="732173">
              <a:lnSpc>
                <a:spcPct val="95000"/>
              </a:lnSpc>
              <a:defRPr/>
            </a:pPr>
            <a:endParaRPr lang="en-US" sz="1518" kern="0" dirty="0">
              <a:solidFill>
                <a:prstClr val="white"/>
              </a:solidFill>
              <a:latin typeface="Arial"/>
            </a:endParaRPr>
          </a:p>
        </p:txBody>
      </p:sp>
      <p:sp>
        <p:nvSpPr>
          <p:cNvPr id="49" name="Rectangle 48">
            <a:extLst>
              <a:ext uri="{FF2B5EF4-FFF2-40B4-BE49-F238E27FC236}">
                <a16:creationId xmlns:a16="http://schemas.microsoft.com/office/drawing/2014/main" id="{2A666592-A09B-D142-AB5A-07CF196A8163}"/>
              </a:ext>
            </a:extLst>
          </p:cNvPr>
          <p:cNvSpPr/>
          <p:nvPr/>
        </p:nvSpPr>
        <p:spPr>
          <a:xfrm>
            <a:off x="4730858" y="3980596"/>
            <a:ext cx="920238" cy="191255"/>
          </a:xfrm>
          <a:prstGeom prst="rect">
            <a:avLst/>
          </a:prstGeom>
          <a:solidFill>
            <a:srgbClr val="FF9E00"/>
          </a:solidFill>
          <a:ln w="12700" cap="flat" cmpd="sng" algn="ctr">
            <a:noFill/>
            <a:prstDash val="solid"/>
          </a:ln>
          <a:effectLst/>
        </p:spPr>
        <p:txBody>
          <a:bodyPr rot="0" spcFirstLastPara="0" vertOverflow="overflow" horzOverflow="overflow" vert="horz" wrap="square" lIns="73094" tIns="36547" rIns="73094" bIns="36547" numCol="1" spcCol="0" rtlCol="0" fromWordArt="0" anchor="ctr" anchorCtr="0" forceAA="0" compatLnSpc="1">
            <a:prstTxWarp prst="textNoShape">
              <a:avLst/>
            </a:prstTxWarp>
            <a:noAutofit/>
          </a:bodyPr>
          <a:lstStyle/>
          <a:p>
            <a:pPr algn="ctr" defTabSz="732173">
              <a:lnSpc>
                <a:spcPct val="95000"/>
              </a:lnSpc>
              <a:defRPr/>
            </a:pPr>
            <a:endParaRPr lang="en-US" sz="1518" kern="0" dirty="0">
              <a:solidFill>
                <a:prstClr val="white"/>
              </a:solidFill>
              <a:latin typeface="Arial"/>
            </a:endParaRPr>
          </a:p>
        </p:txBody>
      </p:sp>
      <p:sp>
        <p:nvSpPr>
          <p:cNvPr id="50" name="Rectangle 49">
            <a:extLst>
              <a:ext uri="{FF2B5EF4-FFF2-40B4-BE49-F238E27FC236}">
                <a16:creationId xmlns:a16="http://schemas.microsoft.com/office/drawing/2014/main" id="{54225264-4EDC-FE40-8E58-C598747D8758}"/>
              </a:ext>
            </a:extLst>
          </p:cNvPr>
          <p:cNvSpPr/>
          <p:nvPr/>
        </p:nvSpPr>
        <p:spPr>
          <a:xfrm>
            <a:off x="8627782" y="3543395"/>
            <a:ext cx="920238" cy="543079"/>
          </a:xfrm>
          <a:prstGeom prst="rect">
            <a:avLst/>
          </a:prstGeom>
          <a:solidFill>
            <a:srgbClr val="00B0F0"/>
          </a:solidFill>
          <a:ln w="12700" cap="flat" cmpd="sng" algn="ctr">
            <a:noFill/>
            <a:prstDash val="solid"/>
          </a:ln>
          <a:effectLst/>
        </p:spPr>
        <p:txBody>
          <a:bodyPr rot="0" spcFirstLastPara="0" vertOverflow="overflow" horzOverflow="overflow" vert="horz" wrap="square" lIns="73094" tIns="36547" rIns="73094" bIns="36547" numCol="1" spcCol="0" rtlCol="0" fromWordArt="0" anchor="ctr" anchorCtr="0" forceAA="0" compatLnSpc="1">
            <a:prstTxWarp prst="textNoShape">
              <a:avLst/>
            </a:prstTxWarp>
            <a:noAutofit/>
          </a:bodyPr>
          <a:lstStyle/>
          <a:p>
            <a:pPr algn="ctr" defTabSz="732173">
              <a:lnSpc>
                <a:spcPct val="95000"/>
              </a:lnSpc>
              <a:defRPr/>
            </a:pPr>
            <a:endParaRPr lang="en-US" sz="1518" kern="0" dirty="0">
              <a:solidFill>
                <a:prstClr val="white"/>
              </a:solidFill>
              <a:latin typeface="Arial"/>
            </a:endParaRPr>
          </a:p>
        </p:txBody>
      </p:sp>
      <p:sp>
        <p:nvSpPr>
          <p:cNvPr id="51" name="TextBox 50">
            <a:extLst>
              <a:ext uri="{FF2B5EF4-FFF2-40B4-BE49-F238E27FC236}">
                <a16:creationId xmlns:a16="http://schemas.microsoft.com/office/drawing/2014/main" id="{C3EA6C4B-23F6-874D-80F8-0874DA0CB884}"/>
              </a:ext>
            </a:extLst>
          </p:cNvPr>
          <p:cNvSpPr txBox="1"/>
          <p:nvPr/>
        </p:nvSpPr>
        <p:spPr>
          <a:xfrm>
            <a:off x="1498342" y="1394451"/>
            <a:ext cx="1750016" cy="313932"/>
          </a:xfrm>
          <a:prstGeom prst="rect">
            <a:avLst/>
          </a:prstGeom>
          <a:noFill/>
        </p:spPr>
        <p:txBody>
          <a:bodyPr wrap="square" rtlCol="0">
            <a:spAutoFit/>
          </a:bodyPr>
          <a:lstStyle/>
          <a:p>
            <a:pPr algn="ctr"/>
            <a:r>
              <a:rPr lang="en-US" sz="1440" dirty="0"/>
              <a:t>Primary System</a:t>
            </a:r>
          </a:p>
        </p:txBody>
      </p:sp>
      <p:grpSp>
        <p:nvGrpSpPr>
          <p:cNvPr id="56" name="Group 55">
            <a:extLst>
              <a:ext uri="{FF2B5EF4-FFF2-40B4-BE49-F238E27FC236}">
                <a16:creationId xmlns:a16="http://schemas.microsoft.com/office/drawing/2014/main" id="{59D08921-DC7B-524F-A30E-7A0BCE6F9D7C}"/>
              </a:ext>
            </a:extLst>
          </p:cNvPr>
          <p:cNvGrpSpPr/>
          <p:nvPr/>
        </p:nvGrpSpPr>
        <p:grpSpPr>
          <a:xfrm>
            <a:off x="3623522" y="1944483"/>
            <a:ext cx="778475" cy="2320191"/>
            <a:chOff x="3244156" y="2680382"/>
            <a:chExt cx="973094" cy="2900239"/>
          </a:xfrm>
        </p:grpSpPr>
        <p:pic>
          <p:nvPicPr>
            <p:cNvPr id="57" name="image128.png" descr="SnapMirror-Right.png">
              <a:extLst>
                <a:ext uri="{FF2B5EF4-FFF2-40B4-BE49-F238E27FC236}">
                  <a16:creationId xmlns:a16="http://schemas.microsoft.com/office/drawing/2014/main" id="{DA94AD5A-FB7A-A346-AE84-D356529BC657}"/>
                </a:ext>
              </a:extLst>
            </p:cNvPr>
            <p:cNvPicPr/>
            <p:nvPr/>
          </p:nvPicPr>
          <p:blipFill>
            <a:blip r:embed="rId5">
              <a:extLst/>
            </a:blip>
            <a:stretch>
              <a:fillRect/>
            </a:stretch>
          </p:blipFill>
          <p:spPr>
            <a:xfrm>
              <a:off x="3302842" y="2680382"/>
              <a:ext cx="914407" cy="621530"/>
            </a:xfrm>
            <a:prstGeom prst="rect">
              <a:avLst/>
            </a:prstGeom>
            <a:ln w="12700">
              <a:miter lim="400000"/>
            </a:ln>
          </p:spPr>
        </p:pic>
        <p:pic>
          <p:nvPicPr>
            <p:cNvPr id="58" name="image126.png" descr="SnapVault-Right.png">
              <a:extLst>
                <a:ext uri="{FF2B5EF4-FFF2-40B4-BE49-F238E27FC236}">
                  <a16:creationId xmlns:a16="http://schemas.microsoft.com/office/drawing/2014/main" id="{AE35190E-0629-1E46-8180-B4EE004863DA}"/>
                </a:ext>
              </a:extLst>
            </p:cNvPr>
            <p:cNvPicPr/>
            <p:nvPr/>
          </p:nvPicPr>
          <p:blipFill>
            <a:blip r:embed="rId6">
              <a:extLst/>
            </a:blip>
            <a:stretch>
              <a:fillRect/>
            </a:stretch>
          </p:blipFill>
          <p:spPr>
            <a:xfrm>
              <a:off x="3302843" y="4136001"/>
              <a:ext cx="914407" cy="515632"/>
            </a:xfrm>
            <a:prstGeom prst="rect">
              <a:avLst/>
            </a:prstGeom>
            <a:ln w="12700">
              <a:miter lim="400000"/>
            </a:ln>
          </p:spPr>
        </p:pic>
        <p:sp>
          <p:nvSpPr>
            <p:cNvPr id="59" name="TextBox 58">
              <a:extLst>
                <a:ext uri="{FF2B5EF4-FFF2-40B4-BE49-F238E27FC236}">
                  <a16:creationId xmlns:a16="http://schemas.microsoft.com/office/drawing/2014/main" id="{7DE19330-F4A5-2646-8C2D-51EB6F9B31CD}"/>
                </a:ext>
              </a:extLst>
            </p:cNvPr>
            <p:cNvSpPr txBox="1"/>
            <p:nvPr/>
          </p:nvSpPr>
          <p:spPr>
            <a:xfrm>
              <a:off x="3244156" y="3380913"/>
              <a:ext cx="973093" cy="914400"/>
            </a:xfrm>
            <a:prstGeom prst="rect">
              <a:avLst/>
            </a:prstGeom>
          </p:spPr>
          <p:txBody>
            <a:bodyPr vert="horz" wrap="none" lIns="73152" tIns="36576" rIns="73152" bIns="36576" rtlCol="0" anchor="t">
              <a:noAutofit/>
            </a:bodyPr>
            <a:lstStyle/>
            <a:p>
              <a:pPr algn="ctr" defTabSz="731520">
                <a:lnSpc>
                  <a:spcPct val="95000"/>
                </a:lnSpc>
                <a:spcBef>
                  <a:spcPts val="320"/>
                </a:spcBef>
                <a:spcAft>
                  <a:spcPts val="160"/>
                </a:spcAft>
                <a:buClr>
                  <a:schemeClr val="accent1"/>
                </a:buClr>
              </a:pPr>
              <a:r>
                <a:rPr lang="en-US" sz="1100" dirty="0">
                  <a:solidFill>
                    <a:sysClr val="windowText" lastClr="000000"/>
                  </a:solidFill>
                </a:rPr>
                <a:t>NetApp </a:t>
              </a:r>
              <a:br>
                <a:rPr lang="en-US" sz="1100" dirty="0">
                  <a:solidFill>
                    <a:sysClr val="windowText" lastClr="000000"/>
                  </a:solidFill>
                </a:rPr>
              </a:br>
              <a:r>
                <a:rPr lang="en-US" sz="1100" dirty="0">
                  <a:solidFill>
                    <a:sysClr val="windowText" lastClr="000000"/>
                  </a:solidFill>
                </a:rPr>
                <a:t>SnapMirror</a:t>
              </a:r>
              <a:br>
                <a:rPr lang="en-US" sz="1100" dirty="0">
                  <a:solidFill>
                    <a:sysClr val="windowText" lastClr="000000"/>
                  </a:solidFill>
                </a:rPr>
              </a:br>
              <a:r>
                <a:rPr lang="en-US" sz="1100" dirty="0">
                  <a:solidFill>
                    <a:sysClr val="windowText" lastClr="000000"/>
                  </a:solidFill>
                </a:rPr>
                <a:t>Software</a:t>
              </a:r>
            </a:p>
          </p:txBody>
        </p:sp>
        <p:sp>
          <p:nvSpPr>
            <p:cNvPr id="60" name="TextBox 59">
              <a:extLst>
                <a:ext uri="{FF2B5EF4-FFF2-40B4-BE49-F238E27FC236}">
                  <a16:creationId xmlns:a16="http://schemas.microsoft.com/office/drawing/2014/main" id="{11DD2B18-2F3B-024B-872F-29CC25F1C4CD}"/>
                </a:ext>
              </a:extLst>
            </p:cNvPr>
            <p:cNvSpPr txBox="1"/>
            <p:nvPr/>
          </p:nvSpPr>
          <p:spPr>
            <a:xfrm>
              <a:off x="3244156" y="4666221"/>
              <a:ext cx="973093" cy="914400"/>
            </a:xfrm>
            <a:prstGeom prst="rect">
              <a:avLst/>
            </a:prstGeom>
          </p:spPr>
          <p:txBody>
            <a:bodyPr vert="horz" wrap="none" lIns="73152" tIns="36576" rIns="73152" bIns="36576" rtlCol="0" anchor="t">
              <a:noAutofit/>
            </a:bodyPr>
            <a:lstStyle/>
            <a:p>
              <a:pPr algn="ctr" defTabSz="731520">
                <a:lnSpc>
                  <a:spcPct val="95000"/>
                </a:lnSpc>
                <a:spcBef>
                  <a:spcPts val="320"/>
                </a:spcBef>
                <a:spcAft>
                  <a:spcPts val="160"/>
                </a:spcAft>
                <a:buClr>
                  <a:schemeClr val="accent1"/>
                </a:buClr>
              </a:pPr>
              <a:r>
                <a:rPr lang="en-US" sz="1100" dirty="0">
                  <a:solidFill>
                    <a:sysClr val="windowText" lastClr="000000"/>
                  </a:solidFill>
                </a:rPr>
                <a:t>NetApp </a:t>
              </a:r>
              <a:br>
                <a:rPr lang="en-US" sz="1100" dirty="0">
                  <a:solidFill>
                    <a:sysClr val="windowText" lastClr="000000"/>
                  </a:solidFill>
                </a:rPr>
              </a:br>
              <a:r>
                <a:rPr lang="en-US" sz="1100" dirty="0">
                  <a:solidFill>
                    <a:sysClr val="windowText" lastClr="000000"/>
                  </a:solidFill>
                </a:rPr>
                <a:t>SnapVault</a:t>
              </a:r>
              <a:br>
                <a:rPr lang="en-US" sz="1100" dirty="0">
                  <a:solidFill>
                    <a:sysClr val="windowText" lastClr="000000"/>
                  </a:solidFill>
                </a:rPr>
              </a:br>
              <a:r>
                <a:rPr lang="en-US" sz="1100" dirty="0">
                  <a:solidFill>
                    <a:sysClr val="windowText" lastClr="000000"/>
                  </a:solidFill>
                </a:rPr>
                <a:t>Software</a:t>
              </a:r>
            </a:p>
          </p:txBody>
        </p:sp>
      </p:grpSp>
      <p:grpSp>
        <p:nvGrpSpPr>
          <p:cNvPr id="61" name="Group 60">
            <a:extLst>
              <a:ext uri="{FF2B5EF4-FFF2-40B4-BE49-F238E27FC236}">
                <a16:creationId xmlns:a16="http://schemas.microsoft.com/office/drawing/2014/main" id="{150ADC37-6582-9D42-B9AA-76B8EC54719C}"/>
              </a:ext>
            </a:extLst>
          </p:cNvPr>
          <p:cNvGrpSpPr/>
          <p:nvPr/>
        </p:nvGrpSpPr>
        <p:grpSpPr>
          <a:xfrm>
            <a:off x="1723287" y="2407505"/>
            <a:ext cx="1285178" cy="1394146"/>
            <a:chOff x="1041500" y="2333630"/>
            <a:chExt cx="1590931" cy="1684640"/>
          </a:xfrm>
        </p:grpSpPr>
        <p:sp>
          <p:nvSpPr>
            <p:cNvPr id="62" name="Rectangle 61">
              <a:extLst>
                <a:ext uri="{FF2B5EF4-FFF2-40B4-BE49-F238E27FC236}">
                  <a16:creationId xmlns:a16="http://schemas.microsoft.com/office/drawing/2014/main" id="{3FAFCD79-B3D4-1640-A638-C66CC8B51DBA}"/>
                </a:ext>
              </a:extLst>
            </p:cNvPr>
            <p:cNvSpPr/>
            <p:nvPr/>
          </p:nvSpPr>
          <p:spPr>
            <a:xfrm>
              <a:off x="1287220" y="3548174"/>
              <a:ext cx="1151531" cy="470096"/>
            </a:xfrm>
            <a:prstGeom prst="rect">
              <a:avLst/>
            </a:prstGeom>
          </p:spPr>
          <p:txBody>
            <a:bodyPr wrap="none" lIns="43895" tIns="21948" rIns="43895" bIns="21948">
              <a:spAutoFit/>
            </a:bodyPr>
            <a:lstStyle/>
            <a:p>
              <a:pPr algn="ctr" defTabSz="585422"/>
              <a:r>
                <a:rPr lang="en-US" sz="1120" dirty="0">
                  <a:solidFill>
                    <a:srgbClr val="000000"/>
                  </a:solidFill>
                  <a:latin typeface="Arial"/>
                </a:rPr>
                <a:t>On-Premises</a:t>
              </a:r>
            </a:p>
            <a:p>
              <a:pPr algn="ctr" defTabSz="585422"/>
              <a:r>
                <a:rPr lang="en-US" sz="1120" dirty="0">
                  <a:solidFill>
                    <a:srgbClr val="000000"/>
                  </a:solidFill>
                  <a:latin typeface="Arial"/>
                </a:rPr>
                <a:t>Data Center</a:t>
              </a:r>
            </a:p>
          </p:txBody>
        </p:sp>
        <p:pic>
          <p:nvPicPr>
            <p:cNvPr id="63" name="image48.png">
              <a:extLst>
                <a:ext uri="{FF2B5EF4-FFF2-40B4-BE49-F238E27FC236}">
                  <a16:creationId xmlns:a16="http://schemas.microsoft.com/office/drawing/2014/main" id="{2884A8A5-AB0C-AB4C-B34A-3D0BF9055A21}"/>
                </a:ext>
              </a:extLst>
            </p:cNvPr>
            <p:cNvPicPr/>
            <p:nvPr/>
          </p:nvPicPr>
          <p:blipFill>
            <a:blip r:embed="rId7" cstate="print">
              <a:extLst>
                <a:ext uri="{28A0092B-C50C-407E-A947-70E740481C1C}">
                  <a14:useLocalDpi xmlns:a14="http://schemas.microsoft.com/office/drawing/2010/main"/>
                </a:ext>
              </a:extLst>
            </a:blip>
            <a:stretch>
              <a:fillRect/>
            </a:stretch>
          </p:blipFill>
          <p:spPr>
            <a:xfrm>
              <a:off x="1041500" y="2333630"/>
              <a:ext cx="1590931" cy="996182"/>
            </a:xfrm>
            <a:prstGeom prst="rect">
              <a:avLst/>
            </a:prstGeom>
            <a:ln w="12700" cap="flat">
              <a:noFill/>
              <a:miter lim="400000"/>
            </a:ln>
            <a:effectLst/>
          </p:spPr>
        </p:pic>
      </p:grpSp>
    </p:spTree>
    <p:extLst>
      <p:ext uri="{BB962C8B-B14F-4D97-AF65-F5344CB8AC3E}">
        <p14:creationId xmlns:p14="http://schemas.microsoft.com/office/powerpoint/2010/main" val="40798527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15211D8-3C1B-4E41-9870-14682CFE01B0}"/>
              </a:ext>
            </a:extLst>
          </p:cNvPr>
          <p:cNvSpPr/>
          <p:nvPr/>
        </p:nvSpPr>
        <p:spPr>
          <a:xfrm>
            <a:off x="0" y="2734333"/>
            <a:ext cx="9756775" cy="2752066"/>
          </a:xfrm>
          <a:prstGeom prst="rect">
            <a:avLst/>
          </a:prstGeom>
          <a:solidFill>
            <a:schemeClr val="bg2">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9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14" name="Rectangle 13">
            <a:extLst>
              <a:ext uri="{FF2B5EF4-FFF2-40B4-BE49-F238E27FC236}">
                <a16:creationId xmlns:a16="http://schemas.microsoft.com/office/drawing/2014/main" id="{2F4601EC-F121-1F42-944A-935A7B5B816C}"/>
              </a:ext>
            </a:extLst>
          </p:cNvPr>
          <p:cNvSpPr/>
          <p:nvPr/>
        </p:nvSpPr>
        <p:spPr>
          <a:xfrm>
            <a:off x="0" y="8643"/>
            <a:ext cx="9756775" cy="272569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9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4" name="Rectangle 3">
            <a:extLst>
              <a:ext uri="{FF2B5EF4-FFF2-40B4-BE49-F238E27FC236}">
                <a16:creationId xmlns:a16="http://schemas.microsoft.com/office/drawing/2014/main" id="{A0BF19DE-D68C-2643-9B53-091C9858C734}"/>
              </a:ext>
            </a:extLst>
          </p:cNvPr>
          <p:cNvSpPr/>
          <p:nvPr/>
        </p:nvSpPr>
        <p:spPr>
          <a:xfrm>
            <a:off x="7005021" y="2734333"/>
            <a:ext cx="2751754" cy="275175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9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6" name="TextBox 5">
            <a:extLst>
              <a:ext uri="{FF2B5EF4-FFF2-40B4-BE49-F238E27FC236}">
                <a16:creationId xmlns:a16="http://schemas.microsoft.com/office/drawing/2014/main" id="{DCB9DFD6-AEEC-5344-89F3-811E02EAF9E6}"/>
              </a:ext>
            </a:extLst>
          </p:cNvPr>
          <p:cNvSpPr txBox="1"/>
          <p:nvPr/>
        </p:nvSpPr>
        <p:spPr>
          <a:xfrm>
            <a:off x="1706993" y="1213723"/>
            <a:ext cx="3875744" cy="793368"/>
          </a:xfrm>
          <a:prstGeom prst="rect">
            <a:avLst/>
          </a:prstGeom>
        </p:spPr>
        <p:txBody>
          <a:bodyPr vert="horz" wrap="square" lIns="91440" tIns="45720" rIns="91440" bIns="45720" rtlCol="0" anchor="ctr">
            <a:noAutofit/>
          </a:bodyPr>
          <a:lstStyle/>
          <a:p>
            <a:pPr marL="0" marR="0" lvl="0" indent="0" algn="l" defTabSz="914400" rtl="0" eaLnBrk="1" fontAlgn="auto" latinLnBrk="0" hangingPunct="1">
              <a:lnSpc>
                <a:spcPct val="95000"/>
              </a:lnSpc>
              <a:spcBef>
                <a:spcPts val="400"/>
              </a:spcBef>
              <a:spcAft>
                <a:spcPts val="200"/>
              </a:spcAft>
              <a:buClrTx/>
              <a:buSzTx/>
              <a:buFontTx/>
              <a:buNone/>
              <a:tabLst/>
              <a:defRPr/>
            </a:pPr>
            <a:r>
              <a:rPr kumimoji="0" lang="en-US" sz="3600" b="0" i="0" u="none" strike="noStrike" kern="1200" cap="none" spc="0" normalizeH="0" baseline="0" noProof="0" dirty="0">
                <a:ln>
                  <a:noFill/>
                </a:ln>
                <a:solidFill>
                  <a:prstClr val="white"/>
                </a:solidFill>
                <a:effectLst/>
                <a:uLnTx/>
                <a:uFillTx/>
                <a:latin typeface="Arial"/>
                <a:ea typeface="+mn-ea"/>
                <a:cs typeface="+mn-cs"/>
              </a:rPr>
              <a:t>Hands-On Activity</a:t>
            </a:r>
          </a:p>
        </p:txBody>
      </p:sp>
      <p:sp>
        <p:nvSpPr>
          <p:cNvPr id="7" name="TextBox 6">
            <a:extLst>
              <a:ext uri="{FF2B5EF4-FFF2-40B4-BE49-F238E27FC236}">
                <a16:creationId xmlns:a16="http://schemas.microsoft.com/office/drawing/2014/main" id="{3EC1D5DB-4595-2D42-A006-BB13E03A0199}"/>
              </a:ext>
            </a:extLst>
          </p:cNvPr>
          <p:cNvSpPr txBox="1"/>
          <p:nvPr/>
        </p:nvSpPr>
        <p:spPr>
          <a:xfrm>
            <a:off x="1720246" y="2007091"/>
            <a:ext cx="6971560" cy="639366"/>
          </a:xfrm>
          <a:prstGeom prst="rect">
            <a:avLst/>
          </a:prstGeom>
        </p:spPr>
        <p:txBody>
          <a:bodyPr vert="horz" wrap="square" lIns="91440" tIns="45720" rIns="91440" bIns="45720" rtlCol="0" anchor="t">
            <a:noAutofit/>
          </a:bodyPr>
          <a:lstStyle/>
          <a:p>
            <a:pPr lvl="0">
              <a:lnSpc>
                <a:spcPct val="95000"/>
              </a:lnSpc>
              <a:spcBef>
                <a:spcPts val="400"/>
              </a:spcBef>
              <a:spcAft>
                <a:spcPts val="200"/>
              </a:spcAf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Module 6</a:t>
            </a:r>
            <a:r>
              <a:rPr lang="en-US" dirty="0">
                <a:solidFill>
                  <a:prstClr val="white"/>
                </a:solidFill>
              </a:rPr>
              <a:t>: NetApp </a:t>
            </a:r>
            <a:r>
              <a:rPr lang="nl-NL" dirty="0">
                <a:solidFill>
                  <a:prstClr val="white"/>
                </a:solidFill>
              </a:rPr>
              <a:t>Cloud Volumes ONTAP Data Tiering</a:t>
            </a:r>
            <a:r>
              <a:rPr lang="en-US" dirty="0">
                <a:solidFill>
                  <a:prstClr val="white"/>
                </a:solidFill>
              </a:rPr>
              <a:t> </a:t>
            </a: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10" name="TextBox 9">
            <a:extLst>
              <a:ext uri="{FF2B5EF4-FFF2-40B4-BE49-F238E27FC236}">
                <a16:creationId xmlns:a16="http://schemas.microsoft.com/office/drawing/2014/main" id="{922F097B-C223-4046-8F24-AA9050B6ED2E}"/>
              </a:ext>
            </a:extLst>
          </p:cNvPr>
          <p:cNvSpPr txBox="1"/>
          <p:nvPr/>
        </p:nvSpPr>
        <p:spPr>
          <a:xfrm>
            <a:off x="1704478" y="3017920"/>
            <a:ext cx="5116010" cy="2387275"/>
          </a:xfrm>
          <a:prstGeom prst="rect">
            <a:avLst/>
          </a:prstGeom>
        </p:spPr>
        <p:txBody>
          <a:bodyPr vert="horz" wrap="square" lIns="91440" tIns="45720" rIns="91440" bIns="45720" rtlCol="0" anchor="t">
            <a:noAutofit/>
          </a:bodyPr>
          <a:lstStyle/>
          <a:p>
            <a:pPr marL="0" marR="0" lvl="0" indent="0" algn="l" defTabSz="914400" rtl="0" eaLnBrk="1" fontAlgn="auto" latinLnBrk="0" hangingPunct="1">
              <a:lnSpc>
                <a:spcPct val="95000"/>
              </a:lnSpc>
              <a:spcBef>
                <a:spcPts val="400"/>
              </a:spcBef>
              <a:spcAft>
                <a:spcPts val="200"/>
              </a:spcAft>
              <a:buClrTx/>
              <a:buSzTx/>
              <a:buFontTx/>
              <a:buNone/>
              <a:tabLst/>
              <a:defRPr/>
            </a:pPr>
            <a:r>
              <a:rPr kumimoji="0" lang="en-US" sz="2800" b="0" i="0" u="none" strike="noStrike" kern="1200" cap="none" spc="0" normalizeH="0" baseline="0" noProof="0" dirty="0">
                <a:ln>
                  <a:noFill/>
                </a:ln>
                <a:solidFill>
                  <a:sysClr val="windowText" lastClr="000000"/>
                </a:solidFill>
                <a:effectLst/>
                <a:uLnTx/>
                <a:uFillTx/>
                <a:latin typeface="Arial"/>
                <a:ea typeface="+mn-ea"/>
                <a:cs typeface="+mn-cs"/>
              </a:rPr>
              <a:t>Exercise 1: </a:t>
            </a:r>
          </a:p>
          <a:p>
            <a:pPr lvl="0">
              <a:lnSpc>
                <a:spcPct val="95000"/>
              </a:lnSpc>
              <a:spcBef>
                <a:spcPts val="400"/>
              </a:spcBef>
              <a:spcAft>
                <a:spcPts val="200"/>
              </a:spcAft>
            </a:pPr>
            <a:r>
              <a:rPr lang="en-US" sz="2800" dirty="0">
                <a:solidFill>
                  <a:sysClr val="windowText" lastClr="000000"/>
                </a:solidFill>
              </a:rPr>
              <a:t>Tier Backup Data to Amazon Simple Storage Service </a:t>
            </a:r>
            <a:endParaRPr kumimoji="0" lang="en-US" sz="2800" b="0" i="0" u="none" strike="noStrike" kern="1200" cap="none" spc="0" normalizeH="0" baseline="0" noProof="0" dirty="0">
              <a:ln>
                <a:noFill/>
              </a:ln>
              <a:solidFill>
                <a:sysClr val="windowText" lastClr="000000"/>
              </a:solidFill>
              <a:effectLst/>
              <a:uLnTx/>
              <a:uFillTx/>
              <a:latin typeface="Arial"/>
              <a:ea typeface="+mn-ea"/>
              <a:cs typeface="+mn-cs"/>
            </a:endParaRPr>
          </a:p>
        </p:txBody>
      </p:sp>
      <p:sp>
        <p:nvSpPr>
          <p:cNvPr id="11" name="TextBox 10">
            <a:extLst>
              <a:ext uri="{FF2B5EF4-FFF2-40B4-BE49-F238E27FC236}">
                <a16:creationId xmlns:a16="http://schemas.microsoft.com/office/drawing/2014/main" id="{2652E7BF-1A29-A246-B506-71312388023B}"/>
              </a:ext>
            </a:extLst>
          </p:cNvPr>
          <p:cNvSpPr txBox="1"/>
          <p:nvPr/>
        </p:nvSpPr>
        <p:spPr>
          <a:xfrm>
            <a:off x="6838122" y="-1126435"/>
            <a:ext cx="0" cy="0"/>
          </a:xfrm>
          <a:prstGeom prst="rect">
            <a:avLst/>
          </a:prstGeom>
        </p:spPr>
        <p:txBody>
          <a:bodyPr vert="horz" wrap="none" lIns="91440" tIns="45720" rIns="91440" bIns="45720" rtlCol="0" anchor="ctr">
            <a:noAutofit/>
          </a:bodyPr>
          <a:lstStyle/>
          <a:p>
            <a:pPr marL="0" marR="0" lvl="0" indent="0" algn="l" defTabSz="914400" rtl="0" eaLnBrk="1" fontAlgn="auto" latinLnBrk="0" hangingPunct="1">
              <a:lnSpc>
                <a:spcPct val="95000"/>
              </a:lnSpc>
              <a:spcBef>
                <a:spcPts val="400"/>
              </a:spcBef>
              <a:spcAft>
                <a:spcPts val="20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Arial"/>
              <a:ea typeface="+mn-ea"/>
              <a:cs typeface="+mn-cs"/>
            </a:endParaRPr>
          </a:p>
        </p:txBody>
      </p:sp>
      <p:pic>
        <p:nvPicPr>
          <p:cNvPr id="13" name="Picture 12">
            <a:extLst>
              <a:ext uri="{FF2B5EF4-FFF2-40B4-BE49-F238E27FC236}">
                <a16:creationId xmlns:a16="http://schemas.microsoft.com/office/drawing/2014/main" id="{A5575820-7252-994F-BFCC-25960D992013}"/>
              </a:ext>
            </a:extLst>
          </p:cNvPr>
          <p:cNvPicPr>
            <a:picLocks noChangeAspect="1"/>
          </p:cNvPicPr>
          <p:nvPr/>
        </p:nvPicPr>
        <p:blipFill rotWithShape="1">
          <a:blip r:embed="rId3"/>
          <a:srcRect l="29854" t="43237" r="31727"/>
          <a:stretch/>
        </p:blipFill>
        <p:spPr>
          <a:xfrm>
            <a:off x="-28127" y="1119266"/>
            <a:ext cx="1640029" cy="1615067"/>
          </a:xfrm>
          <a:prstGeom prst="rect">
            <a:avLst/>
          </a:prstGeom>
        </p:spPr>
      </p:pic>
      <p:sp>
        <p:nvSpPr>
          <p:cNvPr id="16" name="Rectangle 15">
            <a:extLst>
              <a:ext uri="{FF2B5EF4-FFF2-40B4-BE49-F238E27FC236}">
                <a16:creationId xmlns:a16="http://schemas.microsoft.com/office/drawing/2014/main" id="{3B701B6B-C40B-304E-B532-52BA536BB405}"/>
              </a:ext>
            </a:extLst>
          </p:cNvPr>
          <p:cNvSpPr/>
          <p:nvPr/>
        </p:nvSpPr>
        <p:spPr>
          <a:xfrm>
            <a:off x="1611903" y="546181"/>
            <a:ext cx="573084" cy="57308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9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25" name="Group 24">
            <a:extLst>
              <a:ext uri="{FF2B5EF4-FFF2-40B4-BE49-F238E27FC236}">
                <a16:creationId xmlns:a16="http://schemas.microsoft.com/office/drawing/2014/main" id="{4FEE6648-B0EC-8A41-B088-034598CFA867}"/>
              </a:ext>
            </a:extLst>
          </p:cNvPr>
          <p:cNvGrpSpPr/>
          <p:nvPr/>
        </p:nvGrpSpPr>
        <p:grpSpPr>
          <a:xfrm>
            <a:off x="8236770" y="72373"/>
            <a:ext cx="1381793" cy="1381799"/>
            <a:chOff x="6673595" y="1805937"/>
            <a:chExt cx="1280158" cy="1280163"/>
          </a:xfrm>
        </p:grpSpPr>
        <p:sp>
          <p:nvSpPr>
            <p:cNvPr id="26" name="Oval 25">
              <a:extLst>
                <a:ext uri="{FF2B5EF4-FFF2-40B4-BE49-F238E27FC236}">
                  <a16:creationId xmlns:a16="http://schemas.microsoft.com/office/drawing/2014/main" id="{2BEDEECD-9176-854C-B65E-E70AB178E25D}"/>
                </a:ext>
              </a:extLst>
            </p:cNvPr>
            <p:cNvSpPr/>
            <p:nvPr userDrawn="1"/>
          </p:nvSpPr>
          <p:spPr>
            <a:xfrm>
              <a:off x="6934200" y="2032000"/>
              <a:ext cx="838200" cy="838200"/>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9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pic>
          <p:nvPicPr>
            <p:cNvPr id="27" name="image101.png" descr="Exclamation-Circle-Solid_256.png">
              <a:extLst>
                <a:ext uri="{FF2B5EF4-FFF2-40B4-BE49-F238E27FC236}">
                  <a16:creationId xmlns:a16="http://schemas.microsoft.com/office/drawing/2014/main" id="{B757E266-8097-714B-98D4-D4AA93367546}"/>
                </a:ext>
              </a:extLst>
            </p:cNvPr>
            <p:cNvPicPr/>
            <p:nvPr userDrawn="1"/>
          </p:nvPicPr>
          <p:blipFill>
            <a:blip r:embed="rId4" cstate="print">
              <a:duotone>
                <a:schemeClr val="accent1">
                  <a:shade val="45000"/>
                  <a:satMod val="135000"/>
                </a:schemeClr>
                <a:prstClr val="white"/>
              </a:duotone>
              <a:extLst/>
            </a:blip>
            <a:stretch>
              <a:fillRect/>
            </a:stretch>
          </p:blipFill>
          <p:spPr>
            <a:xfrm>
              <a:off x="6673595" y="1805937"/>
              <a:ext cx="1280158" cy="1280163"/>
            </a:xfrm>
            <a:prstGeom prst="rect">
              <a:avLst/>
            </a:prstGeom>
            <a:ln w="12700">
              <a:miter lim="400000"/>
            </a:ln>
          </p:spPr>
        </p:pic>
      </p:grpSp>
      <p:sp>
        <p:nvSpPr>
          <p:cNvPr id="17" name="TextBox 16">
            <a:extLst>
              <a:ext uri="{FF2B5EF4-FFF2-40B4-BE49-F238E27FC236}">
                <a16:creationId xmlns:a16="http://schemas.microsoft.com/office/drawing/2014/main" id="{B7220510-016C-4645-86FA-F9E317AE2C19}"/>
              </a:ext>
            </a:extLst>
          </p:cNvPr>
          <p:cNvSpPr txBox="1"/>
          <p:nvPr/>
        </p:nvSpPr>
        <p:spPr>
          <a:xfrm>
            <a:off x="1720246" y="4780262"/>
            <a:ext cx="5100242" cy="319913"/>
          </a:xfrm>
          <a:prstGeom prst="rect">
            <a:avLst/>
          </a:prstGeom>
        </p:spPr>
        <p:txBody>
          <a:bodyPr vert="horz" wrap="square" lIns="91440" tIns="45720" rIns="91440" bIns="45720" rtlCol="0" anchor="ctr">
            <a:noAutofit/>
          </a:bodyPr>
          <a:lstStyle/>
          <a:p>
            <a:pPr marL="0" marR="0" indent="0" algn="l" defTabSz="914400" rtl="0" eaLnBrk="1" fontAlgn="auto" latinLnBrk="0" hangingPunct="1">
              <a:lnSpc>
                <a:spcPct val="95000"/>
              </a:lnSpc>
              <a:spcBef>
                <a:spcPts val="400"/>
              </a:spcBef>
              <a:spcAft>
                <a:spcPts val="200"/>
              </a:spcAft>
              <a:buClrTx/>
              <a:buSzTx/>
              <a:buFontTx/>
              <a:buNone/>
              <a:tabLst/>
            </a:pPr>
            <a:r>
              <a:rPr kumimoji="0" lang="en-US" sz="1600" b="0" i="0" u="none" strike="noStrike" kern="1200" cap="none" spc="0" normalizeH="0" baseline="0" noProof="0" dirty="0">
                <a:ln>
                  <a:noFill/>
                </a:ln>
                <a:solidFill>
                  <a:sysClr val="windowText" lastClr="000000"/>
                </a:solidFill>
                <a:effectLst/>
                <a:uLnTx/>
                <a:uFillTx/>
                <a:latin typeface="+mn-lt"/>
              </a:rPr>
              <a:t>This exercise requires approximately </a:t>
            </a:r>
            <a:r>
              <a:rPr kumimoji="0" lang="en-US" sz="1600" b="1" i="0" u="none" strike="noStrike" kern="1200" cap="none" spc="0" normalizeH="0" baseline="0" noProof="0" dirty="0">
                <a:ln>
                  <a:noFill/>
                </a:ln>
                <a:solidFill>
                  <a:sysClr val="windowText" lastClr="000000"/>
                </a:solidFill>
                <a:effectLst/>
                <a:uLnTx/>
                <a:uFillTx/>
                <a:latin typeface="+mn-lt"/>
              </a:rPr>
              <a:t>30</a:t>
            </a:r>
            <a:r>
              <a:rPr lang="en-US" sz="1600" b="1" dirty="0">
                <a:solidFill>
                  <a:sysClr val="windowText" lastClr="000000"/>
                </a:solidFill>
              </a:rPr>
              <a:t> minutes</a:t>
            </a:r>
            <a:r>
              <a:rPr kumimoji="0" lang="en-US" sz="1600" b="0" i="0" u="none" strike="noStrike" kern="1200" cap="none" spc="0" normalizeH="0" baseline="0" noProof="0" dirty="0">
                <a:ln>
                  <a:noFill/>
                </a:ln>
                <a:solidFill>
                  <a:sysClr val="windowText" lastClr="000000"/>
                </a:solidFill>
                <a:effectLst/>
                <a:uLnTx/>
                <a:uFillTx/>
                <a:latin typeface="+mn-lt"/>
              </a:rPr>
              <a:t>.</a:t>
            </a:r>
          </a:p>
        </p:txBody>
      </p:sp>
    </p:spTree>
    <p:extLst>
      <p:ext uri="{BB962C8B-B14F-4D97-AF65-F5344CB8AC3E}">
        <p14:creationId xmlns:p14="http://schemas.microsoft.com/office/powerpoint/2010/main" val="162592107"/>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295DD-3DEB-4545-A0D7-FC04FD9719DB}"/>
              </a:ext>
            </a:extLst>
          </p:cNvPr>
          <p:cNvSpPr>
            <a:spLocks noGrp="1"/>
          </p:cNvSpPr>
          <p:nvPr>
            <p:ph type="title"/>
          </p:nvPr>
        </p:nvSpPr>
        <p:spPr/>
        <p:txBody>
          <a:bodyPr/>
          <a:lstStyle/>
          <a:p>
            <a:r>
              <a:rPr lang="en-US" dirty="0"/>
              <a:t>ACTION: Share Your Experiences</a:t>
            </a:r>
          </a:p>
        </p:txBody>
      </p:sp>
      <p:sp>
        <p:nvSpPr>
          <p:cNvPr id="3" name="Footer Placeholder 2">
            <a:extLst>
              <a:ext uri="{FF2B5EF4-FFF2-40B4-BE49-F238E27FC236}">
                <a16:creationId xmlns:a16="http://schemas.microsoft.com/office/drawing/2014/main" id="{B99165D1-48FA-434C-AAD4-42862B578CC6}"/>
              </a:ext>
            </a:extLst>
          </p:cNvPr>
          <p:cNvSpPr>
            <a:spLocks noGrp="1"/>
          </p:cNvSpPr>
          <p:nvPr>
            <p:ph type="ftr" sz="quarter" idx="10"/>
          </p:nvPr>
        </p:nvSpPr>
        <p:spPr/>
        <p:txBody>
          <a:bodyPr/>
          <a:lstStyle/>
          <a:p>
            <a:pPr>
              <a:defRPr/>
            </a:pPr>
            <a:r>
              <a:rPr lang="en-US"/>
              <a:t>© 2019 NetApp, Inc. All rights reserved. </a:t>
            </a:r>
            <a:endParaRPr lang="en-US" dirty="0"/>
          </a:p>
        </p:txBody>
      </p:sp>
      <p:sp>
        <p:nvSpPr>
          <p:cNvPr id="5" name="Text Placeholder 4">
            <a:extLst>
              <a:ext uri="{FF2B5EF4-FFF2-40B4-BE49-F238E27FC236}">
                <a16:creationId xmlns:a16="http://schemas.microsoft.com/office/drawing/2014/main" id="{344865FD-B2E6-45F1-A960-661527E680BB}"/>
              </a:ext>
            </a:extLst>
          </p:cNvPr>
          <p:cNvSpPr>
            <a:spLocks noGrp="1"/>
          </p:cNvSpPr>
          <p:nvPr>
            <p:ph type="body" idx="12"/>
          </p:nvPr>
        </p:nvSpPr>
        <p:spPr/>
        <p:txBody>
          <a:bodyPr/>
          <a:lstStyle/>
          <a:p>
            <a:r>
              <a:rPr lang="en-US" dirty="0"/>
              <a:t>Roundtable questions for the exercise</a:t>
            </a:r>
          </a:p>
          <a:p>
            <a:endParaRPr lang="en-US" dirty="0"/>
          </a:p>
        </p:txBody>
      </p:sp>
      <p:sp>
        <p:nvSpPr>
          <p:cNvPr id="14" name="Slide Number Placeholder 6">
            <a:extLst>
              <a:ext uri="{FF2B5EF4-FFF2-40B4-BE49-F238E27FC236}">
                <a16:creationId xmlns:a16="http://schemas.microsoft.com/office/drawing/2014/main" id="{23525B44-2F29-4C18-B2DF-F57C4900844F}"/>
              </a:ext>
            </a:extLst>
          </p:cNvPr>
          <p:cNvSpPr txBox="1">
            <a:spLocks/>
          </p:cNvSpPr>
          <p:nvPr/>
        </p:nvSpPr>
        <p:spPr>
          <a:xfrm>
            <a:off x="8889543" y="5218128"/>
            <a:ext cx="671050" cy="17101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6AA2537-0790-4789-A16C-397C663A3332}" type="slidenum">
              <a:rPr lang="en-US" sz="1200" smtClean="0">
                <a:solidFill>
                  <a:schemeClr val="bg1">
                    <a:lumMod val="50000"/>
                  </a:schemeClr>
                </a:solidFill>
              </a:rPr>
              <a:pPr algn="r"/>
              <a:t>14</a:t>
            </a:fld>
            <a:endParaRPr lang="en-US" sz="1200" dirty="0">
              <a:solidFill>
                <a:schemeClr val="bg1">
                  <a:lumMod val="50000"/>
                </a:schemeClr>
              </a:solidFill>
            </a:endParaRPr>
          </a:p>
        </p:txBody>
      </p:sp>
      <p:sp>
        <p:nvSpPr>
          <p:cNvPr id="15" name="Content Placeholder 9">
            <a:extLst>
              <a:ext uri="{FF2B5EF4-FFF2-40B4-BE49-F238E27FC236}">
                <a16:creationId xmlns:a16="http://schemas.microsoft.com/office/drawing/2014/main" id="{9FC0F6D3-8527-DA4A-A266-5DB23C73078D}"/>
              </a:ext>
            </a:extLst>
          </p:cNvPr>
          <p:cNvSpPr txBox="1">
            <a:spLocks/>
          </p:cNvSpPr>
          <p:nvPr/>
        </p:nvSpPr>
        <p:spPr bwMode="auto">
          <a:xfrm>
            <a:off x="2574986" y="2257858"/>
            <a:ext cx="6964907" cy="1947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73244" tIns="36623" rIns="73244" bIns="36623" numCol="1" anchor="ctr" anchorCtr="0" compatLnSpc="1">
            <a:prstTxWarp prst="textNoShape">
              <a:avLst/>
            </a:prstTxWarp>
            <a:noAutofit/>
          </a:bodyPr>
          <a:lstStyle>
            <a:lvl1pPr marL="182880" indent="-182880" algn="l" defTabSz="731838" rtl="0" eaLnBrk="0" fontAlgn="base" hangingPunct="0">
              <a:lnSpc>
                <a:spcPct val="100000"/>
              </a:lnSpc>
              <a:spcBef>
                <a:spcPts val="1000"/>
              </a:spcBef>
              <a:spcAft>
                <a:spcPts val="200"/>
              </a:spcAft>
              <a:buClr>
                <a:schemeClr val="tx2"/>
              </a:buClr>
              <a:buFont typeface="Wingdings" charset="2"/>
              <a:buChar char="§"/>
              <a:defRPr sz="2000" kern="1200">
                <a:solidFill>
                  <a:schemeClr val="tx1"/>
                </a:solidFill>
                <a:latin typeface="+mn-lt"/>
                <a:ea typeface="ＭＳ Ｐゴシック" charset="0"/>
                <a:cs typeface="ＭＳ Ｐゴシック" charset="0"/>
              </a:defRPr>
            </a:lvl1pPr>
            <a:lvl2pPr marL="365760" indent="-182880" algn="l" defTabSz="731838" rtl="0" eaLnBrk="0" fontAlgn="base" hangingPunct="0">
              <a:lnSpc>
                <a:spcPct val="100000"/>
              </a:lnSpc>
              <a:spcBef>
                <a:spcPts val="0"/>
              </a:spcBef>
              <a:spcAft>
                <a:spcPts val="200"/>
              </a:spcAft>
              <a:buClr>
                <a:schemeClr val="tx1">
                  <a:lumMod val="50000"/>
                  <a:lumOff val="50000"/>
                </a:schemeClr>
              </a:buClr>
              <a:buFont typeface="Wingdings" charset="2"/>
              <a:buChar char="§"/>
              <a:defRPr sz="1600" kern="1200">
                <a:solidFill>
                  <a:schemeClr val="accent1"/>
                </a:solidFill>
                <a:latin typeface="+mn-lt"/>
                <a:ea typeface="ＭＳ Ｐゴシック" charset="0"/>
                <a:cs typeface="+mn-cs"/>
              </a:defRPr>
            </a:lvl2pPr>
            <a:lvl3pPr marL="574675" indent="-173038" algn="l" defTabSz="731838" rtl="0" eaLnBrk="0" fontAlgn="base" hangingPunct="0">
              <a:lnSpc>
                <a:spcPct val="100000"/>
              </a:lnSpc>
              <a:spcBef>
                <a:spcPts val="0"/>
              </a:spcBef>
              <a:spcAft>
                <a:spcPts val="400"/>
              </a:spcAft>
              <a:buClr>
                <a:schemeClr val="bg2"/>
              </a:buClr>
              <a:buFont typeface="Wingdings" charset="0"/>
              <a:buChar char="§"/>
              <a:defRPr sz="1600" kern="1200">
                <a:solidFill>
                  <a:schemeClr val="tx1"/>
                </a:solidFill>
                <a:latin typeface="+mn-lt"/>
                <a:ea typeface="ＭＳ Ｐゴシック" charset="0"/>
                <a:cs typeface="+mn-cs"/>
              </a:defRPr>
            </a:lvl3pPr>
            <a:lvl4pPr marL="741363" indent="-166688" algn="l" defTabSz="731838" rtl="0" eaLnBrk="0" fontAlgn="base" hangingPunct="0">
              <a:lnSpc>
                <a:spcPct val="100000"/>
              </a:lnSpc>
              <a:spcBef>
                <a:spcPts val="0"/>
              </a:spcBef>
              <a:spcAft>
                <a:spcPts val="400"/>
              </a:spcAft>
              <a:buClr>
                <a:schemeClr val="bg2"/>
              </a:buClr>
              <a:buFont typeface="Wingdings" charset="0"/>
              <a:buChar char="§"/>
              <a:defRPr sz="1400" kern="1200">
                <a:solidFill>
                  <a:schemeClr val="tx1"/>
                </a:solidFill>
                <a:latin typeface="+mn-lt"/>
                <a:ea typeface="ＭＳ Ｐゴシック" charset="0"/>
                <a:cs typeface="+mn-cs"/>
              </a:defRPr>
            </a:lvl4pPr>
            <a:lvl5pPr marL="914400" indent="-173038" algn="l" defTabSz="731838" rtl="0" eaLnBrk="0" fontAlgn="base" hangingPunct="0">
              <a:lnSpc>
                <a:spcPct val="100000"/>
              </a:lnSpc>
              <a:spcBef>
                <a:spcPts val="0"/>
              </a:spcBef>
              <a:spcAft>
                <a:spcPts val="400"/>
              </a:spcAft>
              <a:buClr>
                <a:schemeClr val="bg2"/>
              </a:buClr>
              <a:buFont typeface="Wingdings" charset="0"/>
              <a:buChar char="§"/>
              <a:defRPr lang="en-US" sz="1400" kern="1200">
                <a:solidFill>
                  <a:schemeClr val="tx1"/>
                </a:solidFill>
                <a:latin typeface="+mn-lt"/>
                <a:ea typeface="ＭＳ Ｐゴシック" charset="0"/>
                <a:cs typeface="+mn-cs"/>
              </a:defRPr>
            </a:lvl5pPr>
            <a:lvl6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r>
              <a:rPr lang="en-US" dirty="0"/>
              <a:t>If you lose the destination volume, can the </a:t>
            </a:r>
            <a:r>
              <a:rPr lang="en-US" dirty="0">
                <a:solidFill>
                  <a:srgbClr val="000000"/>
                </a:solidFill>
              </a:rPr>
              <a:t>S3</a:t>
            </a:r>
            <a:r>
              <a:rPr lang="en-US" dirty="0"/>
              <a:t> data be used as a backup?</a:t>
            </a:r>
          </a:p>
        </p:txBody>
      </p:sp>
      <p:grpSp>
        <p:nvGrpSpPr>
          <p:cNvPr id="16" name="Group 15">
            <a:extLst>
              <a:ext uri="{FF2B5EF4-FFF2-40B4-BE49-F238E27FC236}">
                <a16:creationId xmlns:a16="http://schemas.microsoft.com/office/drawing/2014/main" id="{FFB7D6A4-CF7B-8148-96C5-6DF4595FC612}"/>
              </a:ext>
            </a:extLst>
          </p:cNvPr>
          <p:cNvGrpSpPr/>
          <p:nvPr/>
        </p:nvGrpSpPr>
        <p:grpSpPr>
          <a:xfrm>
            <a:off x="216882" y="2257858"/>
            <a:ext cx="1947657" cy="1947657"/>
            <a:chOff x="3968587" y="2800940"/>
            <a:chExt cx="2141484" cy="2141484"/>
          </a:xfrm>
        </p:grpSpPr>
        <p:sp>
          <p:nvSpPr>
            <p:cNvPr id="17" name="Oval 16">
              <a:extLst>
                <a:ext uri="{FF2B5EF4-FFF2-40B4-BE49-F238E27FC236}">
                  <a16:creationId xmlns:a16="http://schemas.microsoft.com/office/drawing/2014/main" id="{9C1F4ADD-D98C-454F-AB43-ADB2852B68C2}"/>
                </a:ext>
              </a:extLst>
            </p:cNvPr>
            <p:cNvSpPr/>
            <p:nvPr/>
          </p:nvSpPr>
          <p:spPr>
            <a:xfrm>
              <a:off x="3968587" y="2800940"/>
              <a:ext cx="2141484" cy="2141484"/>
            </a:xfrm>
            <a:prstGeom prst="ellipse">
              <a:avLst/>
            </a:prstGeom>
            <a:solidFill>
              <a:srgbClr val="8DC63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grpSp>
          <p:nvGrpSpPr>
            <p:cNvPr id="18" name="Group 17">
              <a:extLst>
                <a:ext uri="{FF2B5EF4-FFF2-40B4-BE49-F238E27FC236}">
                  <a16:creationId xmlns:a16="http://schemas.microsoft.com/office/drawing/2014/main" id="{3F117065-92D2-5641-BDFA-6EDEE84EFF36}"/>
                </a:ext>
              </a:extLst>
            </p:cNvPr>
            <p:cNvGrpSpPr/>
            <p:nvPr/>
          </p:nvGrpSpPr>
          <p:grpSpPr>
            <a:xfrm>
              <a:off x="4275453" y="3136902"/>
              <a:ext cx="1592175" cy="1592178"/>
              <a:chOff x="4001792" y="2945512"/>
              <a:chExt cx="1493518" cy="1493521"/>
            </a:xfrm>
          </p:grpSpPr>
          <p:sp>
            <p:nvSpPr>
              <p:cNvPr id="19" name="Rectangular Callout 18">
                <a:extLst>
                  <a:ext uri="{FF2B5EF4-FFF2-40B4-BE49-F238E27FC236}">
                    <a16:creationId xmlns:a16="http://schemas.microsoft.com/office/drawing/2014/main" id="{F6736754-8C93-4443-8289-404B00444FF9}"/>
                  </a:ext>
                </a:extLst>
              </p:cNvPr>
              <p:cNvSpPr/>
              <p:nvPr/>
            </p:nvSpPr>
            <p:spPr>
              <a:xfrm>
                <a:off x="4652543" y="3428640"/>
                <a:ext cx="634962" cy="542579"/>
              </a:xfrm>
              <a:prstGeom prst="wedgeRectCallout">
                <a:avLst>
                  <a:gd name="adj1" fmla="val 41440"/>
                  <a:gd name="adj2" fmla="val 92222"/>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20" name="Rectangular Callout 19">
                <a:extLst>
                  <a:ext uri="{FF2B5EF4-FFF2-40B4-BE49-F238E27FC236}">
                    <a16:creationId xmlns:a16="http://schemas.microsoft.com/office/drawing/2014/main" id="{F815FF93-A168-D349-91ED-970449694BC8}"/>
                  </a:ext>
                </a:extLst>
              </p:cNvPr>
              <p:cNvSpPr/>
              <p:nvPr/>
            </p:nvSpPr>
            <p:spPr>
              <a:xfrm>
                <a:off x="4179208" y="3186210"/>
                <a:ext cx="727320" cy="519491"/>
              </a:xfrm>
              <a:prstGeom prst="wedgeRectCallout">
                <a:avLst>
                  <a:gd name="adj1" fmla="val -30357"/>
                  <a:gd name="adj2" fmla="val 95833"/>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21" name="Rectangle 20">
                <a:extLst>
                  <a:ext uri="{FF2B5EF4-FFF2-40B4-BE49-F238E27FC236}">
                    <a16:creationId xmlns:a16="http://schemas.microsoft.com/office/drawing/2014/main" id="{AA533123-1218-3C4A-B335-F4F1D4D4CC87}"/>
                  </a:ext>
                </a:extLst>
              </p:cNvPr>
              <p:cNvSpPr/>
              <p:nvPr/>
            </p:nvSpPr>
            <p:spPr>
              <a:xfrm>
                <a:off x="4617909" y="3417095"/>
                <a:ext cx="288619" cy="288606"/>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pic>
            <p:nvPicPr>
              <p:cNvPr id="22" name="image120.png" descr="Support-Speech-Bubbles_256.png">
                <a:extLst>
                  <a:ext uri="{FF2B5EF4-FFF2-40B4-BE49-F238E27FC236}">
                    <a16:creationId xmlns:a16="http://schemas.microsoft.com/office/drawing/2014/main" id="{660D65A2-1CF5-A244-A26F-E20B0C52A38C}"/>
                  </a:ext>
                </a:extLst>
              </p:cNvPr>
              <p:cNvPicPr>
                <a:picLocks noChangeAspect="1"/>
              </p:cNvPicPr>
              <p:nvPr/>
            </p:nvPicPr>
            <p:blipFill>
              <a:blip r:embed="rId3" cstate="print">
                <a:duotone>
                  <a:schemeClr val="bg2">
                    <a:shade val="45000"/>
                    <a:satMod val="135000"/>
                  </a:schemeClr>
                  <a:prstClr val="white"/>
                </a:duotone>
                <a:extLst/>
              </a:blip>
              <a:stretch>
                <a:fillRect/>
              </a:stretch>
            </p:blipFill>
            <p:spPr>
              <a:xfrm>
                <a:off x="4001792" y="2945512"/>
                <a:ext cx="1493518" cy="1493521"/>
              </a:xfrm>
              <a:prstGeom prst="rect">
                <a:avLst/>
              </a:prstGeom>
              <a:ln w="12700">
                <a:miter lim="400000"/>
              </a:ln>
            </p:spPr>
          </p:pic>
        </p:grpSp>
      </p:grpSp>
    </p:spTree>
    <p:extLst>
      <p:ext uri="{BB962C8B-B14F-4D97-AF65-F5344CB8AC3E}">
        <p14:creationId xmlns:p14="http://schemas.microsoft.com/office/powerpoint/2010/main" val="1041071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89E1943-FFF5-4E4C-B74A-DBF7E8B71947}"/>
              </a:ext>
            </a:extLst>
          </p:cNvPr>
          <p:cNvSpPr>
            <a:spLocks noGrp="1"/>
          </p:cNvSpPr>
          <p:nvPr>
            <p:ph type="title"/>
          </p:nvPr>
        </p:nvSpPr>
        <p:spPr/>
        <p:txBody>
          <a:bodyPr/>
          <a:lstStyle/>
          <a:p>
            <a:r>
              <a:rPr lang="en-US" dirty="0"/>
              <a:t>Module Review</a:t>
            </a:r>
          </a:p>
        </p:txBody>
      </p:sp>
      <p:sp>
        <p:nvSpPr>
          <p:cNvPr id="9" name="Content Placeholder 8">
            <a:extLst>
              <a:ext uri="{FF2B5EF4-FFF2-40B4-BE49-F238E27FC236}">
                <a16:creationId xmlns:a16="http://schemas.microsoft.com/office/drawing/2014/main" id="{53F353D3-B09D-4740-BDF4-06530B58E68F}"/>
              </a:ext>
            </a:extLst>
          </p:cNvPr>
          <p:cNvSpPr>
            <a:spLocks noGrp="1"/>
          </p:cNvSpPr>
          <p:nvPr>
            <p:ph sz="quarter" idx="14"/>
          </p:nvPr>
        </p:nvSpPr>
        <p:spPr>
          <a:xfrm>
            <a:off x="210494" y="1288915"/>
            <a:ext cx="8037015" cy="4100227"/>
          </a:xfrm>
        </p:spPr>
        <p:txBody>
          <a:bodyPr/>
          <a:lstStyle/>
          <a:p>
            <a:pPr marL="0" indent="0">
              <a:buNone/>
            </a:pPr>
            <a:r>
              <a:rPr lang="en-US" dirty="0"/>
              <a:t>This module focused on enabling you to do the following:</a:t>
            </a:r>
            <a:endParaRPr lang="en-US" dirty="0">
              <a:solidFill>
                <a:srgbClr val="000000"/>
              </a:solidFill>
            </a:endParaRPr>
          </a:p>
          <a:p>
            <a:r>
              <a:rPr lang="en-US" sz="1800" dirty="0">
                <a:solidFill>
                  <a:srgbClr val="000000"/>
                </a:solidFill>
              </a:rPr>
              <a:t>Cloud Volumes ONTAP</a:t>
            </a:r>
            <a:r>
              <a:rPr lang="en-US" sz="1800" dirty="0"/>
              <a:t> supports data tiering in both </a:t>
            </a:r>
            <a:r>
              <a:rPr lang="en-US" sz="1800" dirty="0">
                <a:solidFill>
                  <a:srgbClr val="000000"/>
                </a:solidFill>
              </a:rPr>
              <a:t>AWS</a:t>
            </a:r>
            <a:r>
              <a:rPr lang="en-US" sz="1800" dirty="0"/>
              <a:t> and Azure.</a:t>
            </a:r>
          </a:p>
          <a:p>
            <a:r>
              <a:rPr lang="en-US" sz="1800" dirty="0"/>
              <a:t>There are four different data tiering policies that you can attach to a volume to enable tiering:</a:t>
            </a:r>
          </a:p>
          <a:p>
            <a:pPr lvl="1"/>
            <a:r>
              <a:rPr lang="en-US" sz="1400" dirty="0">
                <a:solidFill>
                  <a:srgbClr val="000000"/>
                </a:solidFill>
              </a:rPr>
              <a:t>Snapshot only</a:t>
            </a:r>
            <a:endParaRPr lang="en-US" sz="1400" dirty="0">
              <a:solidFill>
                <a:srgbClr val="000000"/>
              </a:solidFill>
              <a:latin typeface="Arial" panose="020B0604020202020204" pitchFamily="34" charset="0"/>
            </a:endParaRPr>
          </a:p>
          <a:p>
            <a:pPr lvl="1"/>
            <a:r>
              <a:rPr lang="en-US" sz="1400" dirty="0"/>
              <a:t>Auto</a:t>
            </a:r>
          </a:p>
          <a:p>
            <a:pPr lvl="1"/>
            <a:r>
              <a:rPr lang="en-US" sz="1400" dirty="0"/>
              <a:t>Backup</a:t>
            </a:r>
          </a:p>
          <a:p>
            <a:pPr lvl="1"/>
            <a:r>
              <a:rPr lang="en-US" sz="1400" dirty="0"/>
              <a:t>None</a:t>
            </a:r>
          </a:p>
          <a:p>
            <a:pPr marL="182880" lvl="1" indent="0">
              <a:buNone/>
            </a:pPr>
            <a:r>
              <a:rPr lang="en-US" sz="1400" dirty="0"/>
              <a:t>You can use Cloud Manager to configure tiering policy at the following times:</a:t>
            </a:r>
          </a:p>
          <a:p>
            <a:pPr lvl="2"/>
            <a:r>
              <a:rPr lang="en-US" sz="1200" dirty="0"/>
              <a:t>When you create a volume</a:t>
            </a:r>
          </a:p>
          <a:p>
            <a:pPr lvl="2"/>
            <a:r>
              <a:rPr lang="en-US" sz="1200" dirty="0"/>
              <a:t>When you set up a SnapMirror relationship </a:t>
            </a:r>
            <a:endParaRPr lang="en-US" sz="1400" dirty="0">
              <a:solidFill>
                <a:srgbClr val="FF0000"/>
              </a:solidFill>
            </a:endParaRPr>
          </a:p>
          <a:p>
            <a:pPr marL="182880" lvl="1" indent="0">
              <a:buNone/>
            </a:pPr>
            <a:r>
              <a:rPr lang="en-US" sz="1400" dirty="0"/>
              <a:t>You can use OnCommand System Manager to change the policy afterwards.</a:t>
            </a:r>
          </a:p>
          <a:p>
            <a:pPr marL="0" indent="0">
              <a:buNone/>
            </a:pPr>
            <a:endParaRPr lang="en-US" sz="1800" dirty="0"/>
          </a:p>
        </p:txBody>
      </p:sp>
      <p:sp>
        <p:nvSpPr>
          <p:cNvPr id="3" name="Footer Placeholder 2">
            <a:extLst>
              <a:ext uri="{FF2B5EF4-FFF2-40B4-BE49-F238E27FC236}">
                <a16:creationId xmlns:a16="http://schemas.microsoft.com/office/drawing/2014/main" id="{BEC7FFB4-5870-4A7E-8D3A-5A0927C43247}"/>
              </a:ext>
            </a:extLst>
          </p:cNvPr>
          <p:cNvSpPr>
            <a:spLocks noGrp="1"/>
          </p:cNvSpPr>
          <p:nvPr>
            <p:ph type="ftr" sz="quarter" idx="3"/>
          </p:nvPr>
        </p:nvSpPr>
        <p:spPr/>
        <p:txBody>
          <a:bodyPr/>
          <a:lstStyle/>
          <a:p>
            <a:r>
              <a:rPr lang="en-US"/>
              <a:t>© 2019 NetApp, Inc. All rights reserved. </a:t>
            </a:r>
            <a:endParaRPr lang="en-US" dirty="0"/>
          </a:p>
        </p:txBody>
      </p:sp>
      <p:grpSp>
        <p:nvGrpSpPr>
          <p:cNvPr id="6" name="Group 5"/>
          <p:cNvGrpSpPr/>
          <p:nvPr/>
        </p:nvGrpSpPr>
        <p:grpSpPr>
          <a:xfrm>
            <a:off x="8237738" y="365567"/>
            <a:ext cx="1156357" cy="1156357"/>
            <a:chOff x="8226503" y="373931"/>
            <a:chExt cx="1156357" cy="1156357"/>
          </a:xfrm>
        </p:grpSpPr>
        <p:sp>
          <p:nvSpPr>
            <p:cNvPr id="8" name="Oval 7"/>
            <p:cNvSpPr/>
            <p:nvPr/>
          </p:nvSpPr>
          <p:spPr>
            <a:xfrm>
              <a:off x="8226503" y="373931"/>
              <a:ext cx="1156357" cy="1156357"/>
            </a:xfrm>
            <a:prstGeom prst="ellipse">
              <a:avLst/>
            </a:prstGeom>
            <a:solidFill>
              <a:srgbClr val="8DC63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10" name="Rectangle 9"/>
            <p:cNvSpPr/>
            <p:nvPr/>
          </p:nvSpPr>
          <p:spPr>
            <a:xfrm>
              <a:off x="8496300" y="647700"/>
              <a:ext cx="622300" cy="622300"/>
            </a:xfrm>
            <a:prstGeom prst="rect">
              <a:avLst/>
            </a:prstGeom>
            <a:solidFill>
              <a:schemeClr val="tx2">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pic>
          <p:nvPicPr>
            <p:cNvPr id="11" name="image12.png" descr="Agenda_256.png"/>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8348134" y="498140"/>
              <a:ext cx="922866" cy="922866"/>
            </a:xfrm>
            <a:prstGeom prst="rect">
              <a:avLst/>
            </a:prstGeom>
            <a:ln w="12700">
              <a:miter lim="400000"/>
            </a:ln>
          </p:spPr>
        </p:pic>
      </p:grpSp>
      <p:sp>
        <p:nvSpPr>
          <p:cNvPr id="12" name="Slide Number Placeholder 3">
            <a:extLst>
              <a:ext uri="{FF2B5EF4-FFF2-40B4-BE49-F238E27FC236}">
                <a16:creationId xmlns:a16="http://schemas.microsoft.com/office/drawing/2014/main" id="{A7C2B9BA-B09B-4A47-87A8-35861B6C44AF}"/>
              </a:ext>
            </a:extLst>
          </p:cNvPr>
          <p:cNvSpPr txBox="1">
            <a:spLocks/>
          </p:cNvSpPr>
          <p:nvPr/>
        </p:nvSpPr>
        <p:spPr>
          <a:xfrm>
            <a:off x="8889543" y="5189118"/>
            <a:ext cx="671050" cy="2000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2978B7E-5EBE-134C-B481-E4E8CA36F800}" type="slidenum">
              <a:rPr lang="en-US" sz="1200" smtClean="0">
                <a:solidFill>
                  <a:schemeClr val="bg1">
                    <a:lumMod val="50000"/>
                  </a:schemeClr>
                </a:solidFill>
              </a:rPr>
              <a:pPr algn="r"/>
              <a:t>15</a:t>
            </a:fld>
            <a:endParaRPr lang="en-US" sz="1200" dirty="0">
              <a:solidFill>
                <a:schemeClr val="bg1">
                  <a:lumMod val="50000"/>
                </a:schemeClr>
              </a:solidFill>
            </a:endParaRPr>
          </a:p>
        </p:txBody>
      </p:sp>
    </p:spTree>
    <p:extLst>
      <p:ext uri="{BB962C8B-B14F-4D97-AF65-F5344CB8AC3E}">
        <p14:creationId xmlns:p14="http://schemas.microsoft.com/office/powerpoint/2010/main" val="14672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94298-A109-A540-BEA1-595E9C850B1A}"/>
              </a:ext>
            </a:extLst>
          </p:cNvPr>
          <p:cNvSpPr>
            <a:spLocks noGrp="1"/>
          </p:cNvSpPr>
          <p:nvPr>
            <p:ph type="title"/>
          </p:nvPr>
        </p:nvSpPr>
        <p:spPr/>
        <p:txBody>
          <a:bodyPr/>
          <a:lstStyle/>
          <a:p>
            <a:r>
              <a:rPr lang="en-US" dirty="0"/>
              <a:t>About This Module</a:t>
            </a:r>
          </a:p>
        </p:txBody>
      </p:sp>
      <p:sp>
        <p:nvSpPr>
          <p:cNvPr id="5" name="Content Placeholder 4"/>
          <p:cNvSpPr>
            <a:spLocks noGrp="1"/>
          </p:cNvSpPr>
          <p:nvPr>
            <p:ph sz="quarter" idx="14"/>
          </p:nvPr>
        </p:nvSpPr>
        <p:spPr/>
        <p:txBody>
          <a:bodyPr anchor="t"/>
          <a:lstStyle/>
          <a:p>
            <a:pPr marL="0" indent="0">
              <a:buNone/>
            </a:pPr>
            <a:r>
              <a:rPr lang="en-US" dirty="0"/>
              <a:t>This module focuses on enabling you to do the following:</a:t>
            </a:r>
          </a:p>
          <a:p>
            <a:r>
              <a:rPr lang="en-US" sz="1800" dirty="0"/>
              <a:t>Explain data tiering</a:t>
            </a:r>
          </a:p>
          <a:p>
            <a:r>
              <a:rPr lang="en-US" sz="1800" dirty="0"/>
              <a:t>Describe the tiering policies</a:t>
            </a:r>
          </a:p>
          <a:p>
            <a:r>
              <a:rPr lang="en-US" sz="1800" dirty="0"/>
              <a:t>Configure data tiering in </a:t>
            </a:r>
            <a:r>
              <a:rPr lang="en-US" sz="1800" dirty="0">
                <a:solidFill>
                  <a:srgbClr val="000000"/>
                </a:solidFill>
              </a:rPr>
              <a:t>Cloud Volumes ONTAP</a:t>
            </a:r>
            <a:r>
              <a:rPr lang="en-US" sz="1800" dirty="0"/>
              <a:t> in Amazon Web Services (AWS)</a:t>
            </a:r>
            <a:endParaRPr lang="en-US" dirty="0"/>
          </a:p>
          <a:p>
            <a:pPr marL="0" indent="0">
              <a:buNone/>
            </a:pPr>
            <a:endParaRPr lang="en-US" dirty="0"/>
          </a:p>
        </p:txBody>
      </p:sp>
      <p:sp>
        <p:nvSpPr>
          <p:cNvPr id="3" name="Text Placeholder 2">
            <a:extLst>
              <a:ext uri="{FF2B5EF4-FFF2-40B4-BE49-F238E27FC236}">
                <a16:creationId xmlns:a16="http://schemas.microsoft.com/office/drawing/2014/main" id="{B28EC7F5-EC49-894F-946A-755CF952E0DB}"/>
              </a:ext>
            </a:extLst>
          </p:cNvPr>
          <p:cNvSpPr>
            <a:spLocks noGrp="1"/>
          </p:cNvSpPr>
          <p:nvPr>
            <p:ph type="body" idx="10"/>
          </p:nvPr>
        </p:nvSpPr>
        <p:spPr/>
        <p:txBody>
          <a:bodyPr/>
          <a:lstStyle/>
          <a:p>
            <a:endParaRPr lang="en-US"/>
          </a:p>
        </p:txBody>
      </p:sp>
      <p:sp>
        <p:nvSpPr>
          <p:cNvPr id="7" name="Slide Number Placeholder 6"/>
          <p:cNvSpPr>
            <a:spLocks noGrp="1"/>
          </p:cNvSpPr>
          <p:nvPr>
            <p:ph type="sldNum" sz="quarter" idx="4"/>
          </p:nvPr>
        </p:nvSpPr>
        <p:spPr/>
        <p:txBody>
          <a:bodyPr/>
          <a:lstStyle/>
          <a:p>
            <a:fld id="{16AA2537-0790-4789-A16C-397C663A3332}" type="slidenum">
              <a:rPr lang="en-US" smtClean="0"/>
              <a:pPr/>
              <a:t>2</a:t>
            </a:fld>
            <a:endParaRPr lang="en-US" dirty="0"/>
          </a:p>
        </p:txBody>
      </p:sp>
      <p:sp>
        <p:nvSpPr>
          <p:cNvPr id="4" name="Text Placeholder 3">
            <a:extLst>
              <a:ext uri="{FF2B5EF4-FFF2-40B4-BE49-F238E27FC236}">
                <a16:creationId xmlns:a16="http://schemas.microsoft.com/office/drawing/2014/main" id="{3E39DA20-625C-1843-AA71-49B9DB4CC2E2}"/>
              </a:ext>
            </a:extLst>
          </p:cNvPr>
          <p:cNvSpPr>
            <a:spLocks noGrp="1"/>
          </p:cNvSpPr>
          <p:nvPr>
            <p:ph type="body" sz="quarter" idx="16"/>
          </p:nvPr>
        </p:nvSpPr>
        <p:spPr/>
        <p:txBody>
          <a:bodyPr/>
          <a:lstStyle/>
          <a:p>
            <a:endParaRPr lang="en-US"/>
          </a:p>
        </p:txBody>
      </p:sp>
      <p:sp>
        <p:nvSpPr>
          <p:cNvPr id="6" name="Footer Placeholder 6"/>
          <p:cNvSpPr>
            <a:spLocks noGrp="1"/>
          </p:cNvSpPr>
          <p:nvPr>
            <p:ph type="ftr" sz="quarter" idx="3"/>
          </p:nvPr>
        </p:nvSpPr>
        <p:spPr/>
        <p:txBody>
          <a:bodyPr/>
          <a:lstStyle/>
          <a:p>
            <a:r>
              <a:rPr lang="en-US"/>
              <a:t>© 2019 NetApp, Inc. All rights reserved. </a:t>
            </a:r>
            <a:endParaRPr lang="en-US" dirty="0"/>
          </a:p>
        </p:txBody>
      </p:sp>
      <p:grpSp>
        <p:nvGrpSpPr>
          <p:cNvPr id="8" name="Group 7">
            <a:extLst>
              <a:ext uri="{FF2B5EF4-FFF2-40B4-BE49-F238E27FC236}">
                <a16:creationId xmlns:a16="http://schemas.microsoft.com/office/drawing/2014/main" id="{A5DD6A97-ED5D-5F4F-B737-116665BF5524}"/>
              </a:ext>
            </a:extLst>
          </p:cNvPr>
          <p:cNvGrpSpPr/>
          <p:nvPr/>
        </p:nvGrpSpPr>
        <p:grpSpPr>
          <a:xfrm>
            <a:off x="8237738" y="365567"/>
            <a:ext cx="1156357" cy="1156357"/>
            <a:chOff x="8226503" y="373931"/>
            <a:chExt cx="1156357" cy="1156357"/>
          </a:xfrm>
        </p:grpSpPr>
        <p:sp>
          <p:nvSpPr>
            <p:cNvPr id="9" name="Oval 8">
              <a:extLst>
                <a:ext uri="{FF2B5EF4-FFF2-40B4-BE49-F238E27FC236}">
                  <a16:creationId xmlns:a16="http://schemas.microsoft.com/office/drawing/2014/main" id="{6FE966CD-86CC-6A47-917F-848034C70D65}"/>
                </a:ext>
              </a:extLst>
            </p:cNvPr>
            <p:cNvSpPr/>
            <p:nvPr/>
          </p:nvSpPr>
          <p:spPr>
            <a:xfrm>
              <a:off x="8226503" y="373931"/>
              <a:ext cx="1156357" cy="1156357"/>
            </a:xfrm>
            <a:prstGeom prst="ellipse">
              <a:avLst/>
            </a:prstGeom>
            <a:solidFill>
              <a:srgbClr val="8DC63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10" name="Rectangle 9">
              <a:extLst>
                <a:ext uri="{FF2B5EF4-FFF2-40B4-BE49-F238E27FC236}">
                  <a16:creationId xmlns:a16="http://schemas.microsoft.com/office/drawing/2014/main" id="{C40DB60D-FFBD-E848-8091-1234997A8B61}"/>
                </a:ext>
              </a:extLst>
            </p:cNvPr>
            <p:cNvSpPr/>
            <p:nvPr/>
          </p:nvSpPr>
          <p:spPr>
            <a:xfrm>
              <a:off x="8496300" y="647700"/>
              <a:ext cx="622300" cy="622300"/>
            </a:xfrm>
            <a:prstGeom prst="rect">
              <a:avLst/>
            </a:prstGeom>
            <a:solidFill>
              <a:schemeClr val="tx2">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pic>
          <p:nvPicPr>
            <p:cNvPr id="11" name="image12.png" descr="Agenda_256.png">
              <a:extLst>
                <a:ext uri="{FF2B5EF4-FFF2-40B4-BE49-F238E27FC236}">
                  <a16:creationId xmlns:a16="http://schemas.microsoft.com/office/drawing/2014/main" id="{5BBC2BE5-40F9-0843-B995-5A0DB91DF45F}"/>
                </a:ext>
              </a:extLst>
            </p:cNvPr>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8348134" y="498140"/>
              <a:ext cx="922866" cy="922866"/>
            </a:xfrm>
            <a:prstGeom prst="rect">
              <a:avLst/>
            </a:prstGeom>
            <a:ln w="12700">
              <a:miter lim="400000"/>
            </a:ln>
          </p:spPr>
        </p:pic>
      </p:grpSp>
    </p:spTree>
    <p:extLst>
      <p:ext uri="{BB962C8B-B14F-4D97-AF65-F5344CB8AC3E}">
        <p14:creationId xmlns:p14="http://schemas.microsoft.com/office/powerpoint/2010/main" val="1134167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4948A9-0209-42FA-99C1-57FE5118B66E}"/>
              </a:ext>
            </a:extLst>
          </p:cNvPr>
          <p:cNvSpPr>
            <a:spLocks noGrp="1"/>
          </p:cNvSpPr>
          <p:nvPr>
            <p:ph sz="quarter" idx="14"/>
          </p:nvPr>
        </p:nvSpPr>
        <p:spPr>
          <a:xfrm>
            <a:off x="211138" y="1300652"/>
            <a:ext cx="5385522" cy="3888466"/>
          </a:xfrm>
        </p:spPr>
        <p:txBody>
          <a:bodyPr anchor="ctr"/>
          <a:lstStyle/>
          <a:p>
            <a:r>
              <a:rPr lang="en-US" sz="1800" dirty="0">
                <a:solidFill>
                  <a:srgbClr val="000000"/>
                </a:solidFill>
              </a:rPr>
              <a:t>Cloud Volumes ONTAP</a:t>
            </a:r>
            <a:r>
              <a:rPr lang="en-US" sz="1800" dirty="0"/>
              <a:t> supports data tiering in </a:t>
            </a:r>
            <a:r>
              <a:rPr lang="en-US" sz="1800" dirty="0">
                <a:solidFill>
                  <a:srgbClr val="000000"/>
                </a:solidFill>
              </a:rPr>
              <a:t>AWS</a:t>
            </a:r>
            <a:r>
              <a:rPr lang="en-US" sz="1800" dirty="0"/>
              <a:t> and in Microsoft Azure.</a:t>
            </a:r>
          </a:p>
          <a:p>
            <a:r>
              <a:rPr lang="en-US" sz="1800" dirty="0"/>
              <a:t>Data tiering is powered by FabricPool technology.</a:t>
            </a:r>
          </a:p>
          <a:p>
            <a:r>
              <a:rPr lang="en-US" sz="1800" dirty="0"/>
              <a:t>The system’s capacity limit is spread across the </a:t>
            </a:r>
            <a:r>
              <a:rPr lang="en-US" sz="1800" dirty="0">
                <a:solidFill>
                  <a:srgbClr val="000000"/>
                </a:solidFill>
              </a:rPr>
              <a:t>performance tier</a:t>
            </a:r>
            <a:r>
              <a:rPr lang="en-US" sz="1800" dirty="0"/>
              <a:t> and the </a:t>
            </a:r>
            <a:r>
              <a:rPr lang="en-US" sz="1800" dirty="0">
                <a:solidFill>
                  <a:srgbClr val="000000"/>
                </a:solidFill>
              </a:rPr>
              <a:t>cloud tier</a:t>
            </a:r>
            <a:r>
              <a:rPr lang="en-US" sz="1800" dirty="0"/>
              <a:t>.</a:t>
            </a:r>
          </a:p>
          <a:p>
            <a:r>
              <a:rPr lang="en-US" sz="1800" dirty="0"/>
              <a:t>You do not need to install a feature license to enable data tiering.</a:t>
            </a:r>
          </a:p>
          <a:p>
            <a:r>
              <a:rPr lang="en-US" sz="1800" dirty="0"/>
              <a:t>You do not need to create the </a:t>
            </a:r>
            <a:r>
              <a:rPr lang="en-US" sz="1800" dirty="0">
                <a:solidFill>
                  <a:srgbClr val="000000"/>
                </a:solidFill>
              </a:rPr>
              <a:t>cloud tier</a:t>
            </a:r>
            <a:r>
              <a:rPr lang="en-US" sz="1800" dirty="0"/>
              <a:t> (either an Amazon Simple Storage Service [</a:t>
            </a:r>
            <a:r>
              <a:rPr lang="en-US" sz="1800" dirty="0">
                <a:solidFill>
                  <a:srgbClr val="000000"/>
                </a:solidFill>
              </a:rPr>
              <a:t>Amazon S3</a:t>
            </a:r>
            <a:r>
              <a:rPr lang="en-US" sz="1800" dirty="0"/>
              <a:t> or </a:t>
            </a:r>
            <a:r>
              <a:rPr lang="en-US" sz="1800" dirty="0">
                <a:solidFill>
                  <a:srgbClr val="000000"/>
                </a:solidFill>
              </a:rPr>
              <a:t>S3</a:t>
            </a:r>
            <a:r>
              <a:rPr lang="en-US" sz="1800" dirty="0"/>
              <a:t>] bucket or an Azure Blob container). OnCommand Cloud Manager does that for you.</a:t>
            </a:r>
          </a:p>
        </p:txBody>
      </p:sp>
      <p:sp>
        <p:nvSpPr>
          <p:cNvPr id="2" name="Title 1">
            <a:extLst>
              <a:ext uri="{FF2B5EF4-FFF2-40B4-BE49-F238E27FC236}">
                <a16:creationId xmlns:a16="http://schemas.microsoft.com/office/drawing/2014/main" id="{FBA6D215-32DD-4741-99FA-8FF40512CA2B}"/>
              </a:ext>
            </a:extLst>
          </p:cNvPr>
          <p:cNvSpPr>
            <a:spLocks noGrp="1"/>
          </p:cNvSpPr>
          <p:nvPr>
            <p:ph type="title"/>
          </p:nvPr>
        </p:nvSpPr>
        <p:spPr/>
        <p:txBody>
          <a:bodyPr/>
          <a:lstStyle/>
          <a:p>
            <a:r>
              <a:rPr lang="en-US" dirty="0"/>
              <a:t>Data Tiering</a:t>
            </a:r>
          </a:p>
        </p:txBody>
      </p:sp>
      <p:sp>
        <p:nvSpPr>
          <p:cNvPr id="8" name="Text Placeholder 7">
            <a:extLst>
              <a:ext uri="{FF2B5EF4-FFF2-40B4-BE49-F238E27FC236}">
                <a16:creationId xmlns:a16="http://schemas.microsoft.com/office/drawing/2014/main" id="{D01F937E-10BB-4621-8F07-115938658250}"/>
              </a:ext>
            </a:extLst>
          </p:cNvPr>
          <p:cNvSpPr>
            <a:spLocks noGrp="1"/>
          </p:cNvSpPr>
          <p:nvPr>
            <p:ph type="body" idx="10"/>
          </p:nvPr>
        </p:nvSpPr>
        <p:spPr/>
        <p:txBody>
          <a:bodyPr/>
          <a:lstStyle/>
          <a:p>
            <a:endParaRPr lang="en-US" dirty="0"/>
          </a:p>
        </p:txBody>
      </p:sp>
      <p:sp>
        <p:nvSpPr>
          <p:cNvPr id="5" name="Slide Number Placeholder 4">
            <a:extLst>
              <a:ext uri="{FF2B5EF4-FFF2-40B4-BE49-F238E27FC236}">
                <a16:creationId xmlns:a16="http://schemas.microsoft.com/office/drawing/2014/main" id="{2BE5AE76-2F84-4F7F-BC6F-9B055CC56037}"/>
              </a:ext>
            </a:extLst>
          </p:cNvPr>
          <p:cNvSpPr>
            <a:spLocks noGrp="1"/>
          </p:cNvSpPr>
          <p:nvPr>
            <p:ph type="sldNum" sz="quarter" idx="4"/>
          </p:nvPr>
        </p:nvSpPr>
        <p:spPr/>
        <p:txBody>
          <a:bodyPr/>
          <a:lstStyle/>
          <a:p>
            <a:fld id="{92978B7E-5EBE-134C-B481-E4E8CA36F800}" type="slidenum">
              <a:rPr lang="en-US" smtClean="0"/>
              <a:pPr/>
              <a:t>3</a:t>
            </a:fld>
            <a:endParaRPr lang="en-US" dirty="0"/>
          </a:p>
        </p:txBody>
      </p:sp>
      <p:sp>
        <p:nvSpPr>
          <p:cNvPr id="10" name="Text Placeholder 9">
            <a:extLst>
              <a:ext uri="{FF2B5EF4-FFF2-40B4-BE49-F238E27FC236}">
                <a16:creationId xmlns:a16="http://schemas.microsoft.com/office/drawing/2014/main" id="{A1986E15-6BFB-4076-8969-DF0E360A647E}"/>
              </a:ext>
            </a:extLst>
          </p:cNvPr>
          <p:cNvSpPr>
            <a:spLocks noGrp="1"/>
          </p:cNvSpPr>
          <p:nvPr>
            <p:ph type="body" sz="quarter" idx="16"/>
          </p:nvPr>
        </p:nvSpPr>
        <p:spPr/>
        <p:txBody>
          <a:bodyPr/>
          <a:lstStyle/>
          <a:p>
            <a:endParaRPr lang="en-US" dirty="0"/>
          </a:p>
        </p:txBody>
      </p:sp>
      <p:sp>
        <p:nvSpPr>
          <p:cNvPr id="7" name="Footer Placeholder 6">
            <a:extLst>
              <a:ext uri="{FF2B5EF4-FFF2-40B4-BE49-F238E27FC236}">
                <a16:creationId xmlns:a16="http://schemas.microsoft.com/office/drawing/2014/main" id="{D3C4D4D2-E043-4190-B9AE-C080D0359AD4}"/>
              </a:ext>
            </a:extLst>
          </p:cNvPr>
          <p:cNvSpPr>
            <a:spLocks noGrp="1"/>
          </p:cNvSpPr>
          <p:nvPr>
            <p:ph type="ftr" sz="quarter" idx="3"/>
          </p:nvPr>
        </p:nvSpPr>
        <p:spPr/>
        <p:txBody>
          <a:bodyPr/>
          <a:lstStyle/>
          <a:p>
            <a:pPr>
              <a:defRPr/>
            </a:pPr>
            <a:r>
              <a:rPr lang="en-US"/>
              <a:t>© 2019 NetApp, Inc. All rights reserved. </a:t>
            </a:r>
            <a:endParaRPr lang="en-US" dirty="0"/>
          </a:p>
        </p:txBody>
      </p:sp>
      <p:grpSp>
        <p:nvGrpSpPr>
          <p:cNvPr id="23" name="Group 22">
            <a:extLst>
              <a:ext uri="{FF2B5EF4-FFF2-40B4-BE49-F238E27FC236}">
                <a16:creationId xmlns:a16="http://schemas.microsoft.com/office/drawing/2014/main" id="{E5EC5738-92B7-5E4E-98CE-658899B816C3}"/>
              </a:ext>
            </a:extLst>
          </p:cNvPr>
          <p:cNvGrpSpPr/>
          <p:nvPr/>
        </p:nvGrpSpPr>
        <p:grpSpPr>
          <a:xfrm>
            <a:off x="5596660" y="1952112"/>
            <a:ext cx="3878321" cy="2585547"/>
            <a:chOff x="4943852" y="1300652"/>
            <a:chExt cx="4448711" cy="2965807"/>
          </a:xfrm>
        </p:grpSpPr>
        <p:sp>
          <p:nvSpPr>
            <p:cNvPr id="9" name="Graphic 5">
              <a:extLst>
                <a:ext uri="{FF2B5EF4-FFF2-40B4-BE49-F238E27FC236}">
                  <a16:creationId xmlns:a16="http://schemas.microsoft.com/office/drawing/2014/main" id="{F2BC0CBC-E278-1141-96C3-6307D098C709}"/>
                </a:ext>
              </a:extLst>
            </p:cNvPr>
            <p:cNvSpPr/>
            <p:nvPr/>
          </p:nvSpPr>
          <p:spPr>
            <a:xfrm>
              <a:off x="4943852" y="1300652"/>
              <a:ext cx="4448711" cy="2965807"/>
            </a:xfrm>
            <a:custGeom>
              <a:avLst/>
              <a:gdLst>
                <a:gd name="connsiteX0" fmla="*/ 2132382 w 2657567"/>
                <a:gd name="connsiteY0" fmla="*/ 727667 h 1771711"/>
                <a:gd name="connsiteX1" fmla="*/ 1360422 w 2657567"/>
                <a:gd name="connsiteY1" fmla="*/ 94913 h 1771711"/>
                <a:gd name="connsiteX2" fmla="*/ 664392 w 2657567"/>
                <a:gd name="connsiteY2" fmla="*/ 525186 h 1771711"/>
                <a:gd name="connsiteX3" fmla="*/ 94913 w 2657567"/>
                <a:gd name="connsiteY3" fmla="*/ 1145285 h 1771711"/>
                <a:gd name="connsiteX4" fmla="*/ 727667 w 2657567"/>
                <a:gd name="connsiteY4" fmla="*/ 1778039 h 1771711"/>
                <a:gd name="connsiteX5" fmla="*/ 2094416 w 2657567"/>
                <a:gd name="connsiteY5" fmla="*/ 1778039 h 1771711"/>
                <a:gd name="connsiteX6" fmla="*/ 2625930 w 2657567"/>
                <a:gd name="connsiteY6" fmla="*/ 1246526 h 1771711"/>
                <a:gd name="connsiteX7" fmla="*/ 2132382 w 2657567"/>
                <a:gd name="connsiteY7" fmla="*/ 727667 h 177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57567" h="1771711">
                  <a:moveTo>
                    <a:pt x="2132382" y="727667"/>
                  </a:moveTo>
                  <a:cubicBezTo>
                    <a:pt x="2056451" y="360670"/>
                    <a:pt x="1740074" y="94913"/>
                    <a:pt x="1360422" y="94913"/>
                  </a:cubicBezTo>
                  <a:cubicBezTo>
                    <a:pt x="1056700" y="94913"/>
                    <a:pt x="790943" y="272084"/>
                    <a:pt x="664392" y="525186"/>
                  </a:cubicBezTo>
                  <a:cubicBezTo>
                    <a:pt x="335360" y="550496"/>
                    <a:pt x="94913" y="816253"/>
                    <a:pt x="94913" y="1145285"/>
                  </a:cubicBezTo>
                  <a:cubicBezTo>
                    <a:pt x="94913" y="1499627"/>
                    <a:pt x="373325" y="1778039"/>
                    <a:pt x="727667" y="1778039"/>
                  </a:cubicBezTo>
                  <a:lnTo>
                    <a:pt x="2094416" y="1778039"/>
                  </a:lnTo>
                  <a:cubicBezTo>
                    <a:pt x="2385483" y="1778039"/>
                    <a:pt x="2625930" y="1537593"/>
                    <a:pt x="2625930" y="1246526"/>
                  </a:cubicBezTo>
                  <a:cubicBezTo>
                    <a:pt x="2625930" y="968114"/>
                    <a:pt x="2410793" y="740322"/>
                    <a:pt x="2132382" y="727667"/>
                  </a:cubicBezTo>
                  <a:close/>
                </a:path>
              </a:pathLst>
            </a:custGeom>
            <a:solidFill>
              <a:schemeClr val="bg1"/>
            </a:solidFill>
            <a:ln w="25400" cap="flat">
              <a:solidFill>
                <a:schemeClr val="accent1"/>
              </a:solidFill>
              <a:prstDash val="solid"/>
              <a:miter/>
            </a:ln>
          </p:spPr>
          <p:txBody>
            <a:bodyPr rtlCol="0" anchor="ctr"/>
            <a:lstStyle/>
            <a:p>
              <a:endParaRPr lang="en-US" dirty="0"/>
            </a:p>
          </p:txBody>
        </p:sp>
        <p:sp>
          <p:nvSpPr>
            <p:cNvPr id="14" name="TextBox 13">
              <a:extLst>
                <a:ext uri="{FF2B5EF4-FFF2-40B4-BE49-F238E27FC236}">
                  <a16:creationId xmlns:a16="http://schemas.microsoft.com/office/drawing/2014/main" id="{E6BA7305-C44B-482F-B628-EDCA8F3BE439}"/>
                </a:ext>
              </a:extLst>
            </p:cNvPr>
            <p:cNvSpPr txBox="1"/>
            <p:nvPr/>
          </p:nvSpPr>
          <p:spPr>
            <a:xfrm>
              <a:off x="5737974" y="2078075"/>
              <a:ext cx="1306996" cy="605141"/>
            </a:xfrm>
            <a:prstGeom prst="rect">
              <a:avLst/>
            </a:prstGeom>
          </p:spPr>
          <p:txBody>
            <a:bodyPr vert="horz" wrap="none" lIns="91440" tIns="45720" rIns="91440" bIns="45720" rtlCol="0" anchor="ctr">
              <a:noAutofit/>
            </a:bodyPr>
            <a:lstStyle/>
            <a:p>
              <a:pPr algn="r">
                <a:lnSpc>
                  <a:spcPct val="95000"/>
                </a:lnSpc>
                <a:spcBef>
                  <a:spcPts val="400"/>
                </a:spcBef>
                <a:spcAft>
                  <a:spcPts val="200"/>
                </a:spcAft>
              </a:pPr>
              <a:r>
                <a:rPr lang="en-US" sz="1400" dirty="0">
                  <a:solidFill>
                    <a:srgbClr val="000000"/>
                  </a:solidFill>
                  <a:latin typeface="Arial"/>
                </a:rPr>
                <a:t>AWS</a:t>
              </a:r>
              <a:r>
                <a:rPr lang="en-US" sz="1400" dirty="0">
                  <a:solidFill>
                    <a:sysClr val="windowText" lastClr="000000"/>
                  </a:solidFill>
                  <a:latin typeface="Arial"/>
                </a:rPr>
                <a:t> or </a:t>
              </a:r>
              <a:br>
                <a:rPr lang="en-US" sz="1400" dirty="0">
                  <a:solidFill>
                    <a:sysClr val="windowText" lastClr="000000"/>
                  </a:solidFill>
                  <a:latin typeface="Arial"/>
                </a:rPr>
              </a:br>
              <a:r>
                <a:rPr lang="en-US" sz="1400" dirty="0">
                  <a:solidFill>
                    <a:sysClr val="windowText" lastClr="000000"/>
                  </a:solidFill>
                  <a:latin typeface="Arial"/>
                </a:rPr>
                <a:t>Azure</a:t>
              </a:r>
            </a:p>
          </p:txBody>
        </p:sp>
        <p:grpSp>
          <p:nvGrpSpPr>
            <p:cNvPr id="11" name="Group 10">
              <a:extLst>
                <a:ext uri="{FF2B5EF4-FFF2-40B4-BE49-F238E27FC236}">
                  <a16:creationId xmlns:a16="http://schemas.microsoft.com/office/drawing/2014/main" id="{824FFBFB-3979-944A-B230-987D80DB4675}"/>
                </a:ext>
              </a:extLst>
            </p:cNvPr>
            <p:cNvGrpSpPr/>
            <p:nvPr/>
          </p:nvGrpSpPr>
          <p:grpSpPr>
            <a:xfrm>
              <a:off x="5384559" y="2081884"/>
              <a:ext cx="3662122" cy="1728116"/>
              <a:chOff x="5648243" y="2314000"/>
              <a:chExt cx="2822232" cy="1331781"/>
            </a:xfrm>
          </p:grpSpPr>
          <p:sp>
            <p:nvSpPr>
              <p:cNvPr id="15" name="Isosceles Triangle 14">
                <a:extLst>
                  <a:ext uri="{FF2B5EF4-FFF2-40B4-BE49-F238E27FC236}">
                    <a16:creationId xmlns:a16="http://schemas.microsoft.com/office/drawing/2014/main" id="{766CAFEF-F12F-46EC-930A-AA89B0A75D1D}"/>
                  </a:ext>
                </a:extLst>
              </p:cNvPr>
              <p:cNvSpPr/>
              <p:nvPr/>
            </p:nvSpPr>
            <p:spPr>
              <a:xfrm>
                <a:off x="6424225" y="2689213"/>
                <a:ext cx="1509228" cy="605141"/>
              </a:xfrm>
              <a:prstGeom prst="triangle">
                <a:avLst>
                  <a:gd name="adj" fmla="val 50490"/>
                </a:avLst>
              </a:prstGeom>
              <a:gradFill flip="none" rotWithShape="1">
                <a:gsLst>
                  <a:gs pos="37000">
                    <a:srgbClr val="C60047"/>
                  </a:gs>
                  <a:gs pos="0">
                    <a:srgbClr val="0067C5">
                      <a:lumMod val="5000"/>
                      <a:lumOff val="95000"/>
                    </a:srgbClr>
                  </a:gs>
                  <a:gs pos="74000">
                    <a:srgbClr val="00B0F0"/>
                  </a:gs>
                  <a:gs pos="83000">
                    <a:srgbClr val="0067C5">
                      <a:lumMod val="45000"/>
                      <a:lumOff val="55000"/>
                    </a:srgbClr>
                  </a:gs>
                  <a:gs pos="100000">
                    <a:srgbClr val="0067C5">
                      <a:lumMod val="30000"/>
                      <a:lumOff val="70000"/>
                    </a:srgbClr>
                  </a:gs>
                </a:gsLst>
                <a:lin ang="0" scaled="1"/>
                <a:tileRect/>
              </a:gradFill>
              <a:ln w="127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95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a:ea typeface="+mn-ea"/>
                  <a:cs typeface="+mn-cs"/>
                </a:endParaRPr>
              </a:p>
            </p:txBody>
          </p:sp>
          <p:sp>
            <p:nvSpPr>
              <p:cNvPr id="16" name="Rectangle: Rounded Corners 15">
                <a:extLst>
                  <a:ext uri="{FF2B5EF4-FFF2-40B4-BE49-F238E27FC236}">
                    <a16:creationId xmlns:a16="http://schemas.microsoft.com/office/drawing/2014/main" id="{89B8587B-C122-42D5-BB50-28D89A55B4A9}"/>
                  </a:ext>
                </a:extLst>
              </p:cNvPr>
              <p:cNvSpPr/>
              <p:nvPr/>
            </p:nvSpPr>
            <p:spPr>
              <a:xfrm>
                <a:off x="5648243" y="3266056"/>
                <a:ext cx="1107352" cy="379724"/>
              </a:xfrm>
              <a:prstGeom prst="roundRect">
                <a:avLst>
                  <a:gd name="adj" fmla="val 0"/>
                </a:avLst>
              </a:prstGeom>
              <a:solidFill>
                <a:schemeClr val="accent5"/>
              </a:solidFill>
              <a:ln>
                <a:noFill/>
              </a:ln>
            </p:spPr>
            <p:txBody>
              <a:bodyPr vert="horz" wrap="square" lIns="91440" tIns="45720" rIns="91440" bIns="45720" numCol="1" rtlCol="0" anchor="ctr" anchorCtr="0" compatLnSpc="1">
                <a:prstTxWarp prst="textNoShape">
                  <a:avLst/>
                </a:prstTxWarp>
              </a:bodyPr>
              <a:lstStyle/>
              <a:p>
                <a:pPr algn="ctr">
                  <a:lnSpc>
                    <a:spcPct val="95000"/>
                  </a:lnSpc>
                </a:pPr>
                <a:r>
                  <a:rPr lang="en-US" sz="1200" dirty="0">
                    <a:solidFill>
                      <a:srgbClr val="FFFFFF"/>
                    </a:solidFill>
                    <a:latin typeface="Arial" pitchFamily="34" charset="0"/>
                    <a:cs typeface="Arial" pitchFamily="34" charset="0"/>
                  </a:rPr>
                  <a:t>Performance Tier</a:t>
                </a:r>
              </a:p>
            </p:txBody>
          </p:sp>
          <p:sp>
            <p:nvSpPr>
              <p:cNvPr id="17" name="Rectangle: Rounded Corners 16">
                <a:extLst>
                  <a:ext uri="{FF2B5EF4-FFF2-40B4-BE49-F238E27FC236}">
                    <a16:creationId xmlns:a16="http://schemas.microsoft.com/office/drawing/2014/main" id="{6C2F5AE2-F427-4416-9B0F-579B979F29FB}"/>
                  </a:ext>
                </a:extLst>
              </p:cNvPr>
              <p:cNvSpPr/>
              <p:nvPr/>
            </p:nvSpPr>
            <p:spPr>
              <a:xfrm>
                <a:off x="7604550" y="3266057"/>
                <a:ext cx="865925" cy="379724"/>
              </a:xfrm>
              <a:prstGeom prst="roundRect">
                <a:avLst>
                  <a:gd name="adj" fmla="val 0"/>
                </a:avLst>
              </a:prstGeom>
              <a:solidFill>
                <a:schemeClr val="accent1"/>
              </a:solidFill>
              <a:ln>
                <a:noFill/>
              </a:ln>
            </p:spPr>
            <p:txBody>
              <a:bodyPr vert="horz" wrap="square" lIns="91440" tIns="45720" rIns="91440" bIns="45720" numCol="1" rtlCol="0" anchor="ctr" anchorCtr="0" compatLnSpc="1">
                <a:prstTxWarp prst="textNoShape">
                  <a:avLst/>
                </a:prstTxWarp>
              </a:bodyPr>
              <a:lstStyle/>
              <a:p>
                <a:pPr algn="ctr">
                  <a:lnSpc>
                    <a:spcPct val="95000"/>
                  </a:lnSpc>
                </a:pPr>
                <a:r>
                  <a:rPr lang="en-US" sz="1200" dirty="0">
                    <a:solidFill>
                      <a:schemeClr val="bg1"/>
                    </a:solidFill>
                    <a:latin typeface="Arial" pitchFamily="34" charset="0"/>
                    <a:cs typeface="Arial" pitchFamily="34" charset="0"/>
                  </a:rPr>
                  <a:t>Cloud Tier</a:t>
                </a:r>
              </a:p>
            </p:txBody>
          </p:sp>
          <p:pic>
            <p:nvPicPr>
              <p:cNvPr id="18" name="Picture 17">
                <a:extLst>
                  <a:ext uri="{FF2B5EF4-FFF2-40B4-BE49-F238E27FC236}">
                    <a16:creationId xmlns:a16="http://schemas.microsoft.com/office/drawing/2014/main" id="{DA0F754A-420F-4159-AB8A-EA898EA87C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6351" y="2314000"/>
                <a:ext cx="447442" cy="433316"/>
              </a:xfrm>
              <a:prstGeom prst="rect">
                <a:avLst/>
              </a:prstGeom>
            </p:spPr>
          </p:pic>
          <p:cxnSp>
            <p:nvCxnSpPr>
              <p:cNvPr id="19" name="Straight Arrow Connector 18">
                <a:extLst>
                  <a:ext uri="{FF2B5EF4-FFF2-40B4-BE49-F238E27FC236}">
                    <a16:creationId xmlns:a16="http://schemas.microsoft.com/office/drawing/2014/main" id="{D6D085E1-F3DD-4856-A54A-24900F3614BA}"/>
                  </a:ext>
                </a:extLst>
              </p:cNvPr>
              <p:cNvCxnSpPr>
                <a:cxnSpLocks/>
              </p:cNvCxnSpPr>
              <p:nvPr/>
            </p:nvCxnSpPr>
            <p:spPr>
              <a:xfrm>
                <a:off x="6755594" y="3434425"/>
                <a:ext cx="848956" cy="1"/>
              </a:xfrm>
              <a:prstGeom prst="straightConnector1">
                <a:avLst/>
              </a:prstGeom>
              <a:noFill/>
              <a:ln w="38100" cap="flat" cmpd="sng" algn="ctr">
                <a:gradFill flip="none" rotWithShape="1">
                  <a:gsLst>
                    <a:gs pos="0">
                      <a:srgbClr val="C60047"/>
                    </a:gs>
                    <a:gs pos="52000">
                      <a:srgbClr val="0067C5">
                        <a:lumMod val="30000"/>
                        <a:lumOff val="70000"/>
                      </a:srgbClr>
                    </a:gs>
                  </a:gsLst>
                  <a:lin ang="0" scaled="1"/>
                  <a:tileRect/>
                </a:gradFill>
                <a:prstDash val="solid"/>
                <a:headEnd type="none"/>
                <a:tailEnd type="triangle"/>
              </a:ln>
              <a:effectLst/>
            </p:spPr>
          </p:cxnSp>
          <p:cxnSp>
            <p:nvCxnSpPr>
              <p:cNvPr id="20" name="Straight Arrow Connector 19">
                <a:extLst>
                  <a:ext uri="{FF2B5EF4-FFF2-40B4-BE49-F238E27FC236}">
                    <a16:creationId xmlns:a16="http://schemas.microsoft.com/office/drawing/2014/main" id="{11C92F3C-BD21-4962-AB68-B6AC9B859378}"/>
                  </a:ext>
                </a:extLst>
              </p:cNvPr>
              <p:cNvCxnSpPr>
                <a:cxnSpLocks/>
              </p:cNvCxnSpPr>
              <p:nvPr/>
            </p:nvCxnSpPr>
            <p:spPr>
              <a:xfrm flipH="1" flipV="1">
                <a:off x="6755594" y="3513235"/>
                <a:ext cx="848956" cy="1"/>
              </a:xfrm>
              <a:prstGeom prst="straightConnector1">
                <a:avLst/>
              </a:prstGeom>
              <a:noFill/>
              <a:ln w="38100" cap="flat" cmpd="sng" algn="ctr">
                <a:gradFill flip="none" rotWithShape="1">
                  <a:gsLst>
                    <a:gs pos="0">
                      <a:srgbClr val="C60047"/>
                    </a:gs>
                    <a:gs pos="53000">
                      <a:srgbClr val="0067C5">
                        <a:lumMod val="30000"/>
                        <a:lumOff val="70000"/>
                      </a:srgbClr>
                    </a:gs>
                  </a:gsLst>
                  <a:lin ang="10800000" scaled="1"/>
                  <a:tileRect/>
                </a:gradFill>
                <a:prstDash val="solid"/>
                <a:headEnd type="none"/>
                <a:tailEnd type="triangle"/>
              </a:ln>
              <a:effectLst/>
            </p:spPr>
          </p:cxnSp>
          <p:pic>
            <p:nvPicPr>
              <p:cNvPr id="21" name="image136.png" descr="SnapShot-Copy-Right.png">
                <a:extLst>
                  <a:ext uri="{FF2B5EF4-FFF2-40B4-BE49-F238E27FC236}">
                    <a16:creationId xmlns:a16="http://schemas.microsoft.com/office/drawing/2014/main" id="{6D328A60-FDA9-4342-9902-1E708262EC24}"/>
                  </a:ext>
                </a:extLst>
              </p:cNvPr>
              <p:cNvPicPr/>
              <p:nvPr/>
            </p:nvPicPr>
            <p:blipFill>
              <a:blip r:embed="rId4">
                <a:extLst/>
              </a:blip>
              <a:stretch>
                <a:fillRect/>
              </a:stretch>
            </p:blipFill>
            <p:spPr>
              <a:xfrm>
                <a:off x="7050026" y="3337350"/>
                <a:ext cx="260094" cy="231118"/>
              </a:xfrm>
              <a:prstGeom prst="rect">
                <a:avLst/>
              </a:prstGeom>
              <a:ln w="12700">
                <a:miter lim="400000"/>
              </a:ln>
            </p:spPr>
          </p:pic>
        </p:grpSp>
      </p:grpSp>
    </p:spTree>
    <p:extLst>
      <p:ext uri="{BB962C8B-B14F-4D97-AF65-F5344CB8AC3E}">
        <p14:creationId xmlns:p14="http://schemas.microsoft.com/office/powerpoint/2010/main" val="1884113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DC22C8ED-8278-4841-A7B9-6409C1356DD9}"/>
              </a:ext>
            </a:extLst>
          </p:cNvPr>
          <p:cNvSpPr>
            <a:spLocks noGrp="1"/>
          </p:cNvSpPr>
          <p:nvPr>
            <p:ph sz="quarter" idx="15"/>
          </p:nvPr>
        </p:nvSpPr>
        <p:spPr>
          <a:xfrm>
            <a:off x="210494" y="1727822"/>
            <a:ext cx="4458291" cy="2574867"/>
          </a:xfrm>
        </p:spPr>
        <p:txBody>
          <a:bodyPr anchor="ctr"/>
          <a:lstStyle/>
          <a:p>
            <a:r>
              <a:rPr lang="en-US" sz="1800" dirty="0"/>
              <a:t>Cloud Manager is used to configure data tiering in </a:t>
            </a:r>
            <a:r>
              <a:rPr lang="en-US" sz="1800" dirty="0">
                <a:solidFill>
                  <a:srgbClr val="000000"/>
                </a:solidFill>
              </a:rPr>
              <a:t>AWS</a:t>
            </a:r>
            <a:r>
              <a:rPr lang="en-US" sz="1800" dirty="0"/>
              <a:t> and Azure.</a:t>
            </a:r>
          </a:p>
          <a:p>
            <a:r>
              <a:rPr lang="en-US" sz="1800" dirty="0">
                <a:solidFill>
                  <a:srgbClr val="000000"/>
                </a:solidFill>
              </a:rPr>
              <a:t>This</a:t>
            </a:r>
            <a:r>
              <a:rPr lang="en-US" sz="1800" dirty="0"/>
              <a:t> tiering is not the same as the cloud tiering available as a service from NetApp Cloud Central.</a:t>
            </a:r>
          </a:p>
          <a:p>
            <a:pPr marL="182562" lvl="1" indent="0">
              <a:buNone/>
            </a:pPr>
            <a:r>
              <a:rPr lang="en-US" sz="1400" dirty="0"/>
              <a:t>Currently, Cloud Tiering Service enables tiering of infrequently accessed data from the on-premises, high-performance AFF storage to the </a:t>
            </a:r>
            <a:r>
              <a:rPr lang="en-US" sz="1400" dirty="0">
                <a:solidFill>
                  <a:srgbClr val="000000"/>
                </a:solidFill>
              </a:rPr>
              <a:t>cloud tier</a:t>
            </a:r>
            <a:r>
              <a:rPr lang="en-US" sz="1400" dirty="0"/>
              <a:t>.</a:t>
            </a:r>
            <a:endParaRPr lang="en-US" dirty="0"/>
          </a:p>
        </p:txBody>
      </p:sp>
      <p:sp>
        <p:nvSpPr>
          <p:cNvPr id="5" name="Title 4">
            <a:extLst>
              <a:ext uri="{FF2B5EF4-FFF2-40B4-BE49-F238E27FC236}">
                <a16:creationId xmlns:a16="http://schemas.microsoft.com/office/drawing/2014/main" id="{92D37B19-F7FC-43F2-8F14-4DCD1171E953}"/>
              </a:ext>
            </a:extLst>
          </p:cNvPr>
          <p:cNvSpPr>
            <a:spLocks noGrp="1"/>
          </p:cNvSpPr>
          <p:nvPr>
            <p:ph type="title"/>
          </p:nvPr>
        </p:nvSpPr>
        <p:spPr/>
        <p:txBody>
          <a:bodyPr/>
          <a:lstStyle/>
          <a:p>
            <a:r>
              <a:rPr lang="en-US" dirty="0"/>
              <a:t>Data Tiering</a:t>
            </a:r>
          </a:p>
        </p:txBody>
      </p:sp>
      <p:sp>
        <p:nvSpPr>
          <p:cNvPr id="4" name="Text Placeholder 3">
            <a:extLst>
              <a:ext uri="{FF2B5EF4-FFF2-40B4-BE49-F238E27FC236}">
                <a16:creationId xmlns:a16="http://schemas.microsoft.com/office/drawing/2014/main" id="{5044B7AC-10DB-4097-A534-98210DE1C21D}"/>
              </a:ext>
            </a:extLst>
          </p:cNvPr>
          <p:cNvSpPr>
            <a:spLocks noGrp="1"/>
          </p:cNvSpPr>
          <p:nvPr>
            <p:ph type="body" idx="10"/>
          </p:nvPr>
        </p:nvSpPr>
        <p:spPr/>
        <p:txBody>
          <a:bodyPr/>
          <a:lstStyle/>
          <a:p>
            <a:r>
              <a:rPr lang="en-US" dirty="0"/>
              <a:t>Cloud Manager</a:t>
            </a:r>
          </a:p>
        </p:txBody>
      </p:sp>
      <p:sp>
        <p:nvSpPr>
          <p:cNvPr id="2" name="Slide Number Placeholder 1">
            <a:extLst>
              <a:ext uri="{FF2B5EF4-FFF2-40B4-BE49-F238E27FC236}">
                <a16:creationId xmlns:a16="http://schemas.microsoft.com/office/drawing/2014/main" id="{1BCD13B3-AD2B-4CB3-BBA0-803EFA0CFDE1}"/>
              </a:ext>
            </a:extLst>
          </p:cNvPr>
          <p:cNvSpPr>
            <a:spLocks noGrp="1"/>
          </p:cNvSpPr>
          <p:nvPr>
            <p:ph type="sldNum" sz="quarter" idx="4"/>
          </p:nvPr>
        </p:nvSpPr>
        <p:spPr/>
        <p:txBody>
          <a:bodyPr/>
          <a:lstStyle/>
          <a:p>
            <a:fld id="{92978B7E-5EBE-134C-B481-E4E8CA36F800}" type="slidenum">
              <a:rPr lang="en-US" smtClean="0"/>
              <a:pPr/>
              <a:t>4</a:t>
            </a:fld>
            <a:endParaRPr lang="en-US" dirty="0"/>
          </a:p>
        </p:txBody>
      </p:sp>
      <p:sp>
        <p:nvSpPr>
          <p:cNvPr id="12" name="Text Placeholder 11">
            <a:extLst>
              <a:ext uri="{FF2B5EF4-FFF2-40B4-BE49-F238E27FC236}">
                <a16:creationId xmlns:a16="http://schemas.microsoft.com/office/drawing/2014/main" id="{E7BE7352-29E0-445A-9463-C3DD9C37C552}"/>
              </a:ext>
            </a:extLst>
          </p:cNvPr>
          <p:cNvSpPr>
            <a:spLocks noGrp="1"/>
          </p:cNvSpPr>
          <p:nvPr>
            <p:ph type="body" sz="quarter" idx="16"/>
          </p:nvPr>
        </p:nvSpPr>
        <p:spPr/>
        <p:txBody>
          <a:bodyPr/>
          <a:lstStyle/>
          <a:p>
            <a:endParaRPr lang="en-US" dirty="0"/>
          </a:p>
        </p:txBody>
      </p:sp>
      <p:sp>
        <p:nvSpPr>
          <p:cNvPr id="3" name="Footer Placeholder 2">
            <a:extLst>
              <a:ext uri="{FF2B5EF4-FFF2-40B4-BE49-F238E27FC236}">
                <a16:creationId xmlns:a16="http://schemas.microsoft.com/office/drawing/2014/main" id="{FA9FB03D-903A-4910-9A8D-172F341209DC}"/>
              </a:ext>
            </a:extLst>
          </p:cNvPr>
          <p:cNvSpPr>
            <a:spLocks noGrp="1"/>
          </p:cNvSpPr>
          <p:nvPr>
            <p:ph type="ftr" sz="quarter" idx="3"/>
          </p:nvPr>
        </p:nvSpPr>
        <p:spPr/>
        <p:txBody>
          <a:bodyPr/>
          <a:lstStyle/>
          <a:p>
            <a:pPr>
              <a:defRPr/>
            </a:pPr>
            <a:r>
              <a:rPr lang="en-US"/>
              <a:t>© 2019 NetApp, Inc. All rights reserved. </a:t>
            </a:r>
            <a:endParaRPr lang="en-US" dirty="0"/>
          </a:p>
        </p:txBody>
      </p:sp>
      <p:sp>
        <p:nvSpPr>
          <p:cNvPr id="6" name="TextBox 5">
            <a:extLst>
              <a:ext uri="{FF2B5EF4-FFF2-40B4-BE49-F238E27FC236}">
                <a16:creationId xmlns:a16="http://schemas.microsoft.com/office/drawing/2014/main" id="{C9AD6231-3B5A-40D1-8A7D-8BD3B813B317}"/>
              </a:ext>
            </a:extLst>
          </p:cNvPr>
          <p:cNvSpPr txBox="1"/>
          <p:nvPr/>
        </p:nvSpPr>
        <p:spPr>
          <a:xfrm>
            <a:off x="5839438" y="1335382"/>
            <a:ext cx="2305879" cy="207927"/>
          </a:xfrm>
          <a:prstGeom prst="rect">
            <a:avLst/>
          </a:prstGeom>
        </p:spPr>
        <p:txBody>
          <a:bodyPr vert="horz" wrap="square" lIns="91440" tIns="45720" rIns="91440" bIns="45720" rtlCol="0" anchor="ctr">
            <a:noAutofit/>
          </a:bodyPr>
          <a:lstStyle/>
          <a:p>
            <a:pPr marL="0" marR="0" indent="0" algn="l" defTabSz="914400" rtl="0" eaLnBrk="1" fontAlgn="auto" latinLnBrk="0" hangingPunct="1">
              <a:lnSpc>
                <a:spcPct val="95000"/>
              </a:lnSpc>
              <a:spcBef>
                <a:spcPts val="400"/>
              </a:spcBef>
              <a:spcAft>
                <a:spcPts val="200"/>
              </a:spcAft>
              <a:buClrTx/>
              <a:buSzTx/>
              <a:buFontTx/>
              <a:buNone/>
              <a:tabLst/>
            </a:pPr>
            <a:endParaRPr kumimoji="0" lang="en-US" sz="1800" b="0" i="0" u="none" strike="noStrike" kern="1200" cap="none" spc="0" normalizeH="0" baseline="0" noProof="0" dirty="0">
              <a:ln>
                <a:noFill/>
              </a:ln>
              <a:solidFill>
                <a:sysClr val="windowText" lastClr="000000"/>
              </a:solidFill>
              <a:effectLst/>
              <a:uLnTx/>
              <a:uFillTx/>
              <a:latin typeface="+mn-lt"/>
            </a:endParaRPr>
          </a:p>
        </p:txBody>
      </p:sp>
      <p:grpSp>
        <p:nvGrpSpPr>
          <p:cNvPr id="8" name="Group 7">
            <a:extLst>
              <a:ext uri="{FF2B5EF4-FFF2-40B4-BE49-F238E27FC236}">
                <a16:creationId xmlns:a16="http://schemas.microsoft.com/office/drawing/2014/main" id="{BBA10E9A-7230-374C-8B19-E3CFC8541965}"/>
              </a:ext>
            </a:extLst>
          </p:cNvPr>
          <p:cNvGrpSpPr/>
          <p:nvPr/>
        </p:nvGrpSpPr>
        <p:grpSpPr>
          <a:xfrm>
            <a:off x="4793673" y="1727822"/>
            <a:ext cx="4597977" cy="2574867"/>
            <a:chOff x="4793673" y="1543308"/>
            <a:chExt cx="7937500" cy="4445000"/>
          </a:xfrm>
        </p:grpSpPr>
        <p:pic>
          <p:nvPicPr>
            <p:cNvPr id="14" name="Picture 13">
              <a:extLst>
                <a:ext uri="{FF2B5EF4-FFF2-40B4-BE49-F238E27FC236}">
                  <a16:creationId xmlns:a16="http://schemas.microsoft.com/office/drawing/2014/main" id="{B6350352-41F3-4FCD-893A-AD51F758B52D}"/>
                </a:ext>
              </a:extLst>
            </p:cNvPr>
            <p:cNvPicPr/>
            <p:nvPr/>
          </p:nvPicPr>
          <p:blipFill>
            <a:blip r:embed="rId3"/>
            <a:stretch>
              <a:fillRect/>
            </a:stretch>
          </p:blipFill>
          <p:spPr>
            <a:xfrm>
              <a:off x="4793673" y="1543308"/>
              <a:ext cx="7937500" cy="4445000"/>
            </a:xfrm>
            <a:prstGeom prst="rect">
              <a:avLst/>
            </a:prstGeom>
            <a:ln>
              <a:solidFill>
                <a:schemeClr val="accent1">
                  <a:shade val="50000"/>
                </a:schemeClr>
              </a:solidFill>
            </a:ln>
          </p:spPr>
        </p:pic>
        <p:sp>
          <p:nvSpPr>
            <p:cNvPr id="7" name="Rectangle 6">
              <a:extLst>
                <a:ext uri="{FF2B5EF4-FFF2-40B4-BE49-F238E27FC236}">
                  <a16:creationId xmlns:a16="http://schemas.microsoft.com/office/drawing/2014/main" id="{7736DC1E-81EE-42BF-833A-420D043B3FDB}"/>
                </a:ext>
              </a:extLst>
            </p:cNvPr>
            <p:cNvSpPr/>
            <p:nvPr/>
          </p:nvSpPr>
          <p:spPr>
            <a:xfrm>
              <a:off x="5135561" y="3781682"/>
              <a:ext cx="7595612" cy="2206626"/>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grpSp>
    </p:spTree>
    <p:extLst>
      <p:ext uri="{BB962C8B-B14F-4D97-AF65-F5344CB8AC3E}">
        <p14:creationId xmlns:p14="http://schemas.microsoft.com/office/powerpoint/2010/main" val="2235841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Graphic 5">
            <a:extLst>
              <a:ext uri="{FF2B5EF4-FFF2-40B4-BE49-F238E27FC236}">
                <a16:creationId xmlns:a16="http://schemas.microsoft.com/office/drawing/2014/main" id="{AC95FA41-1942-D845-9F0B-E88CD592ABB0}"/>
              </a:ext>
            </a:extLst>
          </p:cNvPr>
          <p:cNvSpPr/>
          <p:nvPr/>
        </p:nvSpPr>
        <p:spPr>
          <a:xfrm>
            <a:off x="5241881" y="1226656"/>
            <a:ext cx="3878321" cy="2585547"/>
          </a:xfrm>
          <a:custGeom>
            <a:avLst/>
            <a:gdLst>
              <a:gd name="connsiteX0" fmla="*/ 2132382 w 2657567"/>
              <a:gd name="connsiteY0" fmla="*/ 727667 h 1771711"/>
              <a:gd name="connsiteX1" fmla="*/ 1360422 w 2657567"/>
              <a:gd name="connsiteY1" fmla="*/ 94913 h 1771711"/>
              <a:gd name="connsiteX2" fmla="*/ 664392 w 2657567"/>
              <a:gd name="connsiteY2" fmla="*/ 525186 h 1771711"/>
              <a:gd name="connsiteX3" fmla="*/ 94913 w 2657567"/>
              <a:gd name="connsiteY3" fmla="*/ 1145285 h 1771711"/>
              <a:gd name="connsiteX4" fmla="*/ 727667 w 2657567"/>
              <a:gd name="connsiteY4" fmla="*/ 1778039 h 1771711"/>
              <a:gd name="connsiteX5" fmla="*/ 2094416 w 2657567"/>
              <a:gd name="connsiteY5" fmla="*/ 1778039 h 1771711"/>
              <a:gd name="connsiteX6" fmla="*/ 2625930 w 2657567"/>
              <a:gd name="connsiteY6" fmla="*/ 1246526 h 1771711"/>
              <a:gd name="connsiteX7" fmla="*/ 2132382 w 2657567"/>
              <a:gd name="connsiteY7" fmla="*/ 727667 h 177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57567" h="1771711">
                <a:moveTo>
                  <a:pt x="2132382" y="727667"/>
                </a:moveTo>
                <a:cubicBezTo>
                  <a:pt x="2056451" y="360670"/>
                  <a:pt x="1740074" y="94913"/>
                  <a:pt x="1360422" y="94913"/>
                </a:cubicBezTo>
                <a:cubicBezTo>
                  <a:pt x="1056700" y="94913"/>
                  <a:pt x="790943" y="272084"/>
                  <a:pt x="664392" y="525186"/>
                </a:cubicBezTo>
                <a:cubicBezTo>
                  <a:pt x="335360" y="550496"/>
                  <a:pt x="94913" y="816253"/>
                  <a:pt x="94913" y="1145285"/>
                </a:cubicBezTo>
                <a:cubicBezTo>
                  <a:pt x="94913" y="1499627"/>
                  <a:pt x="373325" y="1778039"/>
                  <a:pt x="727667" y="1778039"/>
                </a:cubicBezTo>
                <a:lnTo>
                  <a:pt x="2094416" y="1778039"/>
                </a:lnTo>
                <a:cubicBezTo>
                  <a:pt x="2385483" y="1778039"/>
                  <a:pt x="2625930" y="1537593"/>
                  <a:pt x="2625930" y="1246526"/>
                </a:cubicBezTo>
                <a:cubicBezTo>
                  <a:pt x="2625930" y="968114"/>
                  <a:pt x="2410793" y="740322"/>
                  <a:pt x="2132382" y="727667"/>
                </a:cubicBezTo>
                <a:close/>
              </a:path>
            </a:pathLst>
          </a:custGeom>
          <a:solidFill>
            <a:schemeClr val="bg2">
              <a:lumMod val="20000"/>
              <a:lumOff val="80000"/>
            </a:schemeClr>
          </a:solidFill>
          <a:ln w="25400" cap="flat">
            <a:solidFill>
              <a:schemeClr val="accent4"/>
            </a:solid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AD53D1AE-D3D5-4D7D-8D4B-AF54BE52F325}"/>
              </a:ext>
            </a:extLst>
          </p:cNvPr>
          <p:cNvSpPr>
            <a:spLocks noGrp="1"/>
          </p:cNvSpPr>
          <p:nvPr>
            <p:ph type="title"/>
          </p:nvPr>
        </p:nvSpPr>
        <p:spPr/>
        <p:txBody>
          <a:bodyPr/>
          <a:lstStyle/>
          <a:p>
            <a:r>
              <a:rPr lang="en-US" dirty="0"/>
              <a:t>Data Tiering in </a:t>
            </a:r>
            <a:r>
              <a:rPr lang="en-US" dirty="0">
                <a:solidFill>
                  <a:srgbClr val="0067C5"/>
                </a:solidFill>
              </a:rPr>
              <a:t>AWS</a:t>
            </a:r>
            <a:endParaRPr lang="en-US" dirty="0">
              <a:solidFill>
                <a:srgbClr val="0067C5"/>
              </a:solidFill>
              <a:latin typeface="Arial" panose="020B0604020202020204" pitchFamily="34" charset="0"/>
            </a:endParaRPr>
          </a:p>
        </p:txBody>
      </p:sp>
      <p:sp>
        <p:nvSpPr>
          <p:cNvPr id="3" name="Content Placeholder 2">
            <a:extLst>
              <a:ext uri="{FF2B5EF4-FFF2-40B4-BE49-F238E27FC236}">
                <a16:creationId xmlns:a16="http://schemas.microsoft.com/office/drawing/2014/main" id="{ACD1750E-61DC-422A-B81D-026FA876AA83}"/>
              </a:ext>
            </a:extLst>
          </p:cNvPr>
          <p:cNvSpPr>
            <a:spLocks noGrp="1"/>
          </p:cNvSpPr>
          <p:nvPr>
            <p:ph sz="quarter" idx="14"/>
          </p:nvPr>
        </p:nvSpPr>
        <p:spPr>
          <a:xfrm>
            <a:off x="210493" y="1288916"/>
            <a:ext cx="4672584" cy="3867912"/>
          </a:xfrm>
        </p:spPr>
        <p:txBody>
          <a:bodyPr anchor="ctr"/>
          <a:lstStyle/>
          <a:p>
            <a:r>
              <a:rPr lang="en-US" sz="1800" dirty="0">
                <a:solidFill>
                  <a:srgbClr val="000000"/>
                </a:solidFill>
              </a:rPr>
              <a:t>Cloud Volumes ONTAP</a:t>
            </a:r>
            <a:r>
              <a:rPr lang="en-US" sz="1800" dirty="0"/>
              <a:t> uses </a:t>
            </a:r>
            <a:r>
              <a:rPr lang="sv-SE" sz="1800" dirty="0"/>
              <a:t>Amazon Elastic Block Store (Amazon EBS or </a:t>
            </a:r>
            <a:r>
              <a:rPr lang="en-US" sz="1800" dirty="0"/>
              <a:t>EBS</a:t>
            </a:r>
            <a:r>
              <a:rPr lang="sv-SE" sz="1800" dirty="0"/>
              <a:t>) </a:t>
            </a:r>
            <a:r>
              <a:rPr lang="en-US" sz="1800" dirty="0"/>
              <a:t>as a </a:t>
            </a:r>
            <a:r>
              <a:rPr lang="en-US" sz="1800" dirty="0">
                <a:solidFill>
                  <a:srgbClr val="000000"/>
                </a:solidFill>
              </a:rPr>
              <a:t>performance tier</a:t>
            </a:r>
            <a:r>
              <a:rPr lang="en-US" sz="1800" dirty="0"/>
              <a:t> for hot data.</a:t>
            </a:r>
          </a:p>
          <a:p>
            <a:r>
              <a:rPr lang="en-US" sz="1800" dirty="0"/>
              <a:t>It uses </a:t>
            </a:r>
            <a:r>
              <a:rPr lang="en-US" sz="1800" dirty="0">
                <a:solidFill>
                  <a:srgbClr val="000000"/>
                </a:solidFill>
              </a:rPr>
              <a:t>S3</a:t>
            </a:r>
            <a:r>
              <a:rPr lang="en-US" sz="1800" dirty="0"/>
              <a:t> as a </a:t>
            </a:r>
            <a:r>
              <a:rPr lang="en-US" sz="1800" dirty="0">
                <a:solidFill>
                  <a:srgbClr val="000000"/>
                </a:solidFill>
              </a:rPr>
              <a:t>cloud tier</a:t>
            </a:r>
            <a:r>
              <a:rPr lang="en-US" sz="1800" dirty="0"/>
              <a:t> for cold data.</a:t>
            </a:r>
          </a:p>
          <a:p>
            <a:r>
              <a:rPr lang="en-US" sz="1800" dirty="0">
                <a:latin typeface="Arial" panose="020B0604020202020204" pitchFamily="34" charset="0"/>
                <a:cs typeface="Arial" panose="020B0604020202020204" pitchFamily="34" charset="0"/>
              </a:rPr>
              <a:t>A </a:t>
            </a:r>
            <a:r>
              <a:rPr lang="en-US" sz="1800" dirty="0">
                <a:solidFill>
                  <a:srgbClr val="000000"/>
                </a:solidFill>
                <a:latin typeface="Arial" panose="020B0604020202020204" pitchFamily="34" charset="0"/>
                <a:cs typeface="Arial" panose="020B0604020202020204" pitchFamily="34" charset="0"/>
              </a:rPr>
              <a:t>Cloud Volumes ONTAP</a:t>
            </a:r>
            <a:r>
              <a:rPr lang="en-US" sz="1800" dirty="0">
                <a:latin typeface="Arial" panose="020B0604020202020204" pitchFamily="34" charset="0"/>
                <a:cs typeface="Arial" panose="020B0604020202020204" pitchFamily="34" charset="0"/>
              </a:rPr>
              <a:t> working environment uses an </a:t>
            </a:r>
            <a:r>
              <a:rPr lang="en-US" sz="1800" dirty="0">
                <a:solidFill>
                  <a:srgbClr val="000000"/>
                </a:solidFill>
                <a:latin typeface="Arial" panose="020B0604020202020204" pitchFamily="34" charset="0"/>
                <a:cs typeface="Arial" panose="020B0604020202020204" pitchFamily="34" charset="0"/>
              </a:rPr>
              <a:t>S3</a:t>
            </a:r>
            <a:r>
              <a:rPr lang="en-US" sz="1800" dirty="0">
                <a:latin typeface="Arial" panose="020B0604020202020204" pitchFamily="34" charset="0"/>
                <a:cs typeface="Arial" panose="020B0604020202020204" pitchFamily="34" charset="0"/>
              </a:rPr>
              <a:t> bucket for all tiered data from the system. </a:t>
            </a:r>
            <a:endParaRPr lang="en-US" dirty="0"/>
          </a:p>
        </p:txBody>
      </p:sp>
      <p:sp>
        <p:nvSpPr>
          <p:cNvPr id="4" name="Text Placeholder 3">
            <a:extLst>
              <a:ext uri="{FF2B5EF4-FFF2-40B4-BE49-F238E27FC236}">
                <a16:creationId xmlns:a16="http://schemas.microsoft.com/office/drawing/2014/main" id="{8E333E6F-53E3-7444-AAC2-0921D143EDC7}"/>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C7F4D30D-53D3-4CE3-98A5-BBECF7835D2A}"/>
              </a:ext>
            </a:extLst>
          </p:cNvPr>
          <p:cNvSpPr>
            <a:spLocks noGrp="1"/>
          </p:cNvSpPr>
          <p:nvPr>
            <p:ph type="sldNum" sz="quarter" idx="4"/>
          </p:nvPr>
        </p:nvSpPr>
        <p:spPr/>
        <p:txBody>
          <a:bodyPr/>
          <a:lstStyle/>
          <a:p>
            <a:fld id="{92978B7E-5EBE-134C-B481-E4E8CA36F800}" type="slidenum">
              <a:rPr lang="en-US" smtClean="0"/>
              <a:pPr/>
              <a:t>5</a:t>
            </a:fld>
            <a:endParaRPr lang="en-US" dirty="0"/>
          </a:p>
        </p:txBody>
      </p:sp>
      <p:sp>
        <p:nvSpPr>
          <p:cNvPr id="6" name="Text Placeholder 5">
            <a:extLst>
              <a:ext uri="{FF2B5EF4-FFF2-40B4-BE49-F238E27FC236}">
                <a16:creationId xmlns:a16="http://schemas.microsoft.com/office/drawing/2014/main" id="{E7FC5157-46A5-5945-837B-E86AA2CC110A}"/>
              </a:ext>
            </a:extLst>
          </p:cNvPr>
          <p:cNvSpPr>
            <a:spLocks noGrp="1"/>
          </p:cNvSpPr>
          <p:nvPr>
            <p:ph type="body" sz="quarter" idx="16"/>
          </p:nvPr>
        </p:nvSpPr>
        <p:spPr/>
        <p:txBody>
          <a:bodyPr/>
          <a:lstStyle/>
          <a:p>
            <a:endParaRPr lang="en-US"/>
          </a:p>
        </p:txBody>
      </p:sp>
      <p:sp>
        <p:nvSpPr>
          <p:cNvPr id="7" name="Footer Placeholder 6">
            <a:extLst>
              <a:ext uri="{FF2B5EF4-FFF2-40B4-BE49-F238E27FC236}">
                <a16:creationId xmlns:a16="http://schemas.microsoft.com/office/drawing/2014/main" id="{465E14A0-15B4-4071-BA25-FEE4078531E5}"/>
              </a:ext>
            </a:extLst>
          </p:cNvPr>
          <p:cNvSpPr>
            <a:spLocks noGrp="1"/>
          </p:cNvSpPr>
          <p:nvPr>
            <p:ph type="ftr" sz="quarter" idx="3"/>
          </p:nvPr>
        </p:nvSpPr>
        <p:spPr/>
        <p:txBody>
          <a:bodyPr/>
          <a:lstStyle/>
          <a:p>
            <a:pPr>
              <a:defRPr/>
            </a:pPr>
            <a:r>
              <a:rPr lang="en-US"/>
              <a:t>© 2019 NetApp, Inc. All rights reserved. </a:t>
            </a:r>
            <a:endParaRPr lang="en-US" dirty="0"/>
          </a:p>
        </p:txBody>
      </p:sp>
      <p:sp>
        <p:nvSpPr>
          <p:cNvPr id="9" name="Rectangle 8">
            <a:extLst>
              <a:ext uri="{FF2B5EF4-FFF2-40B4-BE49-F238E27FC236}">
                <a16:creationId xmlns:a16="http://schemas.microsoft.com/office/drawing/2014/main" id="{E2D4C656-0DE2-443C-98FB-E271606007CF}"/>
              </a:ext>
            </a:extLst>
          </p:cNvPr>
          <p:cNvSpPr/>
          <p:nvPr/>
        </p:nvSpPr>
        <p:spPr>
          <a:xfrm>
            <a:off x="4878387" y="3825572"/>
            <a:ext cx="2082400" cy="69787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rPr>
              <a:t>General Purpose </a:t>
            </a:r>
            <a:r>
              <a:rPr lang="en-US" sz="1000" dirty="0">
                <a:solidFill>
                  <a:srgbClr val="000000"/>
                </a:solidFill>
              </a:rPr>
              <a:t>SSDs</a:t>
            </a:r>
            <a:endParaRPr lang="en-US" sz="1000" dirty="0">
              <a:solidFill>
                <a:srgbClr val="000000"/>
              </a:solidFill>
              <a:latin typeface="Arial" panose="020B0604020202020204" pitchFamily="34" charset="0"/>
            </a:endParaRPr>
          </a:p>
          <a:p>
            <a:pPr algn="r"/>
            <a:r>
              <a:rPr lang="en-US" sz="1000" dirty="0">
                <a:solidFill>
                  <a:schemeClr val="tx1"/>
                </a:solidFill>
              </a:rPr>
              <a:t>Provisioned IOPS </a:t>
            </a:r>
            <a:r>
              <a:rPr lang="en-US" sz="1000" dirty="0">
                <a:solidFill>
                  <a:srgbClr val="000000"/>
                </a:solidFill>
              </a:rPr>
              <a:t>SSDs</a:t>
            </a:r>
            <a:endParaRPr lang="en-US" sz="1000" dirty="0">
              <a:solidFill>
                <a:srgbClr val="000000"/>
              </a:solidFill>
              <a:latin typeface="Arial" panose="020B0604020202020204" pitchFamily="34" charset="0"/>
            </a:endParaRPr>
          </a:p>
          <a:p>
            <a:pPr algn="r"/>
            <a:r>
              <a:rPr lang="en-US" sz="1000" dirty="0">
                <a:solidFill>
                  <a:schemeClr val="tx1"/>
                </a:solidFill>
              </a:rPr>
              <a:t>Throughput Optimized </a:t>
            </a:r>
            <a:r>
              <a:rPr lang="en-US" sz="1000" dirty="0">
                <a:solidFill>
                  <a:srgbClr val="000000"/>
                </a:solidFill>
              </a:rPr>
              <a:t>HDDs</a:t>
            </a:r>
            <a:endParaRPr lang="en-US" sz="1000" dirty="0">
              <a:solidFill>
                <a:srgbClr val="000000"/>
              </a:solidFill>
              <a:latin typeface="Arial" panose="020B0604020202020204" pitchFamily="34" charset="0"/>
            </a:endParaRPr>
          </a:p>
        </p:txBody>
      </p:sp>
      <p:sp>
        <p:nvSpPr>
          <p:cNvPr id="12" name="Rectangle 11">
            <a:extLst>
              <a:ext uri="{FF2B5EF4-FFF2-40B4-BE49-F238E27FC236}">
                <a16:creationId xmlns:a16="http://schemas.microsoft.com/office/drawing/2014/main" id="{E9CF8B42-569E-4CBD-AEDE-9F47979E0E3A}"/>
              </a:ext>
            </a:extLst>
          </p:cNvPr>
          <p:cNvSpPr/>
          <p:nvPr/>
        </p:nvSpPr>
        <p:spPr>
          <a:xfrm>
            <a:off x="7289649" y="3825572"/>
            <a:ext cx="2082400" cy="72383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rgbClr val="000000"/>
                </a:solidFill>
              </a:rPr>
              <a:t>S3</a:t>
            </a:r>
            <a:r>
              <a:rPr lang="en-US" sz="1000" dirty="0">
                <a:solidFill>
                  <a:schemeClr val="tx1"/>
                </a:solidFill>
              </a:rPr>
              <a:t> Standard</a:t>
            </a:r>
          </a:p>
          <a:p>
            <a:r>
              <a:rPr lang="en-US" sz="1000" dirty="0">
                <a:solidFill>
                  <a:srgbClr val="000000"/>
                </a:solidFill>
              </a:rPr>
              <a:t>S3</a:t>
            </a:r>
            <a:r>
              <a:rPr lang="en-US" sz="1000" dirty="0">
                <a:solidFill>
                  <a:schemeClr val="tx1"/>
                </a:solidFill>
              </a:rPr>
              <a:t> Standard-Infrequent Access</a:t>
            </a:r>
          </a:p>
          <a:p>
            <a:r>
              <a:rPr lang="en-US" sz="1000" dirty="0">
                <a:solidFill>
                  <a:srgbClr val="000000"/>
                </a:solidFill>
              </a:rPr>
              <a:t>S3</a:t>
            </a:r>
            <a:r>
              <a:rPr lang="en-US" sz="1000" dirty="0">
                <a:solidFill>
                  <a:schemeClr val="tx1"/>
                </a:solidFill>
              </a:rPr>
              <a:t> One Zone-Infrequent Access</a:t>
            </a:r>
          </a:p>
        </p:txBody>
      </p:sp>
      <p:sp>
        <p:nvSpPr>
          <p:cNvPr id="13" name="Graphic 15">
            <a:extLst>
              <a:ext uri="{FF2B5EF4-FFF2-40B4-BE49-F238E27FC236}">
                <a16:creationId xmlns:a16="http://schemas.microsoft.com/office/drawing/2014/main" id="{3D762A33-9B4B-E044-8815-57E99228DF4D}"/>
              </a:ext>
            </a:extLst>
          </p:cNvPr>
          <p:cNvSpPr/>
          <p:nvPr/>
        </p:nvSpPr>
        <p:spPr>
          <a:xfrm>
            <a:off x="8014827" y="1904426"/>
            <a:ext cx="473384" cy="315589"/>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rgbClr val="FF8E02"/>
          </a:solidFill>
          <a:ln w="9525" cap="flat">
            <a:noFill/>
            <a:prstDash val="solid"/>
            <a:miter/>
          </a:ln>
        </p:spPr>
        <p:txBody>
          <a:bodyPr rtlCol="0" anchor="b"/>
          <a:lstStyle/>
          <a:p>
            <a:pPr algn="ctr"/>
            <a:r>
              <a:rPr lang="en-US" sz="900" b="1" dirty="0">
                <a:solidFill>
                  <a:schemeClr val="bg1"/>
                </a:solidFill>
              </a:rPr>
              <a:t>AWS</a:t>
            </a:r>
          </a:p>
        </p:txBody>
      </p:sp>
      <p:sp>
        <p:nvSpPr>
          <p:cNvPr id="15" name="Isosceles Triangle 14">
            <a:extLst>
              <a:ext uri="{FF2B5EF4-FFF2-40B4-BE49-F238E27FC236}">
                <a16:creationId xmlns:a16="http://schemas.microsoft.com/office/drawing/2014/main" id="{8B02B1E6-7D5D-7342-B77D-5647A298961A}"/>
              </a:ext>
            </a:extLst>
          </p:cNvPr>
          <p:cNvSpPr/>
          <p:nvPr/>
        </p:nvSpPr>
        <p:spPr>
          <a:xfrm>
            <a:off x="6342498" y="2466402"/>
            <a:ext cx="1707279" cy="684552"/>
          </a:xfrm>
          <a:prstGeom prst="triangle">
            <a:avLst>
              <a:gd name="adj" fmla="val 50490"/>
            </a:avLst>
          </a:prstGeom>
          <a:gradFill flip="none" rotWithShape="1">
            <a:gsLst>
              <a:gs pos="0">
                <a:schemeClr val="accent5"/>
              </a:gs>
              <a:gs pos="53000">
                <a:schemeClr val="accent6"/>
              </a:gs>
              <a:gs pos="100000">
                <a:schemeClr val="accent2"/>
              </a:gs>
            </a:gsLst>
            <a:lin ang="0" scaled="1"/>
            <a:tileRect/>
          </a:gradFill>
          <a:ln w="127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95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a:ea typeface="+mn-ea"/>
              <a:cs typeface="+mn-cs"/>
            </a:endParaRPr>
          </a:p>
        </p:txBody>
      </p:sp>
      <p:pic>
        <p:nvPicPr>
          <p:cNvPr id="16" name="Picture 15">
            <a:extLst>
              <a:ext uri="{FF2B5EF4-FFF2-40B4-BE49-F238E27FC236}">
                <a16:creationId xmlns:a16="http://schemas.microsoft.com/office/drawing/2014/main" id="{009E9017-E55E-6F4E-BDB9-2EDA362F4B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3058" y="2041951"/>
            <a:ext cx="506158" cy="490179"/>
          </a:xfrm>
          <a:prstGeom prst="rect">
            <a:avLst/>
          </a:prstGeom>
        </p:spPr>
      </p:pic>
      <p:sp>
        <p:nvSpPr>
          <p:cNvPr id="17" name="Left-Right Arrow 16">
            <a:extLst>
              <a:ext uri="{FF2B5EF4-FFF2-40B4-BE49-F238E27FC236}">
                <a16:creationId xmlns:a16="http://schemas.microsoft.com/office/drawing/2014/main" id="{794C91A9-5DDB-EF43-8A00-92C00A4C4E31}"/>
              </a:ext>
            </a:extLst>
          </p:cNvPr>
          <p:cNvSpPr/>
          <p:nvPr/>
        </p:nvSpPr>
        <p:spPr>
          <a:xfrm>
            <a:off x="6048375" y="3097165"/>
            <a:ext cx="2295525" cy="231433"/>
          </a:xfrm>
          <a:prstGeom prst="leftRightArrow">
            <a:avLst/>
          </a:prstGeom>
          <a:gradFill>
            <a:gsLst>
              <a:gs pos="0">
                <a:schemeClr val="accent5"/>
              </a:gs>
              <a:gs pos="50000">
                <a:schemeClr val="accent6"/>
              </a:gs>
              <a:gs pos="100000">
                <a:schemeClr val="accent2"/>
              </a:gs>
            </a:gsLst>
            <a:lin ang="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0" name="Graphic 12">
            <a:extLst>
              <a:ext uri="{FF2B5EF4-FFF2-40B4-BE49-F238E27FC236}">
                <a16:creationId xmlns:a16="http://schemas.microsoft.com/office/drawing/2014/main" id="{07B7ED05-4110-374E-AAC1-847216D8BA7E}"/>
              </a:ext>
            </a:extLst>
          </p:cNvPr>
          <p:cNvSpPr/>
          <p:nvPr/>
        </p:nvSpPr>
        <p:spPr>
          <a:xfrm>
            <a:off x="7741599" y="3282312"/>
            <a:ext cx="431487" cy="433678"/>
          </a:xfrm>
          <a:custGeom>
            <a:avLst/>
            <a:gdLst>
              <a:gd name="connsiteX0" fmla="*/ 1810053 w 1876425"/>
              <a:gd name="connsiteY0" fmla="*/ 192786 h 1885950"/>
              <a:gd name="connsiteX1" fmla="*/ 1595265 w 1876425"/>
              <a:gd name="connsiteY1" fmla="*/ 89154 h 1885950"/>
              <a:gd name="connsiteX2" fmla="*/ 938611 w 1876425"/>
              <a:gd name="connsiteY2" fmla="*/ 7144 h 1885950"/>
              <a:gd name="connsiteX3" fmla="*/ 296340 w 1876425"/>
              <a:gd name="connsiteY3" fmla="*/ 84868 h 1885950"/>
              <a:gd name="connsiteX4" fmla="*/ 64692 w 1876425"/>
              <a:gd name="connsiteY4" fmla="*/ 194405 h 1885950"/>
              <a:gd name="connsiteX5" fmla="*/ 64692 w 1876425"/>
              <a:gd name="connsiteY5" fmla="*/ 194405 h 1885950"/>
              <a:gd name="connsiteX6" fmla="*/ 11638 w 1876425"/>
              <a:gd name="connsiteY6" fmla="*/ 337852 h 1885950"/>
              <a:gd name="connsiteX7" fmla="*/ 11924 w 1876425"/>
              <a:gd name="connsiteY7" fmla="*/ 338804 h 1885950"/>
              <a:gd name="connsiteX8" fmla="*/ 363111 w 1876425"/>
              <a:gd name="connsiteY8" fmla="*/ 1643539 h 1885950"/>
              <a:gd name="connsiteX9" fmla="*/ 370921 w 1876425"/>
              <a:gd name="connsiteY9" fmla="*/ 1682020 h 1885950"/>
              <a:gd name="connsiteX10" fmla="*/ 938611 w 1876425"/>
              <a:gd name="connsiteY10" fmla="*/ 1879854 h 1885950"/>
              <a:gd name="connsiteX11" fmla="*/ 1506301 w 1876425"/>
              <a:gd name="connsiteY11" fmla="*/ 1682020 h 1885950"/>
              <a:gd name="connsiteX12" fmla="*/ 1514112 w 1876425"/>
              <a:gd name="connsiteY12" fmla="*/ 1643539 h 1885950"/>
              <a:gd name="connsiteX13" fmla="*/ 1865298 w 1876425"/>
              <a:gd name="connsiteY13" fmla="*/ 338804 h 1885950"/>
              <a:gd name="connsiteX14" fmla="*/ 1865584 w 1876425"/>
              <a:gd name="connsiteY14" fmla="*/ 337852 h 1885950"/>
              <a:gd name="connsiteX15" fmla="*/ 1810053 w 1876425"/>
              <a:gd name="connsiteY15" fmla="*/ 192786 h 1885950"/>
              <a:gd name="connsiteX16" fmla="*/ 1810053 w 1876425"/>
              <a:gd name="connsiteY16" fmla="*/ 192786 h 1885950"/>
              <a:gd name="connsiteX17" fmla="*/ 938611 w 1876425"/>
              <a:gd name="connsiteY17" fmla="*/ 485489 h 1885950"/>
              <a:gd name="connsiteX18" fmla="*/ 104316 w 1876425"/>
              <a:gd name="connsiteY18" fmla="*/ 294418 h 1885950"/>
              <a:gd name="connsiteX19" fmla="*/ 938611 w 1876425"/>
              <a:gd name="connsiteY19" fmla="*/ 103346 h 1885950"/>
              <a:gd name="connsiteX20" fmla="*/ 1772906 w 1876425"/>
              <a:gd name="connsiteY20" fmla="*/ 294418 h 1885950"/>
              <a:gd name="connsiteX21" fmla="*/ 938611 w 1876425"/>
              <a:gd name="connsiteY21" fmla="*/ 485489 h 188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76425" h="1885950">
                <a:moveTo>
                  <a:pt x="1810053" y="192786"/>
                </a:moveTo>
                <a:cubicBezTo>
                  <a:pt x="1744140" y="147542"/>
                  <a:pt x="1671846" y="112109"/>
                  <a:pt x="1595265" y="89154"/>
                </a:cubicBezTo>
                <a:cubicBezTo>
                  <a:pt x="1426006" y="38386"/>
                  <a:pt x="1194262" y="7144"/>
                  <a:pt x="938611" y="7144"/>
                </a:cubicBezTo>
                <a:cubicBezTo>
                  <a:pt x="690104" y="7144"/>
                  <a:pt x="464266" y="36671"/>
                  <a:pt x="296340" y="84868"/>
                </a:cubicBezTo>
                <a:cubicBezTo>
                  <a:pt x="213663" y="108585"/>
                  <a:pt x="135558" y="145733"/>
                  <a:pt x="64692" y="194405"/>
                </a:cubicBezTo>
                <a:lnTo>
                  <a:pt x="64692" y="194405"/>
                </a:lnTo>
                <a:cubicBezTo>
                  <a:pt x="18401" y="226124"/>
                  <a:pt x="-2840" y="283655"/>
                  <a:pt x="11638" y="337852"/>
                </a:cubicBezTo>
                <a:lnTo>
                  <a:pt x="11924" y="338804"/>
                </a:lnTo>
                <a:lnTo>
                  <a:pt x="363111" y="1643539"/>
                </a:lnTo>
                <a:cubicBezTo>
                  <a:pt x="366540" y="1656207"/>
                  <a:pt x="368540" y="1669161"/>
                  <a:pt x="370921" y="1682020"/>
                </a:cubicBezTo>
                <a:cubicBezTo>
                  <a:pt x="390924" y="1792510"/>
                  <a:pt x="637431" y="1879854"/>
                  <a:pt x="938611" y="1879854"/>
                </a:cubicBezTo>
                <a:cubicBezTo>
                  <a:pt x="1239792" y="1879854"/>
                  <a:pt x="1486299" y="1792510"/>
                  <a:pt x="1506301" y="1682020"/>
                </a:cubicBezTo>
                <a:cubicBezTo>
                  <a:pt x="1508682" y="1669161"/>
                  <a:pt x="1510683" y="1656207"/>
                  <a:pt x="1514112" y="1643539"/>
                </a:cubicBezTo>
                <a:lnTo>
                  <a:pt x="1865298" y="338804"/>
                </a:lnTo>
                <a:cubicBezTo>
                  <a:pt x="1865394" y="338519"/>
                  <a:pt x="1865489" y="338138"/>
                  <a:pt x="1865584" y="337852"/>
                </a:cubicBezTo>
                <a:cubicBezTo>
                  <a:pt x="1880062" y="282988"/>
                  <a:pt x="1856916" y="224885"/>
                  <a:pt x="1810053" y="192786"/>
                </a:cubicBezTo>
                <a:lnTo>
                  <a:pt x="1810053" y="192786"/>
                </a:lnTo>
                <a:close/>
                <a:moveTo>
                  <a:pt x="938611" y="485489"/>
                </a:moveTo>
                <a:cubicBezTo>
                  <a:pt x="477792" y="485489"/>
                  <a:pt x="104316" y="399955"/>
                  <a:pt x="104316" y="294418"/>
                </a:cubicBezTo>
                <a:cubicBezTo>
                  <a:pt x="104316" y="188881"/>
                  <a:pt x="477887" y="103346"/>
                  <a:pt x="938611" y="103346"/>
                </a:cubicBezTo>
                <a:cubicBezTo>
                  <a:pt x="1399336" y="103346"/>
                  <a:pt x="1772906" y="188881"/>
                  <a:pt x="1772906" y="294418"/>
                </a:cubicBezTo>
                <a:cubicBezTo>
                  <a:pt x="1772906" y="399860"/>
                  <a:pt x="1399336" y="485489"/>
                  <a:pt x="938611" y="485489"/>
                </a:cubicBezTo>
                <a:close/>
              </a:path>
            </a:pathLst>
          </a:custGeom>
          <a:solidFill>
            <a:schemeClr val="accent1">
              <a:lumMod val="75000"/>
            </a:schemeClr>
          </a:solidFill>
          <a:ln w="9525" cap="flat">
            <a:noFill/>
            <a:prstDash val="solid"/>
            <a:miter/>
          </a:ln>
        </p:spPr>
        <p:txBody>
          <a:bodyPr rtlCol="0" anchor="ctr"/>
          <a:lstStyle/>
          <a:p>
            <a:endParaRPr lang="en-US"/>
          </a:p>
        </p:txBody>
      </p:sp>
      <p:pic>
        <p:nvPicPr>
          <p:cNvPr id="21" name="Picture 20">
            <a:extLst>
              <a:ext uri="{FF2B5EF4-FFF2-40B4-BE49-F238E27FC236}">
                <a16:creationId xmlns:a16="http://schemas.microsoft.com/office/drawing/2014/main" id="{E4B8406F-A6C7-BC44-9C75-EE9EC565F123}"/>
              </a:ext>
            </a:extLst>
          </p:cNvPr>
          <p:cNvPicPr>
            <a:picLocks noChangeAspect="1"/>
          </p:cNvPicPr>
          <p:nvPr/>
        </p:nvPicPr>
        <p:blipFill>
          <a:blip r:embed="rId4"/>
          <a:stretch>
            <a:fillRect/>
          </a:stretch>
        </p:blipFill>
        <p:spPr>
          <a:xfrm>
            <a:off x="6192919" y="3185181"/>
            <a:ext cx="663499" cy="663499"/>
          </a:xfrm>
          <a:prstGeom prst="rect">
            <a:avLst/>
          </a:prstGeom>
        </p:spPr>
      </p:pic>
      <p:sp>
        <p:nvSpPr>
          <p:cNvPr id="22" name="TextBox 21">
            <a:extLst>
              <a:ext uri="{FF2B5EF4-FFF2-40B4-BE49-F238E27FC236}">
                <a16:creationId xmlns:a16="http://schemas.microsoft.com/office/drawing/2014/main" id="{44446DBB-8F95-EA49-8E47-2A2F239FD963}"/>
              </a:ext>
            </a:extLst>
          </p:cNvPr>
          <p:cNvSpPr txBox="1"/>
          <p:nvPr/>
        </p:nvSpPr>
        <p:spPr>
          <a:xfrm>
            <a:off x="6342498" y="3328598"/>
            <a:ext cx="357315" cy="387392"/>
          </a:xfrm>
          <a:prstGeom prst="rect">
            <a:avLst/>
          </a:prstGeom>
        </p:spPr>
        <p:txBody>
          <a:bodyPr vert="horz" wrap="none" lIns="91440" tIns="45720" rIns="91440" bIns="45720" rtlCol="0" anchor="ctr">
            <a:noAutofit/>
          </a:bodyPr>
          <a:lstStyle/>
          <a:p>
            <a:pPr marL="0" marR="0" indent="0" algn="ctr" defTabSz="914400" rtl="0" eaLnBrk="1" fontAlgn="auto" latinLnBrk="0" hangingPunct="1">
              <a:lnSpc>
                <a:spcPct val="95000"/>
              </a:lnSpc>
              <a:spcBef>
                <a:spcPts val="400"/>
              </a:spcBef>
              <a:spcAft>
                <a:spcPts val="200"/>
              </a:spcAft>
              <a:buClrTx/>
              <a:buSzTx/>
              <a:buFontTx/>
              <a:buNone/>
              <a:tabLst/>
            </a:pPr>
            <a:r>
              <a:rPr kumimoji="0" lang="en-US" sz="1100" b="0" i="0" u="none" strike="noStrike" kern="1200" cap="none" spc="0" normalizeH="0" baseline="0" noProof="0" dirty="0">
                <a:ln>
                  <a:noFill/>
                </a:ln>
                <a:solidFill>
                  <a:schemeClr val="bg1"/>
                </a:solidFill>
                <a:effectLst/>
                <a:uLnTx/>
                <a:uFillTx/>
                <a:latin typeface="+mn-lt"/>
              </a:rPr>
              <a:t>EBS</a:t>
            </a:r>
          </a:p>
        </p:txBody>
      </p:sp>
      <p:sp>
        <p:nvSpPr>
          <p:cNvPr id="23" name="TextBox 22">
            <a:extLst>
              <a:ext uri="{FF2B5EF4-FFF2-40B4-BE49-F238E27FC236}">
                <a16:creationId xmlns:a16="http://schemas.microsoft.com/office/drawing/2014/main" id="{90B2F058-D4AE-054E-A3F0-80CB5302C4DD}"/>
              </a:ext>
            </a:extLst>
          </p:cNvPr>
          <p:cNvSpPr txBox="1"/>
          <p:nvPr/>
        </p:nvSpPr>
        <p:spPr>
          <a:xfrm>
            <a:off x="7778684" y="3328598"/>
            <a:ext cx="357315" cy="387392"/>
          </a:xfrm>
          <a:prstGeom prst="rect">
            <a:avLst/>
          </a:prstGeom>
        </p:spPr>
        <p:txBody>
          <a:bodyPr vert="horz" wrap="none" lIns="91440" tIns="45720" rIns="91440" bIns="45720" rtlCol="0" anchor="ctr">
            <a:noAutofit/>
          </a:bodyPr>
          <a:lstStyle/>
          <a:p>
            <a:pPr marL="0" marR="0" indent="0" algn="ctr" defTabSz="914400" rtl="0" eaLnBrk="1" fontAlgn="auto" latinLnBrk="0" hangingPunct="1">
              <a:lnSpc>
                <a:spcPct val="95000"/>
              </a:lnSpc>
              <a:spcBef>
                <a:spcPts val="400"/>
              </a:spcBef>
              <a:spcAft>
                <a:spcPts val="200"/>
              </a:spcAft>
              <a:buClrTx/>
              <a:buSzTx/>
              <a:buFontTx/>
              <a:buNone/>
              <a:tabLst/>
            </a:pPr>
            <a:r>
              <a:rPr kumimoji="0" lang="en-US" sz="1100" b="0" i="0" u="none" strike="noStrike" kern="1200" cap="none" spc="0" normalizeH="0" baseline="0" noProof="0" dirty="0">
                <a:ln>
                  <a:noFill/>
                </a:ln>
                <a:solidFill>
                  <a:schemeClr val="bg1"/>
                </a:solidFill>
                <a:effectLst/>
                <a:uLnTx/>
                <a:uFillTx/>
                <a:latin typeface="+mn-lt"/>
              </a:rPr>
              <a:t>S3</a:t>
            </a:r>
          </a:p>
        </p:txBody>
      </p:sp>
    </p:spTree>
    <p:extLst>
      <p:ext uri="{BB962C8B-B14F-4D97-AF65-F5344CB8AC3E}">
        <p14:creationId xmlns:p14="http://schemas.microsoft.com/office/powerpoint/2010/main" val="38576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12">
                                            <p:bg/>
                                          </p:spTgt>
                                        </p:tgtEl>
                                        <p:attrNameLst>
                                          <p:attrName>style.visibility</p:attrName>
                                        </p:attrNameLst>
                                      </p:cBhvr>
                                      <p:to>
                                        <p:strVal val="visible"/>
                                      </p:to>
                                    </p:set>
                                    <p:animEffect transition="in" filter="fade">
                                      <p:cBhvr>
                                        <p:cTn id="15" dur="500"/>
                                        <p:tgtEl>
                                          <p:spTgt spid="12">
                                            <p:bg/>
                                          </p:spTgt>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500"/>
                                        <p:tgtEl>
                                          <p:spTgt spid="1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animEffect transition="in" filter="fade">
                                      <p:cBhvr>
                                        <p:cTn id="23" dur="500"/>
                                        <p:tgtEl>
                                          <p:spTgt spid="1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xEl>
                                              <p:pRg st="2" end="2"/>
                                            </p:txEl>
                                          </p:spTgt>
                                        </p:tgtEl>
                                        <p:attrNameLst>
                                          <p:attrName>style.visibility</p:attrName>
                                        </p:attrNameLst>
                                      </p:cBhvr>
                                      <p:to>
                                        <p:strVal val="visible"/>
                                      </p:to>
                                    </p:set>
                                    <p:animEffect transition="in" filter="fade">
                                      <p:cBhvr>
                                        <p:cTn id="26"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2" grpId="1" uiExpand="1"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3D1AE-D3D5-4D7D-8D4B-AF54BE52F325}"/>
              </a:ext>
            </a:extLst>
          </p:cNvPr>
          <p:cNvSpPr>
            <a:spLocks noGrp="1"/>
          </p:cNvSpPr>
          <p:nvPr>
            <p:ph type="title"/>
          </p:nvPr>
        </p:nvSpPr>
        <p:spPr/>
        <p:txBody>
          <a:bodyPr/>
          <a:lstStyle/>
          <a:p>
            <a:r>
              <a:rPr lang="en-US" dirty="0"/>
              <a:t>Data Tiering in Azure</a:t>
            </a:r>
          </a:p>
        </p:txBody>
      </p:sp>
      <p:sp>
        <p:nvSpPr>
          <p:cNvPr id="3" name="Content Placeholder 2">
            <a:extLst>
              <a:ext uri="{FF2B5EF4-FFF2-40B4-BE49-F238E27FC236}">
                <a16:creationId xmlns:a16="http://schemas.microsoft.com/office/drawing/2014/main" id="{ACD1750E-61DC-422A-B81D-026FA876AA83}"/>
              </a:ext>
            </a:extLst>
          </p:cNvPr>
          <p:cNvSpPr>
            <a:spLocks noGrp="1"/>
          </p:cNvSpPr>
          <p:nvPr>
            <p:ph sz="quarter" idx="14"/>
          </p:nvPr>
        </p:nvSpPr>
        <p:spPr>
          <a:xfrm>
            <a:off x="210493" y="1288916"/>
            <a:ext cx="4672584" cy="3867912"/>
          </a:xfrm>
        </p:spPr>
        <p:txBody>
          <a:bodyPr anchor="ctr"/>
          <a:lstStyle/>
          <a:p>
            <a:r>
              <a:rPr lang="en-US" dirty="0">
                <a:solidFill>
                  <a:srgbClr val="000000"/>
                </a:solidFill>
              </a:rPr>
              <a:t>Cloud Volumes ONTAP</a:t>
            </a:r>
            <a:r>
              <a:rPr lang="en-US" dirty="0"/>
              <a:t> uses </a:t>
            </a:r>
            <a:r>
              <a:rPr lang="en-US" dirty="0">
                <a:solidFill>
                  <a:srgbClr val="000000"/>
                </a:solidFill>
              </a:rPr>
              <a:t>Azure-managed disks</a:t>
            </a:r>
            <a:r>
              <a:rPr lang="en-US" dirty="0"/>
              <a:t> as a </a:t>
            </a:r>
            <a:r>
              <a:rPr lang="en-US" dirty="0">
                <a:solidFill>
                  <a:srgbClr val="000000"/>
                </a:solidFill>
              </a:rPr>
              <a:t>performance tier</a:t>
            </a:r>
            <a:r>
              <a:rPr lang="en-US" dirty="0"/>
              <a:t> for hot data.</a:t>
            </a:r>
          </a:p>
          <a:p>
            <a:r>
              <a:rPr lang="en-US" dirty="0">
                <a:solidFill>
                  <a:srgbClr val="000000"/>
                </a:solidFill>
              </a:rPr>
              <a:t>Cloud Volumes ONTAP</a:t>
            </a:r>
            <a:r>
              <a:rPr lang="en-US" dirty="0"/>
              <a:t> uses </a:t>
            </a:r>
            <a:r>
              <a:rPr lang="en-US" dirty="0">
                <a:solidFill>
                  <a:srgbClr val="000000"/>
                </a:solidFill>
              </a:rPr>
              <a:t>Azure Blob Storage</a:t>
            </a:r>
            <a:r>
              <a:rPr lang="en-US" dirty="0"/>
              <a:t> as a </a:t>
            </a:r>
            <a:r>
              <a:rPr lang="en-US" dirty="0">
                <a:solidFill>
                  <a:srgbClr val="000000"/>
                </a:solidFill>
              </a:rPr>
              <a:t>cloud tier</a:t>
            </a:r>
            <a:r>
              <a:rPr lang="en-US" dirty="0"/>
              <a:t> for cold data.</a:t>
            </a:r>
          </a:p>
        </p:txBody>
      </p:sp>
      <p:sp>
        <p:nvSpPr>
          <p:cNvPr id="6" name="Text Placeholder 5">
            <a:extLst>
              <a:ext uri="{FF2B5EF4-FFF2-40B4-BE49-F238E27FC236}">
                <a16:creationId xmlns:a16="http://schemas.microsoft.com/office/drawing/2014/main" id="{62BEE9B1-A27B-6C46-814A-72CBDC3FAF05}"/>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C7F4D30D-53D3-4CE3-98A5-BBECF7835D2A}"/>
              </a:ext>
            </a:extLst>
          </p:cNvPr>
          <p:cNvSpPr>
            <a:spLocks noGrp="1"/>
          </p:cNvSpPr>
          <p:nvPr>
            <p:ph type="sldNum" sz="quarter" idx="4"/>
          </p:nvPr>
        </p:nvSpPr>
        <p:spPr/>
        <p:txBody>
          <a:bodyPr/>
          <a:lstStyle/>
          <a:p>
            <a:fld id="{92978B7E-5EBE-134C-B481-E4E8CA36F800}" type="slidenum">
              <a:rPr lang="en-US" smtClean="0"/>
              <a:pPr/>
              <a:t>6</a:t>
            </a:fld>
            <a:endParaRPr lang="en-US" dirty="0"/>
          </a:p>
        </p:txBody>
      </p:sp>
      <p:sp>
        <p:nvSpPr>
          <p:cNvPr id="12" name="Text Placeholder 11">
            <a:extLst>
              <a:ext uri="{FF2B5EF4-FFF2-40B4-BE49-F238E27FC236}">
                <a16:creationId xmlns:a16="http://schemas.microsoft.com/office/drawing/2014/main" id="{F5DBAB60-0E3D-7B43-A5DA-95F3FEE0521D}"/>
              </a:ext>
            </a:extLst>
          </p:cNvPr>
          <p:cNvSpPr>
            <a:spLocks noGrp="1"/>
          </p:cNvSpPr>
          <p:nvPr>
            <p:ph type="body" sz="quarter" idx="16"/>
          </p:nvPr>
        </p:nvSpPr>
        <p:spPr/>
        <p:txBody>
          <a:bodyPr/>
          <a:lstStyle/>
          <a:p>
            <a:endParaRPr lang="en-US"/>
          </a:p>
        </p:txBody>
      </p:sp>
      <p:sp>
        <p:nvSpPr>
          <p:cNvPr id="7" name="Footer Placeholder 6">
            <a:extLst>
              <a:ext uri="{FF2B5EF4-FFF2-40B4-BE49-F238E27FC236}">
                <a16:creationId xmlns:a16="http://schemas.microsoft.com/office/drawing/2014/main" id="{465E14A0-15B4-4071-BA25-FEE4078531E5}"/>
              </a:ext>
            </a:extLst>
          </p:cNvPr>
          <p:cNvSpPr>
            <a:spLocks noGrp="1"/>
          </p:cNvSpPr>
          <p:nvPr>
            <p:ph type="ftr" sz="quarter" idx="3"/>
          </p:nvPr>
        </p:nvSpPr>
        <p:spPr/>
        <p:txBody>
          <a:bodyPr/>
          <a:lstStyle/>
          <a:p>
            <a:pPr>
              <a:defRPr/>
            </a:pPr>
            <a:r>
              <a:rPr lang="en-US"/>
              <a:t>© 2019 NetApp, Inc. All rights reserved. </a:t>
            </a:r>
            <a:endParaRPr lang="en-US" dirty="0"/>
          </a:p>
        </p:txBody>
      </p:sp>
      <p:sp>
        <p:nvSpPr>
          <p:cNvPr id="9" name="Rectangle 8">
            <a:extLst>
              <a:ext uri="{FF2B5EF4-FFF2-40B4-BE49-F238E27FC236}">
                <a16:creationId xmlns:a16="http://schemas.microsoft.com/office/drawing/2014/main" id="{F0134621-E6BE-4956-BA6C-6131A78935EC}"/>
              </a:ext>
            </a:extLst>
          </p:cNvPr>
          <p:cNvSpPr/>
          <p:nvPr/>
        </p:nvSpPr>
        <p:spPr>
          <a:xfrm>
            <a:off x="4878386" y="3827845"/>
            <a:ext cx="2082399" cy="6956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rPr>
              <a:t>Premium Storage </a:t>
            </a:r>
            <a:r>
              <a:rPr lang="en-US" sz="1000" dirty="0">
                <a:solidFill>
                  <a:srgbClr val="000000"/>
                </a:solidFill>
              </a:rPr>
              <a:t>SSDs</a:t>
            </a:r>
            <a:endParaRPr lang="en-US" sz="1000" dirty="0">
              <a:solidFill>
                <a:srgbClr val="000000"/>
              </a:solidFill>
              <a:latin typeface="Arial" panose="020B0604020202020204" pitchFamily="34" charset="0"/>
            </a:endParaRPr>
          </a:p>
          <a:p>
            <a:pPr algn="r"/>
            <a:r>
              <a:rPr lang="en-US" sz="1000" dirty="0">
                <a:solidFill>
                  <a:schemeClr val="tx1"/>
                </a:solidFill>
              </a:rPr>
              <a:t>Standard Storage </a:t>
            </a:r>
            <a:r>
              <a:rPr lang="en-US" sz="1000" dirty="0">
                <a:solidFill>
                  <a:srgbClr val="000000"/>
                </a:solidFill>
              </a:rPr>
              <a:t>HDDs</a:t>
            </a:r>
            <a:endParaRPr lang="en-US" sz="1000" dirty="0">
              <a:solidFill>
                <a:srgbClr val="000000"/>
              </a:solidFill>
              <a:latin typeface="Arial" panose="020B0604020202020204" pitchFamily="34" charset="0"/>
            </a:endParaRPr>
          </a:p>
        </p:txBody>
      </p:sp>
      <p:sp>
        <p:nvSpPr>
          <p:cNvPr id="11" name="Rectangle 10">
            <a:extLst>
              <a:ext uri="{FF2B5EF4-FFF2-40B4-BE49-F238E27FC236}">
                <a16:creationId xmlns:a16="http://schemas.microsoft.com/office/drawing/2014/main" id="{C7B8DF81-FC6F-4110-A596-4B9ACBF52C9D}"/>
              </a:ext>
            </a:extLst>
          </p:cNvPr>
          <p:cNvSpPr/>
          <p:nvPr/>
        </p:nvSpPr>
        <p:spPr>
          <a:xfrm>
            <a:off x="7289647" y="3827844"/>
            <a:ext cx="2082398" cy="72156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Hot Storage Tier</a:t>
            </a:r>
          </a:p>
          <a:p>
            <a:r>
              <a:rPr lang="en-US" sz="1000" dirty="0">
                <a:solidFill>
                  <a:schemeClr val="tx1"/>
                </a:solidFill>
              </a:rPr>
              <a:t>Cool Storage Tier</a:t>
            </a:r>
          </a:p>
        </p:txBody>
      </p:sp>
      <p:sp>
        <p:nvSpPr>
          <p:cNvPr id="13" name="Graphic 5">
            <a:extLst>
              <a:ext uri="{FF2B5EF4-FFF2-40B4-BE49-F238E27FC236}">
                <a16:creationId xmlns:a16="http://schemas.microsoft.com/office/drawing/2014/main" id="{8B8FD667-8F40-EF42-BE5E-C11D29A2EE1D}"/>
              </a:ext>
            </a:extLst>
          </p:cNvPr>
          <p:cNvSpPr/>
          <p:nvPr/>
        </p:nvSpPr>
        <p:spPr>
          <a:xfrm>
            <a:off x="5241881" y="1226656"/>
            <a:ext cx="3878321" cy="2585547"/>
          </a:xfrm>
          <a:custGeom>
            <a:avLst/>
            <a:gdLst>
              <a:gd name="connsiteX0" fmla="*/ 2132382 w 2657567"/>
              <a:gd name="connsiteY0" fmla="*/ 727667 h 1771711"/>
              <a:gd name="connsiteX1" fmla="*/ 1360422 w 2657567"/>
              <a:gd name="connsiteY1" fmla="*/ 94913 h 1771711"/>
              <a:gd name="connsiteX2" fmla="*/ 664392 w 2657567"/>
              <a:gd name="connsiteY2" fmla="*/ 525186 h 1771711"/>
              <a:gd name="connsiteX3" fmla="*/ 94913 w 2657567"/>
              <a:gd name="connsiteY3" fmla="*/ 1145285 h 1771711"/>
              <a:gd name="connsiteX4" fmla="*/ 727667 w 2657567"/>
              <a:gd name="connsiteY4" fmla="*/ 1778039 h 1771711"/>
              <a:gd name="connsiteX5" fmla="*/ 2094416 w 2657567"/>
              <a:gd name="connsiteY5" fmla="*/ 1778039 h 1771711"/>
              <a:gd name="connsiteX6" fmla="*/ 2625930 w 2657567"/>
              <a:gd name="connsiteY6" fmla="*/ 1246526 h 1771711"/>
              <a:gd name="connsiteX7" fmla="*/ 2132382 w 2657567"/>
              <a:gd name="connsiteY7" fmla="*/ 727667 h 177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57567" h="1771711">
                <a:moveTo>
                  <a:pt x="2132382" y="727667"/>
                </a:moveTo>
                <a:cubicBezTo>
                  <a:pt x="2056451" y="360670"/>
                  <a:pt x="1740074" y="94913"/>
                  <a:pt x="1360422" y="94913"/>
                </a:cubicBezTo>
                <a:cubicBezTo>
                  <a:pt x="1056700" y="94913"/>
                  <a:pt x="790943" y="272084"/>
                  <a:pt x="664392" y="525186"/>
                </a:cubicBezTo>
                <a:cubicBezTo>
                  <a:pt x="335360" y="550496"/>
                  <a:pt x="94913" y="816253"/>
                  <a:pt x="94913" y="1145285"/>
                </a:cubicBezTo>
                <a:cubicBezTo>
                  <a:pt x="94913" y="1499627"/>
                  <a:pt x="373325" y="1778039"/>
                  <a:pt x="727667" y="1778039"/>
                </a:cubicBezTo>
                <a:lnTo>
                  <a:pt x="2094416" y="1778039"/>
                </a:lnTo>
                <a:cubicBezTo>
                  <a:pt x="2385483" y="1778039"/>
                  <a:pt x="2625930" y="1537593"/>
                  <a:pt x="2625930" y="1246526"/>
                </a:cubicBezTo>
                <a:cubicBezTo>
                  <a:pt x="2625930" y="968114"/>
                  <a:pt x="2410793" y="740322"/>
                  <a:pt x="2132382" y="727667"/>
                </a:cubicBezTo>
                <a:close/>
              </a:path>
            </a:pathLst>
          </a:custGeom>
          <a:solidFill>
            <a:schemeClr val="bg2">
              <a:lumMod val="20000"/>
              <a:lumOff val="80000"/>
            </a:schemeClr>
          </a:solidFill>
          <a:ln w="25400" cap="flat">
            <a:solidFill>
              <a:schemeClr val="accent2"/>
            </a:solidFill>
            <a:prstDash val="solid"/>
            <a:miter/>
          </a:ln>
        </p:spPr>
        <p:txBody>
          <a:bodyPr rtlCol="0" anchor="ctr"/>
          <a:lstStyle/>
          <a:p>
            <a:endParaRPr lang="en-US" dirty="0"/>
          </a:p>
        </p:txBody>
      </p:sp>
      <p:sp>
        <p:nvSpPr>
          <p:cNvPr id="14" name="Graphic 15">
            <a:extLst>
              <a:ext uri="{FF2B5EF4-FFF2-40B4-BE49-F238E27FC236}">
                <a16:creationId xmlns:a16="http://schemas.microsoft.com/office/drawing/2014/main" id="{128E10CD-FDC4-924E-8FBC-EA7E28F8566E}"/>
              </a:ext>
            </a:extLst>
          </p:cNvPr>
          <p:cNvSpPr/>
          <p:nvPr/>
        </p:nvSpPr>
        <p:spPr>
          <a:xfrm>
            <a:off x="8014827" y="1904426"/>
            <a:ext cx="473384" cy="315589"/>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chemeClr val="accent2"/>
          </a:solidFill>
          <a:ln w="9525" cap="flat">
            <a:noFill/>
            <a:prstDash val="solid"/>
            <a:miter/>
          </a:ln>
        </p:spPr>
        <p:txBody>
          <a:bodyPr rtlCol="0" anchor="b"/>
          <a:lstStyle/>
          <a:p>
            <a:pPr algn="ctr"/>
            <a:r>
              <a:rPr lang="en-US" sz="800" b="1" dirty="0">
                <a:solidFill>
                  <a:schemeClr val="bg1"/>
                </a:solidFill>
              </a:rPr>
              <a:t>Azure</a:t>
            </a:r>
          </a:p>
        </p:txBody>
      </p:sp>
      <p:sp>
        <p:nvSpPr>
          <p:cNvPr id="15" name="Isosceles Triangle 14">
            <a:extLst>
              <a:ext uri="{FF2B5EF4-FFF2-40B4-BE49-F238E27FC236}">
                <a16:creationId xmlns:a16="http://schemas.microsoft.com/office/drawing/2014/main" id="{3DD4A790-2CF1-FB4C-9C1B-2F2C9BEBF1FC}"/>
              </a:ext>
            </a:extLst>
          </p:cNvPr>
          <p:cNvSpPr/>
          <p:nvPr/>
        </p:nvSpPr>
        <p:spPr>
          <a:xfrm>
            <a:off x="6342498" y="2466402"/>
            <a:ext cx="1707279" cy="684552"/>
          </a:xfrm>
          <a:prstGeom prst="triangle">
            <a:avLst>
              <a:gd name="adj" fmla="val 50490"/>
            </a:avLst>
          </a:prstGeom>
          <a:gradFill flip="none" rotWithShape="1">
            <a:gsLst>
              <a:gs pos="0">
                <a:schemeClr val="accent5"/>
              </a:gs>
              <a:gs pos="53000">
                <a:schemeClr val="accent6"/>
              </a:gs>
              <a:gs pos="100000">
                <a:schemeClr val="accent2"/>
              </a:gs>
            </a:gsLst>
            <a:lin ang="0" scaled="1"/>
            <a:tileRect/>
          </a:gradFill>
          <a:ln w="127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95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a:ea typeface="+mn-ea"/>
              <a:cs typeface="+mn-cs"/>
            </a:endParaRPr>
          </a:p>
        </p:txBody>
      </p:sp>
      <p:pic>
        <p:nvPicPr>
          <p:cNvPr id="16" name="Picture 15">
            <a:extLst>
              <a:ext uri="{FF2B5EF4-FFF2-40B4-BE49-F238E27FC236}">
                <a16:creationId xmlns:a16="http://schemas.microsoft.com/office/drawing/2014/main" id="{661A45C7-CD18-4A47-B08A-C1AA39668A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3058" y="2041951"/>
            <a:ext cx="506158" cy="490179"/>
          </a:xfrm>
          <a:prstGeom prst="rect">
            <a:avLst/>
          </a:prstGeom>
        </p:spPr>
      </p:pic>
      <p:sp>
        <p:nvSpPr>
          <p:cNvPr id="17" name="Left-Right Arrow 16">
            <a:extLst>
              <a:ext uri="{FF2B5EF4-FFF2-40B4-BE49-F238E27FC236}">
                <a16:creationId xmlns:a16="http://schemas.microsoft.com/office/drawing/2014/main" id="{905BDEF3-837E-AB4A-B7E6-4DD9E2B006A0}"/>
              </a:ext>
            </a:extLst>
          </p:cNvPr>
          <p:cNvSpPr/>
          <p:nvPr/>
        </p:nvSpPr>
        <p:spPr>
          <a:xfrm>
            <a:off x="6048375" y="3097165"/>
            <a:ext cx="2295525" cy="231433"/>
          </a:xfrm>
          <a:prstGeom prst="leftRightArrow">
            <a:avLst/>
          </a:prstGeom>
          <a:gradFill>
            <a:gsLst>
              <a:gs pos="0">
                <a:schemeClr val="accent5"/>
              </a:gs>
              <a:gs pos="50000">
                <a:schemeClr val="accent6"/>
              </a:gs>
              <a:gs pos="100000">
                <a:schemeClr val="accent2"/>
              </a:gs>
            </a:gsLst>
            <a:lin ang="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24" name="Rectangle 23">
            <a:extLst>
              <a:ext uri="{FF2B5EF4-FFF2-40B4-BE49-F238E27FC236}">
                <a16:creationId xmlns:a16="http://schemas.microsoft.com/office/drawing/2014/main" id="{CB5FC1B2-2541-9B4F-9DCA-167404FBE722}"/>
              </a:ext>
            </a:extLst>
          </p:cNvPr>
          <p:cNvSpPr/>
          <p:nvPr/>
        </p:nvSpPr>
        <p:spPr>
          <a:xfrm>
            <a:off x="6288403" y="3269890"/>
            <a:ext cx="513920" cy="512064"/>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t>SSD/HDD</a:t>
            </a:r>
          </a:p>
        </p:txBody>
      </p:sp>
      <p:sp>
        <p:nvSpPr>
          <p:cNvPr id="25" name="Hexagon 24">
            <a:extLst>
              <a:ext uri="{FF2B5EF4-FFF2-40B4-BE49-F238E27FC236}">
                <a16:creationId xmlns:a16="http://schemas.microsoft.com/office/drawing/2014/main" id="{4DAFC12B-0546-A54A-8E1C-AE09D84CAC5A}"/>
              </a:ext>
            </a:extLst>
          </p:cNvPr>
          <p:cNvSpPr>
            <a:spLocks noChangeAspect="1"/>
          </p:cNvSpPr>
          <p:nvPr/>
        </p:nvSpPr>
        <p:spPr>
          <a:xfrm>
            <a:off x="7650155" y="3268100"/>
            <a:ext cx="614373" cy="512064"/>
          </a:xfrm>
          <a:prstGeom prst="hexagon">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900" dirty="0"/>
              <a:t>Blob</a:t>
            </a:r>
          </a:p>
        </p:txBody>
      </p:sp>
    </p:spTree>
    <p:extLst>
      <p:ext uri="{BB962C8B-B14F-4D97-AF65-F5344CB8AC3E}">
        <p14:creationId xmlns:p14="http://schemas.microsoft.com/office/powerpoint/2010/main" val="27213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500"/>
                                        <p:tgtEl>
                                          <p:spTgt spid="1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fade">
                                      <p:cBhvr>
                                        <p:cTn id="20"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6D215-32DD-4741-99FA-8FF40512CA2B}"/>
              </a:ext>
            </a:extLst>
          </p:cNvPr>
          <p:cNvSpPr>
            <a:spLocks noGrp="1"/>
          </p:cNvSpPr>
          <p:nvPr>
            <p:ph type="title"/>
          </p:nvPr>
        </p:nvSpPr>
        <p:spPr/>
        <p:txBody>
          <a:bodyPr/>
          <a:lstStyle/>
          <a:p>
            <a:r>
              <a:rPr lang="en-US" dirty="0"/>
              <a:t>Tiering Policies</a:t>
            </a:r>
          </a:p>
        </p:txBody>
      </p:sp>
      <p:sp>
        <p:nvSpPr>
          <p:cNvPr id="8" name="Text Placeholder 7">
            <a:extLst>
              <a:ext uri="{FF2B5EF4-FFF2-40B4-BE49-F238E27FC236}">
                <a16:creationId xmlns:a16="http://schemas.microsoft.com/office/drawing/2014/main" id="{3991F1E2-AE33-BD43-BB04-DEDF8B67A1CD}"/>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2BE5AE76-2F84-4F7F-BC6F-9B055CC56037}"/>
              </a:ext>
            </a:extLst>
          </p:cNvPr>
          <p:cNvSpPr>
            <a:spLocks noGrp="1"/>
          </p:cNvSpPr>
          <p:nvPr>
            <p:ph type="sldNum" sz="quarter" idx="4"/>
          </p:nvPr>
        </p:nvSpPr>
        <p:spPr/>
        <p:txBody>
          <a:bodyPr/>
          <a:lstStyle/>
          <a:p>
            <a:fld id="{92978B7E-5EBE-134C-B481-E4E8CA36F800}" type="slidenum">
              <a:rPr lang="en-US" smtClean="0"/>
              <a:pPr/>
              <a:t>7</a:t>
            </a:fld>
            <a:endParaRPr lang="en-US" dirty="0"/>
          </a:p>
        </p:txBody>
      </p:sp>
      <p:sp>
        <p:nvSpPr>
          <p:cNvPr id="9" name="Text Placeholder 8">
            <a:extLst>
              <a:ext uri="{FF2B5EF4-FFF2-40B4-BE49-F238E27FC236}">
                <a16:creationId xmlns:a16="http://schemas.microsoft.com/office/drawing/2014/main" id="{B3E8138A-1195-F543-A90E-9CF516718A20}"/>
              </a:ext>
            </a:extLst>
          </p:cNvPr>
          <p:cNvSpPr>
            <a:spLocks noGrp="1"/>
          </p:cNvSpPr>
          <p:nvPr>
            <p:ph type="body" sz="quarter" idx="16"/>
          </p:nvPr>
        </p:nvSpPr>
        <p:spPr/>
        <p:txBody>
          <a:bodyPr/>
          <a:lstStyle/>
          <a:p>
            <a:endParaRPr lang="en-US"/>
          </a:p>
        </p:txBody>
      </p:sp>
      <p:sp>
        <p:nvSpPr>
          <p:cNvPr id="7" name="Footer Placeholder 6">
            <a:extLst>
              <a:ext uri="{FF2B5EF4-FFF2-40B4-BE49-F238E27FC236}">
                <a16:creationId xmlns:a16="http://schemas.microsoft.com/office/drawing/2014/main" id="{D3C4D4D2-E043-4190-B9AE-C080D0359AD4}"/>
              </a:ext>
            </a:extLst>
          </p:cNvPr>
          <p:cNvSpPr>
            <a:spLocks noGrp="1"/>
          </p:cNvSpPr>
          <p:nvPr>
            <p:ph type="ftr" sz="quarter" idx="3"/>
          </p:nvPr>
        </p:nvSpPr>
        <p:spPr/>
        <p:txBody>
          <a:bodyPr/>
          <a:lstStyle/>
          <a:p>
            <a:pPr>
              <a:defRPr/>
            </a:pPr>
            <a:r>
              <a:rPr lang="en-US"/>
              <a:t>© 2019 NetApp, Inc. All rights reserved. </a:t>
            </a:r>
            <a:endParaRPr lang="en-US" dirty="0"/>
          </a:p>
        </p:txBody>
      </p:sp>
      <p:sp>
        <p:nvSpPr>
          <p:cNvPr id="17" name="Content Placeholder 16">
            <a:extLst>
              <a:ext uri="{FF2B5EF4-FFF2-40B4-BE49-F238E27FC236}">
                <a16:creationId xmlns:a16="http://schemas.microsoft.com/office/drawing/2014/main" id="{4AFCEE66-AE79-5A44-85FC-E66A2AF99272}"/>
              </a:ext>
            </a:extLst>
          </p:cNvPr>
          <p:cNvSpPr>
            <a:spLocks noGrp="1"/>
          </p:cNvSpPr>
          <p:nvPr>
            <p:ph sz="quarter" idx="14"/>
          </p:nvPr>
        </p:nvSpPr>
        <p:spPr/>
        <p:txBody>
          <a:bodyPr/>
          <a:lstStyle/>
          <a:p>
            <a:r>
              <a:rPr lang="en-US" sz="1800" dirty="0"/>
              <a:t>Snapshot only</a:t>
            </a:r>
          </a:p>
          <a:p>
            <a:pPr lvl="1"/>
            <a:r>
              <a:rPr lang="en-US" sz="1300" dirty="0"/>
              <a:t>Aggregate is at 50% capacity. (Starting in ONTAP 9.5 the minimum capacity threshold is adjustable)</a:t>
            </a:r>
          </a:p>
          <a:p>
            <a:pPr lvl="1"/>
            <a:r>
              <a:rPr lang="en-US" sz="1300" dirty="0"/>
              <a:t>Tier cold Snapshot copies.</a:t>
            </a:r>
          </a:p>
          <a:p>
            <a:pPr lvl="1"/>
            <a:r>
              <a:rPr lang="en-US" sz="1300" dirty="0"/>
              <a:t>Cooling period is 2 days.</a:t>
            </a:r>
          </a:p>
          <a:p>
            <a:pPr>
              <a:spcBef>
                <a:spcPts val="400"/>
              </a:spcBef>
            </a:pPr>
            <a:r>
              <a:rPr lang="en-US" sz="1800" dirty="0">
                <a:solidFill>
                  <a:schemeClr val="bg2"/>
                </a:solidFill>
              </a:rPr>
              <a:t>Auto</a:t>
            </a:r>
            <a:endParaRPr lang="en-US" dirty="0">
              <a:solidFill>
                <a:schemeClr val="bg2"/>
              </a:solidFill>
            </a:endParaRPr>
          </a:p>
          <a:p>
            <a:pPr lvl="1"/>
            <a:r>
              <a:rPr lang="en-US" sz="1300" dirty="0">
                <a:solidFill>
                  <a:schemeClr val="bg2"/>
                </a:solidFill>
              </a:rPr>
              <a:t>Aggregate is at 50% capacity.</a:t>
            </a:r>
          </a:p>
          <a:p>
            <a:pPr lvl="1"/>
            <a:r>
              <a:rPr lang="en-US" sz="1300" dirty="0">
                <a:solidFill>
                  <a:schemeClr val="bg2"/>
                </a:solidFill>
              </a:rPr>
              <a:t>Tier cold data blocks (includes Snapshot copies and user data from the active file system).</a:t>
            </a:r>
          </a:p>
          <a:p>
            <a:pPr lvl="1"/>
            <a:r>
              <a:rPr lang="en-US" sz="1300" dirty="0">
                <a:solidFill>
                  <a:schemeClr val="bg2"/>
                </a:solidFill>
              </a:rPr>
              <a:t>Cooling period is 31 days.</a:t>
            </a:r>
          </a:p>
          <a:p>
            <a:pPr lvl="1"/>
            <a:r>
              <a:rPr lang="en-US" sz="1300" dirty="0">
                <a:solidFill>
                  <a:schemeClr val="bg2"/>
                </a:solidFill>
              </a:rPr>
              <a:t>Random reads: Cold data moves back to performance tier.</a:t>
            </a:r>
          </a:p>
          <a:p>
            <a:pPr lvl="1"/>
            <a:r>
              <a:rPr lang="en-US" sz="1300" dirty="0">
                <a:solidFill>
                  <a:schemeClr val="bg2"/>
                </a:solidFill>
              </a:rPr>
              <a:t>Sequential reads: (for example, antivirus scan): Cold data remains in cloud tier.</a:t>
            </a:r>
          </a:p>
          <a:p>
            <a:pPr>
              <a:spcBef>
                <a:spcPts val="400"/>
              </a:spcBef>
            </a:pPr>
            <a:r>
              <a:rPr lang="en-US" sz="1800" dirty="0">
                <a:solidFill>
                  <a:schemeClr val="bg2"/>
                </a:solidFill>
              </a:rPr>
              <a:t>Backup</a:t>
            </a:r>
          </a:p>
          <a:p>
            <a:pPr lvl="1"/>
            <a:r>
              <a:rPr lang="en-US" sz="1300" dirty="0">
                <a:solidFill>
                  <a:schemeClr val="bg2"/>
                </a:solidFill>
              </a:rPr>
              <a:t>Destination volume (</a:t>
            </a:r>
            <a:r>
              <a:rPr lang="en-US" sz="1300" dirty="0" err="1">
                <a:solidFill>
                  <a:schemeClr val="bg2"/>
                </a:solidFill>
              </a:rPr>
              <a:t>SnapMirror</a:t>
            </a:r>
            <a:r>
              <a:rPr lang="en-US" sz="1300" dirty="0">
                <a:solidFill>
                  <a:schemeClr val="bg2"/>
                </a:solidFill>
              </a:rPr>
              <a:t> volume or </a:t>
            </a:r>
            <a:r>
              <a:rPr lang="en-US" sz="1300" dirty="0" err="1">
                <a:solidFill>
                  <a:schemeClr val="bg2"/>
                </a:solidFill>
              </a:rPr>
              <a:t>SnapVault</a:t>
            </a:r>
            <a:r>
              <a:rPr lang="en-US" sz="1300" dirty="0">
                <a:solidFill>
                  <a:schemeClr val="bg2"/>
                </a:solidFill>
              </a:rPr>
              <a:t> volume) starts in cloud tier.</a:t>
            </a:r>
          </a:p>
          <a:p>
            <a:pPr lvl="1"/>
            <a:r>
              <a:rPr lang="en-US" sz="1300" dirty="0">
                <a:solidFill>
                  <a:schemeClr val="bg2"/>
                </a:solidFill>
              </a:rPr>
              <a:t>Activate destination volume: Data moves gradually to performance tier as it is read.</a:t>
            </a:r>
          </a:p>
          <a:p>
            <a:pPr>
              <a:spcBef>
                <a:spcPts val="400"/>
              </a:spcBef>
            </a:pPr>
            <a:r>
              <a:rPr lang="en-US" sz="1800" dirty="0">
                <a:solidFill>
                  <a:schemeClr val="bg2"/>
                </a:solidFill>
              </a:rPr>
              <a:t>None</a:t>
            </a:r>
          </a:p>
          <a:p>
            <a:pPr lvl="1"/>
            <a:r>
              <a:rPr lang="en-US" sz="1300" dirty="0">
                <a:solidFill>
                  <a:schemeClr val="bg2"/>
                </a:solidFill>
              </a:rPr>
              <a:t>Data is prevented from moving to cloud tier</a:t>
            </a:r>
          </a:p>
        </p:txBody>
      </p:sp>
    </p:spTree>
    <p:extLst>
      <p:ext uri="{BB962C8B-B14F-4D97-AF65-F5344CB8AC3E}">
        <p14:creationId xmlns:p14="http://schemas.microsoft.com/office/powerpoint/2010/main" val="4036120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CC0063C2-3A3E-BD45-B96B-7792D9085C7C}"/>
              </a:ext>
            </a:extLst>
          </p:cNvPr>
          <p:cNvSpPr>
            <a:spLocks noGrp="1"/>
          </p:cNvSpPr>
          <p:nvPr>
            <p:ph sz="quarter" idx="14"/>
          </p:nvPr>
        </p:nvSpPr>
        <p:spPr/>
        <p:txBody>
          <a:bodyPr/>
          <a:lstStyle/>
          <a:p>
            <a:endParaRPr lang="en-US" dirty="0"/>
          </a:p>
        </p:txBody>
      </p:sp>
      <p:grpSp>
        <p:nvGrpSpPr>
          <p:cNvPr id="12" name="Group 11">
            <a:extLst>
              <a:ext uri="{FF2B5EF4-FFF2-40B4-BE49-F238E27FC236}">
                <a16:creationId xmlns:a16="http://schemas.microsoft.com/office/drawing/2014/main" id="{46F59888-5403-294B-89D7-B84344BF5C22}"/>
              </a:ext>
            </a:extLst>
          </p:cNvPr>
          <p:cNvGrpSpPr/>
          <p:nvPr/>
        </p:nvGrpSpPr>
        <p:grpSpPr>
          <a:xfrm>
            <a:off x="2753058" y="1627106"/>
            <a:ext cx="4432417" cy="2954944"/>
            <a:chOff x="6379708" y="281165"/>
            <a:chExt cx="4432417" cy="2954944"/>
          </a:xfrm>
        </p:grpSpPr>
        <p:sp>
          <p:nvSpPr>
            <p:cNvPr id="39" name="Graphic 5">
              <a:extLst>
                <a:ext uri="{FF2B5EF4-FFF2-40B4-BE49-F238E27FC236}">
                  <a16:creationId xmlns:a16="http://schemas.microsoft.com/office/drawing/2014/main" id="{16775370-3601-7348-865A-0B128B41F2A0}"/>
                </a:ext>
              </a:extLst>
            </p:cNvPr>
            <p:cNvSpPr/>
            <p:nvPr/>
          </p:nvSpPr>
          <p:spPr>
            <a:xfrm>
              <a:off x="6379708" y="281165"/>
              <a:ext cx="4432417" cy="2954944"/>
            </a:xfrm>
            <a:custGeom>
              <a:avLst/>
              <a:gdLst>
                <a:gd name="connsiteX0" fmla="*/ 2132382 w 2657567"/>
                <a:gd name="connsiteY0" fmla="*/ 727667 h 1771711"/>
                <a:gd name="connsiteX1" fmla="*/ 1360422 w 2657567"/>
                <a:gd name="connsiteY1" fmla="*/ 94913 h 1771711"/>
                <a:gd name="connsiteX2" fmla="*/ 664392 w 2657567"/>
                <a:gd name="connsiteY2" fmla="*/ 525186 h 1771711"/>
                <a:gd name="connsiteX3" fmla="*/ 94913 w 2657567"/>
                <a:gd name="connsiteY3" fmla="*/ 1145285 h 1771711"/>
                <a:gd name="connsiteX4" fmla="*/ 727667 w 2657567"/>
                <a:gd name="connsiteY4" fmla="*/ 1778039 h 1771711"/>
                <a:gd name="connsiteX5" fmla="*/ 2094416 w 2657567"/>
                <a:gd name="connsiteY5" fmla="*/ 1778039 h 1771711"/>
                <a:gd name="connsiteX6" fmla="*/ 2625930 w 2657567"/>
                <a:gd name="connsiteY6" fmla="*/ 1246526 h 1771711"/>
                <a:gd name="connsiteX7" fmla="*/ 2132382 w 2657567"/>
                <a:gd name="connsiteY7" fmla="*/ 727667 h 177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57567" h="1771711">
                  <a:moveTo>
                    <a:pt x="2132382" y="727667"/>
                  </a:moveTo>
                  <a:cubicBezTo>
                    <a:pt x="2056451" y="360670"/>
                    <a:pt x="1740074" y="94913"/>
                    <a:pt x="1360422" y="94913"/>
                  </a:cubicBezTo>
                  <a:cubicBezTo>
                    <a:pt x="1056700" y="94913"/>
                    <a:pt x="790943" y="272084"/>
                    <a:pt x="664392" y="525186"/>
                  </a:cubicBezTo>
                  <a:cubicBezTo>
                    <a:pt x="335360" y="550496"/>
                    <a:pt x="94913" y="816253"/>
                    <a:pt x="94913" y="1145285"/>
                  </a:cubicBezTo>
                  <a:cubicBezTo>
                    <a:pt x="94913" y="1499627"/>
                    <a:pt x="373325" y="1778039"/>
                    <a:pt x="727667" y="1778039"/>
                  </a:cubicBezTo>
                  <a:lnTo>
                    <a:pt x="2094416" y="1778039"/>
                  </a:lnTo>
                  <a:cubicBezTo>
                    <a:pt x="2385483" y="1778039"/>
                    <a:pt x="2625930" y="1537593"/>
                    <a:pt x="2625930" y="1246526"/>
                  </a:cubicBezTo>
                  <a:cubicBezTo>
                    <a:pt x="2625930" y="968114"/>
                    <a:pt x="2410793" y="740322"/>
                    <a:pt x="2132382" y="727667"/>
                  </a:cubicBezTo>
                  <a:close/>
                </a:path>
              </a:pathLst>
            </a:custGeom>
            <a:solidFill>
              <a:schemeClr val="bg2">
                <a:lumMod val="20000"/>
                <a:lumOff val="80000"/>
              </a:schemeClr>
            </a:solidFill>
            <a:ln w="25400" cap="flat">
              <a:solidFill>
                <a:schemeClr val="accent1"/>
              </a:solidFill>
              <a:prstDash val="solid"/>
              <a:miter/>
            </a:ln>
          </p:spPr>
          <p:txBody>
            <a:bodyPr rtlCol="0" anchor="ctr"/>
            <a:lstStyle/>
            <a:p>
              <a:endParaRPr lang="en-US" dirty="0"/>
            </a:p>
          </p:txBody>
        </p:sp>
        <p:sp>
          <p:nvSpPr>
            <p:cNvPr id="40" name="Isosceles Triangle 14">
              <a:extLst>
                <a:ext uri="{FF2B5EF4-FFF2-40B4-BE49-F238E27FC236}">
                  <a16:creationId xmlns:a16="http://schemas.microsoft.com/office/drawing/2014/main" id="{7158527F-F2C8-184C-9787-4FD55FE06033}"/>
                </a:ext>
              </a:extLst>
            </p:cNvPr>
            <p:cNvSpPr/>
            <p:nvPr/>
          </p:nvSpPr>
          <p:spPr>
            <a:xfrm>
              <a:off x="7747589" y="1520911"/>
              <a:ext cx="1707279" cy="684552"/>
            </a:xfrm>
            <a:prstGeom prst="triangle">
              <a:avLst>
                <a:gd name="adj" fmla="val 50490"/>
              </a:avLst>
            </a:prstGeom>
            <a:gradFill flip="none" rotWithShape="1">
              <a:gsLst>
                <a:gs pos="38000">
                  <a:schemeClr val="bg2"/>
                </a:gs>
                <a:gs pos="77000">
                  <a:schemeClr val="accent2"/>
                </a:gs>
              </a:gsLst>
              <a:lin ang="0" scaled="1"/>
              <a:tileRect/>
            </a:gradFill>
            <a:ln w="127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95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a:ea typeface="+mn-ea"/>
                <a:cs typeface="+mn-cs"/>
              </a:endParaRPr>
            </a:p>
          </p:txBody>
        </p:sp>
        <p:pic>
          <p:nvPicPr>
            <p:cNvPr id="41" name="Picture 40">
              <a:extLst>
                <a:ext uri="{FF2B5EF4-FFF2-40B4-BE49-F238E27FC236}">
                  <a16:creationId xmlns:a16="http://schemas.microsoft.com/office/drawing/2014/main" id="{809FF2EB-7ACC-234A-B7A5-8FFCB133B1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8149" y="1096460"/>
              <a:ext cx="506158" cy="490179"/>
            </a:xfrm>
            <a:prstGeom prst="rect">
              <a:avLst/>
            </a:prstGeom>
          </p:spPr>
        </p:pic>
        <p:sp>
          <p:nvSpPr>
            <p:cNvPr id="42" name="Graphic 12">
              <a:extLst>
                <a:ext uri="{FF2B5EF4-FFF2-40B4-BE49-F238E27FC236}">
                  <a16:creationId xmlns:a16="http://schemas.microsoft.com/office/drawing/2014/main" id="{1CBDB2F9-7ACC-E54E-AB45-FDFB304976CC}"/>
                </a:ext>
              </a:extLst>
            </p:cNvPr>
            <p:cNvSpPr/>
            <p:nvPr/>
          </p:nvSpPr>
          <p:spPr>
            <a:xfrm>
              <a:off x="9281008" y="1956572"/>
              <a:ext cx="431487" cy="433678"/>
            </a:xfrm>
            <a:custGeom>
              <a:avLst/>
              <a:gdLst>
                <a:gd name="connsiteX0" fmla="*/ 1810053 w 1876425"/>
                <a:gd name="connsiteY0" fmla="*/ 192786 h 1885950"/>
                <a:gd name="connsiteX1" fmla="*/ 1595265 w 1876425"/>
                <a:gd name="connsiteY1" fmla="*/ 89154 h 1885950"/>
                <a:gd name="connsiteX2" fmla="*/ 938611 w 1876425"/>
                <a:gd name="connsiteY2" fmla="*/ 7144 h 1885950"/>
                <a:gd name="connsiteX3" fmla="*/ 296340 w 1876425"/>
                <a:gd name="connsiteY3" fmla="*/ 84868 h 1885950"/>
                <a:gd name="connsiteX4" fmla="*/ 64692 w 1876425"/>
                <a:gd name="connsiteY4" fmla="*/ 194405 h 1885950"/>
                <a:gd name="connsiteX5" fmla="*/ 64692 w 1876425"/>
                <a:gd name="connsiteY5" fmla="*/ 194405 h 1885950"/>
                <a:gd name="connsiteX6" fmla="*/ 11638 w 1876425"/>
                <a:gd name="connsiteY6" fmla="*/ 337852 h 1885950"/>
                <a:gd name="connsiteX7" fmla="*/ 11924 w 1876425"/>
                <a:gd name="connsiteY7" fmla="*/ 338804 h 1885950"/>
                <a:gd name="connsiteX8" fmla="*/ 363111 w 1876425"/>
                <a:gd name="connsiteY8" fmla="*/ 1643539 h 1885950"/>
                <a:gd name="connsiteX9" fmla="*/ 370921 w 1876425"/>
                <a:gd name="connsiteY9" fmla="*/ 1682020 h 1885950"/>
                <a:gd name="connsiteX10" fmla="*/ 938611 w 1876425"/>
                <a:gd name="connsiteY10" fmla="*/ 1879854 h 1885950"/>
                <a:gd name="connsiteX11" fmla="*/ 1506301 w 1876425"/>
                <a:gd name="connsiteY11" fmla="*/ 1682020 h 1885950"/>
                <a:gd name="connsiteX12" fmla="*/ 1514112 w 1876425"/>
                <a:gd name="connsiteY12" fmla="*/ 1643539 h 1885950"/>
                <a:gd name="connsiteX13" fmla="*/ 1865298 w 1876425"/>
                <a:gd name="connsiteY13" fmla="*/ 338804 h 1885950"/>
                <a:gd name="connsiteX14" fmla="*/ 1865584 w 1876425"/>
                <a:gd name="connsiteY14" fmla="*/ 337852 h 1885950"/>
                <a:gd name="connsiteX15" fmla="*/ 1810053 w 1876425"/>
                <a:gd name="connsiteY15" fmla="*/ 192786 h 1885950"/>
                <a:gd name="connsiteX16" fmla="*/ 1810053 w 1876425"/>
                <a:gd name="connsiteY16" fmla="*/ 192786 h 1885950"/>
                <a:gd name="connsiteX17" fmla="*/ 938611 w 1876425"/>
                <a:gd name="connsiteY17" fmla="*/ 485489 h 1885950"/>
                <a:gd name="connsiteX18" fmla="*/ 104316 w 1876425"/>
                <a:gd name="connsiteY18" fmla="*/ 294418 h 1885950"/>
                <a:gd name="connsiteX19" fmla="*/ 938611 w 1876425"/>
                <a:gd name="connsiteY19" fmla="*/ 103346 h 1885950"/>
                <a:gd name="connsiteX20" fmla="*/ 1772906 w 1876425"/>
                <a:gd name="connsiteY20" fmla="*/ 294418 h 1885950"/>
                <a:gd name="connsiteX21" fmla="*/ 938611 w 1876425"/>
                <a:gd name="connsiteY21" fmla="*/ 485489 h 188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76425" h="1885950">
                  <a:moveTo>
                    <a:pt x="1810053" y="192786"/>
                  </a:moveTo>
                  <a:cubicBezTo>
                    <a:pt x="1744140" y="147542"/>
                    <a:pt x="1671846" y="112109"/>
                    <a:pt x="1595265" y="89154"/>
                  </a:cubicBezTo>
                  <a:cubicBezTo>
                    <a:pt x="1426006" y="38386"/>
                    <a:pt x="1194262" y="7144"/>
                    <a:pt x="938611" y="7144"/>
                  </a:cubicBezTo>
                  <a:cubicBezTo>
                    <a:pt x="690104" y="7144"/>
                    <a:pt x="464266" y="36671"/>
                    <a:pt x="296340" y="84868"/>
                  </a:cubicBezTo>
                  <a:cubicBezTo>
                    <a:pt x="213663" y="108585"/>
                    <a:pt x="135558" y="145733"/>
                    <a:pt x="64692" y="194405"/>
                  </a:cubicBezTo>
                  <a:lnTo>
                    <a:pt x="64692" y="194405"/>
                  </a:lnTo>
                  <a:cubicBezTo>
                    <a:pt x="18401" y="226124"/>
                    <a:pt x="-2840" y="283655"/>
                    <a:pt x="11638" y="337852"/>
                  </a:cubicBezTo>
                  <a:lnTo>
                    <a:pt x="11924" y="338804"/>
                  </a:lnTo>
                  <a:lnTo>
                    <a:pt x="363111" y="1643539"/>
                  </a:lnTo>
                  <a:cubicBezTo>
                    <a:pt x="366540" y="1656207"/>
                    <a:pt x="368540" y="1669161"/>
                    <a:pt x="370921" y="1682020"/>
                  </a:cubicBezTo>
                  <a:cubicBezTo>
                    <a:pt x="390924" y="1792510"/>
                    <a:pt x="637431" y="1879854"/>
                    <a:pt x="938611" y="1879854"/>
                  </a:cubicBezTo>
                  <a:cubicBezTo>
                    <a:pt x="1239792" y="1879854"/>
                    <a:pt x="1486299" y="1792510"/>
                    <a:pt x="1506301" y="1682020"/>
                  </a:cubicBezTo>
                  <a:cubicBezTo>
                    <a:pt x="1508682" y="1669161"/>
                    <a:pt x="1510683" y="1656207"/>
                    <a:pt x="1514112" y="1643539"/>
                  </a:cubicBezTo>
                  <a:lnTo>
                    <a:pt x="1865298" y="338804"/>
                  </a:lnTo>
                  <a:cubicBezTo>
                    <a:pt x="1865394" y="338519"/>
                    <a:pt x="1865489" y="338138"/>
                    <a:pt x="1865584" y="337852"/>
                  </a:cubicBezTo>
                  <a:cubicBezTo>
                    <a:pt x="1880062" y="282988"/>
                    <a:pt x="1856916" y="224885"/>
                    <a:pt x="1810053" y="192786"/>
                  </a:cubicBezTo>
                  <a:lnTo>
                    <a:pt x="1810053" y="192786"/>
                  </a:lnTo>
                  <a:close/>
                  <a:moveTo>
                    <a:pt x="938611" y="485489"/>
                  </a:moveTo>
                  <a:cubicBezTo>
                    <a:pt x="477792" y="485489"/>
                    <a:pt x="104316" y="399955"/>
                    <a:pt x="104316" y="294418"/>
                  </a:cubicBezTo>
                  <a:cubicBezTo>
                    <a:pt x="104316" y="188881"/>
                    <a:pt x="477887" y="103346"/>
                    <a:pt x="938611" y="103346"/>
                  </a:cubicBezTo>
                  <a:cubicBezTo>
                    <a:pt x="1399336" y="103346"/>
                    <a:pt x="1772906" y="188881"/>
                    <a:pt x="1772906" y="294418"/>
                  </a:cubicBezTo>
                  <a:cubicBezTo>
                    <a:pt x="1772906" y="399860"/>
                    <a:pt x="1399336" y="485489"/>
                    <a:pt x="938611" y="485489"/>
                  </a:cubicBezTo>
                  <a:close/>
                </a:path>
              </a:pathLst>
            </a:custGeom>
            <a:solidFill>
              <a:schemeClr val="accent1">
                <a:lumMod val="75000"/>
              </a:schemeClr>
            </a:solidFill>
            <a:ln w="9525" cap="flat">
              <a:noFill/>
              <a:prstDash val="solid"/>
              <a:miter/>
            </a:ln>
          </p:spPr>
          <p:txBody>
            <a:bodyPr rtlCol="0" anchor="ctr"/>
            <a:lstStyle/>
            <a:p>
              <a:endParaRPr lang="en-US"/>
            </a:p>
          </p:txBody>
        </p:sp>
        <p:grpSp>
          <p:nvGrpSpPr>
            <p:cNvPr id="11" name="Group 10">
              <a:extLst>
                <a:ext uri="{FF2B5EF4-FFF2-40B4-BE49-F238E27FC236}">
                  <a16:creationId xmlns:a16="http://schemas.microsoft.com/office/drawing/2014/main" id="{03EAED76-2496-B14A-B0EB-09A6054FF68B}"/>
                </a:ext>
              </a:extLst>
            </p:cNvPr>
            <p:cNvGrpSpPr/>
            <p:nvPr/>
          </p:nvGrpSpPr>
          <p:grpSpPr>
            <a:xfrm>
              <a:off x="7574987" y="1941744"/>
              <a:ext cx="588682" cy="493377"/>
              <a:chOff x="475258" y="2644050"/>
              <a:chExt cx="1020169" cy="855008"/>
            </a:xfrm>
          </p:grpSpPr>
          <p:pic>
            <p:nvPicPr>
              <p:cNvPr id="43" name="image139.png" descr="Volume.png">
                <a:extLst>
                  <a:ext uri="{FF2B5EF4-FFF2-40B4-BE49-F238E27FC236}">
                    <a16:creationId xmlns:a16="http://schemas.microsoft.com/office/drawing/2014/main" id="{8809E12F-18A9-8A4D-9DE8-5658E823D8C2}"/>
                  </a:ext>
                </a:extLst>
              </p:cNvPr>
              <p:cNvPicPr/>
              <p:nvPr/>
            </p:nvPicPr>
            <p:blipFill>
              <a:blip r:embed="rId4">
                <a:extLst/>
              </a:blip>
              <a:stretch>
                <a:fillRect/>
              </a:stretch>
            </p:blipFill>
            <p:spPr>
              <a:xfrm>
                <a:off x="475258" y="2644050"/>
                <a:ext cx="399399" cy="685805"/>
              </a:xfrm>
              <a:prstGeom prst="rect">
                <a:avLst/>
              </a:prstGeom>
              <a:ln w="12700">
                <a:miter lim="400000"/>
              </a:ln>
            </p:spPr>
          </p:pic>
          <p:pic>
            <p:nvPicPr>
              <p:cNvPr id="44" name="image139.png" descr="Volume.png">
                <a:extLst>
                  <a:ext uri="{FF2B5EF4-FFF2-40B4-BE49-F238E27FC236}">
                    <a16:creationId xmlns:a16="http://schemas.microsoft.com/office/drawing/2014/main" id="{77124450-510E-044B-A280-88EE5DE57FE5}"/>
                  </a:ext>
                </a:extLst>
              </p:cNvPr>
              <p:cNvPicPr/>
              <p:nvPr/>
            </p:nvPicPr>
            <p:blipFill>
              <a:blip r:embed="rId4">
                <a:extLst/>
              </a:blip>
              <a:stretch>
                <a:fillRect/>
              </a:stretch>
            </p:blipFill>
            <p:spPr>
              <a:xfrm>
                <a:off x="1096028" y="2644050"/>
                <a:ext cx="399399" cy="685805"/>
              </a:xfrm>
              <a:prstGeom prst="rect">
                <a:avLst/>
              </a:prstGeom>
              <a:ln w="12700">
                <a:miter lim="400000"/>
              </a:ln>
            </p:spPr>
          </p:pic>
          <p:pic>
            <p:nvPicPr>
              <p:cNvPr id="45" name="image139.png" descr="Volume.png">
                <a:extLst>
                  <a:ext uri="{FF2B5EF4-FFF2-40B4-BE49-F238E27FC236}">
                    <a16:creationId xmlns:a16="http://schemas.microsoft.com/office/drawing/2014/main" id="{09C493B8-FA72-8D4F-A21E-53643A25EFF9}"/>
                  </a:ext>
                </a:extLst>
              </p:cNvPr>
              <p:cNvPicPr/>
              <p:nvPr/>
            </p:nvPicPr>
            <p:blipFill>
              <a:blip r:embed="rId4">
                <a:extLst/>
              </a:blip>
              <a:stretch>
                <a:fillRect/>
              </a:stretch>
            </p:blipFill>
            <p:spPr>
              <a:xfrm>
                <a:off x="782017" y="2813253"/>
                <a:ext cx="399399" cy="685805"/>
              </a:xfrm>
              <a:prstGeom prst="rect">
                <a:avLst/>
              </a:prstGeom>
              <a:ln w="12700">
                <a:miter lim="400000"/>
              </a:ln>
            </p:spPr>
          </p:pic>
        </p:grpSp>
        <p:sp>
          <p:nvSpPr>
            <p:cNvPr id="46" name="TextBox 45">
              <a:extLst>
                <a:ext uri="{FF2B5EF4-FFF2-40B4-BE49-F238E27FC236}">
                  <a16:creationId xmlns:a16="http://schemas.microsoft.com/office/drawing/2014/main" id="{BD4F641E-6016-9241-AE33-69B15261D74E}"/>
                </a:ext>
              </a:extLst>
            </p:cNvPr>
            <p:cNvSpPr txBox="1"/>
            <p:nvPr/>
          </p:nvSpPr>
          <p:spPr>
            <a:xfrm>
              <a:off x="9028407" y="2425349"/>
              <a:ext cx="919468" cy="486287"/>
            </a:xfrm>
            <a:prstGeom prst="rect">
              <a:avLst/>
            </a:prstGeom>
            <a:noFill/>
          </p:spPr>
          <p:txBody>
            <a:bodyPr wrap="square" rtlCol="0">
              <a:spAutoFit/>
            </a:bodyPr>
            <a:lstStyle/>
            <a:p>
              <a:pPr algn="ctr"/>
              <a:r>
                <a:rPr lang="en-US" sz="1280" dirty="0"/>
                <a:t>Object storage</a:t>
              </a:r>
            </a:p>
          </p:txBody>
        </p:sp>
        <p:sp>
          <p:nvSpPr>
            <p:cNvPr id="47" name="TextBox 46">
              <a:extLst>
                <a:ext uri="{FF2B5EF4-FFF2-40B4-BE49-F238E27FC236}">
                  <a16:creationId xmlns:a16="http://schemas.microsoft.com/office/drawing/2014/main" id="{C8BE40A2-FCB5-694A-A05C-14D1F6984886}"/>
                </a:ext>
              </a:extLst>
            </p:cNvPr>
            <p:cNvSpPr txBox="1"/>
            <p:nvPr/>
          </p:nvSpPr>
          <p:spPr>
            <a:xfrm>
              <a:off x="7300595" y="2425349"/>
              <a:ext cx="1102624" cy="486287"/>
            </a:xfrm>
            <a:prstGeom prst="rect">
              <a:avLst/>
            </a:prstGeom>
            <a:noFill/>
          </p:spPr>
          <p:txBody>
            <a:bodyPr wrap="square" rtlCol="0">
              <a:spAutoFit/>
            </a:bodyPr>
            <a:lstStyle/>
            <a:p>
              <a:pPr algn="ctr"/>
              <a:r>
                <a:rPr lang="en-US" sz="1280" dirty="0"/>
                <a:t>Azure or </a:t>
              </a:r>
              <a:r>
                <a:rPr lang="en-US" sz="1280" dirty="0">
                  <a:solidFill>
                    <a:srgbClr val="000000"/>
                  </a:solidFill>
                </a:rPr>
                <a:t>AWS</a:t>
              </a:r>
              <a:r>
                <a:rPr lang="en-US" sz="1280" dirty="0"/>
                <a:t> </a:t>
              </a:r>
              <a:r>
                <a:rPr lang="en-US" sz="1280" dirty="0">
                  <a:solidFill>
                    <a:srgbClr val="000000"/>
                  </a:solidFill>
                </a:rPr>
                <a:t>disks</a:t>
              </a:r>
              <a:endParaRPr lang="en-US" sz="1280" dirty="0">
                <a:solidFill>
                  <a:srgbClr val="000000"/>
                </a:solidFill>
                <a:latin typeface="Arial" panose="020B0604020202020204" pitchFamily="34" charset="0"/>
              </a:endParaRPr>
            </a:p>
          </p:txBody>
        </p:sp>
      </p:grpSp>
      <p:sp>
        <p:nvSpPr>
          <p:cNvPr id="7" name="Title 6">
            <a:extLst>
              <a:ext uri="{FF2B5EF4-FFF2-40B4-BE49-F238E27FC236}">
                <a16:creationId xmlns:a16="http://schemas.microsoft.com/office/drawing/2014/main" id="{C73BA65F-41AD-264A-B691-1FB3B8C24951}"/>
              </a:ext>
            </a:extLst>
          </p:cNvPr>
          <p:cNvSpPr>
            <a:spLocks noGrp="1"/>
          </p:cNvSpPr>
          <p:nvPr>
            <p:ph type="title"/>
          </p:nvPr>
        </p:nvSpPr>
        <p:spPr/>
        <p:txBody>
          <a:bodyPr/>
          <a:lstStyle/>
          <a:p>
            <a:r>
              <a:rPr lang="en-US" dirty="0"/>
              <a:t>Data Tiering with Primary Data</a:t>
            </a:r>
          </a:p>
        </p:txBody>
      </p:sp>
      <p:sp>
        <p:nvSpPr>
          <p:cNvPr id="8" name="Text Placeholder 7">
            <a:extLst>
              <a:ext uri="{FF2B5EF4-FFF2-40B4-BE49-F238E27FC236}">
                <a16:creationId xmlns:a16="http://schemas.microsoft.com/office/drawing/2014/main" id="{D0F61990-56F8-A34C-B250-D8A9222B2E84}"/>
              </a:ext>
            </a:extLst>
          </p:cNvPr>
          <p:cNvSpPr>
            <a:spLocks noGrp="1"/>
          </p:cNvSpPr>
          <p:nvPr>
            <p:ph type="body" idx="10"/>
          </p:nvPr>
        </p:nvSpPr>
        <p:spPr/>
        <p:txBody>
          <a:bodyPr/>
          <a:lstStyle/>
          <a:p>
            <a:r>
              <a:rPr lang="en-US" dirty="0"/>
              <a:t>Tiering Policy: Snapshot Only, Snapshot data is tiered</a:t>
            </a:r>
          </a:p>
        </p:txBody>
      </p:sp>
      <p:sp>
        <p:nvSpPr>
          <p:cNvPr id="72" name="Rectangle 71">
            <a:extLst>
              <a:ext uri="{FF2B5EF4-FFF2-40B4-BE49-F238E27FC236}">
                <a16:creationId xmlns:a16="http://schemas.microsoft.com/office/drawing/2014/main" id="{7C73C8CA-1679-49A5-B69E-EF5CAB8C8E71}"/>
              </a:ext>
            </a:extLst>
          </p:cNvPr>
          <p:cNvSpPr/>
          <p:nvPr/>
        </p:nvSpPr>
        <p:spPr>
          <a:xfrm>
            <a:off x="2470433" y="3355068"/>
            <a:ext cx="920238" cy="991073"/>
          </a:xfrm>
          <a:prstGeom prst="rect">
            <a:avLst/>
          </a:prstGeom>
          <a:solidFill>
            <a:srgbClr val="9EA2A2"/>
          </a:solidFill>
          <a:ln w="12700" cap="flat" cmpd="sng" algn="ctr">
            <a:noFill/>
            <a:prstDash val="solid"/>
          </a:ln>
          <a:effectLst/>
        </p:spPr>
        <p:txBody>
          <a:bodyPr rot="0" spcFirstLastPara="0" vertOverflow="overflow" horzOverflow="overflow" vert="horz" wrap="square" lIns="73094" tIns="36547" rIns="73094" bIns="36547" numCol="1" spcCol="0" rtlCol="0" fromWordArt="0" anchor="ctr" anchorCtr="0" forceAA="0" compatLnSpc="1">
            <a:prstTxWarp prst="textNoShape">
              <a:avLst/>
            </a:prstTxWarp>
            <a:noAutofit/>
          </a:bodyPr>
          <a:lstStyle/>
          <a:p>
            <a:pPr algn="ctr" defTabSz="732173">
              <a:lnSpc>
                <a:spcPct val="95000"/>
              </a:lnSpc>
              <a:defRPr/>
            </a:pPr>
            <a:endParaRPr lang="en-US" sz="1518" kern="0" dirty="0">
              <a:solidFill>
                <a:prstClr val="white"/>
              </a:solidFill>
              <a:latin typeface="Arial"/>
            </a:endParaRPr>
          </a:p>
        </p:txBody>
      </p:sp>
      <p:sp>
        <p:nvSpPr>
          <p:cNvPr id="73" name="Rectangle 72">
            <a:extLst>
              <a:ext uri="{FF2B5EF4-FFF2-40B4-BE49-F238E27FC236}">
                <a16:creationId xmlns:a16="http://schemas.microsoft.com/office/drawing/2014/main" id="{FD5BF33B-69B1-4EC6-B727-74A8535870BB}"/>
              </a:ext>
            </a:extLst>
          </p:cNvPr>
          <p:cNvSpPr/>
          <p:nvPr/>
        </p:nvSpPr>
        <p:spPr>
          <a:xfrm>
            <a:off x="2474196" y="3806055"/>
            <a:ext cx="913286" cy="556967"/>
          </a:xfrm>
          <a:prstGeom prst="rect">
            <a:avLst/>
          </a:prstGeom>
          <a:solidFill>
            <a:srgbClr val="00B0F0"/>
          </a:solidFill>
          <a:ln w="12700" cap="flat" cmpd="sng" algn="ctr">
            <a:noFill/>
            <a:prstDash val="solid"/>
          </a:ln>
          <a:effectLst/>
        </p:spPr>
        <p:txBody>
          <a:bodyPr rot="0" spcFirstLastPara="0" vertOverflow="overflow" horzOverflow="overflow" vert="horz" wrap="square" lIns="73094" tIns="36547" rIns="73094" bIns="36547" numCol="1" spcCol="0" rtlCol="0" fromWordArt="0" anchor="ctr" anchorCtr="0" forceAA="0" compatLnSpc="1">
            <a:prstTxWarp prst="textNoShape">
              <a:avLst/>
            </a:prstTxWarp>
            <a:noAutofit/>
          </a:bodyPr>
          <a:lstStyle/>
          <a:p>
            <a:pPr algn="ctr" defTabSz="732173">
              <a:lnSpc>
                <a:spcPct val="95000"/>
              </a:lnSpc>
              <a:defRPr/>
            </a:pPr>
            <a:endParaRPr lang="en-US" sz="1518" kern="0" dirty="0">
              <a:solidFill>
                <a:prstClr val="white"/>
              </a:solidFill>
              <a:latin typeface="Arial"/>
            </a:endParaRPr>
          </a:p>
        </p:txBody>
      </p:sp>
      <p:sp>
        <p:nvSpPr>
          <p:cNvPr id="78" name="Rectangle 77">
            <a:extLst>
              <a:ext uri="{FF2B5EF4-FFF2-40B4-BE49-F238E27FC236}">
                <a16:creationId xmlns:a16="http://schemas.microsoft.com/office/drawing/2014/main" id="{11CBED13-4001-40F6-9AD0-E81A75494AEE}"/>
              </a:ext>
            </a:extLst>
          </p:cNvPr>
          <p:cNvSpPr/>
          <p:nvPr/>
        </p:nvSpPr>
        <p:spPr>
          <a:xfrm>
            <a:off x="2467244" y="3629975"/>
            <a:ext cx="920238" cy="176998"/>
          </a:xfrm>
          <a:prstGeom prst="rect">
            <a:avLst/>
          </a:prstGeom>
          <a:solidFill>
            <a:srgbClr val="FF9E00"/>
          </a:solidFill>
          <a:ln w="12700" cap="flat" cmpd="sng" algn="ctr">
            <a:noFill/>
            <a:prstDash val="solid"/>
          </a:ln>
          <a:effectLst/>
        </p:spPr>
        <p:txBody>
          <a:bodyPr rot="0" spcFirstLastPara="0" vertOverflow="overflow" horzOverflow="overflow" vert="horz" wrap="square" lIns="73094" tIns="36547" rIns="73094" bIns="36547" numCol="1" spcCol="0" rtlCol="0" fromWordArt="0" anchor="ctr" anchorCtr="0" forceAA="0" compatLnSpc="1">
            <a:prstTxWarp prst="textNoShape">
              <a:avLst/>
            </a:prstTxWarp>
            <a:noAutofit/>
          </a:bodyPr>
          <a:lstStyle/>
          <a:p>
            <a:pPr algn="ctr" defTabSz="732173">
              <a:lnSpc>
                <a:spcPct val="95000"/>
              </a:lnSpc>
              <a:defRPr/>
            </a:pPr>
            <a:endParaRPr lang="en-US" sz="1518" kern="0" dirty="0">
              <a:solidFill>
                <a:prstClr val="white"/>
              </a:solidFill>
              <a:latin typeface="Arial"/>
            </a:endParaRPr>
          </a:p>
        </p:txBody>
      </p:sp>
      <p:sp>
        <p:nvSpPr>
          <p:cNvPr id="114" name="Rectangle 113">
            <a:extLst>
              <a:ext uri="{FF2B5EF4-FFF2-40B4-BE49-F238E27FC236}">
                <a16:creationId xmlns:a16="http://schemas.microsoft.com/office/drawing/2014/main" id="{60A97440-BD29-4C9E-ADC1-F3DF250DC03D}"/>
              </a:ext>
            </a:extLst>
          </p:cNvPr>
          <p:cNvSpPr/>
          <p:nvPr/>
        </p:nvSpPr>
        <p:spPr>
          <a:xfrm>
            <a:off x="2469460" y="3806055"/>
            <a:ext cx="920238" cy="191255"/>
          </a:xfrm>
          <a:prstGeom prst="rect">
            <a:avLst/>
          </a:prstGeom>
          <a:solidFill>
            <a:srgbClr val="FF9E00"/>
          </a:solidFill>
          <a:ln w="12700" cap="flat" cmpd="sng" algn="ctr">
            <a:noFill/>
            <a:prstDash val="solid"/>
          </a:ln>
          <a:effectLst/>
        </p:spPr>
        <p:txBody>
          <a:bodyPr rot="0" spcFirstLastPara="0" vertOverflow="overflow" horzOverflow="overflow" vert="horz" wrap="square" lIns="73094" tIns="36547" rIns="73094" bIns="36547" numCol="1" spcCol="0" rtlCol="0" fromWordArt="0" anchor="ctr" anchorCtr="0" forceAA="0" compatLnSpc="1">
            <a:prstTxWarp prst="textNoShape">
              <a:avLst/>
            </a:prstTxWarp>
            <a:noAutofit/>
          </a:bodyPr>
          <a:lstStyle/>
          <a:p>
            <a:pPr algn="ctr" defTabSz="732173">
              <a:lnSpc>
                <a:spcPct val="95000"/>
              </a:lnSpc>
              <a:defRPr/>
            </a:pPr>
            <a:endParaRPr lang="en-US" sz="1518" kern="0" dirty="0">
              <a:solidFill>
                <a:prstClr val="white"/>
              </a:solidFill>
              <a:latin typeface="Arial"/>
            </a:endParaRPr>
          </a:p>
        </p:txBody>
      </p:sp>
      <p:sp>
        <p:nvSpPr>
          <p:cNvPr id="80" name="Rectangle 79">
            <a:extLst>
              <a:ext uri="{FF2B5EF4-FFF2-40B4-BE49-F238E27FC236}">
                <a16:creationId xmlns:a16="http://schemas.microsoft.com/office/drawing/2014/main" id="{770DC220-4C1F-4E6A-8BB7-E04C67D7AB66}"/>
              </a:ext>
            </a:extLst>
          </p:cNvPr>
          <p:cNvSpPr/>
          <p:nvPr/>
        </p:nvSpPr>
        <p:spPr>
          <a:xfrm>
            <a:off x="2458687" y="3795733"/>
            <a:ext cx="919057" cy="199279"/>
          </a:xfrm>
          <a:prstGeom prst="rect">
            <a:avLst/>
          </a:prstGeom>
          <a:solidFill>
            <a:srgbClr val="7B00C6"/>
          </a:solidFill>
          <a:ln w="12700" cap="flat" cmpd="sng" algn="ctr">
            <a:noFill/>
            <a:prstDash val="solid"/>
          </a:ln>
          <a:effectLst/>
        </p:spPr>
        <p:txBody>
          <a:bodyPr rot="0" spcFirstLastPara="0" vertOverflow="overflow" horzOverflow="overflow" vert="horz" wrap="square" lIns="73094" tIns="36547" rIns="73094" bIns="36547" numCol="1" spcCol="0" rtlCol="0" fromWordArt="0" anchor="ctr" anchorCtr="0" forceAA="0" compatLnSpc="1">
            <a:prstTxWarp prst="textNoShape">
              <a:avLst/>
            </a:prstTxWarp>
            <a:noAutofit/>
          </a:bodyPr>
          <a:lstStyle/>
          <a:p>
            <a:pPr algn="ctr" defTabSz="732173">
              <a:lnSpc>
                <a:spcPct val="95000"/>
              </a:lnSpc>
              <a:defRPr/>
            </a:pPr>
            <a:endParaRPr lang="en-US" sz="1518" kern="0" dirty="0">
              <a:solidFill>
                <a:prstClr val="white"/>
              </a:solidFill>
              <a:latin typeface="Arial"/>
            </a:endParaRPr>
          </a:p>
        </p:txBody>
      </p:sp>
      <p:grpSp>
        <p:nvGrpSpPr>
          <p:cNvPr id="81" name="Group 80">
            <a:extLst>
              <a:ext uri="{FF2B5EF4-FFF2-40B4-BE49-F238E27FC236}">
                <a16:creationId xmlns:a16="http://schemas.microsoft.com/office/drawing/2014/main" id="{F62E1A49-D814-4A2E-85E3-48848E7DDCD3}"/>
              </a:ext>
            </a:extLst>
          </p:cNvPr>
          <p:cNvGrpSpPr/>
          <p:nvPr/>
        </p:nvGrpSpPr>
        <p:grpSpPr>
          <a:xfrm>
            <a:off x="230698" y="2804581"/>
            <a:ext cx="1794585" cy="1029518"/>
            <a:chOff x="623634" y="4980746"/>
            <a:chExt cx="2243231" cy="1286898"/>
          </a:xfrm>
        </p:grpSpPr>
        <p:sp>
          <p:nvSpPr>
            <p:cNvPr id="82" name="Rectangle 81">
              <a:extLst>
                <a:ext uri="{FF2B5EF4-FFF2-40B4-BE49-F238E27FC236}">
                  <a16:creationId xmlns:a16="http://schemas.microsoft.com/office/drawing/2014/main" id="{4156B476-B80E-4B4F-8F25-31DCE01AB88A}"/>
                </a:ext>
              </a:extLst>
            </p:cNvPr>
            <p:cNvSpPr/>
            <p:nvPr/>
          </p:nvSpPr>
          <p:spPr>
            <a:xfrm>
              <a:off x="630783" y="5085133"/>
              <a:ext cx="127492" cy="148738"/>
            </a:xfrm>
            <a:prstGeom prst="rect">
              <a:avLst/>
            </a:prstGeom>
            <a:solidFill>
              <a:srgbClr val="9EA2A2"/>
            </a:solidFill>
            <a:ln w="12700" cap="flat" cmpd="sng" algn="ctr">
              <a:noFill/>
              <a:prstDash val="solid"/>
            </a:ln>
            <a:effectLst/>
          </p:spPr>
          <p:txBody>
            <a:bodyPr rot="0" spcFirstLastPara="0" vertOverflow="overflow" horzOverflow="overflow" vert="horz" wrap="square" lIns="73094" tIns="36547" rIns="73094" bIns="36547" numCol="1" spcCol="0" rtlCol="0" fromWordArt="0" anchor="ctr" anchorCtr="0" forceAA="0" compatLnSpc="1">
              <a:prstTxWarp prst="textNoShape">
                <a:avLst/>
              </a:prstTxWarp>
              <a:noAutofit/>
            </a:bodyPr>
            <a:lstStyle/>
            <a:p>
              <a:pPr algn="ctr" defTabSz="732173">
                <a:lnSpc>
                  <a:spcPct val="95000"/>
                </a:lnSpc>
                <a:defRPr/>
              </a:pPr>
              <a:endParaRPr lang="en-US" sz="1280" kern="0" dirty="0">
                <a:solidFill>
                  <a:prstClr val="white"/>
                </a:solidFill>
                <a:latin typeface="Arial"/>
              </a:endParaRPr>
            </a:p>
          </p:txBody>
        </p:sp>
        <p:sp>
          <p:nvSpPr>
            <p:cNvPr id="83" name="TextBox 82">
              <a:extLst>
                <a:ext uri="{FF2B5EF4-FFF2-40B4-BE49-F238E27FC236}">
                  <a16:creationId xmlns:a16="http://schemas.microsoft.com/office/drawing/2014/main" id="{FC4E357B-95EB-48B3-9FD5-54AB24D7E091}"/>
                </a:ext>
              </a:extLst>
            </p:cNvPr>
            <p:cNvSpPr txBox="1"/>
            <p:nvPr/>
          </p:nvSpPr>
          <p:spPr>
            <a:xfrm>
              <a:off x="719393" y="4980746"/>
              <a:ext cx="2147472" cy="376115"/>
            </a:xfrm>
            <a:prstGeom prst="rect">
              <a:avLst/>
            </a:prstGeom>
          </p:spPr>
          <p:txBody>
            <a:bodyPr vert="horz" wrap="none" lIns="73094" tIns="36547" rIns="73094" bIns="36547" rtlCol="0" anchor="ctr">
              <a:noAutofit/>
            </a:bodyPr>
            <a:lstStyle/>
            <a:p>
              <a:pPr defTabSz="732173">
                <a:lnSpc>
                  <a:spcPct val="95000"/>
                </a:lnSpc>
                <a:spcBef>
                  <a:spcPts val="320"/>
                </a:spcBef>
                <a:spcAft>
                  <a:spcPts val="160"/>
                </a:spcAft>
                <a:defRPr/>
              </a:pPr>
              <a:r>
                <a:rPr lang="en-US" sz="960" kern="0" dirty="0">
                  <a:solidFill>
                    <a:sysClr val="windowText" lastClr="000000"/>
                  </a:solidFill>
                  <a:latin typeface="Arial"/>
                </a:rPr>
                <a:t>Provisioned storage</a:t>
              </a:r>
            </a:p>
          </p:txBody>
        </p:sp>
        <p:sp>
          <p:nvSpPr>
            <p:cNvPr id="84" name="Rectangle 83">
              <a:extLst>
                <a:ext uri="{FF2B5EF4-FFF2-40B4-BE49-F238E27FC236}">
                  <a16:creationId xmlns:a16="http://schemas.microsoft.com/office/drawing/2014/main" id="{40A60F16-5B93-4C16-90EE-B97A9FB0236E}"/>
                </a:ext>
              </a:extLst>
            </p:cNvPr>
            <p:cNvSpPr/>
            <p:nvPr/>
          </p:nvSpPr>
          <p:spPr>
            <a:xfrm>
              <a:off x="623634" y="5390314"/>
              <a:ext cx="127492" cy="148738"/>
            </a:xfrm>
            <a:prstGeom prst="rect">
              <a:avLst/>
            </a:prstGeom>
            <a:solidFill>
              <a:srgbClr val="FF9E00"/>
            </a:solidFill>
            <a:ln w="12700" cap="flat" cmpd="sng" algn="ctr">
              <a:noFill/>
              <a:prstDash val="solid"/>
            </a:ln>
            <a:effectLst/>
          </p:spPr>
          <p:txBody>
            <a:bodyPr rot="0" spcFirstLastPara="0" vertOverflow="overflow" horzOverflow="overflow" vert="horz" wrap="square" lIns="73094" tIns="36547" rIns="73094" bIns="36547" numCol="1" spcCol="0" rtlCol="0" fromWordArt="0" anchor="ctr" anchorCtr="0" forceAA="0" compatLnSpc="1">
              <a:prstTxWarp prst="textNoShape">
                <a:avLst/>
              </a:prstTxWarp>
              <a:noAutofit/>
            </a:bodyPr>
            <a:lstStyle/>
            <a:p>
              <a:pPr algn="ctr" defTabSz="732173">
                <a:lnSpc>
                  <a:spcPct val="95000"/>
                </a:lnSpc>
                <a:defRPr/>
              </a:pPr>
              <a:endParaRPr lang="en-US" sz="1280" kern="0" dirty="0">
                <a:solidFill>
                  <a:prstClr val="white"/>
                </a:solidFill>
                <a:latin typeface="Arial"/>
              </a:endParaRPr>
            </a:p>
          </p:txBody>
        </p:sp>
        <p:sp>
          <p:nvSpPr>
            <p:cNvPr id="85" name="TextBox 84">
              <a:extLst>
                <a:ext uri="{FF2B5EF4-FFF2-40B4-BE49-F238E27FC236}">
                  <a16:creationId xmlns:a16="http://schemas.microsoft.com/office/drawing/2014/main" id="{414D8DC3-0478-4901-8463-A854585D3D12}"/>
                </a:ext>
              </a:extLst>
            </p:cNvPr>
            <p:cNvSpPr txBox="1"/>
            <p:nvPr/>
          </p:nvSpPr>
          <p:spPr>
            <a:xfrm>
              <a:off x="719389" y="5284552"/>
              <a:ext cx="2069519" cy="376115"/>
            </a:xfrm>
            <a:prstGeom prst="rect">
              <a:avLst/>
            </a:prstGeom>
          </p:spPr>
          <p:txBody>
            <a:bodyPr vert="horz" wrap="none" lIns="73094" tIns="36547" rIns="73094" bIns="36547" rtlCol="0" anchor="ctr">
              <a:noAutofit/>
            </a:bodyPr>
            <a:lstStyle/>
            <a:p>
              <a:pPr defTabSz="732173">
                <a:lnSpc>
                  <a:spcPct val="95000"/>
                </a:lnSpc>
                <a:spcBef>
                  <a:spcPts val="320"/>
                </a:spcBef>
                <a:spcAft>
                  <a:spcPts val="160"/>
                </a:spcAft>
                <a:defRPr/>
              </a:pPr>
              <a:r>
                <a:rPr lang="en-US" sz="960" kern="0" dirty="0">
                  <a:solidFill>
                    <a:sysClr val="windowText" lastClr="000000"/>
                  </a:solidFill>
                  <a:latin typeface="Arial"/>
                </a:rPr>
                <a:t>Hot data in active filesystem</a:t>
              </a:r>
            </a:p>
          </p:txBody>
        </p:sp>
        <p:sp>
          <p:nvSpPr>
            <p:cNvPr id="86" name="Rectangle 85">
              <a:extLst>
                <a:ext uri="{FF2B5EF4-FFF2-40B4-BE49-F238E27FC236}">
                  <a16:creationId xmlns:a16="http://schemas.microsoft.com/office/drawing/2014/main" id="{0A9D2738-97DE-4EA9-9440-B1219B2B88C1}"/>
                </a:ext>
              </a:extLst>
            </p:cNvPr>
            <p:cNvSpPr/>
            <p:nvPr/>
          </p:nvSpPr>
          <p:spPr>
            <a:xfrm>
              <a:off x="623634" y="5707764"/>
              <a:ext cx="127492" cy="148738"/>
            </a:xfrm>
            <a:prstGeom prst="rect">
              <a:avLst/>
            </a:prstGeom>
            <a:solidFill>
              <a:srgbClr val="7B00C6"/>
            </a:solidFill>
            <a:ln w="12700" cap="flat" cmpd="sng" algn="ctr">
              <a:noFill/>
              <a:prstDash val="solid"/>
            </a:ln>
            <a:effectLst/>
          </p:spPr>
          <p:txBody>
            <a:bodyPr rot="0" spcFirstLastPara="0" vertOverflow="overflow" horzOverflow="overflow" vert="horz" wrap="square" lIns="73094" tIns="36547" rIns="73094" bIns="36547" numCol="1" spcCol="0" rtlCol="0" fromWordArt="0" anchor="ctr" anchorCtr="0" forceAA="0" compatLnSpc="1">
              <a:prstTxWarp prst="textNoShape">
                <a:avLst/>
              </a:prstTxWarp>
              <a:noAutofit/>
            </a:bodyPr>
            <a:lstStyle/>
            <a:p>
              <a:pPr algn="ctr" defTabSz="732173">
                <a:lnSpc>
                  <a:spcPct val="95000"/>
                </a:lnSpc>
                <a:defRPr/>
              </a:pPr>
              <a:endParaRPr lang="en-US" sz="1280" kern="0" dirty="0">
                <a:solidFill>
                  <a:prstClr val="white"/>
                </a:solidFill>
                <a:latin typeface="Arial"/>
              </a:endParaRPr>
            </a:p>
          </p:txBody>
        </p:sp>
        <p:sp>
          <p:nvSpPr>
            <p:cNvPr id="87" name="TextBox 86">
              <a:extLst>
                <a:ext uri="{FF2B5EF4-FFF2-40B4-BE49-F238E27FC236}">
                  <a16:creationId xmlns:a16="http://schemas.microsoft.com/office/drawing/2014/main" id="{A6E1AEC7-226C-413B-A701-2363E07462E8}"/>
                </a:ext>
              </a:extLst>
            </p:cNvPr>
            <p:cNvSpPr txBox="1"/>
            <p:nvPr/>
          </p:nvSpPr>
          <p:spPr>
            <a:xfrm>
              <a:off x="719390" y="5605960"/>
              <a:ext cx="2059166" cy="376115"/>
            </a:xfrm>
            <a:prstGeom prst="rect">
              <a:avLst/>
            </a:prstGeom>
          </p:spPr>
          <p:txBody>
            <a:bodyPr vert="horz" wrap="none" lIns="73094" tIns="36547" rIns="73094" bIns="36547" rtlCol="0" anchor="ctr">
              <a:noAutofit/>
            </a:bodyPr>
            <a:lstStyle/>
            <a:p>
              <a:pPr defTabSz="732173">
                <a:lnSpc>
                  <a:spcPct val="95000"/>
                </a:lnSpc>
                <a:spcBef>
                  <a:spcPts val="320"/>
                </a:spcBef>
                <a:spcAft>
                  <a:spcPts val="160"/>
                </a:spcAft>
                <a:defRPr/>
              </a:pPr>
              <a:r>
                <a:rPr lang="en-US" sz="960" kern="0" dirty="0">
                  <a:solidFill>
                    <a:sysClr val="windowText" lastClr="000000"/>
                  </a:solidFill>
                  <a:latin typeface="Arial"/>
                </a:rPr>
                <a:t>Snapshot copies</a:t>
              </a:r>
            </a:p>
          </p:txBody>
        </p:sp>
        <p:sp>
          <p:nvSpPr>
            <p:cNvPr id="88" name="Rectangle 87">
              <a:extLst>
                <a:ext uri="{FF2B5EF4-FFF2-40B4-BE49-F238E27FC236}">
                  <a16:creationId xmlns:a16="http://schemas.microsoft.com/office/drawing/2014/main" id="{D529D2CF-6327-492D-A70C-41CE2385BE94}"/>
                </a:ext>
              </a:extLst>
            </p:cNvPr>
            <p:cNvSpPr/>
            <p:nvPr/>
          </p:nvSpPr>
          <p:spPr>
            <a:xfrm>
              <a:off x="625109" y="5993333"/>
              <a:ext cx="127492" cy="148738"/>
            </a:xfrm>
            <a:prstGeom prst="rect">
              <a:avLst/>
            </a:prstGeom>
            <a:solidFill>
              <a:srgbClr val="00B0F0"/>
            </a:solidFill>
            <a:ln w="12700" cap="flat" cmpd="sng" algn="ctr">
              <a:noFill/>
              <a:prstDash val="solid"/>
            </a:ln>
            <a:effectLst/>
          </p:spPr>
          <p:txBody>
            <a:bodyPr rot="0" spcFirstLastPara="0" vertOverflow="overflow" horzOverflow="overflow" vert="horz" wrap="square" lIns="73094" tIns="36547" rIns="73094" bIns="36547" numCol="1" spcCol="0" rtlCol="0" fromWordArt="0" anchor="ctr" anchorCtr="0" forceAA="0" compatLnSpc="1">
              <a:prstTxWarp prst="textNoShape">
                <a:avLst/>
              </a:prstTxWarp>
              <a:noAutofit/>
            </a:bodyPr>
            <a:lstStyle/>
            <a:p>
              <a:pPr algn="ctr" defTabSz="732173">
                <a:lnSpc>
                  <a:spcPct val="95000"/>
                </a:lnSpc>
                <a:defRPr/>
              </a:pPr>
              <a:endParaRPr lang="en-US" sz="1280" kern="0" dirty="0">
                <a:solidFill>
                  <a:prstClr val="white"/>
                </a:solidFill>
                <a:latin typeface="Arial"/>
              </a:endParaRPr>
            </a:p>
          </p:txBody>
        </p:sp>
        <p:sp>
          <p:nvSpPr>
            <p:cNvPr id="89" name="TextBox 88">
              <a:extLst>
                <a:ext uri="{FF2B5EF4-FFF2-40B4-BE49-F238E27FC236}">
                  <a16:creationId xmlns:a16="http://schemas.microsoft.com/office/drawing/2014/main" id="{1AC34C9D-C9CD-4DBF-9DB3-1283D4F62B38}"/>
                </a:ext>
              </a:extLst>
            </p:cNvPr>
            <p:cNvSpPr txBox="1"/>
            <p:nvPr/>
          </p:nvSpPr>
          <p:spPr>
            <a:xfrm>
              <a:off x="729743" y="5891529"/>
              <a:ext cx="2059166" cy="376115"/>
            </a:xfrm>
            <a:prstGeom prst="rect">
              <a:avLst/>
            </a:prstGeom>
          </p:spPr>
          <p:txBody>
            <a:bodyPr vert="horz" wrap="none" lIns="73094" tIns="36547" rIns="73094" bIns="36547" rtlCol="0" anchor="ctr">
              <a:noAutofit/>
            </a:bodyPr>
            <a:lstStyle/>
            <a:p>
              <a:pPr defTabSz="732173">
                <a:lnSpc>
                  <a:spcPct val="95000"/>
                </a:lnSpc>
                <a:spcBef>
                  <a:spcPts val="320"/>
                </a:spcBef>
                <a:spcAft>
                  <a:spcPts val="160"/>
                </a:spcAft>
                <a:defRPr/>
              </a:pPr>
              <a:r>
                <a:rPr lang="en-US" sz="960" kern="0" dirty="0">
                  <a:solidFill>
                    <a:sysClr val="windowText" lastClr="000000"/>
                  </a:solidFill>
                  <a:latin typeface="Arial"/>
                </a:rPr>
                <a:t>Cold data in active filesystem</a:t>
              </a:r>
            </a:p>
          </p:txBody>
        </p:sp>
      </p:grpSp>
      <p:sp>
        <p:nvSpPr>
          <p:cNvPr id="5" name="TextBox 4">
            <a:extLst>
              <a:ext uri="{FF2B5EF4-FFF2-40B4-BE49-F238E27FC236}">
                <a16:creationId xmlns:a16="http://schemas.microsoft.com/office/drawing/2014/main" id="{B60F5B8C-A1E9-4771-8033-267F866D81D3}"/>
              </a:ext>
            </a:extLst>
          </p:cNvPr>
          <p:cNvSpPr txBox="1"/>
          <p:nvPr/>
        </p:nvSpPr>
        <p:spPr>
          <a:xfrm>
            <a:off x="2933699" y="4657085"/>
            <a:ext cx="4251775" cy="313932"/>
          </a:xfrm>
          <a:prstGeom prst="rect">
            <a:avLst/>
          </a:prstGeom>
          <a:noFill/>
        </p:spPr>
        <p:txBody>
          <a:bodyPr wrap="square" rtlCol="0">
            <a:spAutoFit/>
          </a:bodyPr>
          <a:lstStyle/>
          <a:p>
            <a:pPr algn="ctr"/>
            <a:r>
              <a:rPr lang="en-US" sz="1440" dirty="0"/>
              <a:t>Primary System</a:t>
            </a:r>
          </a:p>
        </p:txBody>
      </p:sp>
      <p:sp>
        <p:nvSpPr>
          <p:cNvPr id="4" name="Slide Number Placeholder 3">
            <a:extLst>
              <a:ext uri="{FF2B5EF4-FFF2-40B4-BE49-F238E27FC236}">
                <a16:creationId xmlns:a16="http://schemas.microsoft.com/office/drawing/2014/main" id="{B8375D51-4BD8-B446-864D-EE15E127359B}"/>
              </a:ext>
            </a:extLst>
          </p:cNvPr>
          <p:cNvSpPr>
            <a:spLocks noGrp="1"/>
          </p:cNvSpPr>
          <p:nvPr>
            <p:ph type="sldNum" sz="quarter" idx="4"/>
          </p:nvPr>
        </p:nvSpPr>
        <p:spPr/>
        <p:txBody>
          <a:bodyPr/>
          <a:lstStyle/>
          <a:p>
            <a:fld id="{6464B0BF-4F5B-4082-8905-79501DE616B3}" type="slidenum">
              <a:rPr lang="en-US" smtClean="0"/>
              <a:t>8</a:t>
            </a:fld>
            <a:endParaRPr lang="en-US" dirty="0"/>
          </a:p>
        </p:txBody>
      </p:sp>
      <p:sp>
        <p:nvSpPr>
          <p:cNvPr id="10" name="Text Placeholder 9">
            <a:extLst>
              <a:ext uri="{FF2B5EF4-FFF2-40B4-BE49-F238E27FC236}">
                <a16:creationId xmlns:a16="http://schemas.microsoft.com/office/drawing/2014/main" id="{8A6AA6F3-F519-B74D-A898-B4C0E2726E93}"/>
              </a:ext>
            </a:extLst>
          </p:cNvPr>
          <p:cNvSpPr>
            <a:spLocks noGrp="1"/>
          </p:cNvSpPr>
          <p:nvPr>
            <p:ph type="body" sz="quarter" idx="16"/>
          </p:nvPr>
        </p:nvSpPr>
        <p:spPr/>
        <p:txBody>
          <a:bodyPr/>
          <a:lstStyle/>
          <a:p>
            <a:endParaRPr lang="en-US"/>
          </a:p>
        </p:txBody>
      </p:sp>
      <p:sp>
        <p:nvSpPr>
          <p:cNvPr id="3" name="Footer Placeholder 2">
            <a:extLst>
              <a:ext uri="{FF2B5EF4-FFF2-40B4-BE49-F238E27FC236}">
                <a16:creationId xmlns:a16="http://schemas.microsoft.com/office/drawing/2014/main" id="{932273CF-DB2A-5244-BC4F-A20F59BEAD75}"/>
              </a:ext>
            </a:extLst>
          </p:cNvPr>
          <p:cNvSpPr>
            <a:spLocks noGrp="1"/>
          </p:cNvSpPr>
          <p:nvPr>
            <p:ph type="ftr" sz="quarter" idx="3"/>
          </p:nvPr>
        </p:nvSpPr>
        <p:spPr/>
        <p:txBody>
          <a:bodyPr/>
          <a:lstStyle/>
          <a:p>
            <a:r>
              <a:rPr lang="en-US"/>
              <a:t>© 2019 NetApp, Inc. All rights reserved. </a:t>
            </a:r>
            <a:endParaRPr lang="en-US" dirty="0"/>
          </a:p>
        </p:txBody>
      </p:sp>
    </p:spTree>
    <p:extLst>
      <p:ext uri="{BB962C8B-B14F-4D97-AF65-F5344CB8AC3E}">
        <p14:creationId xmlns:p14="http://schemas.microsoft.com/office/powerpoint/2010/main" val="13335348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70322E-6 5.55556E-7 L 0.39668 -0.06916 " pathEditMode="relative" rAng="0" ptsTypes="AA">
                                      <p:cBhvr>
                                        <p:cTn id="6" dur="2000" fill="hold"/>
                                        <p:tgtEl>
                                          <p:spTgt spid="80"/>
                                        </p:tgtEl>
                                        <p:attrNameLst>
                                          <p:attrName>ppt_x</p:attrName>
                                          <p:attrName>ppt_y</p:attrName>
                                        </p:attrNameLst>
                                      </p:cBhvr>
                                      <p:rCtr x="19834" y="-3472"/>
                                    </p:animMotion>
                                  </p:childTnLst>
                                </p:cTn>
                              </p:par>
                              <p:par>
                                <p:cTn id="7" presetID="1" presetClass="exit"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8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6D215-32DD-4741-99FA-8FF40512CA2B}"/>
              </a:ext>
            </a:extLst>
          </p:cNvPr>
          <p:cNvSpPr>
            <a:spLocks noGrp="1"/>
          </p:cNvSpPr>
          <p:nvPr>
            <p:ph type="title"/>
          </p:nvPr>
        </p:nvSpPr>
        <p:spPr/>
        <p:txBody>
          <a:bodyPr/>
          <a:lstStyle/>
          <a:p>
            <a:r>
              <a:rPr lang="en-US" dirty="0"/>
              <a:t>Tiering Policies</a:t>
            </a:r>
          </a:p>
        </p:txBody>
      </p:sp>
      <p:sp>
        <p:nvSpPr>
          <p:cNvPr id="8" name="Text Placeholder 7">
            <a:extLst>
              <a:ext uri="{FF2B5EF4-FFF2-40B4-BE49-F238E27FC236}">
                <a16:creationId xmlns:a16="http://schemas.microsoft.com/office/drawing/2014/main" id="{3991F1E2-AE33-BD43-BB04-DEDF8B67A1CD}"/>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2BE5AE76-2F84-4F7F-BC6F-9B055CC56037}"/>
              </a:ext>
            </a:extLst>
          </p:cNvPr>
          <p:cNvSpPr>
            <a:spLocks noGrp="1"/>
          </p:cNvSpPr>
          <p:nvPr>
            <p:ph type="sldNum" sz="quarter" idx="4"/>
          </p:nvPr>
        </p:nvSpPr>
        <p:spPr/>
        <p:txBody>
          <a:bodyPr/>
          <a:lstStyle/>
          <a:p>
            <a:fld id="{92978B7E-5EBE-134C-B481-E4E8CA36F800}" type="slidenum">
              <a:rPr lang="en-US" smtClean="0"/>
              <a:pPr/>
              <a:t>9</a:t>
            </a:fld>
            <a:endParaRPr lang="en-US" dirty="0"/>
          </a:p>
        </p:txBody>
      </p:sp>
      <p:sp>
        <p:nvSpPr>
          <p:cNvPr id="9" name="Text Placeholder 8">
            <a:extLst>
              <a:ext uri="{FF2B5EF4-FFF2-40B4-BE49-F238E27FC236}">
                <a16:creationId xmlns:a16="http://schemas.microsoft.com/office/drawing/2014/main" id="{B3E8138A-1195-F543-A90E-9CF516718A20}"/>
              </a:ext>
            </a:extLst>
          </p:cNvPr>
          <p:cNvSpPr>
            <a:spLocks noGrp="1"/>
          </p:cNvSpPr>
          <p:nvPr>
            <p:ph type="body" sz="quarter" idx="16"/>
          </p:nvPr>
        </p:nvSpPr>
        <p:spPr/>
        <p:txBody>
          <a:bodyPr/>
          <a:lstStyle/>
          <a:p>
            <a:endParaRPr lang="en-US"/>
          </a:p>
        </p:txBody>
      </p:sp>
      <p:sp>
        <p:nvSpPr>
          <p:cNvPr id="7" name="Footer Placeholder 6">
            <a:extLst>
              <a:ext uri="{FF2B5EF4-FFF2-40B4-BE49-F238E27FC236}">
                <a16:creationId xmlns:a16="http://schemas.microsoft.com/office/drawing/2014/main" id="{D3C4D4D2-E043-4190-B9AE-C080D0359AD4}"/>
              </a:ext>
            </a:extLst>
          </p:cNvPr>
          <p:cNvSpPr>
            <a:spLocks noGrp="1"/>
          </p:cNvSpPr>
          <p:nvPr>
            <p:ph type="ftr" sz="quarter" idx="3"/>
          </p:nvPr>
        </p:nvSpPr>
        <p:spPr/>
        <p:txBody>
          <a:bodyPr/>
          <a:lstStyle/>
          <a:p>
            <a:pPr>
              <a:defRPr/>
            </a:pPr>
            <a:r>
              <a:rPr lang="en-US"/>
              <a:t>© 2019 NetApp, Inc. All rights reserved. </a:t>
            </a:r>
            <a:endParaRPr lang="en-US" dirty="0"/>
          </a:p>
        </p:txBody>
      </p:sp>
      <p:sp>
        <p:nvSpPr>
          <p:cNvPr id="17" name="Content Placeholder 16">
            <a:extLst>
              <a:ext uri="{FF2B5EF4-FFF2-40B4-BE49-F238E27FC236}">
                <a16:creationId xmlns:a16="http://schemas.microsoft.com/office/drawing/2014/main" id="{4AFCEE66-AE79-5A44-85FC-E66A2AF99272}"/>
              </a:ext>
            </a:extLst>
          </p:cNvPr>
          <p:cNvSpPr>
            <a:spLocks noGrp="1"/>
          </p:cNvSpPr>
          <p:nvPr>
            <p:ph sz="quarter" idx="14"/>
          </p:nvPr>
        </p:nvSpPr>
        <p:spPr/>
        <p:txBody>
          <a:bodyPr/>
          <a:lstStyle/>
          <a:p>
            <a:r>
              <a:rPr lang="en-US" sz="1800" dirty="0">
                <a:solidFill>
                  <a:schemeClr val="bg2"/>
                </a:solidFill>
              </a:rPr>
              <a:t>Snapshot only</a:t>
            </a:r>
          </a:p>
          <a:p>
            <a:pPr lvl="1"/>
            <a:r>
              <a:rPr lang="en-US" sz="1300" dirty="0">
                <a:solidFill>
                  <a:schemeClr val="bg2"/>
                </a:solidFill>
              </a:rPr>
              <a:t>Aggregate is at 50% capacity.</a:t>
            </a:r>
          </a:p>
          <a:p>
            <a:pPr lvl="1"/>
            <a:r>
              <a:rPr lang="en-US" sz="1300" dirty="0">
                <a:solidFill>
                  <a:schemeClr val="bg2"/>
                </a:solidFill>
              </a:rPr>
              <a:t>Tier cold Snapshot copies.</a:t>
            </a:r>
          </a:p>
          <a:p>
            <a:pPr lvl="1"/>
            <a:r>
              <a:rPr lang="en-US" sz="1300" dirty="0">
                <a:solidFill>
                  <a:schemeClr val="bg2"/>
                </a:solidFill>
              </a:rPr>
              <a:t>Cooling period is 2 days.</a:t>
            </a:r>
          </a:p>
          <a:p>
            <a:pPr>
              <a:spcBef>
                <a:spcPts val="400"/>
              </a:spcBef>
            </a:pPr>
            <a:r>
              <a:rPr lang="en-US" sz="1800" dirty="0"/>
              <a:t>Auto</a:t>
            </a:r>
            <a:endParaRPr lang="en-US" dirty="0"/>
          </a:p>
          <a:p>
            <a:pPr lvl="1"/>
            <a:r>
              <a:rPr lang="en-US" sz="1300" dirty="0"/>
              <a:t>Aggregate is at 50% capacity.</a:t>
            </a:r>
          </a:p>
          <a:p>
            <a:pPr lvl="1"/>
            <a:r>
              <a:rPr lang="en-US" sz="1300" dirty="0"/>
              <a:t>Tier cold data blocks (includes Snapshot copies and user data from the active file system).</a:t>
            </a:r>
          </a:p>
          <a:p>
            <a:pPr lvl="1"/>
            <a:r>
              <a:rPr lang="en-US" sz="1300" dirty="0"/>
              <a:t>Cooling period is 31 days.</a:t>
            </a:r>
          </a:p>
          <a:p>
            <a:pPr lvl="1"/>
            <a:r>
              <a:rPr lang="en-US" sz="1300" dirty="0"/>
              <a:t>Random reads: Cold data moves back to performance tier.</a:t>
            </a:r>
          </a:p>
          <a:p>
            <a:pPr lvl="1"/>
            <a:r>
              <a:rPr lang="en-US" sz="1300" dirty="0"/>
              <a:t>Sequential reads: (for example, antivirus scan): Cold data remains in cloud tier.</a:t>
            </a:r>
          </a:p>
          <a:p>
            <a:pPr>
              <a:spcBef>
                <a:spcPts val="400"/>
              </a:spcBef>
            </a:pPr>
            <a:r>
              <a:rPr lang="en-US" sz="1800" dirty="0">
                <a:solidFill>
                  <a:schemeClr val="bg2"/>
                </a:solidFill>
              </a:rPr>
              <a:t>Backup</a:t>
            </a:r>
          </a:p>
          <a:p>
            <a:pPr lvl="1"/>
            <a:r>
              <a:rPr lang="en-US" sz="1300" dirty="0">
                <a:solidFill>
                  <a:schemeClr val="bg2"/>
                </a:solidFill>
              </a:rPr>
              <a:t>Destination volume (</a:t>
            </a:r>
            <a:r>
              <a:rPr lang="en-US" sz="1300" dirty="0" err="1">
                <a:solidFill>
                  <a:schemeClr val="bg2"/>
                </a:solidFill>
              </a:rPr>
              <a:t>SnapMirror</a:t>
            </a:r>
            <a:r>
              <a:rPr lang="en-US" sz="1300" dirty="0">
                <a:solidFill>
                  <a:schemeClr val="bg2"/>
                </a:solidFill>
              </a:rPr>
              <a:t> volume or </a:t>
            </a:r>
            <a:r>
              <a:rPr lang="en-US" sz="1300" dirty="0" err="1">
                <a:solidFill>
                  <a:schemeClr val="bg2"/>
                </a:solidFill>
              </a:rPr>
              <a:t>SnapVault</a:t>
            </a:r>
            <a:r>
              <a:rPr lang="en-US" sz="1300" dirty="0">
                <a:solidFill>
                  <a:schemeClr val="bg2"/>
                </a:solidFill>
              </a:rPr>
              <a:t> volume) starts in cloud tier.</a:t>
            </a:r>
          </a:p>
          <a:p>
            <a:pPr lvl="1"/>
            <a:r>
              <a:rPr lang="en-US" sz="1300" dirty="0">
                <a:solidFill>
                  <a:schemeClr val="bg2"/>
                </a:solidFill>
              </a:rPr>
              <a:t>Activate destination volume: Data moves gradually to performance tier as it is read.</a:t>
            </a:r>
          </a:p>
          <a:p>
            <a:pPr>
              <a:spcBef>
                <a:spcPts val="400"/>
              </a:spcBef>
            </a:pPr>
            <a:r>
              <a:rPr lang="en-US" sz="1800" dirty="0">
                <a:solidFill>
                  <a:schemeClr val="bg2"/>
                </a:solidFill>
              </a:rPr>
              <a:t>None</a:t>
            </a:r>
          </a:p>
          <a:p>
            <a:pPr lvl="1"/>
            <a:r>
              <a:rPr lang="en-US" sz="1300" dirty="0">
                <a:solidFill>
                  <a:schemeClr val="bg2"/>
                </a:solidFill>
              </a:rPr>
              <a:t>Data is prevented from moving to cloud tier</a:t>
            </a:r>
          </a:p>
        </p:txBody>
      </p:sp>
    </p:spTree>
    <p:extLst>
      <p:ext uri="{BB962C8B-B14F-4D97-AF65-F5344CB8AC3E}">
        <p14:creationId xmlns:p14="http://schemas.microsoft.com/office/powerpoint/2010/main" val="4140193075"/>
      </p:ext>
    </p:extLst>
  </p:cSld>
  <p:clrMapOvr>
    <a:masterClrMapping/>
  </p:clrMapOvr>
</p:sld>
</file>

<file path=ppt/theme/theme1.xml><?xml version="1.0" encoding="utf-8"?>
<a:theme xmlns:a="http://schemas.openxmlformats.org/drawingml/2006/main" name="NAU-WBT-corp">
  <a:themeElements>
    <a:clrScheme name="NetApp U">
      <a:dk1>
        <a:sysClr val="windowText" lastClr="000000"/>
      </a:dk1>
      <a:lt1>
        <a:sysClr val="window" lastClr="FFFFFF"/>
      </a:lt1>
      <a:dk2>
        <a:srgbClr val="8DC63F"/>
      </a:dk2>
      <a:lt2>
        <a:srgbClr val="9EA2A2"/>
      </a:lt2>
      <a:accent1>
        <a:srgbClr val="0067C5"/>
      </a:accent1>
      <a:accent2>
        <a:srgbClr val="00B0F0"/>
      </a:accent2>
      <a:accent3>
        <a:srgbClr val="F3D400"/>
      </a:accent3>
      <a:accent4>
        <a:srgbClr val="FF9E00"/>
      </a:accent4>
      <a:accent5>
        <a:srgbClr val="C60047"/>
      </a:accent5>
      <a:accent6>
        <a:srgbClr val="7B00C6"/>
      </a:accent6>
      <a:hlink>
        <a:srgbClr val="60AF46"/>
      </a:hlink>
      <a:folHlink>
        <a:srgbClr val="9EA2A2"/>
      </a:folHlink>
    </a:clrScheme>
    <a:fontScheme name="NetApp_Template">
      <a:majorFont>
        <a:latin typeface="Arial"/>
        <a:ea typeface=""/>
        <a:cs typeface=""/>
      </a:majorFont>
      <a:minorFont>
        <a:latin typeface="Arial"/>
        <a:ea typeface=""/>
        <a:cs typeface=""/>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5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square" lIns="91440" tIns="45720" rIns="91440" bIns="45720" rtlCol="0" anchor="ctr">
        <a:noAutofit/>
      </a:bodyPr>
      <a:lstStyle>
        <a:defPPr marL="0" marR="0" indent="0" algn="l" defTabSz="914400" rtl="0" eaLnBrk="1" fontAlgn="auto" latinLnBrk="0" hangingPunct="1">
          <a:lnSpc>
            <a:spcPct val="95000"/>
          </a:lnSpc>
          <a:spcBef>
            <a:spcPts val="400"/>
          </a:spcBef>
          <a:spcAft>
            <a:spcPts val="200"/>
          </a:spcAft>
          <a:buClrTx/>
          <a:buSzTx/>
          <a:buFontTx/>
          <a:buNone/>
          <a:tabLst/>
          <a:defRPr kumimoji="0" sz="1800" b="0" i="0" u="none" strike="noStrike" kern="1200" cap="none" spc="0" normalizeH="0" baseline="0" noProof="0" dirty="0" err="1" smtClean="0">
            <a:ln>
              <a:noFill/>
            </a:ln>
            <a:solidFill>
              <a:sysClr val="windowText" lastClr="000000"/>
            </a:solidFill>
            <a:effectLst/>
            <a:uLnTx/>
            <a:uFillTx/>
            <a:latin typeface="+mn-lt"/>
          </a:defRPr>
        </a:defPPr>
      </a:lstStyle>
    </a:txDef>
  </a:objectDefaults>
  <a:extraClrSchemeLst/>
  <a:custClrLst>
    <a:custClr name="Custom Color 1">
      <a:srgbClr val="00C6A5"/>
    </a:custClr>
    <a:custClr name="Custom Color 2">
      <a:srgbClr val="ECECEC"/>
    </a:custClr>
    <a:custClr name="Custom Color 3">
      <a:srgbClr val="C8C9C7"/>
    </a:custClr>
    <a:custClr name="Custom Color 4">
      <a:srgbClr val="9EA2A2"/>
    </a:custClr>
    <a:custClr name="Custom Color 5">
      <a:srgbClr val="5B6770"/>
    </a:custClr>
    <a:custClr name="Custom Color 6">
      <a:srgbClr val="C8102E"/>
    </a:custClr>
  </a:custClrLst>
</a:theme>
</file>

<file path=ppt/theme/theme2.xml><?xml version="1.0" encoding="utf-8"?>
<a:theme xmlns:a="http://schemas.openxmlformats.org/drawingml/2006/main" name="Office Theme">
  <a:themeElements>
    <a:clrScheme name="NetApp">
      <a:dk1>
        <a:sysClr val="windowText" lastClr="000000"/>
      </a:dk1>
      <a:lt1>
        <a:sysClr val="window" lastClr="FFFFFF"/>
      </a:lt1>
      <a:dk2>
        <a:srgbClr val="8DC63F"/>
      </a:dk2>
      <a:lt2>
        <a:srgbClr val="9EA2A2"/>
      </a:lt2>
      <a:accent1>
        <a:srgbClr val="0067C5"/>
      </a:accent1>
      <a:accent2>
        <a:srgbClr val="00B0F0"/>
      </a:accent2>
      <a:accent3>
        <a:srgbClr val="F3D400"/>
      </a:accent3>
      <a:accent4>
        <a:srgbClr val="FF9E00"/>
      </a:accent4>
      <a:accent5>
        <a:srgbClr val="C60047"/>
      </a:accent5>
      <a:accent6>
        <a:srgbClr val="7B00C6"/>
      </a:accent6>
      <a:hlink>
        <a:srgbClr val="0067C5"/>
      </a:hlink>
      <a:folHlink>
        <a:srgbClr val="9EA2A2"/>
      </a:folHlink>
    </a:clrScheme>
    <a:fontScheme name="NetApp_201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NetApp_Template_ALL">
      <a:dk1>
        <a:sysClr val="windowText" lastClr="000000"/>
      </a:dk1>
      <a:lt1>
        <a:sysClr val="window" lastClr="FFFFFF"/>
      </a:lt1>
      <a:dk2>
        <a:srgbClr val="8DC63F"/>
      </a:dk2>
      <a:lt2>
        <a:srgbClr val="9EA2A2"/>
      </a:lt2>
      <a:accent1>
        <a:srgbClr val="0067C5"/>
      </a:accent1>
      <a:accent2>
        <a:srgbClr val="00B0F0"/>
      </a:accent2>
      <a:accent3>
        <a:srgbClr val="F8DB08"/>
      </a:accent3>
      <a:accent4>
        <a:srgbClr val="FF9E00"/>
      </a:accent4>
      <a:accent5>
        <a:srgbClr val="C60047"/>
      </a:accent5>
      <a:accent6>
        <a:srgbClr val="7B00C6"/>
      </a:accent6>
      <a:hlink>
        <a:srgbClr val="0067C5"/>
      </a:hlink>
      <a:folHlink>
        <a:srgbClr val="9EA2A2"/>
      </a:folHlink>
    </a:clrScheme>
    <a:fontScheme name="NetApp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BFFC1938B099A4DA14A5BD4C7057448" ma:contentTypeVersion="15" ma:contentTypeDescription="Create a new document." ma:contentTypeScope="" ma:versionID="001703c336b34e0c7ca0e5fa56299459">
  <xsd:schema xmlns:xsd="http://www.w3.org/2001/XMLSchema" xmlns:xs="http://www.w3.org/2001/XMLSchema" xmlns:p="http://schemas.microsoft.com/office/2006/metadata/properties" xmlns:ns2="e2120b8e-56d0-4099-b133-3b221ecb0b0c" xmlns:ns3="59ed1f9d-8727-4551-b7a6-985ab6424a1d" targetNamespace="http://schemas.microsoft.com/office/2006/metadata/properties" ma:root="true" ma:fieldsID="3e229822303d79c35aeb1da0ec04475d" ns2:_="" ns3:_="">
    <xsd:import namespace="e2120b8e-56d0-4099-b133-3b221ecb0b0c"/>
    <xsd:import namespace="59ed1f9d-8727-4551-b7a6-985ab6424a1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EventHashCode" minOccurs="0"/>
                <xsd:element ref="ns2:MediaServiceGenerationTime"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120b8e-56d0-4099-b133-3b221ecb0b0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9ed1f9d-8727-4551-b7a6-985ab6424a1d"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2C0563-A840-4E53-8413-BF544222A3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120b8e-56d0-4099-b133-3b221ecb0b0c"/>
    <ds:schemaRef ds:uri="59ed1f9d-8727-4551-b7a6-985ab6424a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C7C67A8-C65D-4FE1-870F-4B077E8D5987}">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59ed1f9d-8727-4551-b7a6-985ab6424a1d"/>
    <ds:schemaRef ds:uri="http://purl.org/dc/elements/1.1/"/>
    <ds:schemaRef ds:uri="http://schemas.microsoft.com/office/2006/metadata/properties"/>
    <ds:schemaRef ds:uri="e2120b8e-56d0-4099-b133-3b221ecb0b0c"/>
    <ds:schemaRef ds:uri="http://www.w3.org/XML/1998/namespace"/>
    <ds:schemaRef ds:uri="http://purl.org/dc/dcmitype/"/>
  </ds:schemaRefs>
</ds:datastoreItem>
</file>

<file path=customXml/itemProps3.xml><?xml version="1.0" encoding="utf-8"?>
<ds:datastoreItem xmlns:ds="http://schemas.openxmlformats.org/officeDocument/2006/customXml" ds:itemID="{09EF18CF-F0A3-4649-8445-E75FF044C8C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8550</TotalTime>
  <Words>2394</Words>
  <Application>Microsoft Office PowerPoint</Application>
  <PresentationFormat>Custom</PresentationFormat>
  <Paragraphs>324</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Wingdings</vt:lpstr>
      <vt:lpstr>NAU-WBT-corp</vt:lpstr>
      <vt:lpstr>Module 6  NetApp Cloud Volumes ONTAP Data Tiering</vt:lpstr>
      <vt:lpstr>About This Module</vt:lpstr>
      <vt:lpstr>Data Tiering</vt:lpstr>
      <vt:lpstr>Data Tiering</vt:lpstr>
      <vt:lpstr>Data Tiering in AWS</vt:lpstr>
      <vt:lpstr>Data Tiering in Azure</vt:lpstr>
      <vt:lpstr>Tiering Policies</vt:lpstr>
      <vt:lpstr>Data Tiering with Primary Data</vt:lpstr>
      <vt:lpstr>Tiering Policies</vt:lpstr>
      <vt:lpstr>Data Tiering with Primary Data</vt:lpstr>
      <vt:lpstr>Tiering Policies</vt:lpstr>
      <vt:lpstr>Data Tiering with Primary Data</vt:lpstr>
      <vt:lpstr>PowerPoint Presentation</vt:lpstr>
      <vt:lpstr>ACTION: Share Your Experiences</vt:lpstr>
      <vt:lpstr>Module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 NetApp Cloud Volumes ONTAP Data Tiering</dc:title>
  <dc:creator>Mark</dc:creator>
  <cp:lastModifiedBy>Santos, Allan</cp:lastModifiedBy>
  <cp:revision>108</cp:revision>
  <dcterms:modified xsi:type="dcterms:W3CDTF">2019-01-29T20:18:48Z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7169963</vt:lpwstr>
  </property>
  <property fmtid="{D5CDD505-2E9C-101B-9397-08002B2CF9AE}" pid="3" name="NXPowerLiteSettings">
    <vt:lpwstr>F980073804F000</vt:lpwstr>
  </property>
  <property fmtid="{D5CDD505-2E9C-101B-9397-08002B2CF9AE}" pid="4" name="NXPowerLiteVersion">
    <vt:lpwstr>D5.0.2</vt:lpwstr>
  </property>
  <property fmtid="{D5CDD505-2E9C-101B-9397-08002B2CF9AE}" pid="5" name="ContentTypeId">
    <vt:lpwstr>0x010100BBFFC1938B099A4DA14A5BD4C7057448</vt:lpwstr>
  </property>
</Properties>
</file>