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864" r:id="rId4"/>
  </p:sldMasterIdLst>
  <p:notesMasterIdLst>
    <p:notesMasterId r:id="rId19"/>
  </p:notesMasterIdLst>
  <p:handoutMasterIdLst>
    <p:handoutMasterId r:id="rId20"/>
  </p:handoutMasterIdLst>
  <p:sldIdLst>
    <p:sldId id="256" r:id="rId5"/>
    <p:sldId id="257" r:id="rId6"/>
    <p:sldId id="414" r:id="rId7"/>
    <p:sldId id="1240" r:id="rId8"/>
    <p:sldId id="1242" r:id="rId9"/>
    <p:sldId id="1112" r:id="rId10"/>
    <p:sldId id="453" r:id="rId11"/>
    <p:sldId id="1190" r:id="rId12"/>
    <p:sldId id="1191" r:id="rId13"/>
    <p:sldId id="378" r:id="rId14"/>
    <p:sldId id="420" r:id="rId15"/>
    <p:sldId id="1239" r:id="rId16"/>
    <p:sldId id="1106" r:id="rId17"/>
    <p:sldId id="301" r:id="rId18"/>
  </p:sldIdLst>
  <p:sldSz cx="9756775" cy="54864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elcome Slides" id="{3F4F803D-D02C-5D4B-83C9-B17DAE1AEC3F}">
          <p14:sldIdLst>
            <p14:sldId id="256"/>
            <p14:sldId id="257"/>
            <p14:sldId id="414"/>
            <p14:sldId id="1240"/>
            <p14:sldId id="1242"/>
            <p14:sldId id="1112"/>
            <p14:sldId id="453"/>
            <p14:sldId id="1190"/>
            <p14:sldId id="1191"/>
            <p14:sldId id="378"/>
            <p14:sldId id="420"/>
            <p14:sldId id="1239"/>
            <p14:sldId id="1106"/>
            <p14:sldId id="301"/>
          </p14:sldIdLst>
        </p14:section>
      </p14:sectionLst>
    </p:ext>
    <p:ext uri="{EFAFB233-063F-42B5-8137-9DF3F51BA10A}">
      <p15:sldGuideLst xmlns:p15="http://schemas.microsoft.com/office/powerpoint/2012/main">
        <p15:guide id="1" orient="horz" pos="4208">
          <p15:clr>
            <a:srgbClr val="A4A3A4"/>
          </p15:clr>
        </p15:guide>
        <p15:guide id="2" orient="horz" pos="2126">
          <p15:clr>
            <a:srgbClr val="A4A3A4"/>
          </p15:clr>
        </p15:guide>
        <p15:guide id="3" orient="horz" pos="2258">
          <p15:clr>
            <a:srgbClr val="A4A3A4"/>
          </p15:clr>
        </p15:guide>
        <p15:guide id="4" pos="5587">
          <p15:clr>
            <a:srgbClr val="A4A3A4"/>
          </p15:clr>
        </p15:guide>
        <p15:guide id="5" pos="181">
          <p15:clr>
            <a:srgbClr val="A4A3A4"/>
          </p15:clr>
        </p15:guide>
        <p15:guide id="6" pos="241">
          <p15:clr>
            <a:srgbClr val="A4A3A4"/>
          </p15:clr>
        </p15:guide>
        <p15:guide id="7" pos="1424">
          <p15:clr>
            <a:srgbClr val="A4A3A4"/>
          </p15:clr>
        </p15:guide>
        <p15:guide id="8" orient="horz" pos="3365">
          <p15:clr>
            <a:srgbClr val="A4A3A4"/>
          </p15:clr>
        </p15:guide>
        <p15:guide id="9" orient="horz" pos="589">
          <p15:clr>
            <a:srgbClr val="A4A3A4"/>
          </p15:clr>
        </p15:guide>
        <p15:guide id="10" orient="horz" pos="1220">
          <p15:clr>
            <a:srgbClr val="A4A3A4"/>
          </p15:clr>
        </p15:guide>
        <p15:guide id="11" orient="horz" pos="1563">
          <p15:clr>
            <a:srgbClr val="A4A3A4"/>
          </p15:clr>
        </p15:guide>
        <p15:guide id="12" orient="horz" pos="2207">
          <p15:clr>
            <a:srgbClr val="A4A3A4"/>
          </p15:clr>
        </p15:guide>
        <p15:guide id="13" orient="horz" pos="810">
          <p15:clr>
            <a:srgbClr val="A4A3A4"/>
          </p15:clr>
        </p15:guide>
        <p15:guide id="14" orient="horz" pos="3190">
          <p15:clr>
            <a:srgbClr val="A4A3A4"/>
          </p15:clr>
        </p15:guide>
        <p15:guide id="15" orient="horz" pos="872">
          <p15:clr>
            <a:srgbClr val="A4A3A4"/>
          </p15:clr>
        </p15:guide>
        <p15:guide id="16" orient="horz" pos="1738">
          <p15:clr>
            <a:srgbClr val="A4A3A4"/>
          </p15:clr>
        </p15:guide>
        <p15:guide id="17" pos="5967">
          <p15:clr>
            <a:srgbClr val="A4A3A4"/>
          </p15:clr>
        </p15:guide>
        <p15:guide id="18" pos="66">
          <p15:clr>
            <a:srgbClr val="A4A3A4"/>
          </p15:clr>
        </p15:guide>
        <p15:guide id="19" pos="369">
          <p15:clr>
            <a:srgbClr val="A4A3A4"/>
          </p15:clr>
        </p15:guide>
        <p15:guide id="20" pos="3074">
          <p15:clr>
            <a:srgbClr val="A4A3A4"/>
          </p15:clr>
        </p15:guide>
        <p15:guide id="21" pos="6083">
          <p15:clr>
            <a:srgbClr val="A4A3A4"/>
          </p15:clr>
        </p15:guide>
        <p15:guide id="22" orient="horz" pos="768">
          <p15:clr>
            <a:srgbClr val="A4A3A4"/>
          </p15:clr>
        </p15:guide>
        <p15:guide id="23" orient="horz" pos="812">
          <p15:clr>
            <a:srgbClr val="A4A3A4"/>
          </p15:clr>
        </p15:guide>
        <p15:guide id="24" pos="195">
          <p15:clr>
            <a:srgbClr val="A4A3A4"/>
          </p15:clr>
        </p15:guide>
        <p15:guide id="25" pos="5953">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Melissa Kingman" initials="" lastIdx="2" clrIdx="0"/>
  <p:cmAuthor id="1" name="Becky Keys" initials="BK" lastIdx="30" clrIdx="1"/>
  <p:cmAuthor id="2" name="Susan Ledford" initials="SCL" lastIdx="9" clrIdx="2"/>
  <p:cmAuthor id="3" name="Wm Mark Lewis" initials="WML" lastIdx="8" clrIdx="3"/>
  <p:cmAuthor id="4" name="Sundhar, Banumathy" initials="SB" lastIdx="1" clrIdx="4">
    <p:extLst>
      <p:ext uri="{19B8F6BF-5375-455C-9EA6-DF929625EA0E}">
        <p15:presenceInfo xmlns:p15="http://schemas.microsoft.com/office/powerpoint/2012/main" userId="S-1-5-21-3567637-1906459281-1427260136-1786431" providerId="AD"/>
      </p:ext>
    </p:extLst>
  </p:cmAuthor>
  <p:cmAuthor id="5" name="Lewis, Mark" initials="wml" lastIdx="2" clrIdx="5">
    <p:extLst>
      <p:ext uri="{19B8F6BF-5375-455C-9EA6-DF929625EA0E}">
        <p15:presenceInfo xmlns:p15="http://schemas.microsoft.com/office/powerpoint/2012/main" userId="Lewis, Mark"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ED0"/>
    <a:srgbClr val="80B737"/>
    <a:srgbClr val="0067C5"/>
    <a:srgbClr val="9EA2A2"/>
    <a:srgbClr val="8DC63F"/>
    <a:srgbClr val="000000"/>
    <a:srgbClr val="324715"/>
    <a:srgbClr val="0186FF"/>
    <a:srgbClr val="2999FF"/>
    <a:srgbClr val="5B677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B091017-2435-403E-8D3B-5717B62E6897}" v="8" dt="2019-01-27T03:24:50.2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notesView">
  <p:normalViewPr horzBarState="maximized">
    <p:restoredLeft sz="10554" autoAdjust="0"/>
    <p:restoredTop sz="95232" autoAdjust="0"/>
  </p:normalViewPr>
  <p:slideViewPr>
    <p:cSldViewPr snapToGrid="0">
      <p:cViewPr varScale="1">
        <p:scale>
          <a:sx n="107" d="100"/>
          <a:sy n="107" d="100"/>
        </p:scale>
        <p:origin x="782" y="72"/>
      </p:cViewPr>
      <p:guideLst>
        <p:guide orient="horz" pos="4208"/>
        <p:guide orient="horz" pos="2126"/>
        <p:guide orient="horz" pos="2258"/>
        <p:guide pos="5587"/>
        <p:guide pos="181"/>
        <p:guide pos="241"/>
        <p:guide pos="1424"/>
        <p:guide orient="horz" pos="3365"/>
        <p:guide orient="horz" pos="589"/>
        <p:guide orient="horz" pos="1220"/>
        <p:guide orient="horz" pos="1563"/>
        <p:guide orient="horz" pos="2207"/>
        <p:guide orient="horz" pos="810"/>
        <p:guide orient="horz" pos="3190"/>
        <p:guide orient="horz" pos="872"/>
        <p:guide orient="horz" pos="1738"/>
        <p:guide pos="5967"/>
        <p:guide pos="66"/>
        <p:guide pos="369"/>
        <p:guide pos="3074"/>
        <p:guide pos="6083"/>
        <p:guide orient="horz" pos="768"/>
        <p:guide orient="horz" pos="812"/>
        <p:guide pos="195"/>
        <p:guide pos="5953"/>
      </p:guideLst>
    </p:cSldViewPr>
  </p:slideViewPr>
  <p:notesTextViewPr>
    <p:cViewPr>
      <p:scale>
        <a:sx n="1" d="1"/>
        <a:sy n="1" d="1"/>
      </p:scale>
      <p:origin x="0" y="0"/>
    </p:cViewPr>
  </p:notesTextViewPr>
  <p:notesViewPr>
    <p:cSldViewPr snapToGrid="0">
      <p:cViewPr varScale="1">
        <p:scale>
          <a:sx n="65" d="100"/>
          <a:sy n="65" d="100"/>
        </p:scale>
        <p:origin x="3154" y="5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6/11/relationships/changesInfo" Target="changesInfos/changesInfo1.xml"/><Relationship Id="rId3" Type="http://schemas.openxmlformats.org/officeDocument/2006/relationships/customXml" Target="../customXml/item3.xml"/><Relationship Id="rId21" Type="http://schemas.openxmlformats.org/officeDocument/2006/relationships/commentAuthors" Target="commen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icholl, Richard" userId="6d519e98-1415-4f7a-a1a0-a3c8fc9d9001" providerId="ADAL" clId="{2CAFF81D-94A6-4AC0-8626-DFEF59F46051}"/>
    <pc:docChg chg="modSld">
      <pc:chgData name="Nicholl, Richard" userId="6d519e98-1415-4f7a-a1a0-a3c8fc9d9001" providerId="ADAL" clId="{2CAFF81D-94A6-4AC0-8626-DFEF59F46051}" dt="2019-01-15T22:02:38.720" v="2" actId="167"/>
      <pc:docMkLst>
        <pc:docMk/>
      </pc:docMkLst>
      <pc:sldChg chg="modSp">
        <pc:chgData name="Nicholl, Richard" userId="6d519e98-1415-4f7a-a1a0-a3c8fc9d9001" providerId="ADAL" clId="{2CAFF81D-94A6-4AC0-8626-DFEF59F46051}" dt="2019-01-15T22:02:38.720" v="2" actId="167"/>
        <pc:sldMkLst>
          <pc:docMk/>
          <pc:sldMk cId="83288689" sldId="453"/>
        </pc:sldMkLst>
        <pc:spChg chg="mod ord">
          <ac:chgData name="Nicholl, Richard" userId="6d519e98-1415-4f7a-a1a0-a3c8fc9d9001" providerId="ADAL" clId="{2CAFF81D-94A6-4AC0-8626-DFEF59F46051}" dt="2019-01-15T22:02:38.720" v="2" actId="167"/>
          <ac:spMkLst>
            <pc:docMk/>
            <pc:sldMk cId="83288689" sldId="453"/>
            <ac:spMk id="38" creationId="{3A1A3749-0B6A-4182-98C6-DEC60E5DE3E3}"/>
          </ac:spMkLst>
        </pc:spChg>
      </pc:sldChg>
    </pc:docChg>
  </pc:docChgLst>
  <pc:docChgLst>
    <pc:chgData name="Sundhar, Banumathy" userId="061a747b-10eb-43b3-8d0c-609492ba1856" providerId="ADAL" clId="{7B091017-2435-403E-8D3B-5717B62E6897}"/>
    <pc:docChg chg="undo custSel addSld delSld modSld modSection">
      <pc:chgData name="Sundhar, Banumathy" userId="061a747b-10eb-43b3-8d0c-609492ba1856" providerId="ADAL" clId="{7B091017-2435-403E-8D3B-5717B62E6897}" dt="2019-01-27T03:29:13.169" v="106" actId="20577"/>
      <pc:docMkLst>
        <pc:docMk/>
      </pc:docMkLst>
      <pc:sldChg chg="addSp modSp">
        <pc:chgData name="Sundhar, Banumathy" userId="061a747b-10eb-43b3-8d0c-609492ba1856" providerId="ADAL" clId="{7B091017-2435-403E-8D3B-5717B62E6897}" dt="2019-01-27T03:29:13.169" v="106" actId="20577"/>
        <pc:sldMkLst>
          <pc:docMk/>
          <pc:sldMk cId="83288689" sldId="453"/>
        </pc:sldMkLst>
        <pc:spChg chg="mod">
          <ac:chgData name="Sundhar, Banumathy" userId="061a747b-10eb-43b3-8d0c-609492ba1856" providerId="ADAL" clId="{7B091017-2435-403E-8D3B-5717B62E6897}" dt="2019-01-25T16:54:44.409" v="42" actId="20577"/>
          <ac:spMkLst>
            <pc:docMk/>
            <pc:sldMk cId="83288689" sldId="453"/>
            <ac:spMk id="3" creationId="{FB438B66-8D45-40CD-85DC-042A30D91993}"/>
          </ac:spMkLst>
        </pc:spChg>
        <pc:spChg chg="mod">
          <ac:chgData name="Sundhar, Banumathy" userId="061a747b-10eb-43b3-8d0c-609492ba1856" providerId="ADAL" clId="{7B091017-2435-403E-8D3B-5717B62E6897}" dt="2019-01-27T03:29:13.169" v="106" actId="20577"/>
          <ac:spMkLst>
            <pc:docMk/>
            <pc:sldMk cId="83288689" sldId="453"/>
            <ac:spMk id="4" creationId="{EB7895EC-C84A-4AF0-8088-7699DB329981}"/>
          </ac:spMkLst>
        </pc:spChg>
        <pc:spChg chg="mod">
          <ac:chgData name="Sundhar, Banumathy" userId="061a747b-10eb-43b3-8d0c-609492ba1856" providerId="ADAL" clId="{7B091017-2435-403E-8D3B-5717B62E6897}" dt="2019-01-27T03:22:16.760" v="45" actId="14100"/>
          <ac:spMkLst>
            <pc:docMk/>
            <pc:sldMk cId="83288689" sldId="453"/>
            <ac:spMk id="38" creationId="{3A1A3749-0B6A-4182-98C6-DEC60E5DE3E3}"/>
          </ac:spMkLst>
        </pc:spChg>
        <pc:grpChg chg="mod">
          <ac:chgData name="Sundhar, Banumathy" userId="061a747b-10eb-43b3-8d0c-609492ba1856" providerId="ADAL" clId="{7B091017-2435-403E-8D3B-5717B62E6897}" dt="2019-01-27T03:22:37.212" v="46" actId="1076"/>
          <ac:grpSpMkLst>
            <pc:docMk/>
            <pc:sldMk cId="83288689" sldId="453"/>
            <ac:grpSpMk id="20" creationId="{CA0BF702-465F-457F-80B9-1196A2DF3470}"/>
          </ac:grpSpMkLst>
        </pc:grpChg>
        <pc:grpChg chg="mod">
          <ac:chgData name="Sundhar, Banumathy" userId="061a747b-10eb-43b3-8d0c-609492ba1856" providerId="ADAL" clId="{7B091017-2435-403E-8D3B-5717B62E6897}" dt="2019-01-27T03:22:41.898" v="47" actId="1076"/>
          <ac:grpSpMkLst>
            <pc:docMk/>
            <pc:sldMk cId="83288689" sldId="453"/>
            <ac:grpSpMk id="21" creationId="{DB424B83-ED24-4821-9431-3ADDDD69C154}"/>
          </ac:grpSpMkLst>
        </pc:grpChg>
        <pc:grpChg chg="add mod">
          <ac:chgData name="Sundhar, Banumathy" userId="061a747b-10eb-43b3-8d0c-609492ba1856" providerId="ADAL" clId="{7B091017-2435-403E-8D3B-5717B62E6897}" dt="2019-01-27T03:22:11.264" v="44" actId="1076"/>
          <ac:grpSpMkLst>
            <pc:docMk/>
            <pc:sldMk cId="83288689" sldId="453"/>
            <ac:grpSpMk id="63" creationId="{175C8DDC-5C9F-4B20-AD99-50B6DAEBF4AF}"/>
          </ac:grpSpMkLst>
        </pc:grpChg>
        <pc:cxnChg chg="mod">
          <ac:chgData name="Sundhar, Banumathy" userId="061a747b-10eb-43b3-8d0c-609492ba1856" providerId="ADAL" clId="{7B091017-2435-403E-8D3B-5717B62E6897}" dt="2019-01-27T03:22:41.898" v="47" actId="1076"/>
          <ac:cxnSpMkLst>
            <pc:docMk/>
            <pc:sldMk cId="83288689" sldId="453"/>
            <ac:cxnSpMk id="13" creationId="{7A8A529C-B5D4-4810-B92C-00332A231673}"/>
          </ac:cxnSpMkLst>
        </pc:cxnChg>
        <pc:cxnChg chg="mod">
          <ac:chgData name="Sundhar, Banumathy" userId="061a747b-10eb-43b3-8d0c-609492ba1856" providerId="ADAL" clId="{7B091017-2435-403E-8D3B-5717B62E6897}" dt="2019-01-27T03:22:37.212" v="46" actId="1076"/>
          <ac:cxnSpMkLst>
            <pc:docMk/>
            <pc:sldMk cId="83288689" sldId="453"/>
            <ac:cxnSpMk id="17" creationId="{5E115FAF-6902-445F-9274-2221A0E94EC6}"/>
          </ac:cxnSpMkLst>
        </pc:cxnChg>
      </pc:sldChg>
      <pc:sldChg chg="modSp">
        <pc:chgData name="Sundhar, Banumathy" userId="061a747b-10eb-43b3-8d0c-609492ba1856" providerId="ADAL" clId="{7B091017-2435-403E-8D3B-5717B62E6897}" dt="2019-01-25T16:54:14.803" v="33" actId="20577"/>
        <pc:sldMkLst>
          <pc:docMk/>
          <pc:sldMk cId="570943567" sldId="1112"/>
        </pc:sldMkLst>
        <pc:spChg chg="mod">
          <ac:chgData name="Sundhar, Banumathy" userId="061a747b-10eb-43b3-8d0c-609492ba1856" providerId="ADAL" clId="{7B091017-2435-403E-8D3B-5717B62E6897}" dt="2019-01-25T16:54:07.284" v="32" actId="255"/>
          <ac:spMkLst>
            <pc:docMk/>
            <pc:sldMk cId="570943567" sldId="1112"/>
            <ac:spMk id="2" creationId="{D474E5DE-FC97-4D81-8AB9-C3074705D169}"/>
          </ac:spMkLst>
        </pc:spChg>
        <pc:spChg chg="mod">
          <ac:chgData name="Sundhar, Banumathy" userId="061a747b-10eb-43b3-8d0c-609492ba1856" providerId="ADAL" clId="{7B091017-2435-403E-8D3B-5717B62E6897}" dt="2019-01-25T16:54:14.803" v="33" actId="20577"/>
          <ac:spMkLst>
            <pc:docMk/>
            <pc:sldMk cId="570943567" sldId="1112"/>
            <ac:spMk id="4" creationId="{EBA327B1-C71A-4F29-AF2F-0E896974CDAF}"/>
          </ac:spMkLst>
        </pc:spChg>
      </pc:sldChg>
      <pc:sldChg chg="add del">
        <pc:chgData name="Sundhar, Banumathy" userId="061a747b-10eb-43b3-8d0c-609492ba1856" providerId="ADAL" clId="{7B091017-2435-403E-8D3B-5717B62E6897}" dt="2019-01-27T03:28:19.266" v="92" actId="2696"/>
        <pc:sldMkLst>
          <pc:docMk/>
          <pc:sldMk cId="3608003962" sldId="1241"/>
        </pc:sldMkLst>
      </pc:sldChg>
      <pc:sldChg chg="addSp delSp modSp add delAnim">
        <pc:chgData name="Sundhar, Banumathy" userId="061a747b-10eb-43b3-8d0c-609492ba1856" providerId="ADAL" clId="{7B091017-2435-403E-8D3B-5717B62E6897}" dt="2019-01-27T03:28:38.029" v="102" actId="20577"/>
        <pc:sldMkLst>
          <pc:docMk/>
          <pc:sldMk cId="3492551718" sldId="1242"/>
        </pc:sldMkLst>
        <pc:spChg chg="mod">
          <ac:chgData name="Sundhar, Banumathy" userId="061a747b-10eb-43b3-8d0c-609492ba1856" providerId="ADAL" clId="{7B091017-2435-403E-8D3B-5717B62E6897}" dt="2019-01-27T03:26:33.779" v="87" actId="1076"/>
          <ac:spMkLst>
            <pc:docMk/>
            <pc:sldMk cId="3492551718" sldId="1242"/>
            <ac:spMk id="2" creationId="{26906011-546E-4B31-8637-8FE4F1F86584}"/>
          </ac:spMkLst>
        </pc:spChg>
        <pc:spChg chg="mod">
          <ac:chgData name="Sundhar, Banumathy" userId="061a747b-10eb-43b3-8d0c-609492ba1856" providerId="ADAL" clId="{7B091017-2435-403E-8D3B-5717B62E6897}" dt="2019-01-27T03:24:02.085" v="54" actId="20577"/>
          <ac:spMkLst>
            <pc:docMk/>
            <pc:sldMk cId="3492551718" sldId="1242"/>
            <ac:spMk id="3" creationId="{FB438B66-8D45-40CD-85DC-042A30D91993}"/>
          </ac:spMkLst>
        </pc:spChg>
        <pc:spChg chg="mod">
          <ac:chgData name="Sundhar, Banumathy" userId="061a747b-10eb-43b3-8d0c-609492ba1856" providerId="ADAL" clId="{7B091017-2435-403E-8D3B-5717B62E6897}" dt="2019-01-27T03:28:38.029" v="102" actId="20577"/>
          <ac:spMkLst>
            <pc:docMk/>
            <pc:sldMk cId="3492551718" sldId="1242"/>
            <ac:spMk id="4" creationId="{EB7895EC-C84A-4AF0-8088-7699DB329981}"/>
          </ac:spMkLst>
        </pc:spChg>
        <pc:spChg chg="del">
          <ac:chgData name="Sundhar, Banumathy" userId="061a747b-10eb-43b3-8d0c-609492ba1856" providerId="ADAL" clId="{7B091017-2435-403E-8D3B-5717B62E6897}" dt="2019-01-27T03:24:10.764" v="55" actId="478"/>
          <ac:spMkLst>
            <pc:docMk/>
            <pc:sldMk cId="3492551718" sldId="1242"/>
            <ac:spMk id="7" creationId="{E3BCF468-26A6-4208-ABAF-D8F61236F8BB}"/>
          </ac:spMkLst>
        </pc:spChg>
        <pc:spChg chg="mod">
          <ac:chgData name="Sundhar, Banumathy" userId="061a747b-10eb-43b3-8d0c-609492ba1856" providerId="ADAL" clId="{7B091017-2435-403E-8D3B-5717B62E6897}" dt="2019-01-27T03:26:33.779" v="87" actId="1076"/>
          <ac:spMkLst>
            <pc:docMk/>
            <pc:sldMk cId="3492551718" sldId="1242"/>
            <ac:spMk id="8" creationId="{73010DE5-9868-3A40-B937-7648763E76A3}"/>
          </ac:spMkLst>
        </pc:spChg>
        <pc:spChg chg="mod">
          <ac:chgData name="Sundhar, Banumathy" userId="061a747b-10eb-43b3-8d0c-609492ba1856" providerId="ADAL" clId="{7B091017-2435-403E-8D3B-5717B62E6897}" dt="2019-01-27T03:27:27.925" v="90" actId="1076"/>
          <ac:spMkLst>
            <pc:docMk/>
            <pc:sldMk cId="3492551718" sldId="1242"/>
            <ac:spMk id="12" creationId="{CE2B1269-D5A5-7B4C-B59B-9B7233AE9BB7}"/>
          </ac:spMkLst>
        </pc:spChg>
        <pc:spChg chg="mod">
          <ac:chgData name="Sundhar, Banumathy" userId="061a747b-10eb-43b3-8d0c-609492ba1856" providerId="ADAL" clId="{7B091017-2435-403E-8D3B-5717B62E6897}" dt="2019-01-27T03:24:12.128" v="56" actId="6549"/>
          <ac:spMkLst>
            <pc:docMk/>
            <pc:sldMk cId="3492551718" sldId="1242"/>
            <ac:spMk id="22" creationId="{36926FDA-A717-4220-901A-A5A7F391D5CC}"/>
          </ac:spMkLst>
        </pc:spChg>
        <pc:spChg chg="mod">
          <ac:chgData name="Sundhar, Banumathy" userId="061a747b-10eb-43b3-8d0c-609492ba1856" providerId="ADAL" clId="{7B091017-2435-403E-8D3B-5717B62E6897}" dt="2019-01-27T03:26:50.493" v="88" actId="1076"/>
          <ac:spMkLst>
            <pc:docMk/>
            <pc:sldMk cId="3492551718" sldId="1242"/>
            <ac:spMk id="36" creationId="{505DA073-D123-4AAA-8DD1-9BFE3ED456D7}"/>
          </ac:spMkLst>
        </pc:spChg>
        <pc:spChg chg="mod">
          <ac:chgData name="Sundhar, Banumathy" userId="061a747b-10eb-43b3-8d0c-609492ba1856" providerId="ADAL" clId="{7B091017-2435-403E-8D3B-5717B62E6897}" dt="2019-01-27T03:26:50.493" v="88" actId="1076"/>
          <ac:spMkLst>
            <pc:docMk/>
            <pc:sldMk cId="3492551718" sldId="1242"/>
            <ac:spMk id="37" creationId="{56B0073E-D96C-421B-AF32-8DEAF78FB6AD}"/>
          </ac:spMkLst>
        </pc:spChg>
        <pc:spChg chg="mod">
          <ac:chgData name="Sundhar, Banumathy" userId="061a747b-10eb-43b3-8d0c-609492ba1856" providerId="ADAL" clId="{7B091017-2435-403E-8D3B-5717B62E6897}" dt="2019-01-27T03:27:01.958" v="89" actId="14100"/>
          <ac:spMkLst>
            <pc:docMk/>
            <pc:sldMk cId="3492551718" sldId="1242"/>
            <ac:spMk id="38" creationId="{3A1A3749-0B6A-4182-98C6-DEC60E5DE3E3}"/>
          </ac:spMkLst>
        </pc:spChg>
        <pc:spChg chg="mod">
          <ac:chgData name="Sundhar, Banumathy" userId="061a747b-10eb-43b3-8d0c-609492ba1856" providerId="ADAL" clId="{7B091017-2435-403E-8D3B-5717B62E6897}" dt="2019-01-27T03:26:50.493" v="88" actId="1076"/>
          <ac:spMkLst>
            <pc:docMk/>
            <pc:sldMk cId="3492551718" sldId="1242"/>
            <ac:spMk id="43" creationId="{EACD86EB-6F60-4E22-9A80-C4740E9E2E4D}"/>
          </ac:spMkLst>
        </pc:spChg>
        <pc:spChg chg="add del mod topLvl">
          <ac:chgData name="Sundhar, Banumathy" userId="061a747b-10eb-43b3-8d0c-609492ba1856" providerId="ADAL" clId="{7B091017-2435-403E-8D3B-5717B62E6897}" dt="2019-01-27T03:25:14.513" v="68" actId="478"/>
          <ac:spMkLst>
            <pc:docMk/>
            <pc:sldMk cId="3492551718" sldId="1242"/>
            <ac:spMk id="49" creationId="{CC72814C-22E2-4D73-B132-556EFA275729}"/>
          </ac:spMkLst>
        </pc:spChg>
        <pc:spChg chg="add del mod topLvl">
          <ac:chgData name="Sundhar, Banumathy" userId="061a747b-10eb-43b3-8d0c-609492ba1856" providerId="ADAL" clId="{7B091017-2435-403E-8D3B-5717B62E6897}" dt="2019-01-27T03:24:41.953" v="65"/>
          <ac:spMkLst>
            <pc:docMk/>
            <pc:sldMk cId="3492551718" sldId="1242"/>
            <ac:spMk id="50" creationId="{FEB9B612-B86A-4B24-A8F0-3EE8E18477CF}"/>
          </ac:spMkLst>
        </pc:spChg>
        <pc:spChg chg="del">
          <ac:chgData name="Sundhar, Banumathy" userId="061a747b-10eb-43b3-8d0c-609492ba1856" providerId="ADAL" clId="{7B091017-2435-403E-8D3B-5717B62E6897}" dt="2019-01-27T03:26:10.717" v="83" actId="478"/>
          <ac:spMkLst>
            <pc:docMk/>
            <pc:sldMk cId="3492551718" sldId="1242"/>
            <ac:spMk id="60" creationId="{E31841D6-5EA7-49CD-8411-62178AD5F786}"/>
          </ac:spMkLst>
        </pc:spChg>
        <pc:spChg chg="mod">
          <ac:chgData name="Sundhar, Banumathy" userId="061a747b-10eb-43b3-8d0c-609492ba1856" providerId="ADAL" clId="{7B091017-2435-403E-8D3B-5717B62E6897}" dt="2019-01-27T03:26:50.493" v="88" actId="1076"/>
          <ac:spMkLst>
            <pc:docMk/>
            <pc:sldMk cId="3492551718" sldId="1242"/>
            <ac:spMk id="65" creationId="{98B80122-AC2F-B241-AF2E-17AA07DACE58}"/>
          </ac:spMkLst>
        </pc:spChg>
        <pc:spChg chg="del mod">
          <ac:chgData name="Sundhar, Banumathy" userId="061a747b-10eb-43b3-8d0c-609492ba1856" providerId="ADAL" clId="{7B091017-2435-403E-8D3B-5717B62E6897}" dt="2019-01-27T03:24:16.578" v="59" actId="478"/>
          <ac:spMkLst>
            <pc:docMk/>
            <pc:sldMk cId="3492551718" sldId="1242"/>
            <ac:spMk id="72" creationId="{FB2BB543-18A0-4A21-AEB8-5E544256A769}"/>
          </ac:spMkLst>
        </pc:spChg>
        <pc:spChg chg="del mod">
          <ac:chgData name="Sundhar, Banumathy" userId="061a747b-10eb-43b3-8d0c-609492ba1856" providerId="ADAL" clId="{7B091017-2435-403E-8D3B-5717B62E6897}" dt="2019-01-27T03:24:51.884" v="67" actId="478"/>
          <ac:spMkLst>
            <pc:docMk/>
            <pc:sldMk cId="3492551718" sldId="1242"/>
            <ac:spMk id="79" creationId="{790E99F5-609A-4538-BE78-2B2CF703EA71}"/>
          </ac:spMkLst>
        </pc:spChg>
        <pc:spChg chg="mod">
          <ac:chgData name="Sundhar, Banumathy" userId="061a747b-10eb-43b3-8d0c-609492ba1856" providerId="ADAL" clId="{7B091017-2435-403E-8D3B-5717B62E6897}" dt="2019-01-27T03:26:50.493" v="88" actId="1076"/>
          <ac:spMkLst>
            <pc:docMk/>
            <pc:sldMk cId="3492551718" sldId="1242"/>
            <ac:spMk id="112" creationId="{BC3A064A-3F29-42FA-AA5D-6CABDD065799}"/>
          </ac:spMkLst>
        </pc:spChg>
        <pc:grpChg chg="mod">
          <ac:chgData name="Sundhar, Banumathy" userId="061a747b-10eb-43b3-8d0c-609492ba1856" providerId="ADAL" clId="{7B091017-2435-403E-8D3B-5717B62E6897}" dt="2019-01-27T03:26:50.493" v="88" actId="1076"/>
          <ac:grpSpMkLst>
            <pc:docMk/>
            <pc:sldMk cId="3492551718" sldId="1242"/>
            <ac:grpSpMk id="20" creationId="{CA0BF702-465F-457F-80B9-1196A2DF3470}"/>
          </ac:grpSpMkLst>
        </pc:grpChg>
        <pc:grpChg chg="mod">
          <ac:chgData name="Sundhar, Banumathy" userId="061a747b-10eb-43b3-8d0c-609492ba1856" providerId="ADAL" clId="{7B091017-2435-403E-8D3B-5717B62E6897}" dt="2019-01-27T03:26:50.493" v="88" actId="1076"/>
          <ac:grpSpMkLst>
            <pc:docMk/>
            <pc:sldMk cId="3492551718" sldId="1242"/>
            <ac:grpSpMk id="21" creationId="{DB424B83-ED24-4821-9431-3ADDDD69C154}"/>
          </ac:grpSpMkLst>
        </pc:grpChg>
        <pc:grpChg chg="mod">
          <ac:chgData name="Sundhar, Banumathy" userId="061a747b-10eb-43b3-8d0c-609492ba1856" providerId="ADAL" clId="{7B091017-2435-403E-8D3B-5717B62E6897}" dt="2019-01-27T03:26:50.493" v="88" actId="1076"/>
          <ac:grpSpMkLst>
            <pc:docMk/>
            <pc:sldMk cId="3492551718" sldId="1242"/>
            <ac:grpSpMk id="28" creationId="{DACAFCD3-49A8-456E-8143-194BA342655B}"/>
          </ac:grpSpMkLst>
        </pc:grpChg>
        <pc:grpChg chg="del">
          <ac:chgData name="Sundhar, Banumathy" userId="061a747b-10eb-43b3-8d0c-609492ba1856" providerId="ADAL" clId="{7B091017-2435-403E-8D3B-5717B62E6897}" dt="2019-01-27T03:25:16.190" v="69" actId="478"/>
          <ac:grpSpMkLst>
            <pc:docMk/>
            <pc:sldMk cId="3492551718" sldId="1242"/>
            <ac:grpSpMk id="29" creationId="{DEBFDDE5-69B1-4A4E-8CE8-EF090E46A6D3}"/>
          </ac:grpSpMkLst>
        </pc:grpChg>
        <pc:grpChg chg="del">
          <ac:chgData name="Sundhar, Banumathy" userId="061a747b-10eb-43b3-8d0c-609492ba1856" providerId="ADAL" clId="{7B091017-2435-403E-8D3B-5717B62E6897}" dt="2019-01-27T03:24:29.512" v="62" actId="165"/>
          <ac:grpSpMkLst>
            <pc:docMk/>
            <pc:sldMk cId="3492551718" sldId="1242"/>
            <ac:grpSpMk id="30" creationId="{654FB0F5-120E-42BA-8E94-2D5644AECD37}"/>
          </ac:grpSpMkLst>
        </pc:grpChg>
        <pc:grpChg chg="del">
          <ac:chgData name="Sundhar, Banumathy" userId="061a747b-10eb-43b3-8d0c-609492ba1856" providerId="ADAL" clId="{7B091017-2435-403E-8D3B-5717B62E6897}" dt="2019-01-27T03:24:13.521" v="57" actId="478"/>
          <ac:grpSpMkLst>
            <pc:docMk/>
            <pc:sldMk cId="3492551718" sldId="1242"/>
            <ac:grpSpMk id="40" creationId="{746C95A6-9FD9-4126-B7FD-54022004177E}"/>
          </ac:grpSpMkLst>
        </pc:grpChg>
        <pc:grpChg chg="mod">
          <ac:chgData name="Sundhar, Banumathy" userId="061a747b-10eb-43b3-8d0c-609492ba1856" providerId="ADAL" clId="{7B091017-2435-403E-8D3B-5717B62E6897}" dt="2019-01-27T03:27:36.938" v="91" actId="1076"/>
          <ac:grpSpMkLst>
            <pc:docMk/>
            <pc:sldMk cId="3492551718" sldId="1242"/>
            <ac:grpSpMk id="63" creationId="{175C8DDC-5C9F-4B20-AD99-50B6DAEBF4AF}"/>
          </ac:grpSpMkLst>
        </pc:grpChg>
        <pc:grpChg chg="mod">
          <ac:chgData name="Sundhar, Banumathy" userId="061a747b-10eb-43b3-8d0c-609492ba1856" providerId="ADAL" clId="{7B091017-2435-403E-8D3B-5717B62E6897}" dt="2019-01-27T03:26:50.493" v="88" actId="1076"/>
          <ac:grpSpMkLst>
            <pc:docMk/>
            <pc:sldMk cId="3492551718" sldId="1242"/>
            <ac:grpSpMk id="134" creationId="{2A5B8786-1A9B-41EB-9765-38B8DD67C6B0}"/>
          </ac:grpSpMkLst>
        </pc:grpChg>
        <pc:grpChg chg="mod">
          <ac:chgData name="Sundhar, Banumathy" userId="061a747b-10eb-43b3-8d0c-609492ba1856" providerId="ADAL" clId="{7B091017-2435-403E-8D3B-5717B62E6897}" dt="2019-01-27T03:26:50.493" v="88" actId="1076"/>
          <ac:grpSpMkLst>
            <pc:docMk/>
            <pc:sldMk cId="3492551718" sldId="1242"/>
            <ac:grpSpMk id="135" creationId="{6D0E2352-4B84-4DEB-98E2-0F86681AB993}"/>
          </ac:grpSpMkLst>
        </pc:grpChg>
        <pc:grpChg chg="mod">
          <ac:chgData name="Sundhar, Banumathy" userId="061a747b-10eb-43b3-8d0c-609492ba1856" providerId="ADAL" clId="{7B091017-2435-403E-8D3B-5717B62E6897}" dt="2019-01-27T03:26:50.493" v="88" actId="1076"/>
          <ac:grpSpMkLst>
            <pc:docMk/>
            <pc:sldMk cId="3492551718" sldId="1242"/>
            <ac:grpSpMk id="150" creationId="{17E613D7-B9B6-4AA1-94D0-C2C3A12614D3}"/>
          </ac:grpSpMkLst>
        </pc:grpChg>
        <pc:grpChg chg="mod">
          <ac:chgData name="Sundhar, Banumathy" userId="061a747b-10eb-43b3-8d0c-609492ba1856" providerId="ADAL" clId="{7B091017-2435-403E-8D3B-5717B62E6897}" dt="2019-01-27T03:26:50.493" v="88" actId="1076"/>
          <ac:grpSpMkLst>
            <pc:docMk/>
            <pc:sldMk cId="3492551718" sldId="1242"/>
            <ac:grpSpMk id="151" creationId="{10AC661D-959A-48D9-B94C-0D36AF87ACE1}"/>
          </ac:grpSpMkLst>
        </pc:grpChg>
        <pc:cxnChg chg="del">
          <ac:chgData name="Sundhar, Banumathy" userId="061a747b-10eb-43b3-8d0c-609492ba1856" providerId="ADAL" clId="{7B091017-2435-403E-8D3B-5717B62E6897}" dt="2019-01-27T03:24:17.912" v="60" actId="478"/>
          <ac:cxnSpMkLst>
            <pc:docMk/>
            <pc:sldMk cId="3492551718" sldId="1242"/>
            <ac:cxnSpMk id="9" creationId="{4520799E-2073-4239-A048-A9ED3D26CB8A}"/>
          </ac:cxnSpMkLst>
        </pc:cxnChg>
        <pc:cxnChg chg="mod">
          <ac:chgData name="Sundhar, Banumathy" userId="061a747b-10eb-43b3-8d0c-609492ba1856" providerId="ADAL" clId="{7B091017-2435-403E-8D3B-5717B62E6897}" dt="2019-01-27T03:26:50.493" v="88" actId="1076"/>
          <ac:cxnSpMkLst>
            <pc:docMk/>
            <pc:sldMk cId="3492551718" sldId="1242"/>
            <ac:cxnSpMk id="13" creationId="{7A8A529C-B5D4-4810-B92C-00332A231673}"/>
          </ac:cxnSpMkLst>
        </pc:cxnChg>
        <pc:cxnChg chg="mod">
          <ac:chgData name="Sundhar, Banumathy" userId="061a747b-10eb-43b3-8d0c-609492ba1856" providerId="ADAL" clId="{7B091017-2435-403E-8D3B-5717B62E6897}" dt="2019-01-27T03:26:50.493" v="88" actId="1076"/>
          <ac:cxnSpMkLst>
            <pc:docMk/>
            <pc:sldMk cId="3492551718" sldId="1242"/>
            <ac:cxnSpMk id="17" creationId="{5E115FAF-6902-445F-9274-2221A0E94EC6}"/>
          </ac:cxnSpMkLst>
        </pc:cxnChg>
        <pc:cxnChg chg="mod">
          <ac:chgData name="Sundhar, Banumathy" userId="061a747b-10eb-43b3-8d0c-609492ba1856" providerId="ADAL" clId="{7B091017-2435-403E-8D3B-5717B62E6897}" dt="2019-01-27T03:26:50.493" v="88" actId="1076"/>
          <ac:cxnSpMkLst>
            <pc:docMk/>
            <pc:sldMk cId="3492551718" sldId="1242"/>
            <ac:cxnSpMk id="35" creationId="{851F30CE-F3B0-4548-BA56-46B391D39FE4}"/>
          </ac:cxnSpMkLst>
        </pc:cxnChg>
        <pc:cxnChg chg="mod">
          <ac:chgData name="Sundhar, Banumathy" userId="061a747b-10eb-43b3-8d0c-609492ba1856" providerId="ADAL" clId="{7B091017-2435-403E-8D3B-5717B62E6897}" dt="2019-01-27T03:26:50.493" v="88" actId="1076"/>
          <ac:cxnSpMkLst>
            <pc:docMk/>
            <pc:sldMk cId="3492551718" sldId="1242"/>
            <ac:cxnSpMk id="42" creationId="{8E26CA55-5125-4D73-964B-304DC808D1E3}"/>
          </ac:cxnSpMkLst>
        </pc:cxnChg>
        <pc:cxnChg chg="del">
          <ac:chgData name="Sundhar, Banumathy" userId="061a747b-10eb-43b3-8d0c-609492ba1856" providerId="ADAL" clId="{7B091017-2435-403E-8D3B-5717B62E6897}" dt="2019-01-27T03:24:19.308" v="61" actId="478"/>
          <ac:cxnSpMkLst>
            <pc:docMk/>
            <pc:sldMk cId="3492551718" sldId="1242"/>
            <ac:cxnSpMk id="55" creationId="{0F2D4BE8-A05B-4A85-B915-D748D5ABB72C}"/>
          </ac:cxnSpMkLst>
        </pc:cxnChg>
        <pc:cxnChg chg="mod">
          <ac:chgData name="Sundhar, Banumathy" userId="061a747b-10eb-43b3-8d0c-609492ba1856" providerId="ADAL" clId="{7B091017-2435-403E-8D3B-5717B62E6897}" dt="2019-01-27T03:26:50.493" v="88" actId="1076"/>
          <ac:cxnSpMkLst>
            <pc:docMk/>
            <pc:sldMk cId="3492551718" sldId="1242"/>
            <ac:cxnSpMk id="114" creationId="{7187DC75-90DA-4250-9521-C08D35AC6CAE}"/>
          </ac:cxnSpMkLst>
        </pc:cxnChg>
      </pc:sldChg>
      <pc:sldMasterChg chg="delSldLayout">
        <pc:chgData name="Sundhar, Banumathy" userId="061a747b-10eb-43b3-8d0c-609492ba1856" providerId="ADAL" clId="{7B091017-2435-403E-8D3B-5717B62E6897}" dt="2019-01-27T03:28:19.266" v="93" actId="2696"/>
        <pc:sldMasterMkLst>
          <pc:docMk/>
          <pc:sldMasterMk cId="478353049" sldId="2147483864"/>
        </pc:sldMasterMkLst>
        <pc:sldLayoutChg chg="del">
          <pc:chgData name="Sundhar, Banumathy" userId="061a747b-10eb-43b3-8d0c-609492ba1856" providerId="ADAL" clId="{7B091017-2435-403E-8D3B-5717B62E6897}" dt="2019-01-27T03:28:19.266" v="93" actId="2696"/>
          <pc:sldLayoutMkLst>
            <pc:docMk/>
            <pc:sldMasterMk cId="478353049" sldId="2147483864"/>
            <pc:sldLayoutMk cId="620934732" sldId="2147483898"/>
          </pc:sldLayoutMkLst>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6" name="NetApp Logo"/>
          <p:cNvGrpSpPr>
            <a:grpSpLocks noChangeAspect="1"/>
          </p:cNvGrpSpPr>
          <p:nvPr/>
        </p:nvGrpSpPr>
        <p:grpSpPr bwMode="gray">
          <a:xfrm>
            <a:off x="6176473" y="8839201"/>
            <a:ext cx="511222" cy="136854"/>
            <a:chOff x="1841" y="1625"/>
            <a:chExt cx="3997" cy="1070"/>
          </a:xfrm>
        </p:grpSpPr>
        <p:sp>
          <p:nvSpPr>
            <p:cNvPr id="17" name="AutoShape 4"/>
            <p:cNvSpPr>
              <a:spLocks noChangeAspect="1" noChangeArrowheads="1" noTextEdit="1"/>
            </p:cNvSpPr>
            <p:nvPr userDrawn="1"/>
          </p:nvSpPr>
          <p:spPr bwMode="gray">
            <a:xfrm>
              <a:off x="1841" y="1625"/>
              <a:ext cx="3997" cy="10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700" dirty="0">
                <a:solidFill>
                  <a:schemeClr val="bg2"/>
                </a:solidFill>
              </a:endParaRPr>
            </a:p>
          </p:txBody>
        </p:sp>
        <p:sp>
          <p:nvSpPr>
            <p:cNvPr id="18" name="Freeform 6"/>
            <p:cNvSpPr>
              <a:spLocks/>
            </p:cNvSpPr>
            <p:nvPr userDrawn="1"/>
          </p:nvSpPr>
          <p:spPr bwMode="gray">
            <a:xfrm>
              <a:off x="1841" y="1625"/>
              <a:ext cx="1148" cy="957"/>
            </a:xfrm>
            <a:custGeom>
              <a:avLst/>
              <a:gdLst>
                <a:gd name="T0" fmla="*/ 0 w 1148"/>
                <a:gd name="T1" fmla="*/ 0 h 957"/>
                <a:gd name="T2" fmla="*/ 0 w 1148"/>
                <a:gd name="T3" fmla="*/ 957 h 957"/>
                <a:gd name="T4" fmla="*/ 447 w 1148"/>
                <a:gd name="T5" fmla="*/ 957 h 957"/>
                <a:gd name="T6" fmla="*/ 447 w 1148"/>
                <a:gd name="T7" fmla="*/ 383 h 957"/>
                <a:gd name="T8" fmla="*/ 702 w 1148"/>
                <a:gd name="T9" fmla="*/ 383 h 957"/>
                <a:gd name="T10" fmla="*/ 702 w 1148"/>
                <a:gd name="T11" fmla="*/ 957 h 957"/>
                <a:gd name="T12" fmla="*/ 1148 w 1148"/>
                <a:gd name="T13" fmla="*/ 957 h 957"/>
                <a:gd name="T14" fmla="*/ 1148 w 1148"/>
                <a:gd name="T15" fmla="*/ 0 h 957"/>
                <a:gd name="T16" fmla="*/ 0 w 1148"/>
                <a:gd name="T17" fmla="*/ 0 h 9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48" h="957">
                  <a:moveTo>
                    <a:pt x="0" y="0"/>
                  </a:moveTo>
                  <a:lnTo>
                    <a:pt x="0" y="957"/>
                  </a:lnTo>
                  <a:lnTo>
                    <a:pt x="447" y="957"/>
                  </a:lnTo>
                  <a:lnTo>
                    <a:pt x="447" y="383"/>
                  </a:lnTo>
                  <a:lnTo>
                    <a:pt x="702" y="383"/>
                  </a:lnTo>
                  <a:lnTo>
                    <a:pt x="702" y="957"/>
                  </a:lnTo>
                  <a:lnTo>
                    <a:pt x="1148" y="957"/>
                  </a:lnTo>
                  <a:lnTo>
                    <a:pt x="1148"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700" dirty="0">
                <a:solidFill>
                  <a:schemeClr val="bg2"/>
                </a:solidFill>
              </a:endParaRPr>
            </a:p>
          </p:txBody>
        </p:sp>
        <p:sp>
          <p:nvSpPr>
            <p:cNvPr id="19" name="Freeform 7"/>
            <p:cNvSpPr>
              <a:spLocks/>
            </p:cNvSpPr>
            <p:nvPr userDrawn="1"/>
          </p:nvSpPr>
          <p:spPr bwMode="gray">
            <a:xfrm>
              <a:off x="3244" y="2097"/>
              <a:ext cx="428" cy="485"/>
            </a:xfrm>
            <a:custGeom>
              <a:avLst/>
              <a:gdLst>
                <a:gd name="T0" fmla="*/ 322 w 428"/>
                <a:gd name="T1" fmla="*/ 300 h 485"/>
                <a:gd name="T2" fmla="*/ 97 w 428"/>
                <a:gd name="T3" fmla="*/ 0 h 485"/>
                <a:gd name="T4" fmla="*/ 0 w 428"/>
                <a:gd name="T5" fmla="*/ 0 h 485"/>
                <a:gd name="T6" fmla="*/ 0 w 428"/>
                <a:gd name="T7" fmla="*/ 485 h 485"/>
                <a:gd name="T8" fmla="*/ 104 w 428"/>
                <a:gd name="T9" fmla="*/ 485 h 485"/>
                <a:gd name="T10" fmla="*/ 104 w 428"/>
                <a:gd name="T11" fmla="*/ 180 h 485"/>
                <a:gd name="T12" fmla="*/ 338 w 428"/>
                <a:gd name="T13" fmla="*/ 485 h 485"/>
                <a:gd name="T14" fmla="*/ 428 w 428"/>
                <a:gd name="T15" fmla="*/ 485 h 485"/>
                <a:gd name="T16" fmla="*/ 428 w 428"/>
                <a:gd name="T17" fmla="*/ 0 h 485"/>
                <a:gd name="T18" fmla="*/ 322 w 428"/>
                <a:gd name="T19" fmla="*/ 0 h 485"/>
                <a:gd name="T20" fmla="*/ 322 w 428"/>
                <a:gd name="T21" fmla="*/ 300 h 4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28" h="485">
                  <a:moveTo>
                    <a:pt x="322" y="300"/>
                  </a:moveTo>
                  <a:lnTo>
                    <a:pt x="97" y="0"/>
                  </a:lnTo>
                  <a:lnTo>
                    <a:pt x="0" y="0"/>
                  </a:lnTo>
                  <a:lnTo>
                    <a:pt x="0" y="485"/>
                  </a:lnTo>
                  <a:lnTo>
                    <a:pt x="104" y="485"/>
                  </a:lnTo>
                  <a:lnTo>
                    <a:pt x="104" y="180"/>
                  </a:lnTo>
                  <a:lnTo>
                    <a:pt x="338" y="485"/>
                  </a:lnTo>
                  <a:lnTo>
                    <a:pt x="428" y="485"/>
                  </a:lnTo>
                  <a:lnTo>
                    <a:pt x="428" y="0"/>
                  </a:lnTo>
                  <a:lnTo>
                    <a:pt x="322" y="0"/>
                  </a:lnTo>
                  <a:lnTo>
                    <a:pt x="322" y="30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700" dirty="0">
                <a:solidFill>
                  <a:schemeClr val="bg2"/>
                </a:solidFill>
              </a:endParaRPr>
            </a:p>
          </p:txBody>
        </p:sp>
        <p:sp>
          <p:nvSpPr>
            <p:cNvPr id="20" name="Freeform 8"/>
            <p:cNvSpPr>
              <a:spLocks noEditPoints="1"/>
            </p:cNvSpPr>
            <p:nvPr userDrawn="1"/>
          </p:nvSpPr>
          <p:spPr bwMode="gray">
            <a:xfrm>
              <a:off x="3721" y="2206"/>
              <a:ext cx="362" cy="385"/>
            </a:xfrm>
            <a:custGeom>
              <a:avLst/>
              <a:gdLst>
                <a:gd name="T0" fmla="*/ 77 w 153"/>
                <a:gd name="T1" fmla="*/ 0 h 163"/>
                <a:gd name="T2" fmla="*/ 0 w 153"/>
                <a:gd name="T3" fmla="*/ 81 h 163"/>
                <a:gd name="T4" fmla="*/ 0 w 153"/>
                <a:gd name="T5" fmla="*/ 82 h 163"/>
                <a:gd name="T6" fmla="*/ 81 w 153"/>
                <a:gd name="T7" fmla="*/ 163 h 163"/>
                <a:gd name="T8" fmla="*/ 145 w 153"/>
                <a:gd name="T9" fmla="*/ 133 h 163"/>
                <a:gd name="T10" fmla="*/ 120 w 153"/>
                <a:gd name="T11" fmla="*/ 111 h 163"/>
                <a:gd name="T12" fmla="*/ 82 w 153"/>
                <a:gd name="T13" fmla="*/ 127 h 163"/>
                <a:gd name="T14" fmla="*/ 44 w 153"/>
                <a:gd name="T15" fmla="*/ 97 h 163"/>
                <a:gd name="T16" fmla="*/ 152 w 153"/>
                <a:gd name="T17" fmla="*/ 97 h 163"/>
                <a:gd name="T18" fmla="*/ 153 w 153"/>
                <a:gd name="T19" fmla="*/ 85 h 163"/>
                <a:gd name="T20" fmla="*/ 77 w 153"/>
                <a:gd name="T21" fmla="*/ 0 h 163"/>
                <a:gd name="T22" fmla="*/ 43 w 153"/>
                <a:gd name="T23" fmla="*/ 69 h 163"/>
                <a:gd name="T24" fmla="*/ 77 w 153"/>
                <a:gd name="T25" fmla="*/ 36 h 163"/>
                <a:gd name="T26" fmla="*/ 110 w 153"/>
                <a:gd name="T27" fmla="*/ 69 h 163"/>
                <a:gd name="T28" fmla="*/ 43 w 153"/>
                <a:gd name="T29" fmla="*/ 69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3" h="163">
                  <a:moveTo>
                    <a:pt x="77" y="0"/>
                  </a:moveTo>
                  <a:cubicBezTo>
                    <a:pt x="32" y="0"/>
                    <a:pt x="0" y="37"/>
                    <a:pt x="0" y="81"/>
                  </a:cubicBezTo>
                  <a:cubicBezTo>
                    <a:pt x="0" y="82"/>
                    <a:pt x="0" y="82"/>
                    <a:pt x="0" y="82"/>
                  </a:cubicBezTo>
                  <a:cubicBezTo>
                    <a:pt x="0" y="130"/>
                    <a:pt x="35" y="163"/>
                    <a:pt x="81" y="163"/>
                  </a:cubicBezTo>
                  <a:cubicBezTo>
                    <a:pt x="110" y="163"/>
                    <a:pt x="131" y="152"/>
                    <a:pt x="145" y="133"/>
                  </a:cubicBezTo>
                  <a:cubicBezTo>
                    <a:pt x="120" y="111"/>
                    <a:pt x="120" y="111"/>
                    <a:pt x="120" y="111"/>
                  </a:cubicBezTo>
                  <a:cubicBezTo>
                    <a:pt x="108" y="122"/>
                    <a:pt x="97" y="127"/>
                    <a:pt x="82" y="127"/>
                  </a:cubicBezTo>
                  <a:cubicBezTo>
                    <a:pt x="62" y="127"/>
                    <a:pt x="48" y="117"/>
                    <a:pt x="44" y="97"/>
                  </a:cubicBezTo>
                  <a:cubicBezTo>
                    <a:pt x="152" y="97"/>
                    <a:pt x="152" y="97"/>
                    <a:pt x="152" y="97"/>
                  </a:cubicBezTo>
                  <a:cubicBezTo>
                    <a:pt x="153" y="93"/>
                    <a:pt x="153" y="88"/>
                    <a:pt x="153" y="85"/>
                  </a:cubicBezTo>
                  <a:cubicBezTo>
                    <a:pt x="153" y="41"/>
                    <a:pt x="129" y="0"/>
                    <a:pt x="77" y="0"/>
                  </a:cubicBezTo>
                  <a:close/>
                  <a:moveTo>
                    <a:pt x="43" y="69"/>
                  </a:moveTo>
                  <a:cubicBezTo>
                    <a:pt x="47" y="49"/>
                    <a:pt x="59" y="36"/>
                    <a:pt x="77" y="36"/>
                  </a:cubicBezTo>
                  <a:cubicBezTo>
                    <a:pt x="96" y="36"/>
                    <a:pt x="107" y="49"/>
                    <a:pt x="110" y="69"/>
                  </a:cubicBezTo>
                  <a:lnTo>
                    <a:pt x="43" y="69"/>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700" dirty="0">
                <a:solidFill>
                  <a:schemeClr val="bg2"/>
                </a:solidFill>
              </a:endParaRPr>
            </a:p>
          </p:txBody>
        </p:sp>
        <p:sp>
          <p:nvSpPr>
            <p:cNvPr id="21" name="Freeform 9"/>
            <p:cNvSpPr>
              <a:spLocks/>
            </p:cNvSpPr>
            <p:nvPr userDrawn="1"/>
          </p:nvSpPr>
          <p:spPr bwMode="gray">
            <a:xfrm>
              <a:off x="4104" y="2121"/>
              <a:ext cx="234" cy="468"/>
            </a:xfrm>
            <a:custGeom>
              <a:avLst/>
              <a:gdLst>
                <a:gd name="T0" fmla="*/ 63 w 99"/>
                <a:gd name="T1" fmla="*/ 0 h 198"/>
                <a:gd name="T2" fmla="*/ 18 w 99"/>
                <a:gd name="T3" fmla="*/ 0 h 198"/>
                <a:gd name="T4" fmla="*/ 18 w 99"/>
                <a:gd name="T5" fmla="*/ 39 h 198"/>
                <a:gd name="T6" fmla="*/ 0 w 99"/>
                <a:gd name="T7" fmla="*/ 39 h 198"/>
                <a:gd name="T8" fmla="*/ 0 w 99"/>
                <a:gd name="T9" fmla="*/ 77 h 198"/>
                <a:gd name="T10" fmla="*/ 18 w 99"/>
                <a:gd name="T11" fmla="*/ 77 h 198"/>
                <a:gd name="T12" fmla="*/ 18 w 99"/>
                <a:gd name="T13" fmla="*/ 151 h 198"/>
                <a:gd name="T14" fmla="*/ 64 w 99"/>
                <a:gd name="T15" fmla="*/ 198 h 198"/>
                <a:gd name="T16" fmla="*/ 99 w 99"/>
                <a:gd name="T17" fmla="*/ 189 h 198"/>
                <a:gd name="T18" fmla="*/ 99 w 99"/>
                <a:gd name="T19" fmla="*/ 153 h 198"/>
                <a:gd name="T20" fmla="*/ 77 w 99"/>
                <a:gd name="T21" fmla="*/ 159 h 198"/>
                <a:gd name="T22" fmla="*/ 63 w 99"/>
                <a:gd name="T23" fmla="*/ 144 h 198"/>
                <a:gd name="T24" fmla="*/ 63 w 99"/>
                <a:gd name="T25" fmla="*/ 77 h 198"/>
                <a:gd name="T26" fmla="*/ 99 w 99"/>
                <a:gd name="T27" fmla="*/ 77 h 198"/>
                <a:gd name="T28" fmla="*/ 99 w 99"/>
                <a:gd name="T29" fmla="*/ 39 h 198"/>
                <a:gd name="T30" fmla="*/ 63 w 99"/>
                <a:gd name="T31" fmla="*/ 39 h 198"/>
                <a:gd name="T32" fmla="*/ 63 w 99"/>
                <a:gd name="T33" fmla="*/ 0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9" h="198">
                  <a:moveTo>
                    <a:pt x="63" y="0"/>
                  </a:moveTo>
                  <a:cubicBezTo>
                    <a:pt x="18" y="0"/>
                    <a:pt x="18" y="0"/>
                    <a:pt x="18" y="0"/>
                  </a:cubicBezTo>
                  <a:cubicBezTo>
                    <a:pt x="18" y="39"/>
                    <a:pt x="18" y="39"/>
                    <a:pt x="18" y="39"/>
                  </a:cubicBezTo>
                  <a:cubicBezTo>
                    <a:pt x="0" y="39"/>
                    <a:pt x="0" y="39"/>
                    <a:pt x="0" y="39"/>
                  </a:cubicBezTo>
                  <a:cubicBezTo>
                    <a:pt x="0" y="77"/>
                    <a:pt x="0" y="77"/>
                    <a:pt x="0" y="77"/>
                  </a:cubicBezTo>
                  <a:cubicBezTo>
                    <a:pt x="18" y="77"/>
                    <a:pt x="18" y="77"/>
                    <a:pt x="18" y="77"/>
                  </a:cubicBezTo>
                  <a:cubicBezTo>
                    <a:pt x="18" y="151"/>
                    <a:pt x="18" y="151"/>
                    <a:pt x="18" y="151"/>
                  </a:cubicBezTo>
                  <a:cubicBezTo>
                    <a:pt x="18" y="187"/>
                    <a:pt x="37" y="198"/>
                    <a:pt x="64" y="198"/>
                  </a:cubicBezTo>
                  <a:cubicBezTo>
                    <a:pt x="79" y="198"/>
                    <a:pt x="89" y="194"/>
                    <a:pt x="99" y="189"/>
                  </a:cubicBezTo>
                  <a:cubicBezTo>
                    <a:pt x="99" y="153"/>
                    <a:pt x="99" y="153"/>
                    <a:pt x="99" y="153"/>
                  </a:cubicBezTo>
                  <a:cubicBezTo>
                    <a:pt x="92" y="157"/>
                    <a:pt x="85" y="159"/>
                    <a:pt x="77" y="159"/>
                  </a:cubicBezTo>
                  <a:cubicBezTo>
                    <a:pt x="67" y="159"/>
                    <a:pt x="63" y="154"/>
                    <a:pt x="63" y="144"/>
                  </a:cubicBezTo>
                  <a:cubicBezTo>
                    <a:pt x="63" y="77"/>
                    <a:pt x="63" y="77"/>
                    <a:pt x="63" y="77"/>
                  </a:cubicBezTo>
                  <a:cubicBezTo>
                    <a:pt x="99" y="77"/>
                    <a:pt x="99" y="77"/>
                    <a:pt x="99" y="77"/>
                  </a:cubicBezTo>
                  <a:cubicBezTo>
                    <a:pt x="99" y="39"/>
                    <a:pt x="99" y="39"/>
                    <a:pt x="99" y="39"/>
                  </a:cubicBezTo>
                  <a:cubicBezTo>
                    <a:pt x="63" y="39"/>
                    <a:pt x="63" y="39"/>
                    <a:pt x="63" y="39"/>
                  </a:cubicBezTo>
                  <a:lnTo>
                    <a:pt x="63"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700" dirty="0">
                <a:solidFill>
                  <a:schemeClr val="bg2"/>
                </a:solidFill>
              </a:endParaRPr>
            </a:p>
          </p:txBody>
        </p:sp>
        <p:sp>
          <p:nvSpPr>
            <p:cNvPr id="22" name="Freeform 10"/>
            <p:cNvSpPr>
              <a:spLocks noEditPoints="1"/>
            </p:cNvSpPr>
            <p:nvPr userDrawn="1"/>
          </p:nvSpPr>
          <p:spPr bwMode="gray">
            <a:xfrm>
              <a:off x="4886" y="2206"/>
              <a:ext cx="387" cy="487"/>
            </a:xfrm>
            <a:custGeom>
              <a:avLst/>
              <a:gdLst>
                <a:gd name="T0" fmla="*/ 93 w 164"/>
                <a:gd name="T1" fmla="*/ 0 h 206"/>
                <a:gd name="T2" fmla="*/ 44 w 164"/>
                <a:gd name="T3" fmla="*/ 26 h 206"/>
                <a:gd name="T4" fmla="*/ 44 w 164"/>
                <a:gd name="T5" fmla="*/ 3 h 206"/>
                <a:gd name="T6" fmla="*/ 0 w 164"/>
                <a:gd name="T7" fmla="*/ 3 h 206"/>
                <a:gd name="T8" fmla="*/ 0 w 164"/>
                <a:gd name="T9" fmla="*/ 206 h 206"/>
                <a:gd name="T10" fmla="*/ 44 w 164"/>
                <a:gd name="T11" fmla="*/ 206 h 206"/>
                <a:gd name="T12" fmla="*/ 44 w 164"/>
                <a:gd name="T13" fmla="*/ 139 h 206"/>
                <a:gd name="T14" fmla="*/ 93 w 164"/>
                <a:gd name="T15" fmla="*/ 162 h 206"/>
                <a:gd name="T16" fmla="*/ 164 w 164"/>
                <a:gd name="T17" fmla="*/ 81 h 206"/>
                <a:gd name="T18" fmla="*/ 164 w 164"/>
                <a:gd name="T19" fmla="*/ 81 h 206"/>
                <a:gd name="T20" fmla="*/ 93 w 164"/>
                <a:gd name="T21" fmla="*/ 0 h 206"/>
                <a:gd name="T22" fmla="*/ 120 w 164"/>
                <a:gd name="T23" fmla="*/ 81 h 206"/>
                <a:gd name="T24" fmla="*/ 81 w 164"/>
                <a:gd name="T25" fmla="*/ 124 h 206"/>
                <a:gd name="T26" fmla="*/ 44 w 164"/>
                <a:gd name="T27" fmla="*/ 81 h 206"/>
                <a:gd name="T28" fmla="*/ 44 w 164"/>
                <a:gd name="T29" fmla="*/ 81 h 206"/>
                <a:gd name="T30" fmla="*/ 81 w 164"/>
                <a:gd name="T31" fmla="*/ 38 h 206"/>
                <a:gd name="T32" fmla="*/ 120 w 164"/>
                <a:gd name="T33" fmla="*/ 81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4" h="206">
                  <a:moveTo>
                    <a:pt x="93" y="0"/>
                  </a:moveTo>
                  <a:cubicBezTo>
                    <a:pt x="70" y="0"/>
                    <a:pt x="55" y="11"/>
                    <a:pt x="44" y="26"/>
                  </a:cubicBezTo>
                  <a:cubicBezTo>
                    <a:pt x="44" y="3"/>
                    <a:pt x="44" y="3"/>
                    <a:pt x="44" y="3"/>
                  </a:cubicBezTo>
                  <a:cubicBezTo>
                    <a:pt x="0" y="3"/>
                    <a:pt x="0" y="3"/>
                    <a:pt x="0" y="3"/>
                  </a:cubicBezTo>
                  <a:cubicBezTo>
                    <a:pt x="0" y="206"/>
                    <a:pt x="0" y="206"/>
                    <a:pt x="0" y="206"/>
                  </a:cubicBezTo>
                  <a:cubicBezTo>
                    <a:pt x="44" y="206"/>
                    <a:pt x="44" y="206"/>
                    <a:pt x="44" y="206"/>
                  </a:cubicBezTo>
                  <a:cubicBezTo>
                    <a:pt x="44" y="139"/>
                    <a:pt x="44" y="139"/>
                    <a:pt x="44" y="139"/>
                  </a:cubicBezTo>
                  <a:cubicBezTo>
                    <a:pt x="55" y="151"/>
                    <a:pt x="69" y="162"/>
                    <a:pt x="93" y="162"/>
                  </a:cubicBezTo>
                  <a:cubicBezTo>
                    <a:pt x="130" y="162"/>
                    <a:pt x="164" y="133"/>
                    <a:pt x="164" y="81"/>
                  </a:cubicBezTo>
                  <a:cubicBezTo>
                    <a:pt x="164" y="81"/>
                    <a:pt x="164" y="81"/>
                    <a:pt x="164" y="81"/>
                  </a:cubicBezTo>
                  <a:cubicBezTo>
                    <a:pt x="164" y="29"/>
                    <a:pt x="129" y="0"/>
                    <a:pt x="93" y="0"/>
                  </a:cubicBezTo>
                  <a:close/>
                  <a:moveTo>
                    <a:pt x="120" y="81"/>
                  </a:moveTo>
                  <a:cubicBezTo>
                    <a:pt x="120" y="108"/>
                    <a:pt x="102" y="124"/>
                    <a:pt x="81" y="124"/>
                  </a:cubicBezTo>
                  <a:cubicBezTo>
                    <a:pt x="61" y="124"/>
                    <a:pt x="44" y="107"/>
                    <a:pt x="44" y="81"/>
                  </a:cubicBezTo>
                  <a:cubicBezTo>
                    <a:pt x="44" y="81"/>
                    <a:pt x="44" y="81"/>
                    <a:pt x="44" y="81"/>
                  </a:cubicBezTo>
                  <a:cubicBezTo>
                    <a:pt x="44" y="55"/>
                    <a:pt x="61" y="38"/>
                    <a:pt x="81" y="38"/>
                  </a:cubicBezTo>
                  <a:cubicBezTo>
                    <a:pt x="102" y="38"/>
                    <a:pt x="120" y="55"/>
                    <a:pt x="120" y="81"/>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700" dirty="0">
                <a:solidFill>
                  <a:schemeClr val="bg2"/>
                </a:solidFill>
              </a:endParaRPr>
            </a:p>
          </p:txBody>
        </p:sp>
        <p:sp>
          <p:nvSpPr>
            <p:cNvPr id="23" name="Freeform 11"/>
            <p:cNvSpPr>
              <a:spLocks noEditPoints="1"/>
            </p:cNvSpPr>
            <p:nvPr userDrawn="1"/>
          </p:nvSpPr>
          <p:spPr bwMode="gray">
            <a:xfrm>
              <a:off x="5316" y="2206"/>
              <a:ext cx="385" cy="487"/>
            </a:xfrm>
            <a:custGeom>
              <a:avLst/>
              <a:gdLst>
                <a:gd name="T0" fmla="*/ 92 w 163"/>
                <a:gd name="T1" fmla="*/ 0 h 206"/>
                <a:gd name="T2" fmla="*/ 44 w 163"/>
                <a:gd name="T3" fmla="*/ 26 h 206"/>
                <a:gd name="T4" fmla="*/ 44 w 163"/>
                <a:gd name="T5" fmla="*/ 3 h 206"/>
                <a:gd name="T6" fmla="*/ 0 w 163"/>
                <a:gd name="T7" fmla="*/ 3 h 206"/>
                <a:gd name="T8" fmla="*/ 0 w 163"/>
                <a:gd name="T9" fmla="*/ 206 h 206"/>
                <a:gd name="T10" fmla="*/ 44 w 163"/>
                <a:gd name="T11" fmla="*/ 206 h 206"/>
                <a:gd name="T12" fmla="*/ 44 w 163"/>
                <a:gd name="T13" fmla="*/ 139 h 206"/>
                <a:gd name="T14" fmla="*/ 92 w 163"/>
                <a:gd name="T15" fmla="*/ 162 h 206"/>
                <a:gd name="T16" fmla="*/ 163 w 163"/>
                <a:gd name="T17" fmla="*/ 81 h 206"/>
                <a:gd name="T18" fmla="*/ 163 w 163"/>
                <a:gd name="T19" fmla="*/ 81 h 206"/>
                <a:gd name="T20" fmla="*/ 92 w 163"/>
                <a:gd name="T21" fmla="*/ 0 h 206"/>
                <a:gd name="T22" fmla="*/ 119 w 163"/>
                <a:gd name="T23" fmla="*/ 81 h 206"/>
                <a:gd name="T24" fmla="*/ 81 w 163"/>
                <a:gd name="T25" fmla="*/ 124 h 206"/>
                <a:gd name="T26" fmla="*/ 43 w 163"/>
                <a:gd name="T27" fmla="*/ 81 h 206"/>
                <a:gd name="T28" fmla="*/ 43 w 163"/>
                <a:gd name="T29" fmla="*/ 81 h 206"/>
                <a:gd name="T30" fmla="*/ 81 w 163"/>
                <a:gd name="T31" fmla="*/ 38 h 206"/>
                <a:gd name="T32" fmla="*/ 119 w 163"/>
                <a:gd name="T33" fmla="*/ 81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3" h="206">
                  <a:moveTo>
                    <a:pt x="92" y="0"/>
                  </a:moveTo>
                  <a:cubicBezTo>
                    <a:pt x="69" y="0"/>
                    <a:pt x="55" y="11"/>
                    <a:pt x="44" y="26"/>
                  </a:cubicBezTo>
                  <a:cubicBezTo>
                    <a:pt x="44" y="3"/>
                    <a:pt x="44" y="3"/>
                    <a:pt x="44" y="3"/>
                  </a:cubicBezTo>
                  <a:cubicBezTo>
                    <a:pt x="0" y="3"/>
                    <a:pt x="0" y="3"/>
                    <a:pt x="0" y="3"/>
                  </a:cubicBezTo>
                  <a:cubicBezTo>
                    <a:pt x="0" y="206"/>
                    <a:pt x="0" y="206"/>
                    <a:pt x="0" y="206"/>
                  </a:cubicBezTo>
                  <a:cubicBezTo>
                    <a:pt x="44" y="206"/>
                    <a:pt x="44" y="206"/>
                    <a:pt x="44" y="206"/>
                  </a:cubicBezTo>
                  <a:cubicBezTo>
                    <a:pt x="44" y="139"/>
                    <a:pt x="44" y="139"/>
                    <a:pt x="44" y="139"/>
                  </a:cubicBezTo>
                  <a:cubicBezTo>
                    <a:pt x="54" y="151"/>
                    <a:pt x="69" y="162"/>
                    <a:pt x="92" y="162"/>
                  </a:cubicBezTo>
                  <a:cubicBezTo>
                    <a:pt x="129" y="162"/>
                    <a:pt x="163" y="133"/>
                    <a:pt x="163" y="81"/>
                  </a:cubicBezTo>
                  <a:cubicBezTo>
                    <a:pt x="163" y="81"/>
                    <a:pt x="163" y="81"/>
                    <a:pt x="163" y="81"/>
                  </a:cubicBezTo>
                  <a:cubicBezTo>
                    <a:pt x="163" y="29"/>
                    <a:pt x="129" y="0"/>
                    <a:pt x="92" y="0"/>
                  </a:cubicBezTo>
                  <a:close/>
                  <a:moveTo>
                    <a:pt x="119" y="81"/>
                  </a:moveTo>
                  <a:cubicBezTo>
                    <a:pt x="119" y="108"/>
                    <a:pt x="102" y="124"/>
                    <a:pt x="81" y="124"/>
                  </a:cubicBezTo>
                  <a:cubicBezTo>
                    <a:pt x="60" y="124"/>
                    <a:pt x="43" y="107"/>
                    <a:pt x="43" y="81"/>
                  </a:cubicBezTo>
                  <a:cubicBezTo>
                    <a:pt x="43" y="81"/>
                    <a:pt x="43" y="81"/>
                    <a:pt x="43" y="81"/>
                  </a:cubicBezTo>
                  <a:cubicBezTo>
                    <a:pt x="43" y="55"/>
                    <a:pt x="60" y="38"/>
                    <a:pt x="81" y="38"/>
                  </a:cubicBezTo>
                  <a:cubicBezTo>
                    <a:pt x="102" y="38"/>
                    <a:pt x="119" y="55"/>
                    <a:pt x="119" y="81"/>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700" dirty="0">
                <a:solidFill>
                  <a:schemeClr val="bg2"/>
                </a:solidFill>
              </a:endParaRPr>
            </a:p>
          </p:txBody>
        </p:sp>
        <p:sp>
          <p:nvSpPr>
            <p:cNvPr id="24" name="Freeform 12"/>
            <p:cNvSpPr>
              <a:spLocks noEditPoints="1"/>
            </p:cNvSpPr>
            <p:nvPr userDrawn="1"/>
          </p:nvSpPr>
          <p:spPr bwMode="gray">
            <a:xfrm>
              <a:off x="4364" y="2097"/>
              <a:ext cx="496" cy="485"/>
            </a:xfrm>
            <a:custGeom>
              <a:avLst/>
              <a:gdLst>
                <a:gd name="T0" fmla="*/ 201 w 496"/>
                <a:gd name="T1" fmla="*/ 0 h 485"/>
                <a:gd name="T2" fmla="*/ 0 w 496"/>
                <a:gd name="T3" fmla="*/ 485 h 485"/>
                <a:gd name="T4" fmla="*/ 109 w 496"/>
                <a:gd name="T5" fmla="*/ 485 h 485"/>
                <a:gd name="T6" fmla="*/ 151 w 496"/>
                <a:gd name="T7" fmla="*/ 376 h 485"/>
                <a:gd name="T8" fmla="*/ 343 w 496"/>
                <a:gd name="T9" fmla="*/ 376 h 485"/>
                <a:gd name="T10" fmla="*/ 385 w 496"/>
                <a:gd name="T11" fmla="*/ 485 h 485"/>
                <a:gd name="T12" fmla="*/ 496 w 496"/>
                <a:gd name="T13" fmla="*/ 485 h 485"/>
                <a:gd name="T14" fmla="*/ 295 w 496"/>
                <a:gd name="T15" fmla="*/ 0 h 485"/>
                <a:gd name="T16" fmla="*/ 201 w 496"/>
                <a:gd name="T17" fmla="*/ 0 h 485"/>
                <a:gd name="T18" fmla="*/ 182 w 496"/>
                <a:gd name="T19" fmla="*/ 284 h 485"/>
                <a:gd name="T20" fmla="*/ 246 w 496"/>
                <a:gd name="T21" fmla="*/ 128 h 485"/>
                <a:gd name="T22" fmla="*/ 309 w 496"/>
                <a:gd name="T23" fmla="*/ 284 h 485"/>
                <a:gd name="T24" fmla="*/ 182 w 496"/>
                <a:gd name="T25" fmla="*/ 284 h 4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96" h="485">
                  <a:moveTo>
                    <a:pt x="201" y="0"/>
                  </a:moveTo>
                  <a:lnTo>
                    <a:pt x="0" y="485"/>
                  </a:lnTo>
                  <a:lnTo>
                    <a:pt x="109" y="485"/>
                  </a:lnTo>
                  <a:lnTo>
                    <a:pt x="151" y="376"/>
                  </a:lnTo>
                  <a:lnTo>
                    <a:pt x="343" y="376"/>
                  </a:lnTo>
                  <a:lnTo>
                    <a:pt x="385" y="485"/>
                  </a:lnTo>
                  <a:lnTo>
                    <a:pt x="496" y="485"/>
                  </a:lnTo>
                  <a:lnTo>
                    <a:pt x="295" y="0"/>
                  </a:lnTo>
                  <a:lnTo>
                    <a:pt x="201" y="0"/>
                  </a:lnTo>
                  <a:close/>
                  <a:moveTo>
                    <a:pt x="182" y="284"/>
                  </a:moveTo>
                  <a:lnTo>
                    <a:pt x="246" y="128"/>
                  </a:lnTo>
                  <a:lnTo>
                    <a:pt x="309" y="284"/>
                  </a:lnTo>
                  <a:lnTo>
                    <a:pt x="182" y="284"/>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700" dirty="0">
                <a:solidFill>
                  <a:schemeClr val="bg2"/>
                </a:solidFill>
              </a:endParaRPr>
            </a:p>
          </p:txBody>
        </p:sp>
        <p:sp>
          <p:nvSpPr>
            <p:cNvPr id="25" name="Freeform 13"/>
            <p:cNvSpPr>
              <a:spLocks noEditPoints="1"/>
            </p:cNvSpPr>
            <p:nvPr userDrawn="1"/>
          </p:nvSpPr>
          <p:spPr bwMode="gray">
            <a:xfrm>
              <a:off x="5758" y="2232"/>
              <a:ext cx="52" cy="71"/>
            </a:xfrm>
            <a:custGeom>
              <a:avLst/>
              <a:gdLst>
                <a:gd name="T0" fmla="*/ 19 w 22"/>
                <a:gd name="T1" fmla="*/ 15 h 30"/>
                <a:gd name="T2" fmla="*/ 22 w 22"/>
                <a:gd name="T3" fmla="*/ 9 h 30"/>
                <a:gd name="T4" fmla="*/ 19 w 22"/>
                <a:gd name="T5" fmla="*/ 3 h 30"/>
                <a:gd name="T6" fmla="*/ 11 w 22"/>
                <a:gd name="T7" fmla="*/ 0 h 30"/>
                <a:gd name="T8" fmla="*/ 0 w 22"/>
                <a:gd name="T9" fmla="*/ 0 h 30"/>
                <a:gd name="T10" fmla="*/ 0 w 22"/>
                <a:gd name="T11" fmla="*/ 30 h 30"/>
                <a:gd name="T12" fmla="*/ 4 w 22"/>
                <a:gd name="T13" fmla="*/ 30 h 30"/>
                <a:gd name="T14" fmla="*/ 4 w 22"/>
                <a:gd name="T15" fmla="*/ 17 h 30"/>
                <a:gd name="T16" fmla="*/ 9 w 22"/>
                <a:gd name="T17" fmla="*/ 17 h 30"/>
                <a:gd name="T18" fmla="*/ 17 w 22"/>
                <a:gd name="T19" fmla="*/ 30 h 30"/>
                <a:gd name="T20" fmla="*/ 22 w 22"/>
                <a:gd name="T21" fmla="*/ 30 h 30"/>
                <a:gd name="T22" fmla="*/ 14 w 22"/>
                <a:gd name="T23" fmla="*/ 17 h 30"/>
                <a:gd name="T24" fmla="*/ 19 w 22"/>
                <a:gd name="T25" fmla="*/ 15 h 30"/>
                <a:gd name="T26" fmla="*/ 9 w 22"/>
                <a:gd name="T27" fmla="*/ 14 h 30"/>
                <a:gd name="T28" fmla="*/ 4 w 22"/>
                <a:gd name="T29" fmla="*/ 14 h 30"/>
                <a:gd name="T30" fmla="*/ 4 w 22"/>
                <a:gd name="T31" fmla="*/ 4 h 30"/>
                <a:gd name="T32" fmla="*/ 10 w 22"/>
                <a:gd name="T33" fmla="*/ 4 h 30"/>
                <a:gd name="T34" fmla="*/ 13 w 22"/>
                <a:gd name="T35" fmla="*/ 4 h 30"/>
                <a:gd name="T36" fmla="*/ 15 w 22"/>
                <a:gd name="T37" fmla="*/ 5 h 30"/>
                <a:gd name="T38" fmla="*/ 16 w 22"/>
                <a:gd name="T39" fmla="*/ 6 h 30"/>
                <a:gd name="T40" fmla="*/ 17 w 22"/>
                <a:gd name="T41" fmla="*/ 9 h 30"/>
                <a:gd name="T42" fmla="*/ 16 w 22"/>
                <a:gd name="T43" fmla="*/ 12 h 30"/>
                <a:gd name="T44" fmla="*/ 15 w 22"/>
                <a:gd name="T45" fmla="*/ 13 h 30"/>
                <a:gd name="T46" fmla="*/ 12 w 22"/>
                <a:gd name="T47" fmla="*/ 14 h 30"/>
                <a:gd name="T48" fmla="*/ 9 w 22"/>
                <a:gd name="T49" fmla="*/ 1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30">
                  <a:moveTo>
                    <a:pt x="19" y="15"/>
                  </a:moveTo>
                  <a:cubicBezTo>
                    <a:pt x="21" y="14"/>
                    <a:pt x="22" y="12"/>
                    <a:pt x="22" y="9"/>
                  </a:cubicBezTo>
                  <a:cubicBezTo>
                    <a:pt x="22" y="6"/>
                    <a:pt x="21" y="4"/>
                    <a:pt x="19" y="3"/>
                  </a:cubicBezTo>
                  <a:cubicBezTo>
                    <a:pt x="17" y="1"/>
                    <a:pt x="15" y="0"/>
                    <a:pt x="11" y="0"/>
                  </a:cubicBezTo>
                  <a:cubicBezTo>
                    <a:pt x="0" y="0"/>
                    <a:pt x="0" y="0"/>
                    <a:pt x="0" y="0"/>
                  </a:cubicBezTo>
                  <a:cubicBezTo>
                    <a:pt x="0" y="30"/>
                    <a:pt x="0" y="30"/>
                    <a:pt x="0" y="30"/>
                  </a:cubicBezTo>
                  <a:cubicBezTo>
                    <a:pt x="4" y="30"/>
                    <a:pt x="4" y="30"/>
                    <a:pt x="4" y="30"/>
                  </a:cubicBezTo>
                  <a:cubicBezTo>
                    <a:pt x="4" y="17"/>
                    <a:pt x="4" y="17"/>
                    <a:pt x="4" y="17"/>
                  </a:cubicBezTo>
                  <a:cubicBezTo>
                    <a:pt x="9" y="17"/>
                    <a:pt x="9" y="17"/>
                    <a:pt x="9" y="17"/>
                  </a:cubicBezTo>
                  <a:cubicBezTo>
                    <a:pt x="17" y="30"/>
                    <a:pt x="17" y="30"/>
                    <a:pt x="17" y="30"/>
                  </a:cubicBezTo>
                  <a:cubicBezTo>
                    <a:pt x="22" y="30"/>
                    <a:pt x="22" y="30"/>
                    <a:pt x="22" y="30"/>
                  </a:cubicBezTo>
                  <a:cubicBezTo>
                    <a:pt x="14" y="17"/>
                    <a:pt x="14" y="17"/>
                    <a:pt x="14" y="17"/>
                  </a:cubicBezTo>
                  <a:cubicBezTo>
                    <a:pt x="16" y="17"/>
                    <a:pt x="18" y="16"/>
                    <a:pt x="19" y="15"/>
                  </a:cubicBezTo>
                  <a:close/>
                  <a:moveTo>
                    <a:pt x="9" y="14"/>
                  </a:moveTo>
                  <a:cubicBezTo>
                    <a:pt x="4" y="14"/>
                    <a:pt x="4" y="14"/>
                    <a:pt x="4" y="14"/>
                  </a:cubicBezTo>
                  <a:cubicBezTo>
                    <a:pt x="4" y="4"/>
                    <a:pt x="4" y="4"/>
                    <a:pt x="4" y="4"/>
                  </a:cubicBezTo>
                  <a:cubicBezTo>
                    <a:pt x="10" y="4"/>
                    <a:pt x="10" y="4"/>
                    <a:pt x="10" y="4"/>
                  </a:cubicBezTo>
                  <a:cubicBezTo>
                    <a:pt x="11" y="4"/>
                    <a:pt x="12" y="4"/>
                    <a:pt x="13" y="4"/>
                  </a:cubicBezTo>
                  <a:cubicBezTo>
                    <a:pt x="14" y="4"/>
                    <a:pt x="14" y="5"/>
                    <a:pt x="15" y="5"/>
                  </a:cubicBezTo>
                  <a:cubicBezTo>
                    <a:pt x="16" y="5"/>
                    <a:pt x="16" y="6"/>
                    <a:pt x="16" y="6"/>
                  </a:cubicBezTo>
                  <a:cubicBezTo>
                    <a:pt x="17" y="7"/>
                    <a:pt x="17" y="8"/>
                    <a:pt x="17" y="9"/>
                  </a:cubicBezTo>
                  <a:cubicBezTo>
                    <a:pt x="17" y="10"/>
                    <a:pt x="17" y="11"/>
                    <a:pt x="16" y="12"/>
                  </a:cubicBezTo>
                  <a:cubicBezTo>
                    <a:pt x="16" y="12"/>
                    <a:pt x="15" y="13"/>
                    <a:pt x="15" y="13"/>
                  </a:cubicBezTo>
                  <a:cubicBezTo>
                    <a:pt x="14" y="13"/>
                    <a:pt x="13" y="13"/>
                    <a:pt x="12" y="14"/>
                  </a:cubicBezTo>
                  <a:cubicBezTo>
                    <a:pt x="11" y="14"/>
                    <a:pt x="10" y="14"/>
                    <a:pt x="9" y="14"/>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700" dirty="0">
                <a:solidFill>
                  <a:schemeClr val="bg2"/>
                </a:solidFill>
              </a:endParaRPr>
            </a:p>
          </p:txBody>
        </p:sp>
        <p:sp>
          <p:nvSpPr>
            <p:cNvPr id="26" name="Freeform 14"/>
            <p:cNvSpPr>
              <a:spLocks noEditPoints="1"/>
            </p:cNvSpPr>
            <p:nvPr userDrawn="1"/>
          </p:nvSpPr>
          <p:spPr bwMode="gray">
            <a:xfrm>
              <a:off x="5720" y="2208"/>
              <a:ext cx="120" cy="121"/>
            </a:xfrm>
            <a:custGeom>
              <a:avLst/>
              <a:gdLst>
                <a:gd name="T0" fmla="*/ 49 w 51"/>
                <a:gd name="T1" fmla="*/ 15 h 51"/>
                <a:gd name="T2" fmla="*/ 44 w 51"/>
                <a:gd name="T3" fmla="*/ 7 h 51"/>
                <a:gd name="T4" fmla="*/ 35 w 51"/>
                <a:gd name="T5" fmla="*/ 2 h 51"/>
                <a:gd name="T6" fmla="*/ 26 w 51"/>
                <a:gd name="T7" fmla="*/ 0 h 51"/>
                <a:gd name="T8" fmla="*/ 16 w 51"/>
                <a:gd name="T9" fmla="*/ 2 h 51"/>
                <a:gd name="T10" fmla="*/ 8 w 51"/>
                <a:gd name="T11" fmla="*/ 7 h 51"/>
                <a:gd name="T12" fmla="*/ 2 w 51"/>
                <a:gd name="T13" fmla="*/ 15 h 51"/>
                <a:gd name="T14" fmla="*/ 0 w 51"/>
                <a:gd name="T15" fmla="*/ 25 h 51"/>
                <a:gd name="T16" fmla="*/ 2 w 51"/>
                <a:gd name="T17" fmla="*/ 35 h 51"/>
                <a:gd name="T18" fmla="*/ 8 w 51"/>
                <a:gd name="T19" fmla="*/ 44 h 51"/>
                <a:gd name="T20" fmla="*/ 16 w 51"/>
                <a:gd name="T21" fmla="*/ 49 h 51"/>
                <a:gd name="T22" fmla="*/ 26 w 51"/>
                <a:gd name="T23" fmla="*/ 51 h 51"/>
                <a:gd name="T24" fmla="*/ 35 w 51"/>
                <a:gd name="T25" fmla="*/ 49 h 51"/>
                <a:gd name="T26" fmla="*/ 44 w 51"/>
                <a:gd name="T27" fmla="*/ 44 h 51"/>
                <a:gd name="T28" fmla="*/ 49 w 51"/>
                <a:gd name="T29" fmla="*/ 35 h 51"/>
                <a:gd name="T30" fmla="*/ 51 w 51"/>
                <a:gd name="T31" fmla="*/ 25 h 51"/>
                <a:gd name="T32" fmla="*/ 49 w 51"/>
                <a:gd name="T33" fmla="*/ 15 h 51"/>
                <a:gd name="T34" fmla="*/ 45 w 51"/>
                <a:gd name="T35" fmla="*/ 34 h 51"/>
                <a:gd name="T36" fmla="*/ 41 w 51"/>
                <a:gd name="T37" fmla="*/ 41 h 51"/>
                <a:gd name="T38" fmla="*/ 34 w 51"/>
                <a:gd name="T39" fmla="*/ 45 h 51"/>
                <a:gd name="T40" fmla="*/ 26 w 51"/>
                <a:gd name="T41" fmla="*/ 47 h 51"/>
                <a:gd name="T42" fmla="*/ 17 w 51"/>
                <a:gd name="T43" fmla="*/ 45 h 51"/>
                <a:gd name="T44" fmla="*/ 11 w 51"/>
                <a:gd name="T45" fmla="*/ 41 h 51"/>
                <a:gd name="T46" fmla="*/ 6 w 51"/>
                <a:gd name="T47" fmla="*/ 34 h 51"/>
                <a:gd name="T48" fmla="*/ 5 w 51"/>
                <a:gd name="T49" fmla="*/ 25 h 51"/>
                <a:gd name="T50" fmla="*/ 6 w 51"/>
                <a:gd name="T51" fmla="*/ 17 h 51"/>
                <a:gd name="T52" fmla="*/ 11 w 51"/>
                <a:gd name="T53" fmla="*/ 10 h 51"/>
                <a:gd name="T54" fmla="*/ 17 w 51"/>
                <a:gd name="T55" fmla="*/ 5 h 51"/>
                <a:gd name="T56" fmla="*/ 26 w 51"/>
                <a:gd name="T57" fmla="*/ 4 h 51"/>
                <a:gd name="T58" fmla="*/ 34 w 51"/>
                <a:gd name="T59" fmla="*/ 5 h 51"/>
                <a:gd name="T60" fmla="*/ 41 w 51"/>
                <a:gd name="T61" fmla="*/ 10 h 51"/>
                <a:gd name="T62" fmla="*/ 45 w 51"/>
                <a:gd name="T63" fmla="*/ 17 h 51"/>
                <a:gd name="T64" fmla="*/ 47 w 51"/>
                <a:gd name="T65" fmla="*/ 25 h 51"/>
                <a:gd name="T66" fmla="*/ 45 w 51"/>
                <a:gd name="T67" fmla="*/ 34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1" h="51">
                  <a:moveTo>
                    <a:pt x="49" y="15"/>
                  </a:moveTo>
                  <a:cubicBezTo>
                    <a:pt x="48" y="12"/>
                    <a:pt x="46" y="9"/>
                    <a:pt x="44" y="7"/>
                  </a:cubicBezTo>
                  <a:cubicBezTo>
                    <a:pt x="41" y="5"/>
                    <a:pt x="39" y="3"/>
                    <a:pt x="35" y="2"/>
                  </a:cubicBezTo>
                  <a:cubicBezTo>
                    <a:pt x="32" y="0"/>
                    <a:pt x="29" y="0"/>
                    <a:pt x="26" y="0"/>
                  </a:cubicBezTo>
                  <a:cubicBezTo>
                    <a:pt x="22" y="0"/>
                    <a:pt x="19" y="0"/>
                    <a:pt x="16" y="2"/>
                  </a:cubicBezTo>
                  <a:cubicBezTo>
                    <a:pt x="13" y="3"/>
                    <a:pt x="10" y="5"/>
                    <a:pt x="8" y="7"/>
                  </a:cubicBezTo>
                  <a:cubicBezTo>
                    <a:pt x="5" y="9"/>
                    <a:pt x="3" y="12"/>
                    <a:pt x="2" y="15"/>
                  </a:cubicBezTo>
                  <a:cubicBezTo>
                    <a:pt x="1" y="18"/>
                    <a:pt x="0" y="22"/>
                    <a:pt x="0" y="25"/>
                  </a:cubicBezTo>
                  <a:cubicBezTo>
                    <a:pt x="0" y="29"/>
                    <a:pt x="1" y="32"/>
                    <a:pt x="2" y="35"/>
                  </a:cubicBezTo>
                  <a:cubicBezTo>
                    <a:pt x="3" y="39"/>
                    <a:pt x="5" y="41"/>
                    <a:pt x="8" y="44"/>
                  </a:cubicBezTo>
                  <a:cubicBezTo>
                    <a:pt x="10" y="46"/>
                    <a:pt x="13" y="48"/>
                    <a:pt x="16" y="49"/>
                  </a:cubicBezTo>
                  <a:cubicBezTo>
                    <a:pt x="19" y="50"/>
                    <a:pt x="22" y="51"/>
                    <a:pt x="26" y="51"/>
                  </a:cubicBezTo>
                  <a:cubicBezTo>
                    <a:pt x="29" y="51"/>
                    <a:pt x="32" y="50"/>
                    <a:pt x="35" y="49"/>
                  </a:cubicBezTo>
                  <a:cubicBezTo>
                    <a:pt x="39" y="48"/>
                    <a:pt x="41" y="46"/>
                    <a:pt x="44" y="44"/>
                  </a:cubicBezTo>
                  <a:cubicBezTo>
                    <a:pt x="46" y="41"/>
                    <a:pt x="48" y="39"/>
                    <a:pt x="49" y="35"/>
                  </a:cubicBezTo>
                  <a:cubicBezTo>
                    <a:pt x="51" y="32"/>
                    <a:pt x="51" y="29"/>
                    <a:pt x="51" y="25"/>
                  </a:cubicBezTo>
                  <a:cubicBezTo>
                    <a:pt x="51" y="22"/>
                    <a:pt x="51" y="18"/>
                    <a:pt x="49" y="15"/>
                  </a:cubicBezTo>
                  <a:close/>
                  <a:moveTo>
                    <a:pt x="45" y="34"/>
                  </a:moveTo>
                  <a:cubicBezTo>
                    <a:pt x="44" y="37"/>
                    <a:pt x="42" y="39"/>
                    <a:pt x="41" y="41"/>
                  </a:cubicBezTo>
                  <a:cubicBezTo>
                    <a:pt x="39" y="43"/>
                    <a:pt x="36" y="44"/>
                    <a:pt x="34" y="45"/>
                  </a:cubicBezTo>
                  <a:cubicBezTo>
                    <a:pt x="31" y="47"/>
                    <a:pt x="29" y="47"/>
                    <a:pt x="26" y="47"/>
                  </a:cubicBezTo>
                  <a:cubicBezTo>
                    <a:pt x="23" y="47"/>
                    <a:pt x="20" y="47"/>
                    <a:pt x="17" y="45"/>
                  </a:cubicBezTo>
                  <a:cubicBezTo>
                    <a:pt x="15" y="44"/>
                    <a:pt x="12" y="43"/>
                    <a:pt x="11" y="41"/>
                  </a:cubicBezTo>
                  <a:cubicBezTo>
                    <a:pt x="9" y="39"/>
                    <a:pt x="7" y="37"/>
                    <a:pt x="6" y="34"/>
                  </a:cubicBezTo>
                  <a:cubicBezTo>
                    <a:pt x="5" y="31"/>
                    <a:pt x="5" y="28"/>
                    <a:pt x="5" y="25"/>
                  </a:cubicBezTo>
                  <a:cubicBezTo>
                    <a:pt x="5" y="22"/>
                    <a:pt x="5" y="19"/>
                    <a:pt x="6" y="17"/>
                  </a:cubicBezTo>
                  <a:cubicBezTo>
                    <a:pt x="7" y="14"/>
                    <a:pt x="9" y="12"/>
                    <a:pt x="11" y="10"/>
                  </a:cubicBezTo>
                  <a:cubicBezTo>
                    <a:pt x="12" y="8"/>
                    <a:pt x="15" y="6"/>
                    <a:pt x="17" y="5"/>
                  </a:cubicBezTo>
                  <a:cubicBezTo>
                    <a:pt x="20" y="4"/>
                    <a:pt x="23" y="4"/>
                    <a:pt x="26" y="4"/>
                  </a:cubicBezTo>
                  <a:cubicBezTo>
                    <a:pt x="29" y="4"/>
                    <a:pt x="31" y="4"/>
                    <a:pt x="34" y="5"/>
                  </a:cubicBezTo>
                  <a:cubicBezTo>
                    <a:pt x="36" y="6"/>
                    <a:pt x="39" y="8"/>
                    <a:pt x="41" y="10"/>
                  </a:cubicBezTo>
                  <a:cubicBezTo>
                    <a:pt x="42" y="12"/>
                    <a:pt x="44" y="14"/>
                    <a:pt x="45" y="17"/>
                  </a:cubicBezTo>
                  <a:cubicBezTo>
                    <a:pt x="46" y="19"/>
                    <a:pt x="47" y="22"/>
                    <a:pt x="47" y="25"/>
                  </a:cubicBezTo>
                  <a:cubicBezTo>
                    <a:pt x="47" y="28"/>
                    <a:pt x="46" y="31"/>
                    <a:pt x="45" y="34"/>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700" dirty="0">
                <a:solidFill>
                  <a:schemeClr val="bg2"/>
                </a:solidFill>
              </a:endParaRPr>
            </a:p>
          </p:txBody>
        </p:sp>
      </p:grpSp>
      <p:sp>
        <p:nvSpPr>
          <p:cNvPr id="27" name="Footer Placeholder 3"/>
          <p:cNvSpPr>
            <a:spLocks noGrp="1"/>
          </p:cNvSpPr>
          <p:nvPr>
            <p:ph type="ftr" sz="quarter" idx="2"/>
          </p:nvPr>
        </p:nvSpPr>
        <p:spPr>
          <a:xfrm>
            <a:off x="742249" y="8868333"/>
            <a:ext cx="4906171" cy="107722"/>
          </a:xfrm>
          <a:prstGeom prst="rect">
            <a:avLst/>
          </a:prstGeom>
        </p:spPr>
        <p:txBody>
          <a:bodyPr vert="horz" wrap="square" lIns="0" tIns="0" rIns="0" bIns="0" rtlCol="0" anchor="ctr">
            <a:spAutoFit/>
          </a:bodyPr>
          <a:lstStyle>
            <a:lvl1pPr algn="l">
              <a:defRPr sz="700">
                <a:solidFill>
                  <a:schemeClr val="bg2"/>
                </a:solidFill>
              </a:defRPr>
            </a:lvl1pPr>
          </a:lstStyle>
          <a:p>
            <a:r>
              <a:rPr lang="en-US"/>
              <a:t>© 2019 NetApp, Inc. All rights reserved. </a:t>
            </a:r>
            <a:endParaRPr lang="en-US" dirty="0"/>
          </a:p>
        </p:txBody>
      </p:sp>
      <p:sp>
        <p:nvSpPr>
          <p:cNvPr id="28" name="Slide Number Placeholder 5"/>
          <p:cNvSpPr>
            <a:spLocks noGrp="1"/>
          </p:cNvSpPr>
          <p:nvPr>
            <p:ph type="sldNum" sz="quarter" idx="3"/>
          </p:nvPr>
        </p:nvSpPr>
        <p:spPr>
          <a:xfrm>
            <a:off x="382587" y="8852944"/>
            <a:ext cx="261144" cy="123111"/>
          </a:xfrm>
          <a:prstGeom prst="rect">
            <a:avLst/>
          </a:prstGeom>
        </p:spPr>
        <p:txBody>
          <a:bodyPr vert="horz" wrap="square" lIns="0" tIns="0" rIns="0" bIns="0" rtlCol="0" anchor="ctr">
            <a:spAutoFit/>
          </a:bodyPr>
          <a:lstStyle>
            <a:lvl1pPr algn="l">
              <a:defRPr sz="800" b="1">
                <a:solidFill>
                  <a:schemeClr val="bg2"/>
                </a:solidFill>
              </a:defRPr>
            </a:lvl1pPr>
          </a:lstStyle>
          <a:p>
            <a:fld id="{16AA2537-0790-4789-A16C-397C663A3332}" type="slidenum">
              <a:rPr lang="en-US" smtClean="0"/>
              <a:pPr/>
              <a:t>‹#›</a:t>
            </a:fld>
            <a:endParaRPr lang="en-US" dirty="0"/>
          </a:p>
        </p:txBody>
      </p:sp>
    </p:spTree>
    <p:extLst>
      <p:ext uri="{BB962C8B-B14F-4D97-AF65-F5344CB8AC3E}">
        <p14:creationId xmlns:p14="http://schemas.microsoft.com/office/powerpoint/2010/main" val="2"/>
      </p:ext>
    </p:extLst>
  </p:cSld>
  <p:clrMap bg1="lt1" tx1="dk1" bg2="lt2" tx2="dk2" accent1="accent1" accent2="accent2" accent3="accent3" accent4="accent4" accent5="accent5" accent6="accent6" hlink="hlink" folHlink="folHlink"/>
  <p:hf hd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477838" y="301625"/>
            <a:ext cx="5902325" cy="3319463"/>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228600" y="3813048"/>
            <a:ext cx="6400800" cy="4956048"/>
          </a:xfrm>
          <a:prstGeom prst="rect">
            <a:avLst/>
          </a:prstGeom>
        </p:spPr>
        <p:txBody>
          <a:bodyPr vert="horz" lIns="91440" tIns="45720" rIns="91440" bIns="45720" rtlCol="0"/>
          <a:lstStyle/>
          <a:p>
            <a:pPr marL="0" marR="0" lvl="0" indent="0" algn="l" defTabSz="914400" rtl="0" eaLnBrk="0" fontAlgn="base" latinLnBrk="0" hangingPunct="0">
              <a:lnSpc>
                <a:spcPct val="100000"/>
              </a:lnSpc>
              <a:spcBef>
                <a:spcPct val="30000"/>
              </a:spcBef>
              <a:spcAft>
                <a:spcPct val="0"/>
              </a:spcAft>
              <a:buClrTx/>
              <a:buSzTx/>
              <a:buFontTx/>
              <a:buNone/>
              <a:tabLst/>
              <a:defRPr/>
            </a:pPr>
            <a:r>
              <a:rPr kumimoji="0" lang="en-US" sz="1000" b="0" i="0" u="none" strike="noStrike" kern="1200" cap="none" spc="0" normalizeH="0" baseline="0" noProof="0">
                <a:ln>
                  <a:noFill/>
                </a:ln>
                <a:solidFill>
                  <a:srgbClr val="000000"/>
                </a:solidFill>
                <a:effectLst/>
                <a:uLnTx/>
                <a:uFillTx/>
                <a:latin typeface="Arial" charset="0"/>
              </a:rPr>
              <a:t>Click to edit Master text styles</a:t>
            </a:r>
          </a:p>
          <a:p>
            <a:pPr marL="168275" marR="0" lvl="1" indent="0" algn="l" defTabSz="914400" rtl="0" eaLnBrk="0" fontAlgn="base" latinLnBrk="0" hangingPunct="0">
              <a:lnSpc>
                <a:spcPct val="100000"/>
              </a:lnSpc>
              <a:spcBef>
                <a:spcPct val="30000"/>
              </a:spcBef>
              <a:spcAft>
                <a:spcPct val="0"/>
              </a:spcAft>
              <a:buClrTx/>
              <a:buSzTx/>
              <a:buFontTx/>
              <a:buNone/>
              <a:tabLst/>
              <a:defRPr/>
            </a:pPr>
            <a:r>
              <a:rPr kumimoji="0" lang="en-US" sz="1000" b="0" i="0" u="none" strike="noStrike" kern="1200" cap="none" spc="0" normalizeH="0" baseline="0" noProof="0">
                <a:ln>
                  <a:noFill/>
                </a:ln>
                <a:solidFill>
                  <a:srgbClr val="000000"/>
                </a:solidFill>
                <a:effectLst/>
                <a:uLnTx/>
                <a:uFillTx/>
                <a:latin typeface="Arial" charset="0"/>
              </a:rPr>
              <a:t>Second level</a:t>
            </a:r>
          </a:p>
          <a:p>
            <a:pPr marL="349250" marR="0" lvl="2" indent="0" algn="l" defTabSz="914400" rtl="0" eaLnBrk="0" fontAlgn="base" latinLnBrk="0" hangingPunct="0">
              <a:lnSpc>
                <a:spcPct val="100000"/>
              </a:lnSpc>
              <a:spcBef>
                <a:spcPct val="30000"/>
              </a:spcBef>
              <a:spcAft>
                <a:spcPct val="0"/>
              </a:spcAft>
              <a:buClrTx/>
              <a:buSzTx/>
              <a:buFontTx/>
              <a:buNone/>
              <a:tabLst/>
              <a:defRPr/>
            </a:pPr>
            <a:r>
              <a:rPr kumimoji="0" lang="en-US" sz="1000" b="0" i="0" u="none" strike="noStrike" kern="1200" cap="none" spc="0" normalizeH="0" baseline="0" noProof="0">
                <a:ln>
                  <a:noFill/>
                </a:ln>
                <a:solidFill>
                  <a:srgbClr val="000000"/>
                </a:solidFill>
                <a:effectLst/>
                <a:uLnTx/>
                <a:uFillTx/>
                <a:latin typeface="Arial" charset="0"/>
              </a:rPr>
              <a:t>Third level</a:t>
            </a:r>
          </a:p>
          <a:p>
            <a:pPr marL="517525" marR="0" lvl="3" indent="0" algn="l" defTabSz="914400" rtl="0" eaLnBrk="0" fontAlgn="base" latinLnBrk="0" hangingPunct="0">
              <a:lnSpc>
                <a:spcPct val="100000"/>
              </a:lnSpc>
              <a:spcBef>
                <a:spcPct val="30000"/>
              </a:spcBef>
              <a:spcAft>
                <a:spcPct val="0"/>
              </a:spcAft>
              <a:buClrTx/>
              <a:buSzTx/>
              <a:buFontTx/>
              <a:buNone/>
              <a:tabLst/>
              <a:defRPr/>
            </a:pPr>
            <a:r>
              <a:rPr kumimoji="0" lang="en-US" sz="1000" b="0" i="0" u="none" strike="noStrike" kern="1200" cap="none" spc="0" normalizeH="0" baseline="0" noProof="0">
                <a:ln>
                  <a:noFill/>
                </a:ln>
                <a:solidFill>
                  <a:srgbClr val="000000"/>
                </a:solidFill>
                <a:effectLst/>
                <a:uLnTx/>
                <a:uFillTx/>
                <a:latin typeface="Arial" charset="0"/>
              </a:rPr>
              <a:t>Fourth level</a:t>
            </a:r>
          </a:p>
          <a:p>
            <a:pPr marL="685800" marR="0" lvl="4" indent="0" algn="l" defTabSz="914400" rtl="0" eaLnBrk="0" fontAlgn="base" latinLnBrk="0" hangingPunct="0">
              <a:lnSpc>
                <a:spcPct val="100000"/>
              </a:lnSpc>
              <a:spcBef>
                <a:spcPct val="30000"/>
              </a:spcBef>
              <a:spcAft>
                <a:spcPct val="0"/>
              </a:spcAft>
              <a:buClrTx/>
              <a:buSzTx/>
              <a:buFontTx/>
              <a:buNone/>
              <a:tabLst/>
              <a:defRPr/>
            </a:pPr>
            <a:r>
              <a:rPr kumimoji="0" lang="en-US" sz="1000" b="0" i="0" u="none" strike="noStrike" kern="1200" cap="none" spc="0" normalizeH="0" baseline="0" noProof="0">
                <a:ln>
                  <a:noFill/>
                </a:ln>
                <a:solidFill>
                  <a:srgbClr val="000000"/>
                </a:solidFill>
                <a:effectLst/>
                <a:uLnTx/>
                <a:uFillTx/>
                <a:latin typeface="Arial" charset="0"/>
              </a:rPr>
              <a:t>Fifth level</a:t>
            </a:r>
          </a:p>
        </p:txBody>
      </p:sp>
      <p:grpSp>
        <p:nvGrpSpPr>
          <p:cNvPr id="22" name="NetApp Logo"/>
          <p:cNvGrpSpPr>
            <a:grpSpLocks noChangeAspect="1"/>
          </p:cNvGrpSpPr>
          <p:nvPr/>
        </p:nvGrpSpPr>
        <p:grpSpPr bwMode="gray">
          <a:xfrm>
            <a:off x="6176473" y="8839201"/>
            <a:ext cx="511222" cy="136854"/>
            <a:chOff x="1841" y="1625"/>
            <a:chExt cx="3997" cy="1070"/>
          </a:xfrm>
        </p:grpSpPr>
        <p:sp>
          <p:nvSpPr>
            <p:cNvPr id="23" name="AutoShape 4"/>
            <p:cNvSpPr>
              <a:spLocks noChangeAspect="1" noChangeArrowheads="1" noTextEdit="1"/>
            </p:cNvSpPr>
            <p:nvPr userDrawn="1"/>
          </p:nvSpPr>
          <p:spPr bwMode="gray">
            <a:xfrm>
              <a:off x="1841" y="1625"/>
              <a:ext cx="3997" cy="10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700" dirty="0">
                <a:solidFill>
                  <a:schemeClr val="bg2"/>
                </a:solidFill>
              </a:endParaRPr>
            </a:p>
          </p:txBody>
        </p:sp>
        <p:sp>
          <p:nvSpPr>
            <p:cNvPr id="24" name="Freeform 6"/>
            <p:cNvSpPr>
              <a:spLocks/>
            </p:cNvSpPr>
            <p:nvPr userDrawn="1"/>
          </p:nvSpPr>
          <p:spPr bwMode="gray">
            <a:xfrm>
              <a:off x="1841" y="1625"/>
              <a:ext cx="1148" cy="957"/>
            </a:xfrm>
            <a:custGeom>
              <a:avLst/>
              <a:gdLst>
                <a:gd name="T0" fmla="*/ 0 w 1148"/>
                <a:gd name="T1" fmla="*/ 0 h 957"/>
                <a:gd name="T2" fmla="*/ 0 w 1148"/>
                <a:gd name="T3" fmla="*/ 957 h 957"/>
                <a:gd name="T4" fmla="*/ 447 w 1148"/>
                <a:gd name="T5" fmla="*/ 957 h 957"/>
                <a:gd name="T6" fmla="*/ 447 w 1148"/>
                <a:gd name="T7" fmla="*/ 383 h 957"/>
                <a:gd name="T8" fmla="*/ 702 w 1148"/>
                <a:gd name="T9" fmla="*/ 383 h 957"/>
                <a:gd name="T10" fmla="*/ 702 w 1148"/>
                <a:gd name="T11" fmla="*/ 957 h 957"/>
                <a:gd name="T12" fmla="*/ 1148 w 1148"/>
                <a:gd name="T13" fmla="*/ 957 h 957"/>
                <a:gd name="T14" fmla="*/ 1148 w 1148"/>
                <a:gd name="T15" fmla="*/ 0 h 957"/>
                <a:gd name="T16" fmla="*/ 0 w 1148"/>
                <a:gd name="T17" fmla="*/ 0 h 9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48" h="957">
                  <a:moveTo>
                    <a:pt x="0" y="0"/>
                  </a:moveTo>
                  <a:lnTo>
                    <a:pt x="0" y="957"/>
                  </a:lnTo>
                  <a:lnTo>
                    <a:pt x="447" y="957"/>
                  </a:lnTo>
                  <a:lnTo>
                    <a:pt x="447" y="383"/>
                  </a:lnTo>
                  <a:lnTo>
                    <a:pt x="702" y="383"/>
                  </a:lnTo>
                  <a:lnTo>
                    <a:pt x="702" y="957"/>
                  </a:lnTo>
                  <a:lnTo>
                    <a:pt x="1148" y="957"/>
                  </a:lnTo>
                  <a:lnTo>
                    <a:pt x="1148"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700" dirty="0">
                <a:solidFill>
                  <a:schemeClr val="bg2"/>
                </a:solidFill>
              </a:endParaRPr>
            </a:p>
          </p:txBody>
        </p:sp>
        <p:sp>
          <p:nvSpPr>
            <p:cNvPr id="25" name="Freeform 7"/>
            <p:cNvSpPr>
              <a:spLocks/>
            </p:cNvSpPr>
            <p:nvPr userDrawn="1"/>
          </p:nvSpPr>
          <p:spPr bwMode="gray">
            <a:xfrm>
              <a:off x="3244" y="2097"/>
              <a:ext cx="428" cy="485"/>
            </a:xfrm>
            <a:custGeom>
              <a:avLst/>
              <a:gdLst>
                <a:gd name="T0" fmla="*/ 322 w 428"/>
                <a:gd name="T1" fmla="*/ 300 h 485"/>
                <a:gd name="T2" fmla="*/ 97 w 428"/>
                <a:gd name="T3" fmla="*/ 0 h 485"/>
                <a:gd name="T4" fmla="*/ 0 w 428"/>
                <a:gd name="T5" fmla="*/ 0 h 485"/>
                <a:gd name="T6" fmla="*/ 0 w 428"/>
                <a:gd name="T7" fmla="*/ 485 h 485"/>
                <a:gd name="T8" fmla="*/ 104 w 428"/>
                <a:gd name="T9" fmla="*/ 485 h 485"/>
                <a:gd name="T10" fmla="*/ 104 w 428"/>
                <a:gd name="T11" fmla="*/ 180 h 485"/>
                <a:gd name="T12" fmla="*/ 338 w 428"/>
                <a:gd name="T13" fmla="*/ 485 h 485"/>
                <a:gd name="T14" fmla="*/ 428 w 428"/>
                <a:gd name="T15" fmla="*/ 485 h 485"/>
                <a:gd name="T16" fmla="*/ 428 w 428"/>
                <a:gd name="T17" fmla="*/ 0 h 485"/>
                <a:gd name="T18" fmla="*/ 322 w 428"/>
                <a:gd name="T19" fmla="*/ 0 h 485"/>
                <a:gd name="T20" fmla="*/ 322 w 428"/>
                <a:gd name="T21" fmla="*/ 300 h 4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28" h="485">
                  <a:moveTo>
                    <a:pt x="322" y="300"/>
                  </a:moveTo>
                  <a:lnTo>
                    <a:pt x="97" y="0"/>
                  </a:lnTo>
                  <a:lnTo>
                    <a:pt x="0" y="0"/>
                  </a:lnTo>
                  <a:lnTo>
                    <a:pt x="0" y="485"/>
                  </a:lnTo>
                  <a:lnTo>
                    <a:pt x="104" y="485"/>
                  </a:lnTo>
                  <a:lnTo>
                    <a:pt x="104" y="180"/>
                  </a:lnTo>
                  <a:lnTo>
                    <a:pt x="338" y="485"/>
                  </a:lnTo>
                  <a:lnTo>
                    <a:pt x="428" y="485"/>
                  </a:lnTo>
                  <a:lnTo>
                    <a:pt x="428" y="0"/>
                  </a:lnTo>
                  <a:lnTo>
                    <a:pt x="322" y="0"/>
                  </a:lnTo>
                  <a:lnTo>
                    <a:pt x="322" y="30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700" dirty="0">
                <a:solidFill>
                  <a:schemeClr val="bg2"/>
                </a:solidFill>
              </a:endParaRPr>
            </a:p>
          </p:txBody>
        </p:sp>
        <p:sp>
          <p:nvSpPr>
            <p:cNvPr id="26" name="Freeform 8"/>
            <p:cNvSpPr>
              <a:spLocks noEditPoints="1"/>
            </p:cNvSpPr>
            <p:nvPr userDrawn="1"/>
          </p:nvSpPr>
          <p:spPr bwMode="gray">
            <a:xfrm>
              <a:off x="3721" y="2206"/>
              <a:ext cx="362" cy="385"/>
            </a:xfrm>
            <a:custGeom>
              <a:avLst/>
              <a:gdLst>
                <a:gd name="T0" fmla="*/ 77 w 153"/>
                <a:gd name="T1" fmla="*/ 0 h 163"/>
                <a:gd name="T2" fmla="*/ 0 w 153"/>
                <a:gd name="T3" fmla="*/ 81 h 163"/>
                <a:gd name="T4" fmla="*/ 0 w 153"/>
                <a:gd name="T5" fmla="*/ 82 h 163"/>
                <a:gd name="T6" fmla="*/ 81 w 153"/>
                <a:gd name="T7" fmla="*/ 163 h 163"/>
                <a:gd name="T8" fmla="*/ 145 w 153"/>
                <a:gd name="T9" fmla="*/ 133 h 163"/>
                <a:gd name="T10" fmla="*/ 120 w 153"/>
                <a:gd name="T11" fmla="*/ 111 h 163"/>
                <a:gd name="T12" fmla="*/ 82 w 153"/>
                <a:gd name="T13" fmla="*/ 127 h 163"/>
                <a:gd name="T14" fmla="*/ 44 w 153"/>
                <a:gd name="T15" fmla="*/ 97 h 163"/>
                <a:gd name="T16" fmla="*/ 152 w 153"/>
                <a:gd name="T17" fmla="*/ 97 h 163"/>
                <a:gd name="T18" fmla="*/ 153 w 153"/>
                <a:gd name="T19" fmla="*/ 85 h 163"/>
                <a:gd name="T20" fmla="*/ 77 w 153"/>
                <a:gd name="T21" fmla="*/ 0 h 163"/>
                <a:gd name="T22" fmla="*/ 43 w 153"/>
                <a:gd name="T23" fmla="*/ 69 h 163"/>
                <a:gd name="T24" fmla="*/ 77 w 153"/>
                <a:gd name="T25" fmla="*/ 36 h 163"/>
                <a:gd name="T26" fmla="*/ 110 w 153"/>
                <a:gd name="T27" fmla="*/ 69 h 163"/>
                <a:gd name="T28" fmla="*/ 43 w 153"/>
                <a:gd name="T29" fmla="*/ 69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3" h="163">
                  <a:moveTo>
                    <a:pt x="77" y="0"/>
                  </a:moveTo>
                  <a:cubicBezTo>
                    <a:pt x="32" y="0"/>
                    <a:pt x="0" y="37"/>
                    <a:pt x="0" y="81"/>
                  </a:cubicBezTo>
                  <a:cubicBezTo>
                    <a:pt x="0" y="82"/>
                    <a:pt x="0" y="82"/>
                    <a:pt x="0" y="82"/>
                  </a:cubicBezTo>
                  <a:cubicBezTo>
                    <a:pt x="0" y="130"/>
                    <a:pt x="35" y="163"/>
                    <a:pt x="81" y="163"/>
                  </a:cubicBezTo>
                  <a:cubicBezTo>
                    <a:pt x="110" y="163"/>
                    <a:pt x="131" y="152"/>
                    <a:pt x="145" y="133"/>
                  </a:cubicBezTo>
                  <a:cubicBezTo>
                    <a:pt x="120" y="111"/>
                    <a:pt x="120" y="111"/>
                    <a:pt x="120" y="111"/>
                  </a:cubicBezTo>
                  <a:cubicBezTo>
                    <a:pt x="108" y="122"/>
                    <a:pt x="97" y="127"/>
                    <a:pt x="82" y="127"/>
                  </a:cubicBezTo>
                  <a:cubicBezTo>
                    <a:pt x="62" y="127"/>
                    <a:pt x="48" y="117"/>
                    <a:pt x="44" y="97"/>
                  </a:cubicBezTo>
                  <a:cubicBezTo>
                    <a:pt x="152" y="97"/>
                    <a:pt x="152" y="97"/>
                    <a:pt x="152" y="97"/>
                  </a:cubicBezTo>
                  <a:cubicBezTo>
                    <a:pt x="153" y="93"/>
                    <a:pt x="153" y="88"/>
                    <a:pt x="153" y="85"/>
                  </a:cubicBezTo>
                  <a:cubicBezTo>
                    <a:pt x="153" y="41"/>
                    <a:pt x="129" y="0"/>
                    <a:pt x="77" y="0"/>
                  </a:cubicBezTo>
                  <a:close/>
                  <a:moveTo>
                    <a:pt x="43" y="69"/>
                  </a:moveTo>
                  <a:cubicBezTo>
                    <a:pt x="47" y="49"/>
                    <a:pt x="59" y="36"/>
                    <a:pt x="77" y="36"/>
                  </a:cubicBezTo>
                  <a:cubicBezTo>
                    <a:pt x="96" y="36"/>
                    <a:pt x="107" y="49"/>
                    <a:pt x="110" y="69"/>
                  </a:cubicBezTo>
                  <a:lnTo>
                    <a:pt x="43" y="69"/>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700" dirty="0">
                <a:solidFill>
                  <a:schemeClr val="bg2"/>
                </a:solidFill>
              </a:endParaRPr>
            </a:p>
          </p:txBody>
        </p:sp>
        <p:sp>
          <p:nvSpPr>
            <p:cNvPr id="27" name="Freeform 9"/>
            <p:cNvSpPr>
              <a:spLocks/>
            </p:cNvSpPr>
            <p:nvPr userDrawn="1"/>
          </p:nvSpPr>
          <p:spPr bwMode="gray">
            <a:xfrm>
              <a:off x="4104" y="2121"/>
              <a:ext cx="234" cy="468"/>
            </a:xfrm>
            <a:custGeom>
              <a:avLst/>
              <a:gdLst>
                <a:gd name="T0" fmla="*/ 63 w 99"/>
                <a:gd name="T1" fmla="*/ 0 h 198"/>
                <a:gd name="T2" fmla="*/ 18 w 99"/>
                <a:gd name="T3" fmla="*/ 0 h 198"/>
                <a:gd name="T4" fmla="*/ 18 w 99"/>
                <a:gd name="T5" fmla="*/ 39 h 198"/>
                <a:gd name="T6" fmla="*/ 0 w 99"/>
                <a:gd name="T7" fmla="*/ 39 h 198"/>
                <a:gd name="T8" fmla="*/ 0 w 99"/>
                <a:gd name="T9" fmla="*/ 77 h 198"/>
                <a:gd name="T10" fmla="*/ 18 w 99"/>
                <a:gd name="T11" fmla="*/ 77 h 198"/>
                <a:gd name="T12" fmla="*/ 18 w 99"/>
                <a:gd name="T13" fmla="*/ 151 h 198"/>
                <a:gd name="T14" fmla="*/ 64 w 99"/>
                <a:gd name="T15" fmla="*/ 198 h 198"/>
                <a:gd name="T16" fmla="*/ 99 w 99"/>
                <a:gd name="T17" fmla="*/ 189 h 198"/>
                <a:gd name="T18" fmla="*/ 99 w 99"/>
                <a:gd name="T19" fmla="*/ 153 h 198"/>
                <a:gd name="T20" fmla="*/ 77 w 99"/>
                <a:gd name="T21" fmla="*/ 159 h 198"/>
                <a:gd name="T22" fmla="*/ 63 w 99"/>
                <a:gd name="T23" fmla="*/ 144 h 198"/>
                <a:gd name="T24" fmla="*/ 63 w 99"/>
                <a:gd name="T25" fmla="*/ 77 h 198"/>
                <a:gd name="T26" fmla="*/ 99 w 99"/>
                <a:gd name="T27" fmla="*/ 77 h 198"/>
                <a:gd name="T28" fmla="*/ 99 w 99"/>
                <a:gd name="T29" fmla="*/ 39 h 198"/>
                <a:gd name="T30" fmla="*/ 63 w 99"/>
                <a:gd name="T31" fmla="*/ 39 h 198"/>
                <a:gd name="T32" fmla="*/ 63 w 99"/>
                <a:gd name="T33" fmla="*/ 0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9" h="198">
                  <a:moveTo>
                    <a:pt x="63" y="0"/>
                  </a:moveTo>
                  <a:cubicBezTo>
                    <a:pt x="18" y="0"/>
                    <a:pt x="18" y="0"/>
                    <a:pt x="18" y="0"/>
                  </a:cubicBezTo>
                  <a:cubicBezTo>
                    <a:pt x="18" y="39"/>
                    <a:pt x="18" y="39"/>
                    <a:pt x="18" y="39"/>
                  </a:cubicBezTo>
                  <a:cubicBezTo>
                    <a:pt x="0" y="39"/>
                    <a:pt x="0" y="39"/>
                    <a:pt x="0" y="39"/>
                  </a:cubicBezTo>
                  <a:cubicBezTo>
                    <a:pt x="0" y="77"/>
                    <a:pt x="0" y="77"/>
                    <a:pt x="0" y="77"/>
                  </a:cubicBezTo>
                  <a:cubicBezTo>
                    <a:pt x="18" y="77"/>
                    <a:pt x="18" y="77"/>
                    <a:pt x="18" y="77"/>
                  </a:cubicBezTo>
                  <a:cubicBezTo>
                    <a:pt x="18" y="151"/>
                    <a:pt x="18" y="151"/>
                    <a:pt x="18" y="151"/>
                  </a:cubicBezTo>
                  <a:cubicBezTo>
                    <a:pt x="18" y="187"/>
                    <a:pt x="37" y="198"/>
                    <a:pt x="64" y="198"/>
                  </a:cubicBezTo>
                  <a:cubicBezTo>
                    <a:pt x="79" y="198"/>
                    <a:pt x="89" y="194"/>
                    <a:pt x="99" y="189"/>
                  </a:cubicBezTo>
                  <a:cubicBezTo>
                    <a:pt x="99" y="153"/>
                    <a:pt x="99" y="153"/>
                    <a:pt x="99" y="153"/>
                  </a:cubicBezTo>
                  <a:cubicBezTo>
                    <a:pt x="92" y="157"/>
                    <a:pt x="85" y="159"/>
                    <a:pt x="77" y="159"/>
                  </a:cubicBezTo>
                  <a:cubicBezTo>
                    <a:pt x="67" y="159"/>
                    <a:pt x="63" y="154"/>
                    <a:pt x="63" y="144"/>
                  </a:cubicBezTo>
                  <a:cubicBezTo>
                    <a:pt x="63" y="77"/>
                    <a:pt x="63" y="77"/>
                    <a:pt x="63" y="77"/>
                  </a:cubicBezTo>
                  <a:cubicBezTo>
                    <a:pt x="99" y="77"/>
                    <a:pt x="99" y="77"/>
                    <a:pt x="99" y="77"/>
                  </a:cubicBezTo>
                  <a:cubicBezTo>
                    <a:pt x="99" y="39"/>
                    <a:pt x="99" y="39"/>
                    <a:pt x="99" y="39"/>
                  </a:cubicBezTo>
                  <a:cubicBezTo>
                    <a:pt x="63" y="39"/>
                    <a:pt x="63" y="39"/>
                    <a:pt x="63" y="39"/>
                  </a:cubicBezTo>
                  <a:lnTo>
                    <a:pt x="63"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700" dirty="0">
                <a:solidFill>
                  <a:schemeClr val="bg2"/>
                </a:solidFill>
              </a:endParaRPr>
            </a:p>
          </p:txBody>
        </p:sp>
        <p:sp>
          <p:nvSpPr>
            <p:cNvPr id="28" name="Freeform 10"/>
            <p:cNvSpPr>
              <a:spLocks noEditPoints="1"/>
            </p:cNvSpPr>
            <p:nvPr userDrawn="1"/>
          </p:nvSpPr>
          <p:spPr bwMode="gray">
            <a:xfrm>
              <a:off x="4886" y="2206"/>
              <a:ext cx="387" cy="487"/>
            </a:xfrm>
            <a:custGeom>
              <a:avLst/>
              <a:gdLst>
                <a:gd name="T0" fmla="*/ 93 w 164"/>
                <a:gd name="T1" fmla="*/ 0 h 206"/>
                <a:gd name="T2" fmla="*/ 44 w 164"/>
                <a:gd name="T3" fmla="*/ 26 h 206"/>
                <a:gd name="T4" fmla="*/ 44 w 164"/>
                <a:gd name="T5" fmla="*/ 3 h 206"/>
                <a:gd name="T6" fmla="*/ 0 w 164"/>
                <a:gd name="T7" fmla="*/ 3 h 206"/>
                <a:gd name="T8" fmla="*/ 0 w 164"/>
                <a:gd name="T9" fmla="*/ 206 h 206"/>
                <a:gd name="T10" fmla="*/ 44 w 164"/>
                <a:gd name="T11" fmla="*/ 206 h 206"/>
                <a:gd name="T12" fmla="*/ 44 w 164"/>
                <a:gd name="T13" fmla="*/ 139 h 206"/>
                <a:gd name="T14" fmla="*/ 93 w 164"/>
                <a:gd name="T15" fmla="*/ 162 h 206"/>
                <a:gd name="T16" fmla="*/ 164 w 164"/>
                <a:gd name="T17" fmla="*/ 81 h 206"/>
                <a:gd name="T18" fmla="*/ 164 w 164"/>
                <a:gd name="T19" fmla="*/ 81 h 206"/>
                <a:gd name="T20" fmla="*/ 93 w 164"/>
                <a:gd name="T21" fmla="*/ 0 h 206"/>
                <a:gd name="T22" fmla="*/ 120 w 164"/>
                <a:gd name="T23" fmla="*/ 81 h 206"/>
                <a:gd name="T24" fmla="*/ 81 w 164"/>
                <a:gd name="T25" fmla="*/ 124 h 206"/>
                <a:gd name="T26" fmla="*/ 44 w 164"/>
                <a:gd name="T27" fmla="*/ 81 h 206"/>
                <a:gd name="T28" fmla="*/ 44 w 164"/>
                <a:gd name="T29" fmla="*/ 81 h 206"/>
                <a:gd name="T30" fmla="*/ 81 w 164"/>
                <a:gd name="T31" fmla="*/ 38 h 206"/>
                <a:gd name="T32" fmla="*/ 120 w 164"/>
                <a:gd name="T33" fmla="*/ 81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4" h="206">
                  <a:moveTo>
                    <a:pt x="93" y="0"/>
                  </a:moveTo>
                  <a:cubicBezTo>
                    <a:pt x="70" y="0"/>
                    <a:pt x="55" y="11"/>
                    <a:pt x="44" y="26"/>
                  </a:cubicBezTo>
                  <a:cubicBezTo>
                    <a:pt x="44" y="3"/>
                    <a:pt x="44" y="3"/>
                    <a:pt x="44" y="3"/>
                  </a:cubicBezTo>
                  <a:cubicBezTo>
                    <a:pt x="0" y="3"/>
                    <a:pt x="0" y="3"/>
                    <a:pt x="0" y="3"/>
                  </a:cubicBezTo>
                  <a:cubicBezTo>
                    <a:pt x="0" y="206"/>
                    <a:pt x="0" y="206"/>
                    <a:pt x="0" y="206"/>
                  </a:cubicBezTo>
                  <a:cubicBezTo>
                    <a:pt x="44" y="206"/>
                    <a:pt x="44" y="206"/>
                    <a:pt x="44" y="206"/>
                  </a:cubicBezTo>
                  <a:cubicBezTo>
                    <a:pt x="44" y="139"/>
                    <a:pt x="44" y="139"/>
                    <a:pt x="44" y="139"/>
                  </a:cubicBezTo>
                  <a:cubicBezTo>
                    <a:pt x="55" y="151"/>
                    <a:pt x="69" y="162"/>
                    <a:pt x="93" y="162"/>
                  </a:cubicBezTo>
                  <a:cubicBezTo>
                    <a:pt x="130" y="162"/>
                    <a:pt x="164" y="133"/>
                    <a:pt x="164" y="81"/>
                  </a:cubicBezTo>
                  <a:cubicBezTo>
                    <a:pt x="164" y="81"/>
                    <a:pt x="164" y="81"/>
                    <a:pt x="164" y="81"/>
                  </a:cubicBezTo>
                  <a:cubicBezTo>
                    <a:pt x="164" y="29"/>
                    <a:pt x="129" y="0"/>
                    <a:pt x="93" y="0"/>
                  </a:cubicBezTo>
                  <a:close/>
                  <a:moveTo>
                    <a:pt x="120" y="81"/>
                  </a:moveTo>
                  <a:cubicBezTo>
                    <a:pt x="120" y="108"/>
                    <a:pt x="102" y="124"/>
                    <a:pt x="81" y="124"/>
                  </a:cubicBezTo>
                  <a:cubicBezTo>
                    <a:pt x="61" y="124"/>
                    <a:pt x="44" y="107"/>
                    <a:pt x="44" y="81"/>
                  </a:cubicBezTo>
                  <a:cubicBezTo>
                    <a:pt x="44" y="81"/>
                    <a:pt x="44" y="81"/>
                    <a:pt x="44" y="81"/>
                  </a:cubicBezTo>
                  <a:cubicBezTo>
                    <a:pt x="44" y="55"/>
                    <a:pt x="61" y="38"/>
                    <a:pt x="81" y="38"/>
                  </a:cubicBezTo>
                  <a:cubicBezTo>
                    <a:pt x="102" y="38"/>
                    <a:pt x="120" y="55"/>
                    <a:pt x="120" y="81"/>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700" dirty="0">
                <a:solidFill>
                  <a:schemeClr val="bg2"/>
                </a:solidFill>
              </a:endParaRPr>
            </a:p>
          </p:txBody>
        </p:sp>
        <p:sp>
          <p:nvSpPr>
            <p:cNvPr id="29" name="Freeform 11"/>
            <p:cNvSpPr>
              <a:spLocks noEditPoints="1"/>
            </p:cNvSpPr>
            <p:nvPr userDrawn="1"/>
          </p:nvSpPr>
          <p:spPr bwMode="gray">
            <a:xfrm>
              <a:off x="5316" y="2206"/>
              <a:ext cx="385" cy="487"/>
            </a:xfrm>
            <a:custGeom>
              <a:avLst/>
              <a:gdLst>
                <a:gd name="T0" fmla="*/ 92 w 163"/>
                <a:gd name="T1" fmla="*/ 0 h 206"/>
                <a:gd name="T2" fmla="*/ 44 w 163"/>
                <a:gd name="T3" fmla="*/ 26 h 206"/>
                <a:gd name="T4" fmla="*/ 44 w 163"/>
                <a:gd name="T5" fmla="*/ 3 h 206"/>
                <a:gd name="T6" fmla="*/ 0 w 163"/>
                <a:gd name="T7" fmla="*/ 3 h 206"/>
                <a:gd name="T8" fmla="*/ 0 w 163"/>
                <a:gd name="T9" fmla="*/ 206 h 206"/>
                <a:gd name="T10" fmla="*/ 44 w 163"/>
                <a:gd name="T11" fmla="*/ 206 h 206"/>
                <a:gd name="T12" fmla="*/ 44 w 163"/>
                <a:gd name="T13" fmla="*/ 139 h 206"/>
                <a:gd name="T14" fmla="*/ 92 w 163"/>
                <a:gd name="T15" fmla="*/ 162 h 206"/>
                <a:gd name="T16" fmla="*/ 163 w 163"/>
                <a:gd name="T17" fmla="*/ 81 h 206"/>
                <a:gd name="T18" fmla="*/ 163 w 163"/>
                <a:gd name="T19" fmla="*/ 81 h 206"/>
                <a:gd name="T20" fmla="*/ 92 w 163"/>
                <a:gd name="T21" fmla="*/ 0 h 206"/>
                <a:gd name="T22" fmla="*/ 119 w 163"/>
                <a:gd name="T23" fmla="*/ 81 h 206"/>
                <a:gd name="T24" fmla="*/ 81 w 163"/>
                <a:gd name="T25" fmla="*/ 124 h 206"/>
                <a:gd name="T26" fmla="*/ 43 w 163"/>
                <a:gd name="T27" fmla="*/ 81 h 206"/>
                <a:gd name="T28" fmla="*/ 43 w 163"/>
                <a:gd name="T29" fmla="*/ 81 h 206"/>
                <a:gd name="T30" fmla="*/ 81 w 163"/>
                <a:gd name="T31" fmla="*/ 38 h 206"/>
                <a:gd name="T32" fmla="*/ 119 w 163"/>
                <a:gd name="T33" fmla="*/ 81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3" h="206">
                  <a:moveTo>
                    <a:pt x="92" y="0"/>
                  </a:moveTo>
                  <a:cubicBezTo>
                    <a:pt x="69" y="0"/>
                    <a:pt x="55" y="11"/>
                    <a:pt x="44" y="26"/>
                  </a:cubicBezTo>
                  <a:cubicBezTo>
                    <a:pt x="44" y="3"/>
                    <a:pt x="44" y="3"/>
                    <a:pt x="44" y="3"/>
                  </a:cubicBezTo>
                  <a:cubicBezTo>
                    <a:pt x="0" y="3"/>
                    <a:pt x="0" y="3"/>
                    <a:pt x="0" y="3"/>
                  </a:cubicBezTo>
                  <a:cubicBezTo>
                    <a:pt x="0" y="206"/>
                    <a:pt x="0" y="206"/>
                    <a:pt x="0" y="206"/>
                  </a:cubicBezTo>
                  <a:cubicBezTo>
                    <a:pt x="44" y="206"/>
                    <a:pt x="44" y="206"/>
                    <a:pt x="44" y="206"/>
                  </a:cubicBezTo>
                  <a:cubicBezTo>
                    <a:pt x="44" y="139"/>
                    <a:pt x="44" y="139"/>
                    <a:pt x="44" y="139"/>
                  </a:cubicBezTo>
                  <a:cubicBezTo>
                    <a:pt x="54" y="151"/>
                    <a:pt x="69" y="162"/>
                    <a:pt x="92" y="162"/>
                  </a:cubicBezTo>
                  <a:cubicBezTo>
                    <a:pt x="129" y="162"/>
                    <a:pt x="163" y="133"/>
                    <a:pt x="163" y="81"/>
                  </a:cubicBezTo>
                  <a:cubicBezTo>
                    <a:pt x="163" y="81"/>
                    <a:pt x="163" y="81"/>
                    <a:pt x="163" y="81"/>
                  </a:cubicBezTo>
                  <a:cubicBezTo>
                    <a:pt x="163" y="29"/>
                    <a:pt x="129" y="0"/>
                    <a:pt x="92" y="0"/>
                  </a:cubicBezTo>
                  <a:close/>
                  <a:moveTo>
                    <a:pt x="119" y="81"/>
                  </a:moveTo>
                  <a:cubicBezTo>
                    <a:pt x="119" y="108"/>
                    <a:pt x="102" y="124"/>
                    <a:pt x="81" y="124"/>
                  </a:cubicBezTo>
                  <a:cubicBezTo>
                    <a:pt x="60" y="124"/>
                    <a:pt x="43" y="107"/>
                    <a:pt x="43" y="81"/>
                  </a:cubicBezTo>
                  <a:cubicBezTo>
                    <a:pt x="43" y="81"/>
                    <a:pt x="43" y="81"/>
                    <a:pt x="43" y="81"/>
                  </a:cubicBezTo>
                  <a:cubicBezTo>
                    <a:pt x="43" y="55"/>
                    <a:pt x="60" y="38"/>
                    <a:pt x="81" y="38"/>
                  </a:cubicBezTo>
                  <a:cubicBezTo>
                    <a:pt x="102" y="38"/>
                    <a:pt x="119" y="55"/>
                    <a:pt x="119" y="81"/>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700" dirty="0">
                <a:solidFill>
                  <a:schemeClr val="bg2"/>
                </a:solidFill>
              </a:endParaRPr>
            </a:p>
          </p:txBody>
        </p:sp>
        <p:sp>
          <p:nvSpPr>
            <p:cNvPr id="30" name="Freeform 12"/>
            <p:cNvSpPr>
              <a:spLocks noEditPoints="1"/>
            </p:cNvSpPr>
            <p:nvPr userDrawn="1"/>
          </p:nvSpPr>
          <p:spPr bwMode="gray">
            <a:xfrm>
              <a:off x="4364" y="2097"/>
              <a:ext cx="496" cy="485"/>
            </a:xfrm>
            <a:custGeom>
              <a:avLst/>
              <a:gdLst>
                <a:gd name="T0" fmla="*/ 201 w 496"/>
                <a:gd name="T1" fmla="*/ 0 h 485"/>
                <a:gd name="T2" fmla="*/ 0 w 496"/>
                <a:gd name="T3" fmla="*/ 485 h 485"/>
                <a:gd name="T4" fmla="*/ 109 w 496"/>
                <a:gd name="T5" fmla="*/ 485 h 485"/>
                <a:gd name="T6" fmla="*/ 151 w 496"/>
                <a:gd name="T7" fmla="*/ 376 h 485"/>
                <a:gd name="T8" fmla="*/ 343 w 496"/>
                <a:gd name="T9" fmla="*/ 376 h 485"/>
                <a:gd name="T10" fmla="*/ 385 w 496"/>
                <a:gd name="T11" fmla="*/ 485 h 485"/>
                <a:gd name="T12" fmla="*/ 496 w 496"/>
                <a:gd name="T13" fmla="*/ 485 h 485"/>
                <a:gd name="T14" fmla="*/ 295 w 496"/>
                <a:gd name="T15" fmla="*/ 0 h 485"/>
                <a:gd name="T16" fmla="*/ 201 w 496"/>
                <a:gd name="T17" fmla="*/ 0 h 485"/>
                <a:gd name="T18" fmla="*/ 182 w 496"/>
                <a:gd name="T19" fmla="*/ 284 h 485"/>
                <a:gd name="T20" fmla="*/ 246 w 496"/>
                <a:gd name="T21" fmla="*/ 128 h 485"/>
                <a:gd name="T22" fmla="*/ 309 w 496"/>
                <a:gd name="T23" fmla="*/ 284 h 485"/>
                <a:gd name="T24" fmla="*/ 182 w 496"/>
                <a:gd name="T25" fmla="*/ 284 h 4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96" h="485">
                  <a:moveTo>
                    <a:pt x="201" y="0"/>
                  </a:moveTo>
                  <a:lnTo>
                    <a:pt x="0" y="485"/>
                  </a:lnTo>
                  <a:lnTo>
                    <a:pt x="109" y="485"/>
                  </a:lnTo>
                  <a:lnTo>
                    <a:pt x="151" y="376"/>
                  </a:lnTo>
                  <a:lnTo>
                    <a:pt x="343" y="376"/>
                  </a:lnTo>
                  <a:lnTo>
                    <a:pt x="385" y="485"/>
                  </a:lnTo>
                  <a:lnTo>
                    <a:pt x="496" y="485"/>
                  </a:lnTo>
                  <a:lnTo>
                    <a:pt x="295" y="0"/>
                  </a:lnTo>
                  <a:lnTo>
                    <a:pt x="201" y="0"/>
                  </a:lnTo>
                  <a:close/>
                  <a:moveTo>
                    <a:pt x="182" y="284"/>
                  </a:moveTo>
                  <a:lnTo>
                    <a:pt x="246" y="128"/>
                  </a:lnTo>
                  <a:lnTo>
                    <a:pt x="309" y="284"/>
                  </a:lnTo>
                  <a:lnTo>
                    <a:pt x="182" y="284"/>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700" dirty="0">
                <a:solidFill>
                  <a:schemeClr val="bg2"/>
                </a:solidFill>
              </a:endParaRPr>
            </a:p>
          </p:txBody>
        </p:sp>
        <p:sp>
          <p:nvSpPr>
            <p:cNvPr id="31" name="Freeform 13"/>
            <p:cNvSpPr>
              <a:spLocks noEditPoints="1"/>
            </p:cNvSpPr>
            <p:nvPr userDrawn="1"/>
          </p:nvSpPr>
          <p:spPr bwMode="gray">
            <a:xfrm>
              <a:off x="5758" y="2232"/>
              <a:ext cx="52" cy="71"/>
            </a:xfrm>
            <a:custGeom>
              <a:avLst/>
              <a:gdLst>
                <a:gd name="T0" fmla="*/ 19 w 22"/>
                <a:gd name="T1" fmla="*/ 15 h 30"/>
                <a:gd name="T2" fmla="*/ 22 w 22"/>
                <a:gd name="T3" fmla="*/ 9 h 30"/>
                <a:gd name="T4" fmla="*/ 19 w 22"/>
                <a:gd name="T5" fmla="*/ 3 h 30"/>
                <a:gd name="T6" fmla="*/ 11 w 22"/>
                <a:gd name="T7" fmla="*/ 0 h 30"/>
                <a:gd name="T8" fmla="*/ 0 w 22"/>
                <a:gd name="T9" fmla="*/ 0 h 30"/>
                <a:gd name="T10" fmla="*/ 0 w 22"/>
                <a:gd name="T11" fmla="*/ 30 h 30"/>
                <a:gd name="T12" fmla="*/ 4 w 22"/>
                <a:gd name="T13" fmla="*/ 30 h 30"/>
                <a:gd name="T14" fmla="*/ 4 w 22"/>
                <a:gd name="T15" fmla="*/ 17 h 30"/>
                <a:gd name="T16" fmla="*/ 9 w 22"/>
                <a:gd name="T17" fmla="*/ 17 h 30"/>
                <a:gd name="T18" fmla="*/ 17 w 22"/>
                <a:gd name="T19" fmla="*/ 30 h 30"/>
                <a:gd name="T20" fmla="*/ 22 w 22"/>
                <a:gd name="T21" fmla="*/ 30 h 30"/>
                <a:gd name="T22" fmla="*/ 14 w 22"/>
                <a:gd name="T23" fmla="*/ 17 h 30"/>
                <a:gd name="T24" fmla="*/ 19 w 22"/>
                <a:gd name="T25" fmla="*/ 15 h 30"/>
                <a:gd name="T26" fmla="*/ 9 w 22"/>
                <a:gd name="T27" fmla="*/ 14 h 30"/>
                <a:gd name="T28" fmla="*/ 4 w 22"/>
                <a:gd name="T29" fmla="*/ 14 h 30"/>
                <a:gd name="T30" fmla="*/ 4 w 22"/>
                <a:gd name="T31" fmla="*/ 4 h 30"/>
                <a:gd name="T32" fmla="*/ 10 w 22"/>
                <a:gd name="T33" fmla="*/ 4 h 30"/>
                <a:gd name="T34" fmla="*/ 13 w 22"/>
                <a:gd name="T35" fmla="*/ 4 h 30"/>
                <a:gd name="T36" fmla="*/ 15 w 22"/>
                <a:gd name="T37" fmla="*/ 5 h 30"/>
                <a:gd name="T38" fmla="*/ 16 w 22"/>
                <a:gd name="T39" fmla="*/ 6 h 30"/>
                <a:gd name="T40" fmla="*/ 17 w 22"/>
                <a:gd name="T41" fmla="*/ 9 h 30"/>
                <a:gd name="T42" fmla="*/ 16 w 22"/>
                <a:gd name="T43" fmla="*/ 12 h 30"/>
                <a:gd name="T44" fmla="*/ 15 w 22"/>
                <a:gd name="T45" fmla="*/ 13 h 30"/>
                <a:gd name="T46" fmla="*/ 12 w 22"/>
                <a:gd name="T47" fmla="*/ 14 h 30"/>
                <a:gd name="T48" fmla="*/ 9 w 22"/>
                <a:gd name="T49" fmla="*/ 1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 h="30">
                  <a:moveTo>
                    <a:pt x="19" y="15"/>
                  </a:moveTo>
                  <a:cubicBezTo>
                    <a:pt x="21" y="14"/>
                    <a:pt x="22" y="12"/>
                    <a:pt x="22" y="9"/>
                  </a:cubicBezTo>
                  <a:cubicBezTo>
                    <a:pt x="22" y="6"/>
                    <a:pt x="21" y="4"/>
                    <a:pt x="19" y="3"/>
                  </a:cubicBezTo>
                  <a:cubicBezTo>
                    <a:pt x="17" y="1"/>
                    <a:pt x="15" y="0"/>
                    <a:pt x="11" y="0"/>
                  </a:cubicBezTo>
                  <a:cubicBezTo>
                    <a:pt x="0" y="0"/>
                    <a:pt x="0" y="0"/>
                    <a:pt x="0" y="0"/>
                  </a:cubicBezTo>
                  <a:cubicBezTo>
                    <a:pt x="0" y="30"/>
                    <a:pt x="0" y="30"/>
                    <a:pt x="0" y="30"/>
                  </a:cubicBezTo>
                  <a:cubicBezTo>
                    <a:pt x="4" y="30"/>
                    <a:pt x="4" y="30"/>
                    <a:pt x="4" y="30"/>
                  </a:cubicBezTo>
                  <a:cubicBezTo>
                    <a:pt x="4" y="17"/>
                    <a:pt x="4" y="17"/>
                    <a:pt x="4" y="17"/>
                  </a:cubicBezTo>
                  <a:cubicBezTo>
                    <a:pt x="9" y="17"/>
                    <a:pt x="9" y="17"/>
                    <a:pt x="9" y="17"/>
                  </a:cubicBezTo>
                  <a:cubicBezTo>
                    <a:pt x="17" y="30"/>
                    <a:pt x="17" y="30"/>
                    <a:pt x="17" y="30"/>
                  </a:cubicBezTo>
                  <a:cubicBezTo>
                    <a:pt x="22" y="30"/>
                    <a:pt x="22" y="30"/>
                    <a:pt x="22" y="30"/>
                  </a:cubicBezTo>
                  <a:cubicBezTo>
                    <a:pt x="14" y="17"/>
                    <a:pt x="14" y="17"/>
                    <a:pt x="14" y="17"/>
                  </a:cubicBezTo>
                  <a:cubicBezTo>
                    <a:pt x="16" y="17"/>
                    <a:pt x="18" y="16"/>
                    <a:pt x="19" y="15"/>
                  </a:cubicBezTo>
                  <a:close/>
                  <a:moveTo>
                    <a:pt x="9" y="14"/>
                  </a:moveTo>
                  <a:cubicBezTo>
                    <a:pt x="4" y="14"/>
                    <a:pt x="4" y="14"/>
                    <a:pt x="4" y="14"/>
                  </a:cubicBezTo>
                  <a:cubicBezTo>
                    <a:pt x="4" y="4"/>
                    <a:pt x="4" y="4"/>
                    <a:pt x="4" y="4"/>
                  </a:cubicBezTo>
                  <a:cubicBezTo>
                    <a:pt x="10" y="4"/>
                    <a:pt x="10" y="4"/>
                    <a:pt x="10" y="4"/>
                  </a:cubicBezTo>
                  <a:cubicBezTo>
                    <a:pt x="11" y="4"/>
                    <a:pt x="12" y="4"/>
                    <a:pt x="13" y="4"/>
                  </a:cubicBezTo>
                  <a:cubicBezTo>
                    <a:pt x="14" y="4"/>
                    <a:pt x="14" y="5"/>
                    <a:pt x="15" y="5"/>
                  </a:cubicBezTo>
                  <a:cubicBezTo>
                    <a:pt x="16" y="5"/>
                    <a:pt x="16" y="6"/>
                    <a:pt x="16" y="6"/>
                  </a:cubicBezTo>
                  <a:cubicBezTo>
                    <a:pt x="17" y="7"/>
                    <a:pt x="17" y="8"/>
                    <a:pt x="17" y="9"/>
                  </a:cubicBezTo>
                  <a:cubicBezTo>
                    <a:pt x="17" y="10"/>
                    <a:pt x="17" y="11"/>
                    <a:pt x="16" y="12"/>
                  </a:cubicBezTo>
                  <a:cubicBezTo>
                    <a:pt x="16" y="12"/>
                    <a:pt x="15" y="13"/>
                    <a:pt x="15" y="13"/>
                  </a:cubicBezTo>
                  <a:cubicBezTo>
                    <a:pt x="14" y="13"/>
                    <a:pt x="13" y="13"/>
                    <a:pt x="12" y="14"/>
                  </a:cubicBezTo>
                  <a:cubicBezTo>
                    <a:pt x="11" y="14"/>
                    <a:pt x="10" y="14"/>
                    <a:pt x="9" y="14"/>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700" dirty="0">
                <a:solidFill>
                  <a:schemeClr val="bg2"/>
                </a:solidFill>
              </a:endParaRPr>
            </a:p>
          </p:txBody>
        </p:sp>
        <p:sp>
          <p:nvSpPr>
            <p:cNvPr id="32" name="Freeform 14"/>
            <p:cNvSpPr>
              <a:spLocks noEditPoints="1"/>
            </p:cNvSpPr>
            <p:nvPr userDrawn="1"/>
          </p:nvSpPr>
          <p:spPr bwMode="gray">
            <a:xfrm>
              <a:off x="5720" y="2208"/>
              <a:ext cx="120" cy="121"/>
            </a:xfrm>
            <a:custGeom>
              <a:avLst/>
              <a:gdLst>
                <a:gd name="T0" fmla="*/ 49 w 51"/>
                <a:gd name="T1" fmla="*/ 15 h 51"/>
                <a:gd name="T2" fmla="*/ 44 w 51"/>
                <a:gd name="T3" fmla="*/ 7 h 51"/>
                <a:gd name="T4" fmla="*/ 35 w 51"/>
                <a:gd name="T5" fmla="*/ 2 h 51"/>
                <a:gd name="T6" fmla="*/ 26 w 51"/>
                <a:gd name="T7" fmla="*/ 0 h 51"/>
                <a:gd name="T8" fmla="*/ 16 w 51"/>
                <a:gd name="T9" fmla="*/ 2 h 51"/>
                <a:gd name="T10" fmla="*/ 8 w 51"/>
                <a:gd name="T11" fmla="*/ 7 h 51"/>
                <a:gd name="T12" fmla="*/ 2 w 51"/>
                <a:gd name="T13" fmla="*/ 15 h 51"/>
                <a:gd name="T14" fmla="*/ 0 w 51"/>
                <a:gd name="T15" fmla="*/ 25 h 51"/>
                <a:gd name="T16" fmla="*/ 2 w 51"/>
                <a:gd name="T17" fmla="*/ 35 h 51"/>
                <a:gd name="T18" fmla="*/ 8 w 51"/>
                <a:gd name="T19" fmla="*/ 44 h 51"/>
                <a:gd name="T20" fmla="*/ 16 w 51"/>
                <a:gd name="T21" fmla="*/ 49 h 51"/>
                <a:gd name="T22" fmla="*/ 26 w 51"/>
                <a:gd name="T23" fmla="*/ 51 h 51"/>
                <a:gd name="T24" fmla="*/ 35 w 51"/>
                <a:gd name="T25" fmla="*/ 49 h 51"/>
                <a:gd name="T26" fmla="*/ 44 w 51"/>
                <a:gd name="T27" fmla="*/ 44 h 51"/>
                <a:gd name="T28" fmla="*/ 49 w 51"/>
                <a:gd name="T29" fmla="*/ 35 h 51"/>
                <a:gd name="T30" fmla="*/ 51 w 51"/>
                <a:gd name="T31" fmla="*/ 25 h 51"/>
                <a:gd name="T32" fmla="*/ 49 w 51"/>
                <a:gd name="T33" fmla="*/ 15 h 51"/>
                <a:gd name="T34" fmla="*/ 45 w 51"/>
                <a:gd name="T35" fmla="*/ 34 h 51"/>
                <a:gd name="T36" fmla="*/ 41 w 51"/>
                <a:gd name="T37" fmla="*/ 41 h 51"/>
                <a:gd name="T38" fmla="*/ 34 w 51"/>
                <a:gd name="T39" fmla="*/ 45 h 51"/>
                <a:gd name="T40" fmla="*/ 26 w 51"/>
                <a:gd name="T41" fmla="*/ 47 h 51"/>
                <a:gd name="T42" fmla="*/ 17 w 51"/>
                <a:gd name="T43" fmla="*/ 45 h 51"/>
                <a:gd name="T44" fmla="*/ 11 w 51"/>
                <a:gd name="T45" fmla="*/ 41 h 51"/>
                <a:gd name="T46" fmla="*/ 6 w 51"/>
                <a:gd name="T47" fmla="*/ 34 h 51"/>
                <a:gd name="T48" fmla="*/ 5 w 51"/>
                <a:gd name="T49" fmla="*/ 25 h 51"/>
                <a:gd name="T50" fmla="*/ 6 w 51"/>
                <a:gd name="T51" fmla="*/ 17 h 51"/>
                <a:gd name="T52" fmla="*/ 11 w 51"/>
                <a:gd name="T53" fmla="*/ 10 h 51"/>
                <a:gd name="T54" fmla="*/ 17 w 51"/>
                <a:gd name="T55" fmla="*/ 5 h 51"/>
                <a:gd name="T56" fmla="*/ 26 w 51"/>
                <a:gd name="T57" fmla="*/ 4 h 51"/>
                <a:gd name="T58" fmla="*/ 34 w 51"/>
                <a:gd name="T59" fmla="*/ 5 h 51"/>
                <a:gd name="T60" fmla="*/ 41 w 51"/>
                <a:gd name="T61" fmla="*/ 10 h 51"/>
                <a:gd name="T62" fmla="*/ 45 w 51"/>
                <a:gd name="T63" fmla="*/ 17 h 51"/>
                <a:gd name="T64" fmla="*/ 47 w 51"/>
                <a:gd name="T65" fmla="*/ 25 h 51"/>
                <a:gd name="T66" fmla="*/ 45 w 51"/>
                <a:gd name="T67" fmla="*/ 34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1" h="51">
                  <a:moveTo>
                    <a:pt x="49" y="15"/>
                  </a:moveTo>
                  <a:cubicBezTo>
                    <a:pt x="48" y="12"/>
                    <a:pt x="46" y="9"/>
                    <a:pt x="44" y="7"/>
                  </a:cubicBezTo>
                  <a:cubicBezTo>
                    <a:pt x="41" y="5"/>
                    <a:pt x="39" y="3"/>
                    <a:pt x="35" y="2"/>
                  </a:cubicBezTo>
                  <a:cubicBezTo>
                    <a:pt x="32" y="0"/>
                    <a:pt x="29" y="0"/>
                    <a:pt x="26" y="0"/>
                  </a:cubicBezTo>
                  <a:cubicBezTo>
                    <a:pt x="22" y="0"/>
                    <a:pt x="19" y="0"/>
                    <a:pt x="16" y="2"/>
                  </a:cubicBezTo>
                  <a:cubicBezTo>
                    <a:pt x="13" y="3"/>
                    <a:pt x="10" y="5"/>
                    <a:pt x="8" y="7"/>
                  </a:cubicBezTo>
                  <a:cubicBezTo>
                    <a:pt x="5" y="9"/>
                    <a:pt x="3" y="12"/>
                    <a:pt x="2" y="15"/>
                  </a:cubicBezTo>
                  <a:cubicBezTo>
                    <a:pt x="1" y="18"/>
                    <a:pt x="0" y="22"/>
                    <a:pt x="0" y="25"/>
                  </a:cubicBezTo>
                  <a:cubicBezTo>
                    <a:pt x="0" y="29"/>
                    <a:pt x="1" y="32"/>
                    <a:pt x="2" y="35"/>
                  </a:cubicBezTo>
                  <a:cubicBezTo>
                    <a:pt x="3" y="39"/>
                    <a:pt x="5" y="41"/>
                    <a:pt x="8" y="44"/>
                  </a:cubicBezTo>
                  <a:cubicBezTo>
                    <a:pt x="10" y="46"/>
                    <a:pt x="13" y="48"/>
                    <a:pt x="16" y="49"/>
                  </a:cubicBezTo>
                  <a:cubicBezTo>
                    <a:pt x="19" y="50"/>
                    <a:pt x="22" y="51"/>
                    <a:pt x="26" y="51"/>
                  </a:cubicBezTo>
                  <a:cubicBezTo>
                    <a:pt x="29" y="51"/>
                    <a:pt x="32" y="50"/>
                    <a:pt x="35" y="49"/>
                  </a:cubicBezTo>
                  <a:cubicBezTo>
                    <a:pt x="39" y="48"/>
                    <a:pt x="41" y="46"/>
                    <a:pt x="44" y="44"/>
                  </a:cubicBezTo>
                  <a:cubicBezTo>
                    <a:pt x="46" y="41"/>
                    <a:pt x="48" y="39"/>
                    <a:pt x="49" y="35"/>
                  </a:cubicBezTo>
                  <a:cubicBezTo>
                    <a:pt x="51" y="32"/>
                    <a:pt x="51" y="29"/>
                    <a:pt x="51" y="25"/>
                  </a:cubicBezTo>
                  <a:cubicBezTo>
                    <a:pt x="51" y="22"/>
                    <a:pt x="51" y="18"/>
                    <a:pt x="49" y="15"/>
                  </a:cubicBezTo>
                  <a:close/>
                  <a:moveTo>
                    <a:pt x="45" y="34"/>
                  </a:moveTo>
                  <a:cubicBezTo>
                    <a:pt x="44" y="37"/>
                    <a:pt x="42" y="39"/>
                    <a:pt x="41" y="41"/>
                  </a:cubicBezTo>
                  <a:cubicBezTo>
                    <a:pt x="39" y="43"/>
                    <a:pt x="36" y="44"/>
                    <a:pt x="34" y="45"/>
                  </a:cubicBezTo>
                  <a:cubicBezTo>
                    <a:pt x="31" y="47"/>
                    <a:pt x="29" y="47"/>
                    <a:pt x="26" y="47"/>
                  </a:cubicBezTo>
                  <a:cubicBezTo>
                    <a:pt x="23" y="47"/>
                    <a:pt x="20" y="47"/>
                    <a:pt x="17" y="45"/>
                  </a:cubicBezTo>
                  <a:cubicBezTo>
                    <a:pt x="15" y="44"/>
                    <a:pt x="12" y="43"/>
                    <a:pt x="11" y="41"/>
                  </a:cubicBezTo>
                  <a:cubicBezTo>
                    <a:pt x="9" y="39"/>
                    <a:pt x="7" y="37"/>
                    <a:pt x="6" y="34"/>
                  </a:cubicBezTo>
                  <a:cubicBezTo>
                    <a:pt x="5" y="31"/>
                    <a:pt x="5" y="28"/>
                    <a:pt x="5" y="25"/>
                  </a:cubicBezTo>
                  <a:cubicBezTo>
                    <a:pt x="5" y="22"/>
                    <a:pt x="5" y="19"/>
                    <a:pt x="6" y="17"/>
                  </a:cubicBezTo>
                  <a:cubicBezTo>
                    <a:pt x="7" y="14"/>
                    <a:pt x="9" y="12"/>
                    <a:pt x="11" y="10"/>
                  </a:cubicBezTo>
                  <a:cubicBezTo>
                    <a:pt x="12" y="8"/>
                    <a:pt x="15" y="6"/>
                    <a:pt x="17" y="5"/>
                  </a:cubicBezTo>
                  <a:cubicBezTo>
                    <a:pt x="20" y="4"/>
                    <a:pt x="23" y="4"/>
                    <a:pt x="26" y="4"/>
                  </a:cubicBezTo>
                  <a:cubicBezTo>
                    <a:pt x="29" y="4"/>
                    <a:pt x="31" y="4"/>
                    <a:pt x="34" y="5"/>
                  </a:cubicBezTo>
                  <a:cubicBezTo>
                    <a:pt x="36" y="6"/>
                    <a:pt x="39" y="8"/>
                    <a:pt x="41" y="10"/>
                  </a:cubicBezTo>
                  <a:cubicBezTo>
                    <a:pt x="42" y="12"/>
                    <a:pt x="44" y="14"/>
                    <a:pt x="45" y="17"/>
                  </a:cubicBezTo>
                  <a:cubicBezTo>
                    <a:pt x="46" y="19"/>
                    <a:pt x="47" y="22"/>
                    <a:pt x="47" y="25"/>
                  </a:cubicBezTo>
                  <a:cubicBezTo>
                    <a:pt x="47" y="28"/>
                    <a:pt x="46" y="31"/>
                    <a:pt x="45" y="34"/>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700" dirty="0">
                <a:solidFill>
                  <a:schemeClr val="bg2"/>
                </a:solidFill>
              </a:endParaRPr>
            </a:p>
          </p:txBody>
        </p:sp>
      </p:grpSp>
      <p:sp>
        <p:nvSpPr>
          <p:cNvPr id="18" name="Footer Placeholder 3"/>
          <p:cNvSpPr>
            <a:spLocks noGrp="1"/>
          </p:cNvSpPr>
          <p:nvPr>
            <p:ph type="ftr" sz="quarter" idx="4"/>
          </p:nvPr>
        </p:nvSpPr>
        <p:spPr>
          <a:xfrm>
            <a:off x="742249" y="8868333"/>
            <a:ext cx="4906171" cy="107722"/>
          </a:xfrm>
          <a:prstGeom prst="rect">
            <a:avLst/>
          </a:prstGeom>
        </p:spPr>
        <p:txBody>
          <a:bodyPr vert="horz" wrap="square" lIns="0" tIns="0" rIns="0" bIns="0" rtlCol="0" anchor="ctr">
            <a:spAutoFit/>
          </a:bodyPr>
          <a:lstStyle>
            <a:lvl1pPr algn="l">
              <a:defRPr sz="700">
                <a:solidFill>
                  <a:schemeClr val="bg2"/>
                </a:solidFill>
              </a:defRPr>
            </a:lvl1pPr>
          </a:lstStyle>
          <a:p>
            <a:r>
              <a:rPr lang="en-US"/>
              <a:t>© 2019 NetApp, Inc. All rights reserved. </a:t>
            </a:r>
            <a:endParaRPr lang="en-US" dirty="0"/>
          </a:p>
        </p:txBody>
      </p:sp>
      <p:sp>
        <p:nvSpPr>
          <p:cNvPr id="33" name="Slide Number Placeholder 5"/>
          <p:cNvSpPr>
            <a:spLocks noGrp="1"/>
          </p:cNvSpPr>
          <p:nvPr>
            <p:ph type="sldNum" sz="quarter" idx="5"/>
          </p:nvPr>
        </p:nvSpPr>
        <p:spPr>
          <a:xfrm>
            <a:off x="382587" y="8852944"/>
            <a:ext cx="261144" cy="123111"/>
          </a:xfrm>
          <a:prstGeom prst="rect">
            <a:avLst/>
          </a:prstGeom>
        </p:spPr>
        <p:txBody>
          <a:bodyPr vert="horz" wrap="square" lIns="0" tIns="0" rIns="0" bIns="0" rtlCol="0" anchor="ctr">
            <a:spAutoFit/>
          </a:bodyPr>
          <a:lstStyle>
            <a:lvl1pPr algn="l">
              <a:defRPr sz="800" b="1">
                <a:solidFill>
                  <a:schemeClr val="bg2"/>
                </a:solidFill>
              </a:defRPr>
            </a:lvl1pPr>
          </a:lstStyle>
          <a:p>
            <a:fld id="{16AA2537-0790-4789-A16C-397C663A3332}" type="slidenum">
              <a:rPr lang="en-US" smtClean="0"/>
              <a:pPr/>
              <a:t>‹#›</a:t>
            </a:fld>
            <a:endParaRPr lang="en-US" dirty="0"/>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p:notesStyle>
    <a:lvl1pPr marL="0" marR="0" indent="0" algn="l" defTabSz="914400" rtl="0" eaLnBrk="0" fontAlgn="base" latinLnBrk="0" hangingPunct="0">
      <a:lnSpc>
        <a:spcPct val="100000"/>
      </a:lnSpc>
      <a:spcBef>
        <a:spcPct val="30000"/>
      </a:spcBef>
      <a:spcAft>
        <a:spcPct val="0"/>
      </a:spcAft>
      <a:buClrTx/>
      <a:buSzTx/>
      <a:buFontTx/>
      <a:buNone/>
      <a:tabLst/>
      <a:defRPr sz="1000" kern="1200">
        <a:solidFill>
          <a:schemeClr val="tx1"/>
        </a:solidFill>
        <a:latin typeface="Arial" panose="020B0604020202020204" pitchFamily="34" charset="0"/>
        <a:ea typeface="+mn-ea"/>
        <a:cs typeface="Arial" panose="020B0604020202020204" pitchFamily="34" charset="0"/>
      </a:defRPr>
    </a:lvl1pPr>
    <a:lvl2pPr marL="168275" marR="0" indent="0" algn="l" defTabSz="914400" rtl="0" eaLnBrk="0" fontAlgn="base" latinLnBrk="0" hangingPunct="0">
      <a:lnSpc>
        <a:spcPct val="100000"/>
      </a:lnSpc>
      <a:spcBef>
        <a:spcPct val="30000"/>
      </a:spcBef>
      <a:spcAft>
        <a:spcPct val="0"/>
      </a:spcAft>
      <a:buClrTx/>
      <a:buSzTx/>
      <a:buFontTx/>
      <a:buNone/>
      <a:tabLst/>
      <a:defRPr sz="1000" kern="1200">
        <a:solidFill>
          <a:schemeClr val="tx1"/>
        </a:solidFill>
        <a:latin typeface="Arial" panose="020B0604020202020204" pitchFamily="34" charset="0"/>
        <a:ea typeface="+mn-ea"/>
        <a:cs typeface="Arial" panose="020B0604020202020204" pitchFamily="34" charset="0"/>
      </a:defRPr>
    </a:lvl2pPr>
    <a:lvl3pPr marL="349250" marR="0" indent="0" algn="l" defTabSz="914400" rtl="0" eaLnBrk="0" fontAlgn="base" latinLnBrk="0" hangingPunct="0">
      <a:lnSpc>
        <a:spcPct val="100000"/>
      </a:lnSpc>
      <a:spcBef>
        <a:spcPct val="30000"/>
      </a:spcBef>
      <a:spcAft>
        <a:spcPct val="0"/>
      </a:spcAft>
      <a:buClrTx/>
      <a:buSzTx/>
      <a:buFontTx/>
      <a:buNone/>
      <a:tabLst/>
      <a:defRPr sz="1000" kern="1200">
        <a:solidFill>
          <a:schemeClr val="tx1"/>
        </a:solidFill>
        <a:latin typeface="Arial" panose="020B0604020202020204" pitchFamily="34" charset="0"/>
        <a:ea typeface="+mn-ea"/>
        <a:cs typeface="Arial" panose="020B0604020202020204" pitchFamily="34" charset="0"/>
      </a:defRPr>
    </a:lvl3pPr>
    <a:lvl4pPr marL="517525" marR="0" indent="0" algn="l" defTabSz="914400" rtl="0" eaLnBrk="0" fontAlgn="base" latinLnBrk="0" hangingPunct="0">
      <a:lnSpc>
        <a:spcPct val="100000"/>
      </a:lnSpc>
      <a:spcBef>
        <a:spcPct val="30000"/>
      </a:spcBef>
      <a:spcAft>
        <a:spcPct val="0"/>
      </a:spcAft>
      <a:buClrTx/>
      <a:buSzTx/>
      <a:buFontTx/>
      <a:buNone/>
      <a:tabLst/>
      <a:defRPr sz="1000" kern="1200">
        <a:solidFill>
          <a:schemeClr val="tx1"/>
        </a:solidFill>
        <a:latin typeface="Arial" panose="020B0604020202020204" pitchFamily="34" charset="0"/>
        <a:ea typeface="+mn-ea"/>
        <a:cs typeface="Arial" panose="020B0604020202020204" pitchFamily="34" charset="0"/>
      </a:defRPr>
    </a:lvl4pPr>
    <a:lvl5pPr marL="685800" marR="0" indent="0" algn="l" defTabSz="914400" rtl="0" eaLnBrk="0" fontAlgn="base" latinLnBrk="0" hangingPunct="0">
      <a:lnSpc>
        <a:spcPct val="100000"/>
      </a:lnSpc>
      <a:spcBef>
        <a:spcPct val="30000"/>
      </a:spcBef>
      <a:spcAft>
        <a:spcPct val="0"/>
      </a:spcAft>
      <a:buClrTx/>
      <a:buSzTx/>
      <a:buFontTx/>
      <a:buNone/>
      <a:tabLst/>
      <a:defRPr sz="1000"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77838" y="301625"/>
            <a:ext cx="5902325" cy="3319463"/>
          </a:xfrm>
        </p:spPr>
      </p:sp>
      <p:sp>
        <p:nvSpPr>
          <p:cNvPr id="3" name="Notes Placeholder 2"/>
          <p:cNvSpPr>
            <a:spLocks noGrp="1"/>
          </p:cNvSpPr>
          <p:nvPr>
            <p:ph type="body" idx="1"/>
          </p:nvPr>
        </p:nvSpPr>
        <p:spPr/>
        <p:txBody>
          <a:bodyPr>
            <a:normAutofit/>
          </a:bodyPr>
          <a:lstStyle/>
          <a:p>
            <a:r>
              <a:rPr lang="en-US" b="1" dirty="0"/>
              <a:t>Instructor Notes</a:t>
            </a:r>
            <a:br>
              <a:rPr lang="en-US" dirty="0"/>
            </a:br>
            <a:endParaRPr lang="en-US" dirty="0"/>
          </a:p>
          <a:p>
            <a:endParaRPr lang="en-US" dirty="0"/>
          </a:p>
          <a:p>
            <a:r>
              <a:rPr lang="en-US" b="1" dirty="0"/>
              <a:t>Student Notes </a:t>
            </a:r>
            <a:br>
              <a:rPr lang="en-US" dirty="0"/>
            </a:br>
            <a:endParaRPr lang="en-US" dirty="0"/>
          </a:p>
          <a:p>
            <a:endParaRPr lang="en-US" dirty="0"/>
          </a:p>
        </p:txBody>
      </p:sp>
      <p:sp>
        <p:nvSpPr>
          <p:cNvPr id="6" name="Footer Placeholder 5">
            <a:extLst>
              <a:ext uri="{FF2B5EF4-FFF2-40B4-BE49-F238E27FC236}">
                <a16:creationId xmlns:a16="http://schemas.microsoft.com/office/drawing/2014/main" id="{A1399007-6A19-4A18-BAE4-4660A90CC70C}"/>
              </a:ext>
            </a:extLst>
          </p:cNvPr>
          <p:cNvSpPr>
            <a:spLocks noGrp="1"/>
          </p:cNvSpPr>
          <p:nvPr>
            <p:ph type="ftr" sz="quarter" idx="4"/>
          </p:nvPr>
        </p:nvSpPr>
        <p:spPr/>
        <p:txBody>
          <a:bodyPr/>
          <a:lstStyle/>
          <a:p>
            <a:r>
              <a:rPr lang="en-US"/>
              <a:t>© 2019 NetApp, Inc. All rights reserved. </a:t>
            </a:r>
            <a:endParaRPr lang="en-US" dirty="0"/>
          </a:p>
        </p:txBody>
      </p:sp>
      <p:sp>
        <p:nvSpPr>
          <p:cNvPr id="7" name="Slide Number Placeholder 6">
            <a:extLst>
              <a:ext uri="{FF2B5EF4-FFF2-40B4-BE49-F238E27FC236}">
                <a16:creationId xmlns:a16="http://schemas.microsoft.com/office/drawing/2014/main" id="{B6518A68-0027-4A2D-8110-EC7AD26EABBD}"/>
              </a:ext>
            </a:extLst>
          </p:cNvPr>
          <p:cNvSpPr>
            <a:spLocks noGrp="1"/>
          </p:cNvSpPr>
          <p:nvPr>
            <p:ph type="sldNum" sz="quarter" idx="5"/>
          </p:nvPr>
        </p:nvSpPr>
        <p:spPr/>
        <p:txBody>
          <a:bodyPr/>
          <a:lstStyle/>
          <a:p>
            <a:fld id="{16AA2537-0790-4789-A16C-397C663A3332}" type="slidenum">
              <a:rPr lang="en-US" smtClean="0"/>
              <a:pPr/>
              <a:t>1</a:t>
            </a:fld>
            <a:endParaRPr lang="en-US" dirty="0"/>
          </a:p>
        </p:txBody>
      </p:sp>
    </p:spTree>
    <p:extLst>
      <p:ext uri="{BB962C8B-B14F-4D97-AF65-F5344CB8AC3E}">
        <p14:creationId xmlns:p14="http://schemas.microsoft.com/office/powerpoint/2010/main" val="38916663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0" kern="1200" dirty="0">
                <a:solidFill>
                  <a:schemeClr val="tx1"/>
                </a:solidFill>
                <a:effectLst/>
                <a:latin typeface="Arial" panose="020B0604020202020204" pitchFamily="34" charset="0"/>
                <a:ea typeface="+mn-ea"/>
                <a:cs typeface="Arial" panose="020B0604020202020204" pitchFamily="34" charset="0"/>
              </a:rPr>
              <a:t>Instructor Notes</a:t>
            </a:r>
          </a:p>
          <a:p>
            <a:r>
              <a:rPr lang="en-US" b="1" i="0" kern="1200" dirty="0">
                <a:solidFill>
                  <a:srgbClr val="000000"/>
                </a:solidFill>
                <a:effectLst/>
                <a:latin typeface="Arial" panose="020B0604020202020204" pitchFamily="34" charset="0"/>
                <a:ea typeface="+mn-ea"/>
                <a:cs typeface="Arial" panose="020B0604020202020204" pitchFamily="34" charset="0"/>
              </a:rPr>
              <a:t>HA</a:t>
            </a:r>
            <a:r>
              <a:rPr lang="en-US" b="1" i="0" kern="1200" dirty="0">
                <a:solidFill>
                  <a:schemeClr val="tx1"/>
                </a:solidFill>
                <a:effectLst/>
                <a:latin typeface="Arial" panose="020B0604020202020204" pitchFamily="34" charset="0"/>
                <a:ea typeface="+mn-ea"/>
                <a:cs typeface="Arial" panose="020B0604020202020204" pitchFamily="34" charset="0"/>
              </a:rPr>
              <a:t> in Azure is coming in 9.5</a:t>
            </a:r>
          </a:p>
          <a:p>
            <a:endParaRPr lang="en-US" sz="1100" b="1" i="0" kern="1200" dirty="0">
              <a:solidFill>
                <a:schemeClr val="tx1"/>
              </a:solidFill>
              <a:effectLst/>
              <a:latin typeface="Arial" panose="020B0604020202020204" pitchFamily="34" charset="0"/>
              <a:ea typeface="+mn-ea"/>
              <a:cs typeface="Arial" panose="020B0604020202020204" pitchFamily="34" charset="0"/>
            </a:endParaRPr>
          </a:p>
          <a:p>
            <a:r>
              <a:rPr lang="en-US" b="1" i="0" kern="1200" dirty="0">
                <a:solidFill>
                  <a:schemeClr val="tx1"/>
                </a:solidFill>
                <a:effectLst/>
                <a:latin typeface="Arial" panose="020B0604020202020204" pitchFamily="34" charset="0"/>
                <a:ea typeface="+mn-ea"/>
                <a:cs typeface="Arial" panose="020B0604020202020204" pitchFamily="34" charset="0"/>
              </a:rPr>
              <a:t>Student Notes</a:t>
            </a:r>
            <a:endParaRPr kumimoji="0" lang="en-US" b="0" i="0" u="none" strike="noStrike" kern="1200" cap="none" spc="0" normalizeH="0" baseline="0" noProof="0" dirty="0">
              <a:ln>
                <a:noFill/>
              </a:ln>
              <a:solidFill>
                <a:sysClr val="windowText" lastClr="000000"/>
              </a:solidFill>
              <a:effectLst/>
              <a:uLnTx/>
              <a:uFillTx/>
              <a:latin typeface="Arial" panose="020B0604020202020204" pitchFamily="34" charset="0"/>
              <a:ea typeface="+mn-ea"/>
              <a:cs typeface="Arial" panose="020B0604020202020204" pitchFamily="34" charset="0"/>
            </a:endParaRPr>
          </a:p>
          <a:p>
            <a:pPr marL="252412" indent="-171450" defTabSz="915216" eaLnBrk="1" fontAlgn="auto" hangingPunct="1">
              <a:spcBef>
                <a:spcPts val="0"/>
              </a:spcBef>
              <a:spcAft>
                <a:spcPts val="0"/>
              </a:spcAft>
              <a:buFont typeface="Wingdings" panose="05000000000000000000" pitchFamily="2" charset="2"/>
              <a:buChar char="§"/>
              <a:defRPr/>
            </a:pPr>
            <a:r>
              <a:rPr lang="en-US" dirty="0"/>
              <a:t>Azure Standard Load Balancer: The load balancer manages incoming traffic to the Cloud Volumes ONTAP HA pair.</a:t>
            </a:r>
          </a:p>
          <a:p>
            <a:pPr marL="252412" indent="-171450" defTabSz="915216" eaLnBrk="1" fontAlgn="auto" hangingPunct="1">
              <a:spcBef>
                <a:spcPts val="0"/>
              </a:spcBef>
              <a:spcAft>
                <a:spcPts val="0"/>
              </a:spcAft>
              <a:buFont typeface="Wingdings" panose="05000000000000000000" pitchFamily="2" charset="2"/>
              <a:buChar char="§"/>
              <a:defRPr/>
            </a:pPr>
            <a:r>
              <a:rPr lang="en-US" dirty="0"/>
              <a:t>2 VMs</a:t>
            </a:r>
          </a:p>
          <a:p>
            <a:pPr marL="252412" indent="-171450" defTabSz="915216" eaLnBrk="1" fontAlgn="auto" hangingPunct="1">
              <a:spcBef>
                <a:spcPts val="0"/>
              </a:spcBef>
              <a:spcAft>
                <a:spcPts val="0"/>
              </a:spcAft>
              <a:buFont typeface="Wingdings" panose="05000000000000000000" pitchFamily="2" charset="2"/>
              <a:buChar char="§"/>
              <a:defRPr/>
            </a:pPr>
            <a:r>
              <a:rPr lang="en-US" dirty="0"/>
              <a:t>Same resource group (logical grouping)</a:t>
            </a:r>
          </a:p>
          <a:p>
            <a:pPr marL="252412" indent="-171450" defTabSz="915216" eaLnBrk="1" fontAlgn="auto" hangingPunct="1">
              <a:spcBef>
                <a:spcPts val="0"/>
              </a:spcBef>
              <a:spcAft>
                <a:spcPts val="0"/>
              </a:spcAft>
              <a:buFont typeface="Wingdings" panose="05000000000000000000" pitchFamily="2" charset="2"/>
              <a:buChar char="§"/>
              <a:defRPr/>
            </a:pPr>
            <a:r>
              <a:rPr lang="en-US" dirty="0"/>
              <a:t>Availability Set configuration: Guarantees that VMs are distributed across multiple isolated hardware nodes in a cluster, resulting in separate Update Domains (UDs) and Fault Domains (FDs). </a:t>
            </a:r>
          </a:p>
          <a:p>
            <a:pPr marL="252412" indent="-171450" defTabSz="915216" eaLnBrk="1" fontAlgn="auto" hangingPunct="1">
              <a:spcBef>
                <a:spcPts val="0"/>
              </a:spcBef>
              <a:spcAft>
                <a:spcPts val="0"/>
              </a:spcAft>
              <a:buFont typeface="Wingdings" panose="05000000000000000000" pitchFamily="2" charset="2"/>
              <a:buChar char="§"/>
              <a:defRPr/>
            </a:pPr>
            <a:r>
              <a:rPr lang="en-US" dirty="0"/>
              <a:t>Storage: Customer data resides on premium storage page blobs. Each node has access to the other node’s storage.</a:t>
            </a:r>
          </a:p>
          <a:p>
            <a:pPr marL="80962" marR="0" lvl="0" indent="0" algn="l" defTabSz="915216" rtl="0" eaLnBrk="1" fontAlgn="auto" latinLnBrk="0" hangingPunct="1">
              <a:lnSpc>
                <a:spcPct val="100000"/>
              </a:lnSpc>
              <a:spcBef>
                <a:spcPts val="0"/>
              </a:spcBef>
              <a:spcAft>
                <a:spcPts val="0"/>
              </a:spcAft>
              <a:buClr>
                <a:schemeClr val="accent1"/>
              </a:buClr>
              <a:buSzTx/>
              <a:buFont typeface="Wingdings" panose="05000000000000000000" pitchFamily="2" charset="2"/>
              <a:buNone/>
              <a:tabLst/>
              <a:defRPr/>
            </a:pPr>
            <a:endParaRPr kumimoji="0" lang="en-US" sz="1100" b="0" i="0" u="none" strike="noStrike" kern="1200" cap="none" spc="0" normalizeH="0" baseline="0" noProof="0" dirty="0">
              <a:ln>
                <a:noFill/>
              </a:ln>
              <a:solidFill>
                <a:sysClr val="windowText" lastClr="000000"/>
              </a:solidFill>
              <a:effectLst/>
              <a:uLnTx/>
              <a:uFillTx/>
              <a:latin typeface="Arial" panose="020B0604020202020204" pitchFamily="34" charset="0"/>
              <a:ea typeface="+mn-ea"/>
              <a:cs typeface="Arial" panose="020B0604020202020204" pitchFamily="34" charset="0"/>
            </a:endParaRPr>
          </a:p>
          <a:p>
            <a:r>
              <a:rPr lang="en-US" dirty="0"/>
              <a:t>Only one copy of the data (Azure guarantees data availability with three copies.)</a:t>
            </a:r>
          </a:p>
          <a:p>
            <a:endParaRPr lang="en-US" dirty="0"/>
          </a:p>
          <a:p>
            <a:r>
              <a:rPr lang="en-US" b="1" dirty="0"/>
              <a:t>Storage Configurations</a:t>
            </a:r>
          </a:p>
          <a:p>
            <a:r>
              <a:rPr lang="en-US" dirty="0">
                <a:solidFill>
                  <a:srgbClr val="000000"/>
                </a:solidFill>
              </a:rPr>
              <a:t>You</a:t>
            </a:r>
            <a:r>
              <a:rPr lang="en-US" dirty="0"/>
              <a:t> can use an HA pair as an </a:t>
            </a:r>
            <a:r>
              <a:rPr lang="en-US" dirty="0">
                <a:solidFill>
                  <a:srgbClr val="000000"/>
                </a:solidFill>
              </a:rPr>
              <a:t>active-active configuration</a:t>
            </a:r>
            <a:r>
              <a:rPr lang="en-US" dirty="0"/>
              <a:t>, in which both nodes serve data to clients. You can also use the HA pair as an active-passive configuration, in which the passive node responds to data requests only if it has taken over storage for the active </a:t>
            </a:r>
            <a:r>
              <a:rPr lang="en-US" dirty="0">
                <a:solidFill>
                  <a:srgbClr val="000000"/>
                </a:solidFill>
              </a:rPr>
              <a:t>node</a:t>
            </a:r>
            <a:r>
              <a:rPr lang="en-US" dirty="0"/>
              <a:t>.</a:t>
            </a:r>
          </a:p>
          <a:p>
            <a:endParaRPr lang="en-US" dirty="0"/>
          </a:p>
          <a:p>
            <a:endParaRPr lang="en-US" dirty="0"/>
          </a:p>
        </p:txBody>
      </p:sp>
      <p:sp>
        <p:nvSpPr>
          <p:cNvPr id="5" name="Footer Placeholder 4">
            <a:extLst>
              <a:ext uri="{FF2B5EF4-FFF2-40B4-BE49-F238E27FC236}">
                <a16:creationId xmlns:a16="http://schemas.microsoft.com/office/drawing/2014/main" id="{5C002068-DF6C-4C3F-A4C4-01F9A18DFF96}"/>
              </a:ext>
            </a:extLst>
          </p:cNvPr>
          <p:cNvSpPr>
            <a:spLocks noGrp="1"/>
          </p:cNvSpPr>
          <p:nvPr>
            <p:ph type="ftr" sz="quarter" idx="4"/>
          </p:nvPr>
        </p:nvSpPr>
        <p:spPr/>
        <p:txBody>
          <a:bodyPr/>
          <a:lstStyle/>
          <a:p>
            <a:r>
              <a:rPr lang="en-US"/>
              <a:t>© 2019 NetApp, Inc. All rights reserved. </a:t>
            </a:r>
            <a:endParaRPr lang="en-US" dirty="0"/>
          </a:p>
        </p:txBody>
      </p:sp>
      <p:sp>
        <p:nvSpPr>
          <p:cNvPr id="6" name="Slide Number Placeholder 5">
            <a:extLst>
              <a:ext uri="{FF2B5EF4-FFF2-40B4-BE49-F238E27FC236}">
                <a16:creationId xmlns:a16="http://schemas.microsoft.com/office/drawing/2014/main" id="{E809A7EB-C89C-4DDD-8AA5-E7051159558F}"/>
              </a:ext>
            </a:extLst>
          </p:cNvPr>
          <p:cNvSpPr>
            <a:spLocks noGrp="1"/>
          </p:cNvSpPr>
          <p:nvPr>
            <p:ph type="sldNum" sz="quarter" idx="5"/>
          </p:nvPr>
        </p:nvSpPr>
        <p:spPr/>
        <p:txBody>
          <a:bodyPr/>
          <a:lstStyle/>
          <a:p>
            <a:fld id="{16AA2537-0790-4789-A16C-397C663A3332}" type="slidenum">
              <a:rPr lang="en-US" smtClean="0"/>
              <a:pPr/>
              <a:t>10</a:t>
            </a:fld>
            <a:endParaRPr lang="en-US" dirty="0"/>
          </a:p>
        </p:txBody>
      </p:sp>
    </p:spTree>
    <p:extLst>
      <p:ext uri="{BB962C8B-B14F-4D97-AF65-F5344CB8AC3E}">
        <p14:creationId xmlns:p14="http://schemas.microsoft.com/office/powerpoint/2010/main" val="4730188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80962" marR="0" lvl="0" indent="0" algn="l" defTabSz="914400" rtl="0" eaLnBrk="0" fontAlgn="base" latinLnBrk="0" hangingPunct="0">
              <a:lnSpc>
                <a:spcPct val="100000"/>
              </a:lnSpc>
              <a:spcBef>
                <a:spcPct val="30000"/>
              </a:spcBef>
              <a:spcAft>
                <a:spcPct val="0"/>
              </a:spcAft>
              <a:buClrTx/>
              <a:buSzTx/>
              <a:buFontTx/>
              <a:buNone/>
              <a:tabLst/>
              <a:defRPr/>
            </a:pPr>
            <a:r>
              <a:rPr lang="en-US" b="1" dirty="0"/>
              <a:t>Instructor Notes</a:t>
            </a:r>
          </a:p>
          <a:p>
            <a:pPr marL="80962" marR="0" lvl="0" indent="0" algn="l" defTabSz="914400" rtl="0" eaLnBrk="0" fontAlgn="base" latinLnBrk="0" hangingPunct="0">
              <a:lnSpc>
                <a:spcPct val="100000"/>
              </a:lnSpc>
              <a:spcBef>
                <a:spcPct val="30000"/>
              </a:spcBef>
              <a:spcAft>
                <a:spcPct val="0"/>
              </a:spcAft>
              <a:buClrTx/>
              <a:buSzTx/>
              <a:buFontTx/>
              <a:buNone/>
              <a:tabLst/>
              <a:defRPr/>
            </a:pPr>
            <a:r>
              <a:rPr lang="en-US" dirty="0"/>
              <a:t>A fault domain is a logical group of hardware in Azure that shares a common power source and network switch. You can think of it as a rack within an on-premises </a:t>
            </a:r>
            <a:r>
              <a:rPr lang="en-US" dirty="0">
                <a:solidFill>
                  <a:srgbClr val="000000"/>
                </a:solidFill>
              </a:rPr>
              <a:t>datacenter</a:t>
            </a:r>
            <a:r>
              <a:rPr lang="en-US" dirty="0"/>
              <a:t>.</a:t>
            </a:r>
          </a:p>
          <a:p>
            <a:pPr marL="80962" marR="0" lvl="0" indent="0" algn="l" defTabSz="914400" rtl="0" eaLnBrk="0" fontAlgn="base" latinLnBrk="0" hangingPunct="0">
              <a:lnSpc>
                <a:spcPct val="100000"/>
              </a:lnSpc>
              <a:spcBef>
                <a:spcPct val="30000"/>
              </a:spcBef>
              <a:spcAft>
                <a:spcPct val="0"/>
              </a:spcAft>
              <a:buClrTx/>
              <a:buSzTx/>
              <a:buFontTx/>
              <a:buNone/>
              <a:tabLst/>
              <a:defRPr/>
            </a:pPr>
            <a:endParaRPr lang="en-US" dirty="0"/>
          </a:p>
          <a:p>
            <a:pPr marL="80962" marR="0" lvl="0" indent="0" algn="l" defTabSz="914400" rtl="0" eaLnBrk="0" fontAlgn="base" latinLnBrk="0" hangingPunct="0">
              <a:lnSpc>
                <a:spcPct val="100000"/>
              </a:lnSpc>
              <a:spcBef>
                <a:spcPct val="30000"/>
              </a:spcBef>
              <a:spcAft>
                <a:spcPct val="0"/>
              </a:spcAft>
              <a:buClrTx/>
              <a:buSzTx/>
              <a:buFontTx/>
              <a:buNone/>
              <a:tabLst/>
              <a:defRPr/>
            </a:pPr>
            <a:r>
              <a:rPr lang="en-US" sz="1000" b="0" i="0" kern="1200" dirty="0">
                <a:solidFill>
                  <a:schemeClr val="tx1"/>
                </a:solidFill>
                <a:effectLst/>
                <a:latin typeface="Arial" panose="020B0604020202020204" pitchFamily="34" charset="0"/>
                <a:ea typeface="+mn-ea"/>
                <a:cs typeface="Arial" panose="020B0604020202020204" pitchFamily="34" charset="0"/>
              </a:rPr>
              <a:t>As you create </a:t>
            </a:r>
            <a:r>
              <a:rPr lang="en-US" sz="1000" b="0" i="0" kern="1200" dirty="0">
                <a:solidFill>
                  <a:srgbClr val="000000"/>
                </a:solidFill>
                <a:effectLst/>
                <a:latin typeface="Arial" panose="020B0604020202020204" pitchFamily="34" charset="0"/>
                <a:ea typeface="+mn-ea"/>
                <a:cs typeface="Arial" panose="020B0604020202020204" pitchFamily="34" charset="0"/>
              </a:rPr>
              <a:t>VMs</a:t>
            </a:r>
            <a:r>
              <a:rPr lang="en-US" sz="1000" b="0" i="0" kern="1200" dirty="0">
                <a:solidFill>
                  <a:schemeClr val="tx1"/>
                </a:solidFill>
                <a:effectLst/>
                <a:latin typeface="Arial" panose="020B0604020202020204" pitchFamily="34" charset="0"/>
                <a:ea typeface="+mn-ea"/>
                <a:cs typeface="Arial" panose="020B0604020202020204" pitchFamily="34" charset="0"/>
              </a:rPr>
              <a:t> within an availability set, the </a:t>
            </a:r>
            <a:r>
              <a:rPr lang="en-US" sz="1000" b="1" i="0" kern="1200" dirty="0">
                <a:solidFill>
                  <a:schemeClr val="tx1"/>
                </a:solidFill>
                <a:effectLst/>
                <a:latin typeface="Arial" panose="020B0604020202020204" pitchFamily="34" charset="0"/>
                <a:ea typeface="+mn-ea"/>
                <a:cs typeface="Arial" panose="020B0604020202020204" pitchFamily="34" charset="0"/>
              </a:rPr>
              <a:t>Azure</a:t>
            </a:r>
            <a:r>
              <a:rPr lang="en-US" sz="1000" b="0" i="0" kern="1200" dirty="0">
                <a:solidFill>
                  <a:schemeClr val="tx1"/>
                </a:solidFill>
                <a:effectLst/>
                <a:latin typeface="Arial" panose="020B0604020202020204" pitchFamily="34" charset="0"/>
                <a:ea typeface="+mn-ea"/>
                <a:cs typeface="Arial" panose="020B0604020202020204" pitchFamily="34" charset="0"/>
              </a:rPr>
              <a:t> </a:t>
            </a:r>
            <a:r>
              <a:rPr lang="en-US" sz="1000" b="0" i="0" kern="1200" dirty="0">
                <a:solidFill>
                  <a:srgbClr val="000000"/>
                </a:solidFill>
                <a:effectLst/>
                <a:latin typeface="Arial" panose="020B0604020202020204" pitchFamily="34" charset="0"/>
                <a:ea typeface="+mn-ea"/>
                <a:cs typeface="Arial" panose="020B0604020202020204" pitchFamily="34" charset="0"/>
              </a:rPr>
              <a:t>platform</a:t>
            </a:r>
            <a:r>
              <a:rPr lang="en-US" sz="1000" b="0" i="0" kern="1200" dirty="0">
                <a:solidFill>
                  <a:schemeClr val="tx1"/>
                </a:solidFill>
                <a:effectLst/>
                <a:latin typeface="Arial" panose="020B0604020202020204" pitchFamily="34" charset="0"/>
                <a:ea typeface="+mn-ea"/>
                <a:cs typeface="Arial" panose="020B0604020202020204" pitchFamily="34" charset="0"/>
              </a:rPr>
              <a:t> automatically distributes your </a:t>
            </a:r>
            <a:r>
              <a:rPr lang="en-US" sz="1000" b="0" i="0" kern="1200" dirty="0">
                <a:solidFill>
                  <a:srgbClr val="000000"/>
                </a:solidFill>
                <a:effectLst/>
                <a:latin typeface="Arial" panose="020B0604020202020204" pitchFamily="34" charset="0"/>
                <a:ea typeface="+mn-ea"/>
                <a:cs typeface="Arial" panose="020B0604020202020204" pitchFamily="34" charset="0"/>
              </a:rPr>
              <a:t>VMs</a:t>
            </a:r>
            <a:r>
              <a:rPr lang="en-US" sz="1000" b="0" i="0" kern="1200" dirty="0">
                <a:solidFill>
                  <a:schemeClr val="tx1"/>
                </a:solidFill>
                <a:effectLst/>
                <a:latin typeface="Arial" panose="020B0604020202020204" pitchFamily="34" charset="0"/>
                <a:ea typeface="+mn-ea"/>
                <a:cs typeface="Arial" panose="020B0604020202020204" pitchFamily="34" charset="0"/>
              </a:rPr>
              <a:t> across these </a:t>
            </a:r>
            <a:r>
              <a:rPr lang="en-US" sz="1000" b="1" i="0" kern="1200" dirty="0">
                <a:solidFill>
                  <a:schemeClr val="tx1"/>
                </a:solidFill>
                <a:effectLst/>
                <a:latin typeface="Arial" panose="020B0604020202020204" pitchFamily="34" charset="0"/>
                <a:ea typeface="+mn-ea"/>
                <a:cs typeface="Arial" panose="020B0604020202020204" pitchFamily="34" charset="0"/>
              </a:rPr>
              <a:t>fault domains</a:t>
            </a:r>
            <a:r>
              <a:rPr lang="en-US" sz="1000" b="0" i="0" kern="1200" dirty="0">
                <a:solidFill>
                  <a:schemeClr val="tx1"/>
                </a:solidFill>
                <a:effectLst/>
                <a:latin typeface="Arial" panose="020B0604020202020204" pitchFamily="34" charset="0"/>
                <a:ea typeface="+mn-ea"/>
                <a:cs typeface="Arial" panose="020B0604020202020204" pitchFamily="34" charset="0"/>
              </a:rPr>
              <a:t>.</a:t>
            </a:r>
          </a:p>
          <a:p>
            <a:pPr marL="80962" marR="0" lvl="0" indent="0" algn="l" defTabSz="914400" rtl="0" eaLnBrk="0" fontAlgn="base" latinLnBrk="0" hangingPunct="0">
              <a:lnSpc>
                <a:spcPct val="100000"/>
              </a:lnSpc>
              <a:spcBef>
                <a:spcPct val="30000"/>
              </a:spcBef>
              <a:spcAft>
                <a:spcPct val="0"/>
              </a:spcAft>
              <a:buClrTx/>
              <a:buSzTx/>
              <a:buFontTx/>
              <a:buNone/>
              <a:tabLst/>
              <a:defRPr/>
            </a:pPr>
            <a:endParaRPr lang="en-US" dirty="0"/>
          </a:p>
          <a:p>
            <a:pPr marL="80962" indent="0">
              <a:buNone/>
            </a:pPr>
            <a:r>
              <a:rPr lang="en-US" dirty="0">
                <a:solidFill>
                  <a:srgbClr val="000000"/>
                </a:solidFill>
              </a:rPr>
              <a:t>The</a:t>
            </a:r>
            <a:r>
              <a:rPr lang="en-US" dirty="0"/>
              <a:t> first two </a:t>
            </a:r>
            <a:r>
              <a:rPr lang="en-US" dirty="0">
                <a:solidFill>
                  <a:srgbClr val="000000"/>
                </a:solidFill>
              </a:rPr>
              <a:t>VMs</a:t>
            </a:r>
            <a:r>
              <a:rPr lang="en-US" dirty="0"/>
              <a:t> in an availability set </a:t>
            </a:r>
            <a:r>
              <a:rPr lang="en-US" dirty="0">
                <a:solidFill>
                  <a:srgbClr val="000000"/>
                </a:solidFill>
              </a:rPr>
              <a:t>will be provisioned</a:t>
            </a:r>
            <a:r>
              <a:rPr lang="en-US" dirty="0"/>
              <a:t> into two different racks so that if the network or the power failed in a rack, only one </a:t>
            </a:r>
            <a:r>
              <a:rPr lang="en-US" dirty="0">
                <a:solidFill>
                  <a:srgbClr val="000000"/>
                </a:solidFill>
              </a:rPr>
              <a:t>VM</a:t>
            </a:r>
            <a:r>
              <a:rPr lang="en-US" dirty="0"/>
              <a:t> would be </a:t>
            </a:r>
            <a:r>
              <a:rPr lang="en-US" dirty="0">
                <a:solidFill>
                  <a:srgbClr val="000000"/>
                </a:solidFill>
              </a:rPr>
              <a:t>affected</a:t>
            </a:r>
            <a:r>
              <a:rPr lang="en-US" dirty="0"/>
              <a:t>. Fault domains are also defined for </a:t>
            </a:r>
            <a:r>
              <a:rPr lang="en-US" dirty="0">
                <a:solidFill>
                  <a:srgbClr val="000000"/>
                </a:solidFill>
              </a:rPr>
              <a:t>managed disks</a:t>
            </a:r>
            <a:r>
              <a:rPr lang="en-US" dirty="0"/>
              <a:t> attached to </a:t>
            </a:r>
            <a:r>
              <a:rPr lang="en-US" dirty="0">
                <a:solidFill>
                  <a:srgbClr val="000000"/>
                </a:solidFill>
              </a:rPr>
              <a:t>VMs</a:t>
            </a:r>
            <a:r>
              <a:rPr lang="en-US" dirty="0"/>
              <a:t>.</a:t>
            </a:r>
          </a:p>
          <a:p>
            <a:pPr marL="80962" indent="0">
              <a:buNone/>
            </a:pPr>
            <a:endParaRPr lang="en-US" dirty="0"/>
          </a:p>
        </p:txBody>
      </p:sp>
      <p:sp>
        <p:nvSpPr>
          <p:cNvPr id="6" name="Footer Placeholder 5">
            <a:extLst>
              <a:ext uri="{FF2B5EF4-FFF2-40B4-BE49-F238E27FC236}">
                <a16:creationId xmlns:a16="http://schemas.microsoft.com/office/drawing/2014/main" id="{CCC5458D-A36B-438D-B76A-19F11C4A6332}"/>
              </a:ext>
            </a:extLst>
          </p:cNvPr>
          <p:cNvSpPr>
            <a:spLocks noGrp="1"/>
          </p:cNvSpPr>
          <p:nvPr>
            <p:ph type="ftr" sz="quarter" idx="4"/>
          </p:nvPr>
        </p:nvSpPr>
        <p:spPr/>
        <p:txBody>
          <a:bodyPr/>
          <a:lstStyle/>
          <a:p>
            <a:r>
              <a:rPr lang="en-US"/>
              <a:t>© 2019 NetApp, Inc. All rights reserved. </a:t>
            </a:r>
            <a:endParaRPr lang="en-US" dirty="0"/>
          </a:p>
        </p:txBody>
      </p:sp>
      <p:sp>
        <p:nvSpPr>
          <p:cNvPr id="7" name="Slide Number Placeholder 6">
            <a:extLst>
              <a:ext uri="{FF2B5EF4-FFF2-40B4-BE49-F238E27FC236}">
                <a16:creationId xmlns:a16="http://schemas.microsoft.com/office/drawing/2014/main" id="{C7F21840-1EC2-4892-8519-FA07AEF874D4}"/>
              </a:ext>
            </a:extLst>
          </p:cNvPr>
          <p:cNvSpPr>
            <a:spLocks noGrp="1"/>
          </p:cNvSpPr>
          <p:nvPr>
            <p:ph type="sldNum" sz="quarter" idx="5"/>
          </p:nvPr>
        </p:nvSpPr>
        <p:spPr/>
        <p:txBody>
          <a:bodyPr/>
          <a:lstStyle/>
          <a:p>
            <a:fld id="{16AA2537-0790-4789-A16C-397C663A3332}" type="slidenum">
              <a:rPr lang="en-US" smtClean="0"/>
              <a:pPr/>
              <a:t>11</a:t>
            </a:fld>
            <a:endParaRPr lang="en-US" dirty="0"/>
          </a:p>
        </p:txBody>
      </p:sp>
    </p:spTree>
    <p:extLst>
      <p:ext uri="{BB962C8B-B14F-4D97-AF65-F5344CB8AC3E}">
        <p14:creationId xmlns:p14="http://schemas.microsoft.com/office/powerpoint/2010/main" val="33613262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Instructor Notes</a:t>
            </a:r>
            <a:br>
              <a:rPr lang="en-US" b="1" dirty="0"/>
            </a:br>
            <a:r>
              <a:rPr lang="en-US" b="0" dirty="0"/>
              <a:t>In this </a:t>
            </a:r>
            <a:r>
              <a:rPr lang="en-US" b="0" dirty="0">
                <a:solidFill>
                  <a:srgbClr val="000000"/>
                </a:solidFill>
              </a:rPr>
              <a:t>lab</a:t>
            </a:r>
            <a:r>
              <a:rPr lang="en-US" b="0" dirty="0"/>
              <a:t> the students configure a new </a:t>
            </a:r>
            <a:r>
              <a:rPr lang="en-US" b="0" dirty="0">
                <a:solidFill>
                  <a:srgbClr val="000000"/>
                </a:solidFill>
              </a:rPr>
              <a:t>VPC</a:t>
            </a:r>
            <a:r>
              <a:rPr lang="en-US" b="0" dirty="0"/>
              <a:t> environment with </a:t>
            </a:r>
            <a:r>
              <a:rPr lang="en-US" b="0" dirty="0">
                <a:solidFill>
                  <a:srgbClr val="000000"/>
                </a:solidFill>
              </a:rPr>
              <a:t>3</a:t>
            </a:r>
            <a:r>
              <a:rPr lang="en-US" b="0" dirty="0"/>
              <a:t> subnets (using a Cloud Formation script)</a:t>
            </a:r>
            <a:r>
              <a:rPr lang="en-US" b="0" dirty="0">
                <a:solidFill>
                  <a:srgbClr val="000000"/>
                </a:solidFill>
              </a:rPr>
              <a:t>.</a:t>
            </a:r>
            <a:r>
              <a:rPr lang="en-US" b="0" dirty="0"/>
              <a:t>  Launch OCCM or peer </a:t>
            </a:r>
            <a:r>
              <a:rPr lang="en-US" b="0" dirty="0">
                <a:solidFill>
                  <a:srgbClr val="000000"/>
                </a:solidFill>
              </a:rPr>
              <a:t>VNets?</a:t>
            </a:r>
            <a:r>
              <a:rPr lang="en-US" b="0" dirty="0"/>
              <a:t>  Deploy </a:t>
            </a:r>
            <a:r>
              <a:rPr lang="en-US" b="0" dirty="0">
                <a:solidFill>
                  <a:srgbClr val="000000"/>
                </a:solidFill>
              </a:rPr>
              <a:t>HA</a:t>
            </a:r>
            <a:r>
              <a:rPr lang="en-US" b="0" dirty="0"/>
              <a:t> across multiple availability zones</a:t>
            </a:r>
            <a:r>
              <a:rPr lang="en-US" b="0" dirty="0">
                <a:solidFill>
                  <a:srgbClr val="000000"/>
                </a:solidFill>
              </a:rPr>
              <a:t>.</a:t>
            </a:r>
            <a:r>
              <a:rPr lang="en-US" b="0" dirty="0"/>
              <a:t>  Connect client, </a:t>
            </a:r>
            <a:r>
              <a:rPr lang="en-US" b="0" dirty="0">
                <a:solidFill>
                  <a:srgbClr val="000000"/>
                </a:solidFill>
              </a:rPr>
              <a:t>power down</a:t>
            </a:r>
            <a:r>
              <a:rPr lang="en-US" b="0" dirty="0"/>
              <a:t> node client is connected to and validate that client can access data on the second node.</a:t>
            </a:r>
          </a:p>
          <a:p>
            <a:endParaRPr lang="en-US" b="1" dirty="0"/>
          </a:p>
          <a:p>
            <a:r>
              <a:rPr lang="en-US" b="1" dirty="0"/>
              <a:t>Student Notes</a:t>
            </a:r>
          </a:p>
          <a:p>
            <a:r>
              <a:rPr lang="en-US" dirty="0">
                <a:solidFill>
                  <a:srgbClr val="000000"/>
                </a:solidFill>
              </a:rPr>
              <a:t>See</a:t>
            </a:r>
            <a:r>
              <a:rPr lang="en-US" dirty="0"/>
              <a:t> your Exercise Guide.</a:t>
            </a:r>
            <a:endParaRPr lang="en-US" b="1" dirty="0"/>
          </a:p>
          <a:p>
            <a:endParaRPr lang="en-US" dirty="0"/>
          </a:p>
        </p:txBody>
      </p:sp>
      <p:sp>
        <p:nvSpPr>
          <p:cNvPr id="5" name="Footer Placeholder 4">
            <a:extLst>
              <a:ext uri="{FF2B5EF4-FFF2-40B4-BE49-F238E27FC236}">
                <a16:creationId xmlns:a16="http://schemas.microsoft.com/office/drawing/2014/main" id="{28C1906A-6806-4966-A5FA-504F1A1C4129}"/>
              </a:ext>
            </a:extLst>
          </p:cNvPr>
          <p:cNvSpPr>
            <a:spLocks noGrp="1"/>
          </p:cNvSpPr>
          <p:nvPr>
            <p:ph type="ftr" sz="quarter" idx="4"/>
          </p:nvPr>
        </p:nvSpPr>
        <p:spPr/>
        <p:txBody>
          <a:bodyPr/>
          <a:lstStyle/>
          <a:p>
            <a:r>
              <a:rPr lang="en-US"/>
              <a:t>© 2019 NetApp, Inc. All rights reserved. </a:t>
            </a:r>
            <a:endParaRPr lang="en-US" dirty="0"/>
          </a:p>
        </p:txBody>
      </p:sp>
      <p:sp>
        <p:nvSpPr>
          <p:cNvPr id="6" name="Slide Number Placeholder 5">
            <a:extLst>
              <a:ext uri="{FF2B5EF4-FFF2-40B4-BE49-F238E27FC236}">
                <a16:creationId xmlns:a16="http://schemas.microsoft.com/office/drawing/2014/main" id="{2F7FBE5B-3B9D-4AFB-BCE6-7AF1D62EDADE}"/>
              </a:ext>
            </a:extLst>
          </p:cNvPr>
          <p:cNvSpPr>
            <a:spLocks noGrp="1"/>
          </p:cNvSpPr>
          <p:nvPr>
            <p:ph type="sldNum" sz="quarter" idx="5"/>
          </p:nvPr>
        </p:nvSpPr>
        <p:spPr/>
        <p:txBody>
          <a:bodyPr/>
          <a:lstStyle/>
          <a:p>
            <a:fld id="{16AA2537-0790-4789-A16C-397C663A3332}" type="slidenum">
              <a:rPr lang="en-US" smtClean="0"/>
              <a:pPr/>
              <a:t>12</a:t>
            </a:fld>
            <a:endParaRPr lang="en-US" dirty="0"/>
          </a:p>
        </p:txBody>
      </p:sp>
    </p:spTree>
    <p:extLst>
      <p:ext uri="{BB962C8B-B14F-4D97-AF65-F5344CB8AC3E}">
        <p14:creationId xmlns:p14="http://schemas.microsoft.com/office/powerpoint/2010/main" val="14063444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Instructor Notes</a:t>
            </a:r>
          </a:p>
          <a:p>
            <a:r>
              <a:rPr lang="en-US" dirty="0">
                <a:solidFill>
                  <a:srgbClr val="000000"/>
                </a:solidFill>
              </a:rPr>
              <a:t>Question 1: You provide that info in OCCM when you deploy CVO HA</a:t>
            </a:r>
          </a:p>
          <a:p>
            <a:endParaRPr lang="en-US" dirty="0">
              <a:solidFill>
                <a:srgbClr val="000000"/>
              </a:solidFill>
            </a:endParaRPr>
          </a:p>
          <a:p>
            <a:r>
              <a:rPr lang="en-US" dirty="0">
                <a:solidFill>
                  <a:srgbClr val="000000"/>
                </a:solidFill>
              </a:rPr>
              <a:t>Question 2: 3 (2 data IPs one on each node and one for Cluster management)  and 4</a:t>
            </a:r>
            <a:r>
              <a:rPr lang="en-US" baseline="30000" dirty="0">
                <a:solidFill>
                  <a:srgbClr val="000000"/>
                </a:solidFill>
              </a:rPr>
              <a:t>th</a:t>
            </a:r>
            <a:r>
              <a:rPr lang="en-US" dirty="0">
                <a:solidFill>
                  <a:srgbClr val="000000"/>
                </a:solidFill>
              </a:rPr>
              <a:t> one is optional for SVM management</a:t>
            </a:r>
          </a:p>
          <a:p>
            <a:endParaRPr lang="en-US" dirty="0">
              <a:solidFill>
                <a:srgbClr val="000000"/>
              </a:solidFill>
            </a:endParaRPr>
          </a:p>
          <a:p>
            <a:r>
              <a:rPr lang="en-US" dirty="0">
                <a:solidFill>
                  <a:srgbClr val="000000"/>
                </a:solidFill>
              </a:rPr>
              <a:t>Question 3: We just had to choose the route tables associated that needed updates. The actual updates to RT are done automatically. </a:t>
            </a:r>
          </a:p>
          <a:p>
            <a:endParaRPr lang="en-US" b="1" dirty="0"/>
          </a:p>
          <a:p>
            <a:r>
              <a:rPr lang="en-US" b="1" dirty="0"/>
              <a:t>Student Notes</a:t>
            </a:r>
          </a:p>
          <a:p>
            <a:r>
              <a:rPr lang="en-US" dirty="0"/>
              <a:t>If you encounter an issue, notify your instructor immediately so that it can be resolved</a:t>
            </a:r>
            <a:r>
              <a:rPr lang="en-US" baseline="0" dirty="0"/>
              <a:t> promptly</a:t>
            </a:r>
            <a:r>
              <a:rPr lang="en-US" dirty="0"/>
              <a:t>.</a:t>
            </a:r>
            <a:endParaRPr lang="en-US" b="1" dirty="0"/>
          </a:p>
          <a:p>
            <a:endParaRPr lang="en-US" dirty="0"/>
          </a:p>
        </p:txBody>
      </p:sp>
      <p:sp>
        <p:nvSpPr>
          <p:cNvPr id="6" name="Footer Placeholder 5">
            <a:extLst>
              <a:ext uri="{FF2B5EF4-FFF2-40B4-BE49-F238E27FC236}">
                <a16:creationId xmlns:a16="http://schemas.microsoft.com/office/drawing/2014/main" id="{080A64B8-BD89-40C1-A0C2-CE5D5929A10C}"/>
              </a:ext>
            </a:extLst>
          </p:cNvPr>
          <p:cNvSpPr>
            <a:spLocks noGrp="1"/>
          </p:cNvSpPr>
          <p:nvPr>
            <p:ph type="ftr" sz="quarter" idx="4"/>
          </p:nvPr>
        </p:nvSpPr>
        <p:spPr/>
        <p:txBody>
          <a:bodyPr/>
          <a:lstStyle/>
          <a:p>
            <a:r>
              <a:rPr lang="en-US"/>
              <a:t>© 2019 NetApp, Inc. All rights reserved. </a:t>
            </a:r>
            <a:endParaRPr lang="en-US" dirty="0"/>
          </a:p>
        </p:txBody>
      </p:sp>
      <p:sp>
        <p:nvSpPr>
          <p:cNvPr id="7" name="Slide Number Placeholder 6">
            <a:extLst>
              <a:ext uri="{FF2B5EF4-FFF2-40B4-BE49-F238E27FC236}">
                <a16:creationId xmlns:a16="http://schemas.microsoft.com/office/drawing/2014/main" id="{2EBCCFAF-8730-4EF9-9795-808878C79101}"/>
              </a:ext>
            </a:extLst>
          </p:cNvPr>
          <p:cNvSpPr>
            <a:spLocks noGrp="1"/>
          </p:cNvSpPr>
          <p:nvPr>
            <p:ph type="sldNum" sz="quarter" idx="5"/>
          </p:nvPr>
        </p:nvSpPr>
        <p:spPr/>
        <p:txBody>
          <a:bodyPr/>
          <a:lstStyle/>
          <a:p>
            <a:fld id="{16AA2537-0790-4789-A16C-397C663A3332}" type="slidenum">
              <a:rPr lang="en-US" smtClean="0"/>
              <a:pPr/>
              <a:t>13</a:t>
            </a:fld>
            <a:endParaRPr lang="en-US" dirty="0"/>
          </a:p>
        </p:txBody>
      </p:sp>
    </p:spTree>
    <p:extLst>
      <p:ext uri="{BB962C8B-B14F-4D97-AF65-F5344CB8AC3E}">
        <p14:creationId xmlns:p14="http://schemas.microsoft.com/office/powerpoint/2010/main" val="41387499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Instructor Notes</a:t>
            </a:r>
            <a:br>
              <a:rPr lang="en-US" dirty="0"/>
            </a:br>
            <a:endParaRPr lang="en-US" dirty="0"/>
          </a:p>
          <a:p>
            <a:endParaRPr lang="en-US" dirty="0"/>
          </a:p>
          <a:p>
            <a:r>
              <a:rPr lang="en-US" b="1" dirty="0"/>
              <a:t>Student Notes </a:t>
            </a:r>
            <a:br>
              <a:rPr lang="en-US" dirty="0"/>
            </a:br>
            <a:endParaRPr lang="en-US" dirty="0"/>
          </a:p>
          <a:p>
            <a:endParaRPr lang="en-US" dirty="0"/>
          </a:p>
        </p:txBody>
      </p:sp>
      <p:sp>
        <p:nvSpPr>
          <p:cNvPr id="6" name="Footer Placeholder 5">
            <a:extLst>
              <a:ext uri="{FF2B5EF4-FFF2-40B4-BE49-F238E27FC236}">
                <a16:creationId xmlns:a16="http://schemas.microsoft.com/office/drawing/2014/main" id="{12937386-3324-492D-9D0C-3E88D6A037A1}"/>
              </a:ext>
            </a:extLst>
          </p:cNvPr>
          <p:cNvSpPr>
            <a:spLocks noGrp="1"/>
          </p:cNvSpPr>
          <p:nvPr>
            <p:ph type="ftr" sz="quarter" idx="4"/>
          </p:nvPr>
        </p:nvSpPr>
        <p:spPr/>
        <p:txBody>
          <a:bodyPr/>
          <a:lstStyle/>
          <a:p>
            <a:r>
              <a:rPr lang="en-US"/>
              <a:t>© 2019 NetApp, Inc. All rights reserved. </a:t>
            </a:r>
            <a:endParaRPr lang="en-US" dirty="0"/>
          </a:p>
        </p:txBody>
      </p:sp>
      <p:sp>
        <p:nvSpPr>
          <p:cNvPr id="7" name="Slide Number Placeholder 6">
            <a:extLst>
              <a:ext uri="{FF2B5EF4-FFF2-40B4-BE49-F238E27FC236}">
                <a16:creationId xmlns:a16="http://schemas.microsoft.com/office/drawing/2014/main" id="{A21F247E-7E03-456F-A107-E14C3CBA6A2E}"/>
              </a:ext>
            </a:extLst>
          </p:cNvPr>
          <p:cNvSpPr>
            <a:spLocks noGrp="1"/>
          </p:cNvSpPr>
          <p:nvPr>
            <p:ph type="sldNum" sz="quarter" idx="5"/>
          </p:nvPr>
        </p:nvSpPr>
        <p:spPr/>
        <p:txBody>
          <a:bodyPr/>
          <a:lstStyle/>
          <a:p>
            <a:fld id="{16AA2537-0790-4789-A16C-397C663A3332}" type="slidenum">
              <a:rPr lang="en-US" smtClean="0"/>
              <a:pPr/>
              <a:t>14</a:t>
            </a:fld>
            <a:endParaRPr lang="en-US" dirty="0"/>
          </a:p>
        </p:txBody>
      </p:sp>
    </p:spTree>
    <p:extLst>
      <p:ext uri="{BB962C8B-B14F-4D97-AF65-F5344CB8AC3E}">
        <p14:creationId xmlns:p14="http://schemas.microsoft.com/office/powerpoint/2010/main" val="16590025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77838" y="301625"/>
            <a:ext cx="5902325" cy="3319463"/>
          </a:xfrm>
        </p:spPr>
      </p:sp>
      <p:sp>
        <p:nvSpPr>
          <p:cNvPr id="3" name="Notes Placeholder 2"/>
          <p:cNvSpPr>
            <a:spLocks noGrp="1"/>
          </p:cNvSpPr>
          <p:nvPr>
            <p:ph type="body" idx="1"/>
          </p:nvPr>
        </p:nvSpPr>
        <p:spPr/>
        <p:txBody>
          <a:bodyPr/>
          <a:lstStyle/>
          <a:p>
            <a:r>
              <a:rPr lang="en-US" b="1" dirty="0"/>
              <a:t>Instructor Notes</a:t>
            </a:r>
            <a:endParaRPr lang="en-US" dirty="0"/>
          </a:p>
          <a:p>
            <a:endParaRPr lang="en-US" dirty="0"/>
          </a:p>
          <a:p>
            <a:endParaRPr lang="en-US" dirty="0"/>
          </a:p>
          <a:p>
            <a:r>
              <a:rPr lang="en-US" b="1" dirty="0"/>
              <a:t>Student Notes </a:t>
            </a:r>
            <a:br>
              <a:rPr lang="en-US" dirty="0"/>
            </a:br>
            <a:endParaRPr lang="en-US" dirty="0"/>
          </a:p>
          <a:p>
            <a:endParaRPr lang="en-US" i="0" baseline="0" dirty="0"/>
          </a:p>
        </p:txBody>
      </p:sp>
      <p:sp>
        <p:nvSpPr>
          <p:cNvPr id="6" name="Footer Placeholder 5">
            <a:extLst>
              <a:ext uri="{FF2B5EF4-FFF2-40B4-BE49-F238E27FC236}">
                <a16:creationId xmlns:a16="http://schemas.microsoft.com/office/drawing/2014/main" id="{A976D390-C26B-495B-9A1F-84074AB423B2}"/>
              </a:ext>
            </a:extLst>
          </p:cNvPr>
          <p:cNvSpPr>
            <a:spLocks noGrp="1"/>
          </p:cNvSpPr>
          <p:nvPr>
            <p:ph type="ftr" sz="quarter" idx="4"/>
          </p:nvPr>
        </p:nvSpPr>
        <p:spPr/>
        <p:txBody>
          <a:bodyPr/>
          <a:lstStyle/>
          <a:p>
            <a:r>
              <a:rPr lang="en-US"/>
              <a:t>© 2019 NetApp, Inc. All rights reserved. </a:t>
            </a:r>
            <a:endParaRPr lang="en-US" dirty="0"/>
          </a:p>
        </p:txBody>
      </p:sp>
      <p:sp>
        <p:nvSpPr>
          <p:cNvPr id="7" name="Slide Number Placeholder 6">
            <a:extLst>
              <a:ext uri="{FF2B5EF4-FFF2-40B4-BE49-F238E27FC236}">
                <a16:creationId xmlns:a16="http://schemas.microsoft.com/office/drawing/2014/main" id="{F3E3FDE9-49CC-482E-AFF1-AB874D504B39}"/>
              </a:ext>
            </a:extLst>
          </p:cNvPr>
          <p:cNvSpPr>
            <a:spLocks noGrp="1"/>
          </p:cNvSpPr>
          <p:nvPr>
            <p:ph type="sldNum" sz="quarter" idx="5"/>
          </p:nvPr>
        </p:nvSpPr>
        <p:spPr/>
        <p:txBody>
          <a:bodyPr/>
          <a:lstStyle/>
          <a:p>
            <a:fld id="{16AA2537-0790-4789-A16C-397C663A3332}" type="slidenum">
              <a:rPr lang="en-US" smtClean="0"/>
              <a:pPr/>
              <a:t>2</a:t>
            </a:fld>
            <a:endParaRPr lang="en-US" dirty="0"/>
          </a:p>
        </p:txBody>
      </p:sp>
    </p:spTree>
    <p:extLst>
      <p:ext uri="{BB962C8B-B14F-4D97-AF65-F5344CB8AC3E}">
        <p14:creationId xmlns:p14="http://schemas.microsoft.com/office/powerpoint/2010/main" val="3086393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Footer Placeholder 5">
            <a:extLst>
              <a:ext uri="{FF2B5EF4-FFF2-40B4-BE49-F238E27FC236}">
                <a16:creationId xmlns:a16="http://schemas.microsoft.com/office/drawing/2014/main" id="{16EE512B-2BE3-4B7B-B68A-A3F3CF747AF8}"/>
              </a:ext>
            </a:extLst>
          </p:cNvPr>
          <p:cNvSpPr>
            <a:spLocks noGrp="1"/>
          </p:cNvSpPr>
          <p:nvPr>
            <p:ph type="ftr" sz="quarter" idx="4"/>
          </p:nvPr>
        </p:nvSpPr>
        <p:spPr/>
        <p:txBody>
          <a:bodyPr/>
          <a:lstStyle/>
          <a:p>
            <a:r>
              <a:rPr lang="en-US"/>
              <a:t>© 2019 NetApp, Inc. All rights reserved. </a:t>
            </a:r>
            <a:endParaRPr lang="en-US" dirty="0"/>
          </a:p>
        </p:txBody>
      </p:sp>
      <p:sp>
        <p:nvSpPr>
          <p:cNvPr id="7" name="Slide Number Placeholder 6">
            <a:extLst>
              <a:ext uri="{FF2B5EF4-FFF2-40B4-BE49-F238E27FC236}">
                <a16:creationId xmlns:a16="http://schemas.microsoft.com/office/drawing/2014/main" id="{F11D9BA1-7EC8-4670-9A09-0AFC7443E0D8}"/>
              </a:ext>
            </a:extLst>
          </p:cNvPr>
          <p:cNvSpPr>
            <a:spLocks noGrp="1"/>
          </p:cNvSpPr>
          <p:nvPr>
            <p:ph type="sldNum" sz="quarter" idx="5"/>
          </p:nvPr>
        </p:nvSpPr>
        <p:spPr/>
        <p:txBody>
          <a:bodyPr/>
          <a:lstStyle/>
          <a:p>
            <a:fld id="{16AA2537-0790-4789-A16C-397C663A3332}" type="slidenum">
              <a:rPr lang="en-US" smtClean="0"/>
              <a:pPr/>
              <a:t>3</a:t>
            </a:fld>
            <a:endParaRPr lang="en-US" dirty="0"/>
          </a:p>
        </p:txBody>
      </p:sp>
    </p:spTree>
    <p:extLst>
      <p:ext uri="{BB962C8B-B14F-4D97-AF65-F5344CB8AC3E}">
        <p14:creationId xmlns:p14="http://schemas.microsoft.com/office/powerpoint/2010/main" val="13965567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Footer Placeholder 5">
            <a:extLst>
              <a:ext uri="{FF2B5EF4-FFF2-40B4-BE49-F238E27FC236}">
                <a16:creationId xmlns:a16="http://schemas.microsoft.com/office/drawing/2014/main" id="{4421C3A3-E2F6-479A-A419-7E8E23F71CA4}"/>
              </a:ext>
            </a:extLst>
          </p:cNvPr>
          <p:cNvSpPr>
            <a:spLocks noGrp="1"/>
          </p:cNvSpPr>
          <p:nvPr>
            <p:ph type="ftr" sz="quarter" idx="4"/>
          </p:nvPr>
        </p:nvSpPr>
        <p:spPr/>
        <p:txBody>
          <a:bodyPr/>
          <a:lstStyle/>
          <a:p>
            <a:r>
              <a:rPr lang="en-US"/>
              <a:t>© 2019 NetApp, Inc. All rights reserved. </a:t>
            </a:r>
            <a:endParaRPr lang="en-US" dirty="0"/>
          </a:p>
        </p:txBody>
      </p:sp>
      <p:sp>
        <p:nvSpPr>
          <p:cNvPr id="7" name="Slide Number Placeholder 6">
            <a:extLst>
              <a:ext uri="{FF2B5EF4-FFF2-40B4-BE49-F238E27FC236}">
                <a16:creationId xmlns:a16="http://schemas.microsoft.com/office/drawing/2014/main" id="{70C1B12A-3718-4CD1-ACD1-7CEA661A90BB}"/>
              </a:ext>
            </a:extLst>
          </p:cNvPr>
          <p:cNvSpPr>
            <a:spLocks noGrp="1"/>
          </p:cNvSpPr>
          <p:nvPr>
            <p:ph type="sldNum" sz="quarter" idx="5"/>
          </p:nvPr>
        </p:nvSpPr>
        <p:spPr/>
        <p:txBody>
          <a:bodyPr/>
          <a:lstStyle/>
          <a:p>
            <a:fld id="{16AA2537-0790-4789-A16C-397C663A3332}" type="slidenum">
              <a:rPr lang="en-US" smtClean="0"/>
              <a:pPr/>
              <a:t>4</a:t>
            </a:fld>
            <a:endParaRPr lang="en-US" dirty="0"/>
          </a:p>
        </p:txBody>
      </p:sp>
    </p:spTree>
    <p:extLst>
      <p:ext uri="{BB962C8B-B14F-4D97-AF65-F5344CB8AC3E}">
        <p14:creationId xmlns:p14="http://schemas.microsoft.com/office/powerpoint/2010/main" val="37821793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Instructor Notes</a:t>
            </a:r>
          </a:p>
          <a:p>
            <a:r>
              <a:rPr lang="en-US" dirty="0"/>
              <a:t>The mediator node detects when a node failure happens and </a:t>
            </a:r>
            <a:r>
              <a:rPr lang="en-US" dirty="0">
                <a:solidFill>
                  <a:srgbClr val="000000"/>
                </a:solidFill>
              </a:rPr>
              <a:t>will trigger</a:t>
            </a:r>
            <a:r>
              <a:rPr lang="en-US" dirty="0"/>
              <a:t> the takeover. It </a:t>
            </a:r>
            <a:r>
              <a:rPr lang="en-US" dirty="0">
                <a:solidFill>
                  <a:srgbClr val="000000"/>
                </a:solidFill>
              </a:rPr>
              <a:t>will</a:t>
            </a:r>
            <a:r>
              <a:rPr lang="en-US" dirty="0"/>
              <a:t> also </a:t>
            </a:r>
            <a:r>
              <a:rPr lang="en-US" dirty="0">
                <a:solidFill>
                  <a:srgbClr val="000000"/>
                </a:solidFill>
              </a:rPr>
              <a:t>update</a:t>
            </a:r>
            <a:r>
              <a:rPr lang="en-US" dirty="0"/>
              <a:t> the route tables so that clients can be routed to the functioning node for data access and for management.</a:t>
            </a:r>
          </a:p>
          <a:p>
            <a:endParaRPr lang="en-US" dirty="0"/>
          </a:p>
          <a:p>
            <a:r>
              <a:rPr lang="en-US" dirty="0"/>
              <a:t>Why do </a:t>
            </a:r>
            <a:r>
              <a:rPr lang="en-US" dirty="0">
                <a:solidFill>
                  <a:srgbClr val="000000"/>
                </a:solidFill>
              </a:rPr>
              <a:t>we</a:t>
            </a:r>
            <a:r>
              <a:rPr lang="en-US" dirty="0"/>
              <a:t> need Floating IP addresses for Data Access when </a:t>
            </a:r>
            <a:r>
              <a:rPr lang="en-US" dirty="0">
                <a:solidFill>
                  <a:srgbClr val="000000"/>
                </a:solidFill>
              </a:rPr>
              <a:t>we</a:t>
            </a:r>
            <a:r>
              <a:rPr lang="en-US" dirty="0"/>
              <a:t> have HA nodes spread across multiple Availability Zones:</a:t>
            </a:r>
          </a:p>
          <a:p>
            <a:r>
              <a:rPr lang="en-US" dirty="0"/>
              <a:t>A subnet cannot span more than one availability zone (AZ) in </a:t>
            </a:r>
            <a:r>
              <a:rPr lang="en-US" dirty="0">
                <a:solidFill>
                  <a:srgbClr val="000000"/>
                </a:solidFill>
              </a:rPr>
              <a:t>AWS</a:t>
            </a:r>
            <a:r>
              <a:rPr lang="en-US" dirty="0"/>
              <a:t>. Therefore, IP address range of a subnet is routable only within a single AZ.</a:t>
            </a:r>
          </a:p>
          <a:p>
            <a:r>
              <a:rPr lang="en-US" dirty="0"/>
              <a:t>Because of </a:t>
            </a:r>
            <a:r>
              <a:rPr lang="en-US" dirty="0">
                <a:solidFill>
                  <a:srgbClr val="000000"/>
                </a:solidFill>
              </a:rPr>
              <a:t>this</a:t>
            </a:r>
            <a:r>
              <a:rPr lang="en-US" dirty="0"/>
              <a:t>, the IP address assigned to an instance in one AZ cannot be reassigned to another instance in a different AZ.</a:t>
            </a:r>
          </a:p>
          <a:p>
            <a:r>
              <a:rPr lang="en-US" dirty="0">
                <a:solidFill>
                  <a:srgbClr val="000000"/>
                </a:solidFill>
              </a:rPr>
              <a:t>Therefore</a:t>
            </a:r>
            <a:r>
              <a:rPr lang="en-US" dirty="0"/>
              <a:t>, when a failover occurs, clients cannot continue to use the same IP address that they were using for NAS data access because the IP addresses cannot failover to the node serving </a:t>
            </a:r>
            <a:r>
              <a:rPr lang="en-US" dirty="0">
                <a:solidFill>
                  <a:srgbClr val="000000"/>
                </a:solidFill>
              </a:rPr>
              <a:t>data</a:t>
            </a:r>
            <a:r>
              <a:rPr lang="en-US" dirty="0"/>
              <a:t>.</a:t>
            </a:r>
          </a:p>
          <a:p>
            <a:endParaRPr lang="en-US" dirty="0"/>
          </a:p>
          <a:p>
            <a:r>
              <a:rPr lang="en-US" sz="1000" b="0" i="0" kern="1200" dirty="0">
                <a:solidFill>
                  <a:srgbClr val="000000"/>
                </a:solidFill>
                <a:effectLst/>
                <a:latin typeface="Arial" panose="020B0604020202020204" pitchFamily="34" charset="0"/>
                <a:ea typeface="+mn-ea"/>
                <a:cs typeface="Arial" panose="020B0604020202020204" pitchFamily="34" charset="0"/>
              </a:rPr>
              <a:t>In order to</a:t>
            </a:r>
            <a:r>
              <a:rPr lang="en-US" sz="1000" b="0" i="0" kern="1200" dirty="0">
                <a:solidFill>
                  <a:schemeClr val="tx1"/>
                </a:solidFill>
                <a:effectLst/>
                <a:latin typeface="Arial" panose="020B0604020202020204" pitchFamily="34" charset="0"/>
                <a:ea typeface="+mn-ea"/>
                <a:cs typeface="Arial" panose="020B0604020202020204" pitchFamily="34" charset="0"/>
              </a:rPr>
              <a:t> overcome the </a:t>
            </a:r>
            <a:r>
              <a:rPr lang="en-US" sz="1000" b="0" i="0" kern="1200" dirty="0">
                <a:solidFill>
                  <a:srgbClr val="000000"/>
                </a:solidFill>
                <a:effectLst/>
                <a:latin typeface="Arial" panose="020B0604020202020204" pitchFamily="34" charset="0"/>
                <a:ea typeface="+mn-ea"/>
                <a:cs typeface="Arial" panose="020B0604020202020204" pitchFamily="34" charset="0"/>
              </a:rPr>
              <a:t>AWS</a:t>
            </a:r>
            <a:r>
              <a:rPr lang="en-US" sz="1000" b="0" i="0" kern="1200" dirty="0">
                <a:solidFill>
                  <a:schemeClr val="tx1"/>
                </a:solidFill>
                <a:effectLst/>
                <a:latin typeface="Arial" panose="020B0604020202020204" pitchFamily="34" charset="0"/>
                <a:ea typeface="+mn-ea"/>
                <a:cs typeface="Arial" panose="020B0604020202020204" pitchFamily="34" charset="0"/>
              </a:rPr>
              <a:t> limitation, </a:t>
            </a:r>
            <a:r>
              <a:rPr lang="en-US" sz="1000" b="0" i="0" kern="1200" dirty="0">
                <a:solidFill>
                  <a:srgbClr val="000000"/>
                </a:solidFill>
                <a:effectLst/>
                <a:latin typeface="Arial" panose="020B0604020202020204" pitchFamily="34" charset="0"/>
                <a:ea typeface="+mn-ea"/>
                <a:cs typeface="Arial" panose="020B0604020202020204" pitchFamily="34" charset="0"/>
              </a:rPr>
              <a:t>we</a:t>
            </a:r>
            <a:r>
              <a:rPr lang="en-US" sz="1000" b="0" i="0" kern="1200" dirty="0">
                <a:solidFill>
                  <a:schemeClr val="tx1"/>
                </a:solidFill>
                <a:effectLst/>
                <a:latin typeface="Arial" panose="020B0604020202020204" pitchFamily="34" charset="0"/>
                <a:ea typeface="+mn-ea"/>
                <a:cs typeface="Arial" panose="020B0604020202020204" pitchFamily="34" charset="0"/>
              </a:rPr>
              <a:t>, rely on “floating” IPs addresses for failover between nodes in different AZs. </a:t>
            </a:r>
          </a:p>
          <a:p>
            <a:r>
              <a:rPr lang="en-US" sz="1000" b="0" i="0" kern="1200" dirty="0">
                <a:solidFill>
                  <a:schemeClr val="tx1"/>
                </a:solidFill>
                <a:effectLst/>
                <a:latin typeface="Arial" panose="020B0604020202020204" pitchFamily="34" charset="0"/>
                <a:ea typeface="+mn-ea"/>
                <a:cs typeface="Arial" panose="020B0604020202020204" pitchFamily="34" charset="0"/>
              </a:rPr>
              <a:t>Floating IP addresses are outside the range of the </a:t>
            </a:r>
            <a:r>
              <a:rPr lang="en-US" sz="1000" b="0" i="0" kern="1200" dirty="0">
                <a:solidFill>
                  <a:srgbClr val="000000"/>
                </a:solidFill>
                <a:effectLst/>
                <a:latin typeface="Arial" panose="020B0604020202020204" pitchFamily="34" charset="0"/>
                <a:ea typeface="+mn-ea"/>
                <a:cs typeface="Arial" panose="020B0604020202020204" pitchFamily="34" charset="0"/>
              </a:rPr>
              <a:t>VPC</a:t>
            </a:r>
            <a:r>
              <a:rPr lang="en-US" sz="1000" b="0" i="0" kern="1200" dirty="0">
                <a:solidFill>
                  <a:schemeClr val="tx1"/>
                </a:solidFill>
                <a:effectLst/>
                <a:latin typeface="Arial" panose="020B0604020202020204" pitchFamily="34" charset="0"/>
                <a:ea typeface="+mn-ea"/>
                <a:cs typeface="Arial" panose="020B0604020202020204" pitchFamily="34" charset="0"/>
              </a:rPr>
              <a:t> </a:t>
            </a:r>
            <a:r>
              <a:rPr lang="en-US" sz="1000" b="0" i="0" kern="1200" dirty="0">
                <a:solidFill>
                  <a:srgbClr val="000000"/>
                </a:solidFill>
                <a:effectLst/>
                <a:latin typeface="Arial" panose="020B0604020202020204" pitchFamily="34" charset="0"/>
                <a:ea typeface="+mn-ea"/>
                <a:cs typeface="Arial" panose="020B0604020202020204" pitchFamily="34" charset="0"/>
              </a:rPr>
              <a:t>CIDR</a:t>
            </a:r>
            <a:r>
              <a:rPr lang="en-US" sz="1000" b="0" i="0" kern="1200" dirty="0">
                <a:solidFill>
                  <a:schemeClr val="tx1"/>
                </a:solidFill>
                <a:effectLst/>
                <a:latin typeface="Arial" panose="020B0604020202020204" pitchFamily="34" charset="0"/>
                <a:ea typeface="+mn-ea"/>
                <a:cs typeface="Arial" panose="020B0604020202020204" pitchFamily="34" charset="0"/>
              </a:rPr>
              <a:t>. </a:t>
            </a:r>
            <a:r>
              <a:rPr lang="en-US" sz="1000" b="0" i="0" kern="1200" dirty="0">
                <a:solidFill>
                  <a:srgbClr val="000000"/>
                </a:solidFill>
                <a:effectLst/>
                <a:latin typeface="Arial" panose="020B0604020202020204" pitchFamily="34" charset="0"/>
                <a:ea typeface="+mn-ea"/>
                <a:cs typeface="Arial" panose="020B0604020202020204" pitchFamily="34" charset="0"/>
              </a:rPr>
              <a:t>In order to</a:t>
            </a:r>
            <a:r>
              <a:rPr lang="en-US" sz="1000" b="0" i="0" kern="1200" dirty="0">
                <a:solidFill>
                  <a:schemeClr val="tx1"/>
                </a:solidFill>
                <a:effectLst/>
                <a:latin typeface="Arial" panose="020B0604020202020204" pitchFamily="34" charset="0"/>
                <a:ea typeface="+mn-ea"/>
                <a:cs typeface="Arial" panose="020B0604020202020204" pitchFamily="34" charset="0"/>
              </a:rPr>
              <a:t> route to these addresses within </a:t>
            </a:r>
            <a:r>
              <a:rPr lang="en-US" sz="1000" b="0" i="0" kern="1200" dirty="0">
                <a:solidFill>
                  <a:srgbClr val="000000"/>
                </a:solidFill>
                <a:effectLst/>
                <a:latin typeface="Arial" panose="020B0604020202020204" pitchFamily="34" charset="0"/>
                <a:ea typeface="+mn-ea"/>
                <a:cs typeface="Arial" panose="020B0604020202020204" pitchFamily="34" charset="0"/>
              </a:rPr>
              <a:t>AWS</a:t>
            </a:r>
            <a:r>
              <a:rPr lang="en-US" sz="1000" b="0" i="0" kern="1200" dirty="0">
                <a:solidFill>
                  <a:schemeClr val="tx1"/>
                </a:solidFill>
                <a:effectLst/>
                <a:latin typeface="Arial" panose="020B0604020202020204" pitchFamily="34" charset="0"/>
                <a:ea typeface="+mn-ea"/>
                <a:cs typeface="Arial" panose="020B0604020202020204" pitchFamily="34" charset="0"/>
              </a:rPr>
              <a:t>, they must not overlap with any </a:t>
            </a:r>
            <a:r>
              <a:rPr lang="en-US" sz="1000" b="0" i="0" kern="1200" dirty="0">
                <a:solidFill>
                  <a:srgbClr val="000000"/>
                </a:solidFill>
                <a:effectLst/>
                <a:latin typeface="Arial" panose="020B0604020202020204" pitchFamily="34" charset="0"/>
                <a:ea typeface="+mn-ea"/>
                <a:cs typeface="Arial" panose="020B0604020202020204" pitchFamily="34" charset="0"/>
              </a:rPr>
              <a:t>CIDR</a:t>
            </a:r>
            <a:r>
              <a:rPr lang="en-US" sz="1000" b="0" i="0" kern="1200" dirty="0">
                <a:solidFill>
                  <a:schemeClr val="tx1"/>
                </a:solidFill>
                <a:effectLst/>
                <a:latin typeface="Arial" panose="020B0604020202020204" pitchFamily="34" charset="0"/>
                <a:ea typeface="+mn-ea"/>
                <a:cs typeface="Arial" panose="020B0604020202020204" pitchFamily="34" charset="0"/>
              </a:rPr>
              <a:t> range in the same </a:t>
            </a:r>
            <a:r>
              <a:rPr lang="en-US" sz="1000" b="0" i="0" kern="1200" dirty="0">
                <a:solidFill>
                  <a:srgbClr val="000000"/>
                </a:solidFill>
                <a:effectLst/>
                <a:latin typeface="Arial" panose="020B0604020202020204" pitchFamily="34" charset="0"/>
                <a:ea typeface="+mn-ea"/>
                <a:cs typeface="Arial" panose="020B0604020202020204" pitchFamily="34" charset="0"/>
              </a:rPr>
              <a:t>AWS</a:t>
            </a:r>
            <a:r>
              <a:rPr lang="en-US" sz="1000" b="0" i="0" kern="1200" dirty="0">
                <a:solidFill>
                  <a:schemeClr val="tx1"/>
                </a:solidFill>
                <a:effectLst/>
                <a:latin typeface="Arial" panose="020B0604020202020204" pitchFamily="34" charset="0"/>
                <a:ea typeface="+mn-ea"/>
                <a:cs typeface="Arial" panose="020B0604020202020204" pitchFamily="34" charset="0"/>
              </a:rPr>
              <a:t> region.</a:t>
            </a:r>
          </a:p>
          <a:p>
            <a:r>
              <a:rPr lang="en-US" sz="1000" b="0" i="0" kern="1200" dirty="0">
                <a:solidFill>
                  <a:schemeClr val="tx1"/>
                </a:solidFill>
                <a:effectLst/>
                <a:latin typeface="Arial" panose="020B0604020202020204" pitchFamily="34" charset="0"/>
                <a:ea typeface="+mn-ea"/>
                <a:cs typeface="Arial" panose="020B0604020202020204" pitchFamily="34" charset="0"/>
              </a:rPr>
              <a:t>Clients connect to the floating IP address rather than the IP address of the node itself. When a node failure (or even an entire AZ failure) is detected, the floating IP address is “moved” to an instance in another AZ. (Mediator takes care of detection of failure, updates to route tables)</a:t>
            </a:r>
          </a:p>
          <a:p>
            <a:r>
              <a:rPr lang="en-US" sz="1000" b="0" i="0" kern="1200" dirty="0">
                <a:solidFill>
                  <a:schemeClr val="tx1"/>
                </a:solidFill>
                <a:effectLst/>
                <a:latin typeface="Arial" panose="020B0604020202020204" pitchFamily="34" charset="0"/>
                <a:ea typeface="+mn-ea"/>
                <a:cs typeface="Arial" panose="020B0604020202020204" pitchFamily="34" charset="0"/>
              </a:rPr>
              <a:t>Note: Floating </a:t>
            </a:r>
            <a:r>
              <a:rPr lang="en-US" sz="1000" b="0" i="0" kern="1200" dirty="0">
                <a:solidFill>
                  <a:srgbClr val="000000"/>
                </a:solidFill>
                <a:effectLst/>
                <a:latin typeface="Arial" panose="020B0604020202020204" pitchFamily="34" charset="0"/>
                <a:ea typeface="+mn-ea"/>
                <a:cs typeface="Arial" panose="020B0604020202020204" pitchFamily="34" charset="0"/>
              </a:rPr>
              <a:t>Ips</a:t>
            </a:r>
            <a:r>
              <a:rPr lang="en-US" sz="1000" b="0" i="0" kern="1200" dirty="0">
                <a:solidFill>
                  <a:schemeClr val="tx1"/>
                </a:solidFill>
                <a:effectLst/>
                <a:latin typeface="Arial" panose="020B0604020202020204" pitchFamily="34" charset="0"/>
                <a:ea typeface="+mn-ea"/>
                <a:cs typeface="Arial" panose="020B0604020202020204" pitchFamily="34" charset="0"/>
              </a:rPr>
              <a:t> are not the same as </a:t>
            </a:r>
            <a:r>
              <a:rPr lang="en-US" sz="1000" b="0" i="0" kern="1200" dirty="0">
                <a:solidFill>
                  <a:srgbClr val="000000"/>
                </a:solidFill>
                <a:effectLst/>
                <a:latin typeface="Arial" panose="020B0604020202020204" pitchFamily="34" charset="0"/>
                <a:ea typeface="+mn-ea"/>
                <a:cs typeface="Arial" panose="020B0604020202020204" pitchFamily="34" charset="0"/>
              </a:rPr>
              <a:t>AWS</a:t>
            </a:r>
            <a:r>
              <a:rPr lang="en-US" sz="1000" b="0" i="0" kern="1200" dirty="0">
                <a:solidFill>
                  <a:schemeClr val="tx1"/>
                </a:solidFill>
                <a:effectLst/>
                <a:latin typeface="Arial" panose="020B0604020202020204" pitchFamily="34" charset="0"/>
                <a:ea typeface="+mn-ea"/>
                <a:cs typeface="Arial" panose="020B0604020202020204" pitchFamily="34" charset="0"/>
              </a:rPr>
              <a:t> Elastic </a:t>
            </a:r>
            <a:r>
              <a:rPr lang="en-US" sz="1000" b="0" i="0" kern="1200" dirty="0">
                <a:solidFill>
                  <a:srgbClr val="000000"/>
                </a:solidFill>
                <a:effectLst/>
                <a:latin typeface="Arial" panose="020B0604020202020204" pitchFamily="34" charset="0"/>
                <a:ea typeface="+mn-ea"/>
                <a:cs typeface="Arial" panose="020B0604020202020204" pitchFamily="34" charset="0"/>
              </a:rPr>
              <a:t>Ips</a:t>
            </a:r>
            <a:r>
              <a:rPr lang="en-US" sz="1000" b="0" i="0" kern="1200" dirty="0">
                <a:solidFill>
                  <a:schemeClr val="tx1"/>
                </a:solidFill>
                <a:effectLst/>
                <a:latin typeface="Arial" panose="020B0604020202020204" pitchFamily="34" charset="0"/>
                <a:ea typeface="+mn-ea"/>
                <a:cs typeface="Arial" panose="020B0604020202020204" pitchFamily="34" charset="0"/>
              </a:rPr>
              <a:t>. They are only relevant for CVO </a:t>
            </a:r>
            <a:r>
              <a:rPr lang="en-US" sz="1000" b="0" i="0" kern="1200" dirty="0">
                <a:solidFill>
                  <a:srgbClr val="000000"/>
                </a:solidFill>
                <a:effectLst/>
                <a:latin typeface="Arial" panose="020B0604020202020204" pitchFamily="34" charset="0"/>
                <a:ea typeface="+mn-ea"/>
                <a:cs typeface="Arial" panose="020B0604020202020204" pitchFamily="34" charset="0"/>
              </a:rPr>
              <a:t>HA</a:t>
            </a:r>
            <a:r>
              <a:rPr lang="en-US" sz="1000" b="0" i="0" kern="1200" dirty="0">
                <a:solidFill>
                  <a:schemeClr val="tx1"/>
                </a:solidFill>
                <a:effectLst/>
                <a:latin typeface="Arial" panose="020B0604020202020204" pitchFamily="34" charset="0"/>
                <a:ea typeface="+mn-ea"/>
                <a:cs typeface="Arial" panose="020B0604020202020204" pitchFamily="34" charset="0"/>
              </a:rPr>
              <a:t>. </a:t>
            </a:r>
          </a:p>
          <a:p>
            <a:endParaRPr lang="en-US" sz="1000" b="0" i="0" kern="1200" dirty="0">
              <a:solidFill>
                <a:schemeClr val="tx1"/>
              </a:solidFill>
              <a:effectLst/>
              <a:latin typeface="Arial" panose="020B0604020202020204" pitchFamily="34" charset="0"/>
              <a:ea typeface="+mn-ea"/>
              <a:cs typeface="Arial" panose="020B0604020202020204" pitchFamily="34" charset="0"/>
            </a:endParaRPr>
          </a:p>
          <a:p>
            <a:r>
              <a:rPr lang="en-US" sz="1000" b="0" i="0" kern="1200" dirty="0">
                <a:solidFill>
                  <a:srgbClr val="000000"/>
                </a:solidFill>
                <a:effectLst/>
                <a:latin typeface="Arial" panose="020B0604020202020204" pitchFamily="34" charset="0"/>
                <a:ea typeface="+mn-ea"/>
                <a:cs typeface="Arial" panose="020B0604020202020204" pitchFamily="34" charset="0"/>
              </a:rPr>
              <a:t>Please</a:t>
            </a:r>
            <a:r>
              <a:rPr lang="en-US" sz="1000" b="0" i="0" kern="1200" dirty="0">
                <a:solidFill>
                  <a:schemeClr val="tx1"/>
                </a:solidFill>
                <a:effectLst/>
                <a:latin typeface="Arial" panose="020B0604020202020204" pitchFamily="34" charset="0"/>
                <a:ea typeface="+mn-ea"/>
                <a:cs typeface="Arial" panose="020B0604020202020204" pitchFamily="34" charset="0"/>
              </a:rPr>
              <a:t> </a:t>
            </a:r>
            <a:r>
              <a:rPr lang="en-US" sz="1000" b="0" i="0" kern="1200" dirty="0">
                <a:solidFill>
                  <a:srgbClr val="000000"/>
                </a:solidFill>
                <a:effectLst/>
                <a:latin typeface="Arial" panose="020B0604020202020204" pitchFamily="34" charset="0"/>
                <a:ea typeface="+mn-ea"/>
                <a:cs typeface="Arial" panose="020B0604020202020204" pitchFamily="34" charset="0"/>
              </a:rPr>
              <a:t>keep in mind</a:t>
            </a:r>
            <a:r>
              <a:rPr lang="en-US" sz="1000" b="0" i="0" kern="1200" dirty="0">
                <a:solidFill>
                  <a:schemeClr val="tx1"/>
                </a:solidFill>
                <a:effectLst/>
                <a:latin typeface="Arial" panose="020B0604020202020204" pitchFamily="34" charset="0"/>
                <a:ea typeface="+mn-ea"/>
                <a:cs typeface="Arial" panose="020B0604020202020204" pitchFamily="34" charset="0"/>
              </a:rPr>
              <a:t> the following limitation:</a:t>
            </a:r>
          </a:p>
          <a:p>
            <a:r>
              <a:rPr lang="en-US" sz="1000" b="0" i="0" kern="1200" dirty="0">
                <a:solidFill>
                  <a:schemeClr val="tx1"/>
                </a:solidFill>
                <a:effectLst/>
                <a:latin typeface="Arial" panose="020B0604020202020204" pitchFamily="34" charset="0"/>
                <a:ea typeface="+mn-ea"/>
                <a:cs typeface="Arial" panose="020B0604020202020204" pitchFamily="34" charset="0"/>
              </a:rPr>
              <a:t>The floating IP solution works well if the client is in the same </a:t>
            </a:r>
            <a:r>
              <a:rPr lang="en-US" sz="1000" b="0" i="0" kern="1200" dirty="0">
                <a:solidFill>
                  <a:srgbClr val="000000"/>
                </a:solidFill>
                <a:effectLst/>
                <a:latin typeface="Arial" panose="020B0604020202020204" pitchFamily="34" charset="0"/>
                <a:ea typeface="+mn-ea"/>
                <a:cs typeface="Arial" panose="020B0604020202020204" pitchFamily="34" charset="0"/>
              </a:rPr>
              <a:t>VPC</a:t>
            </a:r>
            <a:r>
              <a:rPr lang="en-US" sz="1000" b="0" i="0" kern="1200" dirty="0">
                <a:solidFill>
                  <a:schemeClr val="tx1"/>
                </a:solidFill>
                <a:effectLst/>
                <a:latin typeface="Arial" panose="020B0604020202020204" pitchFamily="34" charset="0"/>
                <a:ea typeface="+mn-ea"/>
                <a:cs typeface="Arial" panose="020B0604020202020204" pitchFamily="34" charset="0"/>
              </a:rPr>
              <a:t> as the CVO HA node. However, if the client is not in the same </a:t>
            </a:r>
            <a:r>
              <a:rPr lang="en-US" sz="1000" b="0" i="0" kern="1200" dirty="0">
                <a:solidFill>
                  <a:srgbClr val="000000"/>
                </a:solidFill>
                <a:effectLst/>
                <a:latin typeface="Arial" panose="020B0604020202020204" pitchFamily="34" charset="0"/>
                <a:ea typeface="+mn-ea"/>
                <a:cs typeface="Arial" panose="020B0604020202020204" pitchFamily="34" charset="0"/>
              </a:rPr>
              <a:t>VPC</a:t>
            </a:r>
            <a:r>
              <a:rPr lang="en-US" sz="1000" b="0" i="0" kern="1200" dirty="0">
                <a:solidFill>
                  <a:schemeClr val="tx1"/>
                </a:solidFill>
                <a:effectLst/>
                <a:latin typeface="Arial" panose="020B0604020202020204" pitchFamily="34" charset="0"/>
                <a:ea typeface="+mn-ea"/>
                <a:cs typeface="Arial" panose="020B0604020202020204" pitchFamily="34" charset="0"/>
              </a:rPr>
              <a:t>, </a:t>
            </a:r>
            <a:r>
              <a:rPr lang="en-US" sz="1000" b="0" i="0" kern="1200" dirty="0">
                <a:solidFill>
                  <a:srgbClr val="000000"/>
                </a:solidFill>
                <a:effectLst/>
                <a:latin typeface="Arial" panose="020B0604020202020204" pitchFamily="34" charset="0"/>
                <a:ea typeface="+mn-ea"/>
                <a:cs typeface="Arial" panose="020B0604020202020204" pitchFamily="34" charset="0"/>
              </a:rPr>
              <a:t>AWS</a:t>
            </a:r>
            <a:r>
              <a:rPr lang="en-US" sz="1000" b="0" i="0" kern="1200" dirty="0">
                <a:solidFill>
                  <a:schemeClr val="tx1"/>
                </a:solidFill>
                <a:effectLst/>
                <a:latin typeface="Arial" panose="020B0604020202020204" pitchFamily="34" charset="0"/>
                <a:ea typeface="+mn-ea"/>
                <a:cs typeface="Arial" panose="020B0604020202020204" pitchFamily="34" charset="0"/>
              </a:rPr>
              <a:t> routing does not support routing to these Floating IP addresses that are outside of the </a:t>
            </a:r>
            <a:r>
              <a:rPr lang="en-US" sz="1000" b="0" i="0" kern="1200" dirty="0">
                <a:solidFill>
                  <a:srgbClr val="000000"/>
                </a:solidFill>
                <a:effectLst/>
                <a:latin typeface="Arial" panose="020B0604020202020204" pitchFamily="34" charset="0"/>
                <a:ea typeface="+mn-ea"/>
                <a:cs typeface="Arial" panose="020B0604020202020204" pitchFamily="34" charset="0"/>
              </a:rPr>
              <a:t>CIDR</a:t>
            </a:r>
            <a:r>
              <a:rPr lang="en-US" sz="1000" b="0" i="0" kern="1200" dirty="0">
                <a:solidFill>
                  <a:schemeClr val="tx1"/>
                </a:solidFill>
                <a:effectLst/>
                <a:latin typeface="Arial" panose="020B0604020202020204" pitchFamily="34" charset="0"/>
                <a:ea typeface="+mn-ea"/>
                <a:cs typeface="Arial" panose="020B0604020202020204" pitchFamily="34" charset="0"/>
              </a:rPr>
              <a:t> range for the </a:t>
            </a:r>
            <a:r>
              <a:rPr lang="en-US" sz="1000" b="0" i="0" kern="1200" dirty="0">
                <a:solidFill>
                  <a:srgbClr val="000000"/>
                </a:solidFill>
                <a:effectLst/>
                <a:latin typeface="Arial" panose="020B0604020202020204" pitchFamily="34" charset="0"/>
                <a:ea typeface="+mn-ea"/>
                <a:cs typeface="Arial" panose="020B0604020202020204" pitchFamily="34" charset="0"/>
              </a:rPr>
              <a:t>VPC</a:t>
            </a:r>
            <a:r>
              <a:rPr lang="en-US" sz="1000" b="0" i="0" kern="1200" dirty="0">
                <a:solidFill>
                  <a:schemeClr val="tx1"/>
                </a:solidFill>
                <a:effectLst/>
                <a:latin typeface="Arial" panose="020B0604020202020204" pitchFamily="34" charset="0"/>
                <a:ea typeface="+mn-ea"/>
                <a:cs typeface="Arial" panose="020B0604020202020204" pitchFamily="34" charset="0"/>
              </a:rPr>
              <a:t>.</a:t>
            </a:r>
          </a:p>
          <a:p>
            <a:endParaRPr lang="en-US" sz="1000" b="0" i="0" kern="1200" dirty="0">
              <a:solidFill>
                <a:schemeClr val="tx1"/>
              </a:solidFill>
              <a:effectLst/>
              <a:latin typeface="Arial" panose="020B0604020202020204" pitchFamily="34" charset="0"/>
              <a:ea typeface="+mn-ea"/>
              <a:cs typeface="Arial" panose="020B0604020202020204" pitchFamily="34" charset="0"/>
            </a:endParaRPr>
          </a:p>
          <a:p>
            <a:r>
              <a:rPr lang="en-US" b="1" dirty="0"/>
              <a:t>Student Notes</a:t>
            </a:r>
          </a:p>
          <a:p>
            <a:r>
              <a:rPr lang="en-US" sz="1000" b="0" i="0" kern="1200" dirty="0">
                <a:solidFill>
                  <a:schemeClr val="tx1"/>
                </a:solidFill>
                <a:effectLst/>
                <a:latin typeface="Arial" panose="020B0604020202020204" pitchFamily="34" charset="0"/>
                <a:ea typeface="+mn-ea"/>
                <a:cs typeface="Arial" panose="020B0604020202020204" pitchFamily="34" charset="0"/>
              </a:rPr>
              <a:t>In </a:t>
            </a:r>
            <a:r>
              <a:rPr lang="en-US" sz="1000" b="0" i="0" kern="1200" dirty="0">
                <a:solidFill>
                  <a:srgbClr val="000000"/>
                </a:solidFill>
                <a:effectLst/>
                <a:latin typeface="Arial" panose="020B0604020202020204" pitchFamily="34" charset="0"/>
                <a:ea typeface="+mn-ea"/>
                <a:cs typeface="Arial" panose="020B0604020202020204" pitchFamily="34" charset="0"/>
              </a:rPr>
              <a:t>AWS</a:t>
            </a:r>
            <a:r>
              <a:rPr lang="en-US" sz="1000" b="0" i="0" kern="1200" dirty="0">
                <a:solidFill>
                  <a:schemeClr val="tx1"/>
                </a:solidFill>
                <a:effectLst/>
                <a:latin typeface="Arial" panose="020B0604020202020204" pitchFamily="34" charset="0"/>
                <a:ea typeface="+mn-ea"/>
                <a:cs typeface="Arial" panose="020B0604020202020204" pitchFamily="34" charset="0"/>
              </a:rPr>
              <a:t>, </a:t>
            </a:r>
            <a:r>
              <a:rPr lang="en-US" sz="1000" b="0" i="0" kern="1200" dirty="0">
                <a:solidFill>
                  <a:srgbClr val="000000"/>
                </a:solidFill>
                <a:effectLst/>
                <a:latin typeface="Arial" panose="020B0604020202020204" pitchFamily="34" charset="0"/>
                <a:ea typeface="+mn-ea"/>
                <a:cs typeface="Arial" panose="020B0604020202020204" pitchFamily="34" charset="0"/>
              </a:rPr>
              <a:t>Cloud Volumes ONTAP</a:t>
            </a:r>
            <a:r>
              <a:rPr lang="en-US" sz="1000" b="0" i="0" kern="1200" dirty="0">
                <a:solidFill>
                  <a:schemeClr val="tx1"/>
                </a:solidFill>
                <a:effectLst/>
                <a:latin typeface="Arial" panose="020B0604020202020204" pitchFamily="34" charset="0"/>
                <a:ea typeface="+mn-ea"/>
                <a:cs typeface="Arial" panose="020B0604020202020204" pitchFamily="34" charset="0"/>
              </a:rPr>
              <a:t> </a:t>
            </a:r>
            <a:r>
              <a:rPr lang="en-US" sz="1000" b="0" i="0" kern="1200" dirty="0">
                <a:solidFill>
                  <a:srgbClr val="000000"/>
                </a:solidFill>
                <a:effectLst/>
                <a:latin typeface="Arial" panose="020B0604020202020204" pitchFamily="34" charset="0"/>
                <a:ea typeface="+mn-ea"/>
                <a:cs typeface="Arial" panose="020B0604020202020204" pitchFamily="34" charset="0"/>
              </a:rPr>
              <a:t>HA</a:t>
            </a:r>
            <a:r>
              <a:rPr lang="en-US" sz="1000" b="0" i="0" kern="1200" dirty="0">
                <a:solidFill>
                  <a:schemeClr val="tx1"/>
                </a:solidFill>
                <a:effectLst/>
                <a:latin typeface="Arial" panose="020B0604020202020204" pitchFamily="34" charset="0"/>
                <a:ea typeface="+mn-ea"/>
                <a:cs typeface="Arial" panose="020B0604020202020204" pitchFamily="34" charset="0"/>
              </a:rPr>
              <a:t> configurations include the following components:</a:t>
            </a:r>
          </a:p>
          <a:p>
            <a:pPr marL="228600" indent="-228600" rtl="0">
              <a:buFont typeface="Wingdings" panose="05000000000000000000" pitchFamily="2" charset="2"/>
              <a:buChar char="§"/>
            </a:pPr>
            <a:r>
              <a:rPr lang="en-US" sz="1000" b="0" i="0" kern="1200" dirty="0">
                <a:solidFill>
                  <a:schemeClr val="tx1"/>
                </a:solidFill>
                <a:effectLst/>
                <a:latin typeface="Arial" panose="020B0604020202020204" pitchFamily="34" charset="0"/>
                <a:ea typeface="+mn-ea"/>
                <a:cs typeface="Arial" panose="020B0604020202020204" pitchFamily="34" charset="0"/>
              </a:rPr>
              <a:t>Two </a:t>
            </a:r>
            <a:r>
              <a:rPr lang="en-US" sz="1000" b="0" i="0" kern="1200" dirty="0">
                <a:solidFill>
                  <a:srgbClr val="000000"/>
                </a:solidFill>
                <a:effectLst/>
                <a:latin typeface="Arial" panose="020B0604020202020204" pitchFamily="34" charset="0"/>
                <a:ea typeface="+mn-ea"/>
                <a:cs typeface="Arial" panose="020B0604020202020204" pitchFamily="34" charset="0"/>
              </a:rPr>
              <a:t>Cloud Volumes ONTAP</a:t>
            </a:r>
            <a:r>
              <a:rPr lang="en-US" sz="1000" b="0" i="0" kern="1200" dirty="0">
                <a:solidFill>
                  <a:schemeClr val="tx1"/>
                </a:solidFill>
                <a:effectLst/>
                <a:latin typeface="Arial" panose="020B0604020202020204" pitchFamily="34" charset="0"/>
                <a:ea typeface="+mn-ea"/>
                <a:cs typeface="Arial" panose="020B0604020202020204" pitchFamily="34" charset="0"/>
              </a:rPr>
              <a:t> nodes whose data is synchronously mirrored between each other.</a:t>
            </a:r>
          </a:p>
          <a:p>
            <a:pPr marL="228600" indent="-228600" rtl="0">
              <a:buFont typeface="Wingdings" panose="05000000000000000000" pitchFamily="2" charset="2"/>
              <a:buChar char="§"/>
            </a:pPr>
            <a:r>
              <a:rPr lang="en-US" sz="1000" b="0" i="0" kern="1200" dirty="0">
                <a:solidFill>
                  <a:schemeClr val="tx1"/>
                </a:solidFill>
                <a:effectLst/>
                <a:latin typeface="Arial" panose="020B0604020202020204" pitchFamily="34" charset="0"/>
                <a:ea typeface="+mn-ea"/>
                <a:cs typeface="Arial" panose="020B0604020202020204" pitchFamily="34" charset="0"/>
              </a:rPr>
              <a:t>A mediator instance that provides a communication channel between the nodes to </a:t>
            </a:r>
            <a:r>
              <a:rPr lang="en-US" sz="1000" b="0" i="0" kern="1200" dirty="0">
                <a:solidFill>
                  <a:srgbClr val="000000"/>
                </a:solidFill>
                <a:effectLst/>
                <a:latin typeface="Arial" panose="020B0604020202020204" pitchFamily="34" charset="0"/>
                <a:ea typeface="+mn-ea"/>
                <a:cs typeface="Arial" panose="020B0604020202020204" pitchFamily="34" charset="0"/>
              </a:rPr>
              <a:t>help in</a:t>
            </a:r>
            <a:r>
              <a:rPr lang="en-US" sz="1000" b="0" i="0" kern="1200" dirty="0">
                <a:solidFill>
                  <a:schemeClr val="tx1"/>
                </a:solidFill>
                <a:effectLst/>
                <a:latin typeface="Arial" panose="020B0604020202020204" pitchFamily="34" charset="0"/>
                <a:ea typeface="+mn-ea"/>
                <a:cs typeface="Arial" panose="020B0604020202020204" pitchFamily="34" charset="0"/>
              </a:rPr>
              <a:t> storage takeover and giveback processes.</a:t>
            </a:r>
          </a:p>
          <a:p>
            <a:pPr lvl="1"/>
            <a:r>
              <a:rPr lang="en-US" sz="1000" b="0" i="0" kern="1200" dirty="0">
                <a:solidFill>
                  <a:schemeClr val="tx1"/>
                </a:solidFill>
                <a:effectLst/>
                <a:latin typeface="Arial" panose="020B0604020202020204" pitchFamily="34" charset="0"/>
                <a:ea typeface="+mn-ea"/>
                <a:cs typeface="Arial" panose="020B0604020202020204" pitchFamily="34" charset="0"/>
              </a:rPr>
              <a:t>The mediator instance runs the Linux </a:t>
            </a:r>
            <a:r>
              <a:rPr lang="en-US" sz="1000" b="0" i="0" kern="1200" dirty="0">
                <a:solidFill>
                  <a:srgbClr val="000000"/>
                </a:solidFill>
                <a:effectLst/>
                <a:latin typeface="Arial" panose="020B0604020202020204" pitchFamily="34" charset="0"/>
                <a:ea typeface="+mn-ea"/>
                <a:cs typeface="Arial" panose="020B0604020202020204" pitchFamily="34" charset="0"/>
              </a:rPr>
              <a:t>OS</a:t>
            </a:r>
            <a:r>
              <a:rPr lang="en-US" sz="1000" b="0" i="0" kern="1200" dirty="0">
                <a:solidFill>
                  <a:schemeClr val="tx1"/>
                </a:solidFill>
                <a:effectLst/>
                <a:latin typeface="Arial" panose="020B0604020202020204" pitchFamily="34" charset="0"/>
                <a:ea typeface="+mn-ea"/>
                <a:cs typeface="Arial" panose="020B0604020202020204" pitchFamily="34" charset="0"/>
              </a:rPr>
              <a:t> on a t2.</a:t>
            </a:r>
            <a:r>
              <a:rPr lang="en-US" sz="1000" b="0" i="0" kern="1200" dirty="0">
                <a:solidFill>
                  <a:srgbClr val="000000"/>
                </a:solidFill>
                <a:effectLst/>
                <a:latin typeface="Arial" panose="020B0604020202020204" pitchFamily="34" charset="0"/>
                <a:ea typeface="+mn-ea"/>
                <a:cs typeface="Arial" panose="020B0604020202020204" pitchFamily="34" charset="0"/>
              </a:rPr>
              <a:t>micro</a:t>
            </a:r>
            <a:r>
              <a:rPr lang="en-US" sz="1000" b="0" i="0" kern="1200" dirty="0">
                <a:solidFill>
                  <a:schemeClr val="tx1"/>
                </a:solidFill>
                <a:effectLst/>
                <a:latin typeface="Arial" panose="020B0604020202020204" pitchFamily="34" charset="0"/>
                <a:ea typeface="+mn-ea"/>
                <a:cs typeface="Arial" panose="020B0604020202020204" pitchFamily="34" charset="0"/>
              </a:rPr>
              <a:t> instance and uses one</a:t>
            </a:r>
            <a:r>
              <a:rPr lang="en-US" sz="1000" i="0" kern="1200" dirty="0">
                <a:solidFill>
                  <a:schemeClr val="tx1"/>
                </a:solidFill>
                <a:effectLst/>
                <a:latin typeface="Arial" panose="020B0604020202020204" pitchFamily="34" charset="0"/>
                <a:ea typeface="+mn-ea"/>
                <a:cs typeface="Arial" panose="020B0604020202020204" pitchFamily="34" charset="0"/>
              </a:rPr>
              <a:t> </a:t>
            </a:r>
            <a:r>
              <a:rPr lang="sv-SE" dirty="0"/>
              <a:t>Amazon Elastic Block Store (Amazon EBS)</a:t>
            </a:r>
            <a:r>
              <a:rPr lang="en-US" sz="1000" i="0" kern="1200" dirty="0">
                <a:solidFill>
                  <a:schemeClr val="tx1"/>
                </a:solidFill>
                <a:effectLst/>
                <a:latin typeface="Arial" panose="020B0604020202020204" pitchFamily="34" charset="0"/>
                <a:ea typeface="+mn-ea"/>
                <a:cs typeface="Arial" panose="020B0604020202020204" pitchFamily="34" charset="0"/>
              </a:rPr>
              <a:t> </a:t>
            </a:r>
            <a:r>
              <a:rPr lang="en-US" sz="1000" b="0" i="0" kern="1200" dirty="0">
                <a:solidFill>
                  <a:schemeClr val="tx1"/>
                </a:solidFill>
                <a:effectLst/>
                <a:latin typeface="Arial" panose="020B0604020202020204" pitchFamily="34" charset="0"/>
                <a:ea typeface="+mn-ea"/>
                <a:cs typeface="Arial" panose="020B0604020202020204" pitchFamily="34" charset="0"/>
              </a:rPr>
              <a:t>magnetic </a:t>
            </a:r>
            <a:r>
              <a:rPr lang="en-US" sz="1000" b="0" i="0" kern="1200" dirty="0">
                <a:solidFill>
                  <a:srgbClr val="000000"/>
                </a:solidFill>
                <a:effectLst/>
                <a:latin typeface="Arial" panose="020B0604020202020204" pitchFamily="34" charset="0"/>
                <a:ea typeface="+mn-ea"/>
                <a:cs typeface="Arial" panose="020B0604020202020204" pitchFamily="34" charset="0"/>
              </a:rPr>
              <a:t>disk</a:t>
            </a:r>
            <a:r>
              <a:rPr lang="en-US" sz="1000" b="0" i="0" kern="1200" dirty="0">
                <a:solidFill>
                  <a:schemeClr val="tx1"/>
                </a:solidFill>
                <a:effectLst/>
                <a:latin typeface="Arial" panose="020B0604020202020204" pitchFamily="34" charset="0"/>
                <a:ea typeface="+mn-ea"/>
                <a:cs typeface="Arial" panose="020B0604020202020204" pitchFamily="34" charset="0"/>
              </a:rPr>
              <a:t> that is approximately 8 GB.</a:t>
            </a:r>
          </a:p>
          <a:p>
            <a:endParaRPr lang="en-US" dirty="0"/>
          </a:p>
          <a:p>
            <a:pPr rtl="0"/>
            <a:r>
              <a:rPr lang="en-US" sz="1000" b="0" i="0" kern="1200" dirty="0">
                <a:solidFill>
                  <a:schemeClr val="tx1"/>
                </a:solidFill>
                <a:effectLst/>
                <a:latin typeface="Arial" panose="020B0604020202020204" pitchFamily="34" charset="0"/>
                <a:ea typeface="+mn-ea"/>
                <a:cs typeface="Arial" panose="020B0604020202020204" pitchFamily="34" charset="0"/>
              </a:rPr>
              <a:t>Storage takeover and giveback:</a:t>
            </a:r>
          </a:p>
          <a:p>
            <a:pPr rtl="0"/>
            <a:r>
              <a:rPr lang="en-US" sz="1000" b="0" i="0" kern="1200" dirty="0">
                <a:solidFill>
                  <a:schemeClr val="tx1"/>
                </a:solidFill>
                <a:effectLst/>
                <a:latin typeface="Arial" panose="020B0604020202020204" pitchFamily="34" charset="0"/>
                <a:ea typeface="+mn-ea"/>
                <a:cs typeface="Arial" panose="020B0604020202020204" pitchFamily="34" charset="0"/>
              </a:rPr>
              <a:t>If a node goes down, the other node can serve data for its partner to provide continued data service. </a:t>
            </a:r>
          </a:p>
          <a:p>
            <a:pPr rtl="0"/>
            <a:r>
              <a:rPr lang="en-US" sz="1000" b="0" i="0" kern="1200" dirty="0">
                <a:solidFill>
                  <a:schemeClr val="tx1"/>
                </a:solidFill>
                <a:effectLst/>
                <a:latin typeface="Arial" panose="020B0604020202020204" pitchFamily="34" charset="0"/>
                <a:ea typeface="+mn-ea"/>
                <a:cs typeface="Arial" panose="020B0604020202020204" pitchFamily="34" charset="0"/>
              </a:rPr>
              <a:t>Clients can access the same data from the partner node because the data was synchronously mirrored to the partner.</a:t>
            </a:r>
          </a:p>
          <a:p>
            <a:r>
              <a:rPr lang="en-US" sz="1000" b="0" i="0" kern="1200" dirty="0">
                <a:solidFill>
                  <a:schemeClr val="tx1"/>
                </a:solidFill>
                <a:effectLst/>
                <a:latin typeface="Arial" panose="020B0604020202020204" pitchFamily="34" charset="0"/>
                <a:ea typeface="+mn-ea"/>
                <a:cs typeface="Arial" panose="020B0604020202020204" pitchFamily="34" charset="0"/>
              </a:rPr>
              <a:t>After the node reboots, the partner must resynchronize data before it can return the storage. The time that it takes to </a:t>
            </a:r>
            <a:r>
              <a:rPr lang="en-US" dirty="0"/>
              <a:t>resynchronize </a:t>
            </a:r>
            <a:r>
              <a:rPr lang="en-US" sz="1000" b="0" i="0" kern="1200" dirty="0">
                <a:solidFill>
                  <a:schemeClr val="tx1"/>
                </a:solidFill>
                <a:effectLst/>
                <a:latin typeface="Arial" panose="020B0604020202020204" pitchFamily="34" charset="0"/>
                <a:ea typeface="+mn-ea"/>
                <a:cs typeface="Arial" panose="020B0604020202020204" pitchFamily="34" charset="0"/>
              </a:rPr>
              <a:t>data depends on how much data was changed </a:t>
            </a:r>
            <a:r>
              <a:rPr lang="en-US" sz="1000" b="0" i="0" kern="1200" dirty="0">
                <a:solidFill>
                  <a:srgbClr val="000000"/>
                </a:solidFill>
                <a:effectLst/>
                <a:latin typeface="Arial" panose="020B0604020202020204" pitchFamily="34" charset="0"/>
                <a:ea typeface="+mn-ea"/>
                <a:cs typeface="Arial" panose="020B0604020202020204" pitchFamily="34" charset="0"/>
              </a:rPr>
              <a:t>while</a:t>
            </a:r>
            <a:r>
              <a:rPr lang="en-US" sz="1000" b="0" i="0" kern="1200" dirty="0">
                <a:solidFill>
                  <a:schemeClr val="tx1"/>
                </a:solidFill>
                <a:effectLst/>
                <a:latin typeface="Arial" panose="020B0604020202020204" pitchFamily="34" charset="0"/>
                <a:ea typeface="+mn-ea"/>
                <a:cs typeface="Arial" panose="020B0604020202020204" pitchFamily="34" charset="0"/>
              </a:rPr>
              <a:t> the node was down.</a:t>
            </a:r>
            <a:endParaRPr lang="en-US" dirty="0"/>
          </a:p>
          <a:p>
            <a:r>
              <a:rPr lang="en-US" dirty="0"/>
              <a:t>A </a:t>
            </a:r>
            <a:r>
              <a:rPr lang="en-US" dirty="0">
                <a:solidFill>
                  <a:srgbClr val="000000"/>
                </a:solidFill>
              </a:rPr>
              <a:t>Cloud Volumes ONTAP</a:t>
            </a:r>
            <a:r>
              <a:rPr lang="en-US" dirty="0"/>
              <a:t> </a:t>
            </a:r>
            <a:r>
              <a:rPr lang="en-US" dirty="0">
                <a:solidFill>
                  <a:srgbClr val="000000"/>
                </a:solidFill>
              </a:rPr>
              <a:t>HA</a:t>
            </a:r>
            <a:r>
              <a:rPr lang="en-US" dirty="0"/>
              <a:t> configuration across multiple Availability Zones can enable </a:t>
            </a:r>
            <a:r>
              <a:rPr lang="en-US" dirty="0">
                <a:solidFill>
                  <a:srgbClr val="000000"/>
                </a:solidFill>
              </a:rPr>
              <a:t>high availability</a:t>
            </a:r>
            <a:r>
              <a:rPr lang="en-US" dirty="0"/>
              <a:t> if a </a:t>
            </a:r>
            <a:r>
              <a:rPr lang="en-US" dirty="0">
                <a:solidFill>
                  <a:srgbClr val="000000"/>
                </a:solidFill>
              </a:rPr>
              <a:t>Cloud Volumes ONTAP</a:t>
            </a:r>
            <a:r>
              <a:rPr lang="en-US" dirty="0"/>
              <a:t> node fails or an Availability Zone becomes unavailable.</a:t>
            </a:r>
          </a:p>
          <a:p>
            <a:endParaRPr lang="en-US" dirty="0"/>
          </a:p>
          <a:p>
            <a:r>
              <a:rPr lang="en-US" dirty="0"/>
              <a:t>When a </a:t>
            </a:r>
            <a:r>
              <a:rPr lang="en-US" dirty="0">
                <a:solidFill>
                  <a:srgbClr val="000000"/>
                </a:solidFill>
              </a:rPr>
              <a:t>Cloud Volumes ONTAP</a:t>
            </a:r>
            <a:r>
              <a:rPr lang="en-US" dirty="0"/>
              <a:t> </a:t>
            </a:r>
            <a:r>
              <a:rPr lang="en-US" dirty="0">
                <a:solidFill>
                  <a:srgbClr val="000000"/>
                </a:solidFill>
              </a:rPr>
              <a:t>HA</a:t>
            </a:r>
            <a:r>
              <a:rPr lang="en-US" dirty="0"/>
              <a:t> configuration is spread across multiple Availability Zones, floating IP addresses are required for NAS data access from within the </a:t>
            </a:r>
            <a:r>
              <a:rPr lang="en-US" dirty="0">
                <a:solidFill>
                  <a:srgbClr val="000000"/>
                </a:solidFill>
              </a:rPr>
              <a:t>VPC</a:t>
            </a:r>
            <a:r>
              <a:rPr lang="en-US" dirty="0"/>
              <a:t>. The floating IP addresses can migrate between nodes when failures occur. These floating IP addresses are not natively accessible to clients that are outside of the </a:t>
            </a:r>
            <a:r>
              <a:rPr lang="en-US" dirty="0">
                <a:solidFill>
                  <a:srgbClr val="000000"/>
                </a:solidFill>
              </a:rPr>
              <a:t>VPC</a:t>
            </a:r>
            <a:r>
              <a:rPr lang="en-US" dirty="0"/>
              <a:t>. You should review requirements for floating IP addresses and route tables before you deploy an </a:t>
            </a:r>
            <a:r>
              <a:rPr lang="en-US" dirty="0">
                <a:solidFill>
                  <a:srgbClr val="000000"/>
                </a:solidFill>
              </a:rPr>
              <a:t>HA</a:t>
            </a:r>
            <a:r>
              <a:rPr lang="en-US" dirty="0"/>
              <a:t> configuration across multiple Availability Zones. </a:t>
            </a:r>
          </a:p>
          <a:p>
            <a:endParaRPr lang="en-US" dirty="0"/>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For iSCSI, </a:t>
            </a:r>
            <a:r>
              <a:rPr lang="en-US" dirty="0">
                <a:solidFill>
                  <a:srgbClr val="000000"/>
                </a:solidFill>
              </a:rPr>
              <a:t>Cloud Volumes ONTAP</a:t>
            </a:r>
            <a:r>
              <a:rPr lang="en-US" dirty="0"/>
              <a:t> uses multipath I/O and asymmetric logical unit access (or </a:t>
            </a:r>
            <a:r>
              <a:rPr lang="en-US" dirty="0">
                <a:solidFill>
                  <a:srgbClr val="000000"/>
                </a:solidFill>
              </a:rPr>
              <a:t>ALUA</a:t>
            </a:r>
            <a:r>
              <a:rPr lang="en-US" dirty="0"/>
              <a:t>) to manage path failover between the active-optimized and </a:t>
            </a:r>
            <a:r>
              <a:rPr lang="en-US" dirty="0">
                <a:solidFill>
                  <a:srgbClr val="000000"/>
                </a:solidFill>
              </a:rPr>
              <a:t>indirect data paths</a:t>
            </a:r>
            <a:r>
              <a:rPr lang="en-US" dirty="0"/>
              <a:t>.</a:t>
            </a:r>
          </a:p>
        </p:txBody>
      </p:sp>
      <p:sp>
        <p:nvSpPr>
          <p:cNvPr id="5" name="Footer Placeholder 4">
            <a:extLst>
              <a:ext uri="{FF2B5EF4-FFF2-40B4-BE49-F238E27FC236}">
                <a16:creationId xmlns:a16="http://schemas.microsoft.com/office/drawing/2014/main" id="{88C26605-C123-49A7-8547-156B5269F588}"/>
              </a:ext>
            </a:extLst>
          </p:cNvPr>
          <p:cNvSpPr>
            <a:spLocks noGrp="1"/>
          </p:cNvSpPr>
          <p:nvPr>
            <p:ph type="ftr" sz="quarter" idx="4"/>
          </p:nvPr>
        </p:nvSpPr>
        <p:spPr/>
        <p:txBody>
          <a:bodyPr/>
          <a:lstStyle/>
          <a:p>
            <a:r>
              <a:rPr lang="en-US"/>
              <a:t>© 2019 NetApp, Inc. All rights reserved. </a:t>
            </a:r>
            <a:endParaRPr lang="en-US" dirty="0"/>
          </a:p>
        </p:txBody>
      </p:sp>
      <p:sp>
        <p:nvSpPr>
          <p:cNvPr id="6" name="Slide Number Placeholder 5">
            <a:extLst>
              <a:ext uri="{FF2B5EF4-FFF2-40B4-BE49-F238E27FC236}">
                <a16:creationId xmlns:a16="http://schemas.microsoft.com/office/drawing/2014/main" id="{D123B994-41D3-444D-BD2E-8A8D4209FBD3}"/>
              </a:ext>
            </a:extLst>
          </p:cNvPr>
          <p:cNvSpPr>
            <a:spLocks noGrp="1"/>
          </p:cNvSpPr>
          <p:nvPr>
            <p:ph type="sldNum" sz="quarter" idx="5"/>
          </p:nvPr>
        </p:nvSpPr>
        <p:spPr/>
        <p:txBody>
          <a:bodyPr/>
          <a:lstStyle/>
          <a:p>
            <a:fld id="{16AA2537-0790-4789-A16C-397C663A3332}" type="slidenum">
              <a:rPr lang="en-US" smtClean="0"/>
              <a:pPr/>
              <a:t>5</a:t>
            </a:fld>
            <a:endParaRPr lang="en-US" dirty="0"/>
          </a:p>
        </p:txBody>
      </p:sp>
    </p:spTree>
    <p:extLst>
      <p:ext uri="{BB962C8B-B14F-4D97-AF65-F5344CB8AC3E}">
        <p14:creationId xmlns:p14="http://schemas.microsoft.com/office/powerpoint/2010/main" val="26700840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Instructor Notes</a:t>
            </a:r>
          </a:p>
          <a:p>
            <a:endParaRPr lang="en-US" b="1" dirty="0"/>
          </a:p>
          <a:p>
            <a:r>
              <a:rPr lang="en-US" b="1" dirty="0"/>
              <a:t>Student Notes</a:t>
            </a:r>
            <a:br>
              <a:rPr lang="en-US" dirty="0"/>
            </a:br>
            <a:r>
              <a:rPr lang="en-US" dirty="0"/>
              <a:t>A </a:t>
            </a:r>
            <a:r>
              <a:rPr lang="en-US" dirty="0">
                <a:solidFill>
                  <a:srgbClr val="000000"/>
                </a:solidFill>
              </a:rPr>
              <a:t>Cloud Volumes ONTAP</a:t>
            </a:r>
            <a:r>
              <a:rPr lang="en-US" dirty="0"/>
              <a:t> </a:t>
            </a:r>
            <a:r>
              <a:rPr lang="en-US" dirty="0">
                <a:solidFill>
                  <a:srgbClr val="000000"/>
                </a:solidFill>
              </a:rPr>
              <a:t>HA</a:t>
            </a:r>
            <a:r>
              <a:rPr lang="en-US" dirty="0"/>
              <a:t> configuration provides nondisruptive operations and fault tolerance. </a:t>
            </a:r>
          </a:p>
          <a:p>
            <a:endParaRPr lang="en-US" dirty="0"/>
          </a:p>
          <a:p>
            <a:r>
              <a:rPr lang="en-US" dirty="0">
                <a:solidFill>
                  <a:srgbClr val="000000"/>
                </a:solidFill>
              </a:rPr>
              <a:t>RPO</a:t>
            </a:r>
            <a:r>
              <a:rPr lang="en-US" dirty="0"/>
              <a:t> and </a:t>
            </a:r>
            <a:r>
              <a:rPr lang="en-US" dirty="0">
                <a:solidFill>
                  <a:srgbClr val="000000"/>
                </a:solidFill>
              </a:rPr>
              <a:t>RTO</a:t>
            </a:r>
          </a:p>
          <a:p>
            <a:r>
              <a:rPr lang="en-US" dirty="0"/>
              <a:t>An </a:t>
            </a:r>
            <a:r>
              <a:rPr lang="en-US" dirty="0">
                <a:solidFill>
                  <a:srgbClr val="000000"/>
                </a:solidFill>
              </a:rPr>
              <a:t>HA</a:t>
            </a:r>
            <a:r>
              <a:rPr lang="en-US" dirty="0"/>
              <a:t> configuration maintains high availability of your data as follows:</a:t>
            </a:r>
          </a:p>
          <a:p>
            <a:pPr marL="171450" indent="-171450">
              <a:buFont typeface="Wingdings" panose="05000000000000000000" pitchFamily="2" charset="2"/>
              <a:buChar char="§"/>
            </a:pPr>
            <a:r>
              <a:rPr lang="en-US" dirty="0"/>
              <a:t>The recovery point objective (RPO) is 0 seconds.</a:t>
            </a:r>
          </a:p>
          <a:p>
            <a:pPr lvl="1"/>
            <a:r>
              <a:rPr lang="en-US" dirty="0"/>
              <a:t>Your data is transactionally consistent with no data loss.</a:t>
            </a:r>
          </a:p>
          <a:p>
            <a:pPr marL="171450" indent="-171450">
              <a:buFont typeface="Wingdings" panose="05000000000000000000" pitchFamily="2" charset="2"/>
              <a:buChar char="§"/>
            </a:pPr>
            <a:r>
              <a:rPr lang="en-US" dirty="0"/>
              <a:t>The recovery time objective (RTO) is 60 seconds.</a:t>
            </a:r>
          </a:p>
          <a:p>
            <a:pPr lvl="1"/>
            <a:r>
              <a:rPr lang="en-US" dirty="0">
                <a:solidFill>
                  <a:srgbClr val="000000"/>
                </a:solidFill>
              </a:rPr>
              <a:t>In </a:t>
            </a:r>
            <a:r>
              <a:rPr lang="en-US" dirty="0"/>
              <a:t>an outage, data should be available in 60 seconds or less.</a:t>
            </a:r>
          </a:p>
          <a:p>
            <a:br>
              <a:rPr lang="en-US" dirty="0"/>
            </a:br>
            <a:endParaRPr lang="en-US" dirty="0"/>
          </a:p>
          <a:p>
            <a:endParaRPr lang="en-US" dirty="0"/>
          </a:p>
        </p:txBody>
      </p:sp>
      <p:sp>
        <p:nvSpPr>
          <p:cNvPr id="6" name="Footer Placeholder 5">
            <a:extLst>
              <a:ext uri="{FF2B5EF4-FFF2-40B4-BE49-F238E27FC236}">
                <a16:creationId xmlns:a16="http://schemas.microsoft.com/office/drawing/2014/main" id="{5345FDC3-FEF8-4158-B487-5F7742432038}"/>
              </a:ext>
            </a:extLst>
          </p:cNvPr>
          <p:cNvSpPr>
            <a:spLocks noGrp="1"/>
          </p:cNvSpPr>
          <p:nvPr>
            <p:ph type="ftr" sz="quarter" idx="4"/>
          </p:nvPr>
        </p:nvSpPr>
        <p:spPr/>
        <p:txBody>
          <a:bodyPr/>
          <a:lstStyle/>
          <a:p>
            <a:r>
              <a:rPr lang="en-US"/>
              <a:t>© 2019 NetApp, Inc. All rights reserved. </a:t>
            </a:r>
            <a:endParaRPr lang="en-US" dirty="0"/>
          </a:p>
        </p:txBody>
      </p:sp>
      <p:sp>
        <p:nvSpPr>
          <p:cNvPr id="7" name="Slide Number Placeholder 6">
            <a:extLst>
              <a:ext uri="{FF2B5EF4-FFF2-40B4-BE49-F238E27FC236}">
                <a16:creationId xmlns:a16="http://schemas.microsoft.com/office/drawing/2014/main" id="{4A3C9E4F-6A4D-43A8-9B59-E106C1CB6FE5}"/>
              </a:ext>
            </a:extLst>
          </p:cNvPr>
          <p:cNvSpPr>
            <a:spLocks noGrp="1"/>
          </p:cNvSpPr>
          <p:nvPr>
            <p:ph type="sldNum" sz="quarter" idx="5"/>
          </p:nvPr>
        </p:nvSpPr>
        <p:spPr/>
        <p:txBody>
          <a:bodyPr/>
          <a:lstStyle/>
          <a:p>
            <a:fld id="{16AA2537-0790-4789-A16C-397C663A3332}" type="slidenum">
              <a:rPr lang="en-US" smtClean="0"/>
              <a:pPr/>
              <a:t>6</a:t>
            </a:fld>
            <a:endParaRPr lang="en-US" dirty="0"/>
          </a:p>
        </p:txBody>
      </p:sp>
    </p:spTree>
    <p:extLst>
      <p:ext uri="{BB962C8B-B14F-4D97-AF65-F5344CB8AC3E}">
        <p14:creationId xmlns:p14="http://schemas.microsoft.com/office/powerpoint/2010/main" val="32854409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Instructor Notes</a:t>
            </a:r>
          </a:p>
          <a:p>
            <a:r>
              <a:rPr lang="en-US" dirty="0"/>
              <a:t>The mediator node detects when a node failure happens and </a:t>
            </a:r>
            <a:r>
              <a:rPr lang="en-US" dirty="0">
                <a:solidFill>
                  <a:srgbClr val="000000"/>
                </a:solidFill>
              </a:rPr>
              <a:t>will trigger</a:t>
            </a:r>
            <a:r>
              <a:rPr lang="en-US" dirty="0"/>
              <a:t> the takeover. It </a:t>
            </a:r>
            <a:r>
              <a:rPr lang="en-US" dirty="0">
                <a:solidFill>
                  <a:srgbClr val="000000"/>
                </a:solidFill>
              </a:rPr>
              <a:t>will</a:t>
            </a:r>
            <a:r>
              <a:rPr lang="en-US" dirty="0"/>
              <a:t> also </a:t>
            </a:r>
            <a:r>
              <a:rPr lang="en-US" dirty="0">
                <a:solidFill>
                  <a:srgbClr val="000000"/>
                </a:solidFill>
              </a:rPr>
              <a:t>update</a:t>
            </a:r>
            <a:r>
              <a:rPr lang="en-US" dirty="0"/>
              <a:t> the route tables so that clients can be routed to the functioning node for data access and for management.</a:t>
            </a:r>
          </a:p>
          <a:p>
            <a:endParaRPr lang="en-US" dirty="0"/>
          </a:p>
          <a:p>
            <a:r>
              <a:rPr lang="en-US" dirty="0"/>
              <a:t>Why do </a:t>
            </a:r>
            <a:r>
              <a:rPr lang="en-US" dirty="0">
                <a:solidFill>
                  <a:srgbClr val="000000"/>
                </a:solidFill>
              </a:rPr>
              <a:t>we</a:t>
            </a:r>
            <a:r>
              <a:rPr lang="en-US" dirty="0"/>
              <a:t> need Floating IP addresses for Data Access when </a:t>
            </a:r>
            <a:r>
              <a:rPr lang="en-US" dirty="0">
                <a:solidFill>
                  <a:srgbClr val="000000"/>
                </a:solidFill>
              </a:rPr>
              <a:t>we</a:t>
            </a:r>
            <a:r>
              <a:rPr lang="en-US" dirty="0"/>
              <a:t> have HA nodes spread across multiple Availability Zones:</a:t>
            </a:r>
          </a:p>
          <a:p>
            <a:r>
              <a:rPr lang="en-US" dirty="0"/>
              <a:t>A subnet cannot span more than one availability zone (AZ) in </a:t>
            </a:r>
            <a:r>
              <a:rPr lang="en-US" dirty="0">
                <a:solidFill>
                  <a:srgbClr val="000000"/>
                </a:solidFill>
              </a:rPr>
              <a:t>AWS</a:t>
            </a:r>
            <a:r>
              <a:rPr lang="en-US" dirty="0"/>
              <a:t>. Therefore, IP address range of a subnet is routable only within a single AZ.</a:t>
            </a:r>
          </a:p>
          <a:p>
            <a:r>
              <a:rPr lang="en-US" dirty="0"/>
              <a:t>Because of </a:t>
            </a:r>
            <a:r>
              <a:rPr lang="en-US" dirty="0">
                <a:solidFill>
                  <a:srgbClr val="000000"/>
                </a:solidFill>
              </a:rPr>
              <a:t>this</a:t>
            </a:r>
            <a:r>
              <a:rPr lang="en-US" dirty="0"/>
              <a:t>, the IP address assigned to an instance in one AZ cannot be reassigned to another instance in a different AZ.</a:t>
            </a:r>
          </a:p>
          <a:p>
            <a:r>
              <a:rPr lang="en-US" dirty="0">
                <a:solidFill>
                  <a:srgbClr val="000000"/>
                </a:solidFill>
              </a:rPr>
              <a:t>Therefore</a:t>
            </a:r>
            <a:r>
              <a:rPr lang="en-US" dirty="0"/>
              <a:t>, when a failover occurs, clients cannot continue to use the same IP address that they were using for NAS data access because the IP addresses cannot failover to the node serving </a:t>
            </a:r>
            <a:r>
              <a:rPr lang="en-US" dirty="0">
                <a:solidFill>
                  <a:srgbClr val="000000"/>
                </a:solidFill>
              </a:rPr>
              <a:t>data</a:t>
            </a:r>
            <a:r>
              <a:rPr lang="en-US" dirty="0"/>
              <a:t>.</a:t>
            </a:r>
          </a:p>
          <a:p>
            <a:endParaRPr lang="en-US" dirty="0"/>
          </a:p>
          <a:p>
            <a:r>
              <a:rPr lang="en-US" sz="1000" b="0" i="0" kern="1200" dirty="0">
                <a:solidFill>
                  <a:srgbClr val="000000"/>
                </a:solidFill>
                <a:effectLst/>
                <a:latin typeface="Arial" panose="020B0604020202020204" pitchFamily="34" charset="0"/>
                <a:ea typeface="+mn-ea"/>
                <a:cs typeface="Arial" panose="020B0604020202020204" pitchFamily="34" charset="0"/>
              </a:rPr>
              <a:t>In order to</a:t>
            </a:r>
            <a:r>
              <a:rPr lang="en-US" sz="1000" b="0" i="0" kern="1200" dirty="0">
                <a:solidFill>
                  <a:schemeClr val="tx1"/>
                </a:solidFill>
                <a:effectLst/>
                <a:latin typeface="Arial" panose="020B0604020202020204" pitchFamily="34" charset="0"/>
                <a:ea typeface="+mn-ea"/>
                <a:cs typeface="Arial" panose="020B0604020202020204" pitchFamily="34" charset="0"/>
              </a:rPr>
              <a:t> overcome the </a:t>
            </a:r>
            <a:r>
              <a:rPr lang="en-US" sz="1000" b="0" i="0" kern="1200" dirty="0">
                <a:solidFill>
                  <a:srgbClr val="000000"/>
                </a:solidFill>
                <a:effectLst/>
                <a:latin typeface="Arial" panose="020B0604020202020204" pitchFamily="34" charset="0"/>
                <a:ea typeface="+mn-ea"/>
                <a:cs typeface="Arial" panose="020B0604020202020204" pitchFamily="34" charset="0"/>
              </a:rPr>
              <a:t>AWS</a:t>
            </a:r>
            <a:r>
              <a:rPr lang="en-US" sz="1000" b="0" i="0" kern="1200" dirty="0">
                <a:solidFill>
                  <a:schemeClr val="tx1"/>
                </a:solidFill>
                <a:effectLst/>
                <a:latin typeface="Arial" panose="020B0604020202020204" pitchFamily="34" charset="0"/>
                <a:ea typeface="+mn-ea"/>
                <a:cs typeface="Arial" panose="020B0604020202020204" pitchFamily="34" charset="0"/>
              </a:rPr>
              <a:t> limitation, </a:t>
            </a:r>
            <a:r>
              <a:rPr lang="en-US" sz="1000" b="0" i="0" kern="1200" dirty="0">
                <a:solidFill>
                  <a:srgbClr val="000000"/>
                </a:solidFill>
                <a:effectLst/>
                <a:latin typeface="Arial" panose="020B0604020202020204" pitchFamily="34" charset="0"/>
                <a:ea typeface="+mn-ea"/>
                <a:cs typeface="Arial" panose="020B0604020202020204" pitchFamily="34" charset="0"/>
              </a:rPr>
              <a:t>we</a:t>
            </a:r>
            <a:r>
              <a:rPr lang="en-US" sz="1000" b="0" i="0" kern="1200" dirty="0">
                <a:solidFill>
                  <a:schemeClr val="tx1"/>
                </a:solidFill>
                <a:effectLst/>
                <a:latin typeface="Arial" panose="020B0604020202020204" pitchFamily="34" charset="0"/>
                <a:ea typeface="+mn-ea"/>
                <a:cs typeface="Arial" panose="020B0604020202020204" pitchFamily="34" charset="0"/>
              </a:rPr>
              <a:t>, rely on “floating” IPs addresses for failover between nodes in different AZs. </a:t>
            </a:r>
          </a:p>
          <a:p>
            <a:r>
              <a:rPr lang="en-US" sz="1000" b="0" i="0" kern="1200" dirty="0">
                <a:solidFill>
                  <a:schemeClr val="tx1"/>
                </a:solidFill>
                <a:effectLst/>
                <a:latin typeface="Arial" panose="020B0604020202020204" pitchFamily="34" charset="0"/>
                <a:ea typeface="+mn-ea"/>
                <a:cs typeface="Arial" panose="020B0604020202020204" pitchFamily="34" charset="0"/>
              </a:rPr>
              <a:t>Floating IP addresses are outside the range of the </a:t>
            </a:r>
            <a:r>
              <a:rPr lang="en-US" sz="1000" b="0" i="0" kern="1200" dirty="0">
                <a:solidFill>
                  <a:srgbClr val="000000"/>
                </a:solidFill>
                <a:effectLst/>
                <a:latin typeface="Arial" panose="020B0604020202020204" pitchFamily="34" charset="0"/>
                <a:ea typeface="+mn-ea"/>
                <a:cs typeface="Arial" panose="020B0604020202020204" pitchFamily="34" charset="0"/>
              </a:rPr>
              <a:t>VPC</a:t>
            </a:r>
            <a:r>
              <a:rPr lang="en-US" sz="1000" b="0" i="0" kern="1200" dirty="0">
                <a:solidFill>
                  <a:schemeClr val="tx1"/>
                </a:solidFill>
                <a:effectLst/>
                <a:latin typeface="Arial" panose="020B0604020202020204" pitchFamily="34" charset="0"/>
                <a:ea typeface="+mn-ea"/>
                <a:cs typeface="Arial" panose="020B0604020202020204" pitchFamily="34" charset="0"/>
              </a:rPr>
              <a:t> </a:t>
            </a:r>
            <a:r>
              <a:rPr lang="en-US" sz="1000" b="0" i="0" kern="1200" dirty="0">
                <a:solidFill>
                  <a:srgbClr val="000000"/>
                </a:solidFill>
                <a:effectLst/>
                <a:latin typeface="Arial" panose="020B0604020202020204" pitchFamily="34" charset="0"/>
                <a:ea typeface="+mn-ea"/>
                <a:cs typeface="Arial" panose="020B0604020202020204" pitchFamily="34" charset="0"/>
              </a:rPr>
              <a:t>CIDR</a:t>
            </a:r>
            <a:r>
              <a:rPr lang="en-US" sz="1000" b="0" i="0" kern="1200" dirty="0">
                <a:solidFill>
                  <a:schemeClr val="tx1"/>
                </a:solidFill>
                <a:effectLst/>
                <a:latin typeface="Arial" panose="020B0604020202020204" pitchFamily="34" charset="0"/>
                <a:ea typeface="+mn-ea"/>
                <a:cs typeface="Arial" panose="020B0604020202020204" pitchFamily="34" charset="0"/>
              </a:rPr>
              <a:t>. </a:t>
            </a:r>
            <a:r>
              <a:rPr lang="en-US" sz="1000" b="0" i="0" kern="1200" dirty="0">
                <a:solidFill>
                  <a:srgbClr val="000000"/>
                </a:solidFill>
                <a:effectLst/>
                <a:latin typeface="Arial" panose="020B0604020202020204" pitchFamily="34" charset="0"/>
                <a:ea typeface="+mn-ea"/>
                <a:cs typeface="Arial" panose="020B0604020202020204" pitchFamily="34" charset="0"/>
              </a:rPr>
              <a:t>In order to</a:t>
            </a:r>
            <a:r>
              <a:rPr lang="en-US" sz="1000" b="0" i="0" kern="1200" dirty="0">
                <a:solidFill>
                  <a:schemeClr val="tx1"/>
                </a:solidFill>
                <a:effectLst/>
                <a:latin typeface="Arial" panose="020B0604020202020204" pitchFamily="34" charset="0"/>
                <a:ea typeface="+mn-ea"/>
                <a:cs typeface="Arial" panose="020B0604020202020204" pitchFamily="34" charset="0"/>
              </a:rPr>
              <a:t> route to these addresses within </a:t>
            </a:r>
            <a:r>
              <a:rPr lang="en-US" sz="1000" b="0" i="0" kern="1200" dirty="0">
                <a:solidFill>
                  <a:srgbClr val="000000"/>
                </a:solidFill>
                <a:effectLst/>
                <a:latin typeface="Arial" panose="020B0604020202020204" pitchFamily="34" charset="0"/>
                <a:ea typeface="+mn-ea"/>
                <a:cs typeface="Arial" panose="020B0604020202020204" pitchFamily="34" charset="0"/>
              </a:rPr>
              <a:t>AWS</a:t>
            </a:r>
            <a:r>
              <a:rPr lang="en-US" sz="1000" b="0" i="0" kern="1200" dirty="0">
                <a:solidFill>
                  <a:schemeClr val="tx1"/>
                </a:solidFill>
                <a:effectLst/>
                <a:latin typeface="Arial" panose="020B0604020202020204" pitchFamily="34" charset="0"/>
                <a:ea typeface="+mn-ea"/>
                <a:cs typeface="Arial" panose="020B0604020202020204" pitchFamily="34" charset="0"/>
              </a:rPr>
              <a:t>, they must not overlap with any </a:t>
            </a:r>
            <a:r>
              <a:rPr lang="en-US" sz="1000" b="0" i="0" kern="1200" dirty="0">
                <a:solidFill>
                  <a:srgbClr val="000000"/>
                </a:solidFill>
                <a:effectLst/>
                <a:latin typeface="Arial" panose="020B0604020202020204" pitchFamily="34" charset="0"/>
                <a:ea typeface="+mn-ea"/>
                <a:cs typeface="Arial" panose="020B0604020202020204" pitchFamily="34" charset="0"/>
              </a:rPr>
              <a:t>CIDR</a:t>
            </a:r>
            <a:r>
              <a:rPr lang="en-US" sz="1000" b="0" i="0" kern="1200" dirty="0">
                <a:solidFill>
                  <a:schemeClr val="tx1"/>
                </a:solidFill>
                <a:effectLst/>
                <a:latin typeface="Arial" panose="020B0604020202020204" pitchFamily="34" charset="0"/>
                <a:ea typeface="+mn-ea"/>
                <a:cs typeface="Arial" panose="020B0604020202020204" pitchFamily="34" charset="0"/>
              </a:rPr>
              <a:t> range in the same </a:t>
            </a:r>
            <a:r>
              <a:rPr lang="en-US" sz="1000" b="0" i="0" kern="1200" dirty="0">
                <a:solidFill>
                  <a:srgbClr val="000000"/>
                </a:solidFill>
                <a:effectLst/>
                <a:latin typeface="Arial" panose="020B0604020202020204" pitchFamily="34" charset="0"/>
                <a:ea typeface="+mn-ea"/>
                <a:cs typeface="Arial" panose="020B0604020202020204" pitchFamily="34" charset="0"/>
              </a:rPr>
              <a:t>AWS</a:t>
            </a:r>
            <a:r>
              <a:rPr lang="en-US" sz="1000" b="0" i="0" kern="1200" dirty="0">
                <a:solidFill>
                  <a:schemeClr val="tx1"/>
                </a:solidFill>
                <a:effectLst/>
                <a:latin typeface="Arial" panose="020B0604020202020204" pitchFamily="34" charset="0"/>
                <a:ea typeface="+mn-ea"/>
                <a:cs typeface="Arial" panose="020B0604020202020204" pitchFamily="34" charset="0"/>
              </a:rPr>
              <a:t> region.</a:t>
            </a:r>
          </a:p>
          <a:p>
            <a:r>
              <a:rPr lang="en-US" sz="1000" b="0" i="0" kern="1200" dirty="0">
                <a:solidFill>
                  <a:schemeClr val="tx1"/>
                </a:solidFill>
                <a:effectLst/>
                <a:latin typeface="Arial" panose="020B0604020202020204" pitchFamily="34" charset="0"/>
                <a:ea typeface="+mn-ea"/>
                <a:cs typeface="Arial" panose="020B0604020202020204" pitchFamily="34" charset="0"/>
              </a:rPr>
              <a:t>Clients connect to the floating IP address rather than the IP address of the node itself. When a node failure (or even an entire AZ failure) is detected, the floating IP address is “moved” to an instance in another AZ. (Mediator takes care of detection of failure, updates to route tables)</a:t>
            </a:r>
          </a:p>
          <a:p>
            <a:r>
              <a:rPr lang="en-US" sz="1000" b="0" i="0" kern="1200" dirty="0">
                <a:solidFill>
                  <a:schemeClr val="tx1"/>
                </a:solidFill>
                <a:effectLst/>
                <a:latin typeface="Arial" panose="020B0604020202020204" pitchFamily="34" charset="0"/>
                <a:ea typeface="+mn-ea"/>
                <a:cs typeface="Arial" panose="020B0604020202020204" pitchFamily="34" charset="0"/>
              </a:rPr>
              <a:t>Note: Floating </a:t>
            </a:r>
            <a:r>
              <a:rPr lang="en-US" sz="1000" b="0" i="0" kern="1200" dirty="0">
                <a:solidFill>
                  <a:srgbClr val="000000"/>
                </a:solidFill>
                <a:effectLst/>
                <a:latin typeface="Arial" panose="020B0604020202020204" pitchFamily="34" charset="0"/>
                <a:ea typeface="+mn-ea"/>
                <a:cs typeface="Arial" panose="020B0604020202020204" pitchFamily="34" charset="0"/>
              </a:rPr>
              <a:t>Ips</a:t>
            </a:r>
            <a:r>
              <a:rPr lang="en-US" sz="1000" b="0" i="0" kern="1200" dirty="0">
                <a:solidFill>
                  <a:schemeClr val="tx1"/>
                </a:solidFill>
                <a:effectLst/>
                <a:latin typeface="Arial" panose="020B0604020202020204" pitchFamily="34" charset="0"/>
                <a:ea typeface="+mn-ea"/>
                <a:cs typeface="Arial" panose="020B0604020202020204" pitchFamily="34" charset="0"/>
              </a:rPr>
              <a:t> are not the same as </a:t>
            </a:r>
            <a:r>
              <a:rPr lang="en-US" sz="1000" b="0" i="0" kern="1200" dirty="0">
                <a:solidFill>
                  <a:srgbClr val="000000"/>
                </a:solidFill>
                <a:effectLst/>
                <a:latin typeface="Arial" panose="020B0604020202020204" pitchFamily="34" charset="0"/>
                <a:ea typeface="+mn-ea"/>
                <a:cs typeface="Arial" panose="020B0604020202020204" pitchFamily="34" charset="0"/>
              </a:rPr>
              <a:t>AWS</a:t>
            </a:r>
            <a:r>
              <a:rPr lang="en-US" sz="1000" b="0" i="0" kern="1200" dirty="0">
                <a:solidFill>
                  <a:schemeClr val="tx1"/>
                </a:solidFill>
                <a:effectLst/>
                <a:latin typeface="Arial" panose="020B0604020202020204" pitchFamily="34" charset="0"/>
                <a:ea typeface="+mn-ea"/>
                <a:cs typeface="Arial" panose="020B0604020202020204" pitchFamily="34" charset="0"/>
              </a:rPr>
              <a:t> Elastic </a:t>
            </a:r>
            <a:r>
              <a:rPr lang="en-US" sz="1000" b="0" i="0" kern="1200" dirty="0">
                <a:solidFill>
                  <a:srgbClr val="000000"/>
                </a:solidFill>
                <a:effectLst/>
                <a:latin typeface="Arial" panose="020B0604020202020204" pitchFamily="34" charset="0"/>
                <a:ea typeface="+mn-ea"/>
                <a:cs typeface="Arial" panose="020B0604020202020204" pitchFamily="34" charset="0"/>
              </a:rPr>
              <a:t>Ips</a:t>
            </a:r>
            <a:r>
              <a:rPr lang="en-US" sz="1000" b="0" i="0" kern="1200" dirty="0">
                <a:solidFill>
                  <a:schemeClr val="tx1"/>
                </a:solidFill>
                <a:effectLst/>
                <a:latin typeface="Arial" panose="020B0604020202020204" pitchFamily="34" charset="0"/>
                <a:ea typeface="+mn-ea"/>
                <a:cs typeface="Arial" panose="020B0604020202020204" pitchFamily="34" charset="0"/>
              </a:rPr>
              <a:t>. They are only relevant for CVO </a:t>
            </a:r>
            <a:r>
              <a:rPr lang="en-US" sz="1000" b="0" i="0" kern="1200" dirty="0">
                <a:solidFill>
                  <a:srgbClr val="000000"/>
                </a:solidFill>
                <a:effectLst/>
                <a:latin typeface="Arial" panose="020B0604020202020204" pitchFamily="34" charset="0"/>
                <a:ea typeface="+mn-ea"/>
                <a:cs typeface="Arial" panose="020B0604020202020204" pitchFamily="34" charset="0"/>
              </a:rPr>
              <a:t>HA</a:t>
            </a:r>
            <a:r>
              <a:rPr lang="en-US" sz="1000" b="0" i="0" kern="1200" dirty="0">
                <a:solidFill>
                  <a:schemeClr val="tx1"/>
                </a:solidFill>
                <a:effectLst/>
                <a:latin typeface="Arial" panose="020B0604020202020204" pitchFamily="34" charset="0"/>
                <a:ea typeface="+mn-ea"/>
                <a:cs typeface="Arial" panose="020B0604020202020204" pitchFamily="34" charset="0"/>
              </a:rPr>
              <a:t>. </a:t>
            </a:r>
          </a:p>
          <a:p>
            <a:endParaRPr lang="en-US" sz="1000" b="0" i="0" kern="1200" dirty="0">
              <a:solidFill>
                <a:schemeClr val="tx1"/>
              </a:solidFill>
              <a:effectLst/>
              <a:latin typeface="Arial" panose="020B0604020202020204" pitchFamily="34" charset="0"/>
              <a:ea typeface="+mn-ea"/>
              <a:cs typeface="Arial" panose="020B0604020202020204" pitchFamily="34" charset="0"/>
            </a:endParaRPr>
          </a:p>
          <a:p>
            <a:r>
              <a:rPr lang="en-US" sz="1000" b="0" i="0" kern="1200" dirty="0">
                <a:solidFill>
                  <a:srgbClr val="000000"/>
                </a:solidFill>
                <a:effectLst/>
                <a:latin typeface="Arial" panose="020B0604020202020204" pitchFamily="34" charset="0"/>
                <a:ea typeface="+mn-ea"/>
                <a:cs typeface="Arial" panose="020B0604020202020204" pitchFamily="34" charset="0"/>
              </a:rPr>
              <a:t>Please</a:t>
            </a:r>
            <a:r>
              <a:rPr lang="en-US" sz="1000" b="0" i="0" kern="1200" dirty="0">
                <a:solidFill>
                  <a:schemeClr val="tx1"/>
                </a:solidFill>
                <a:effectLst/>
                <a:latin typeface="Arial" panose="020B0604020202020204" pitchFamily="34" charset="0"/>
                <a:ea typeface="+mn-ea"/>
                <a:cs typeface="Arial" panose="020B0604020202020204" pitchFamily="34" charset="0"/>
              </a:rPr>
              <a:t> </a:t>
            </a:r>
            <a:r>
              <a:rPr lang="en-US" sz="1000" b="0" i="0" kern="1200" dirty="0">
                <a:solidFill>
                  <a:srgbClr val="000000"/>
                </a:solidFill>
                <a:effectLst/>
                <a:latin typeface="Arial" panose="020B0604020202020204" pitchFamily="34" charset="0"/>
                <a:ea typeface="+mn-ea"/>
                <a:cs typeface="Arial" panose="020B0604020202020204" pitchFamily="34" charset="0"/>
              </a:rPr>
              <a:t>keep in mind</a:t>
            </a:r>
            <a:r>
              <a:rPr lang="en-US" sz="1000" b="0" i="0" kern="1200" dirty="0">
                <a:solidFill>
                  <a:schemeClr val="tx1"/>
                </a:solidFill>
                <a:effectLst/>
                <a:latin typeface="Arial" panose="020B0604020202020204" pitchFamily="34" charset="0"/>
                <a:ea typeface="+mn-ea"/>
                <a:cs typeface="Arial" panose="020B0604020202020204" pitchFamily="34" charset="0"/>
              </a:rPr>
              <a:t> the following limitation:</a:t>
            </a:r>
          </a:p>
          <a:p>
            <a:r>
              <a:rPr lang="en-US" sz="1000" b="0" i="0" kern="1200" dirty="0">
                <a:solidFill>
                  <a:schemeClr val="tx1"/>
                </a:solidFill>
                <a:effectLst/>
                <a:latin typeface="Arial" panose="020B0604020202020204" pitchFamily="34" charset="0"/>
                <a:ea typeface="+mn-ea"/>
                <a:cs typeface="Arial" panose="020B0604020202020204" pitchFamily="34" charset="0"/>
              </a:rPr>
              <a:t>The floating IP solution works well if the client is in the same </a:t>
            </a:r>
            <a:r>
              <a:rPr lang="en-US" sz="1000" b="0" i="0" kern="1200" dirty="0">
                <a:solidFill>
                  <a:srgbClr val="000000"/>
                </a:solidFill>
                <a:effectLst/>
                <a:latin typeface="Arial" panose="020B0604020202020204" pitchFamily="34" charset="0"/>
                <a:ea typeface="+mn-ea"/>
                <a:cs typeface="Arial" panose="020B0604020202020204" pitchFamily="34" charset="0"/>
              </a:rPr>
              <a:t>VPC</a:t>
            </a:r>
            <a:r>
              <a:rPr lang="en-US" sz="1000" b="0" i="0" kern="1200" dirty="0">
                <a:solidFill>
                  <a:schemeClr val="tx1"/>
                </a:solidFill>
                <a:effectLst/>
                <a:latin typeface="Arial" panose="020B0604020202020204" pitchFamily="34" charset="0"/>
                <a:ea typeface="+mn-ea"/>
                <a:cs typeface="Arial" panose="020B0604020202020204" pitchFamily="34" charset="0"/>
              </a:rPr>
              <a:t> as the CVO HA node. However, if the client is not in the same </a:t>
            </a:r>
            <a:r>
              <a:rPr lang="en-US" sz="1000" b="0" i="0" kern="1200" dirty="0">
                <a:solidFill>
                  <a:srgbClr val="000000"/>
                </a:solidFill>
                <a:effectLst/>
                <a:latin typeface="Arial" panose="020B0604020202020204" pitchFamily="34" charset="0"/>
                <a:ea typeface="+mn-ea"/>
                <a:cs typeface="Arial" panose="020B0604020202020204" pitchFamily="34" charset="0"/>
              </a:rPr>
              <a:t>VPC</a:t>
            </a:r>
            <a:r>
              <a:rPr lang="en-US" sz="1000" b="0" i="0" kern="1200" dirty="0">
                <a:solidFill>
                  <a:schemeClr val="tx1"/>
                </a:solidFill>
                <a:effectLst/>
                <a:latin typeface="Arial" panose="020B0604020202020204" pitchFamily="34" charset="0"/>
                <a:ea typeface="+mn-ea"/>
                <a:cs typeface="Arial" panose="020B0604020202020204" pitchFamily="34" charset="0"/>
              </a:rPr>
              <a:t>, </a:t>
            </a:r>
            <a:r>
              <a:rPr lang="en-US" sz="1000" b="0" i="0" kern="1200" dirty="0">
                <a:solidFill>
                  <a:srgbClr val="000000"/>
                </a:solidFill>
                <a:effectLst/>
                <a:latin typeface="Arial" panose="020B0604020202020204" pitchFamily="34" charset="0"/>
                <a:ea typeface="+mn-ea"/>
                <a:cs typeface="Arial" panose="020B0604020202020204" pitchFamily="34" charset="0"/>
              </a:rPr>
              <a:t>AWS</a:t>
            </a:r>
            <a:r>
              <a:rPr lang="en-US" sz="1000" b="0" i="0" kern="1200" dirty="0">
                <a:solidFill>
                  <a:schemeClr val="tx1"/>
                </a:solidFill>
                <a:effectLst/>
                <a:latin typeface="Arial" panose="020B0604020202020204" pitchFamily="34" charset="0"/>
                <a:ea typeface="+mn-ea"/>
                <a:cs typeface="Arial" panose="020B0604020202020204" pitchFamily="34" charset="0"/>
              </a:rPr>
              <a:t> routing does not support routing to these Floating IP addresses that are outside of the </a:t>
            </a:r>
            <a:r>
              <a:rPr lang="en-US" sz="1000" b="0" i="0" kern="1200" dirty="0">
                <a:solidFill>
                  <a:srgbClr val="000000"/>
                </a:solidFill>
                <a:effectLst/>
                <a:latin typeface="Arial" panose="020B0604020202020204" pitchFamily="34" charset="0"/>
                <a:ea typeface="+mn-ea"/>
                <a:cs typeface="Arial" panose="020B0604020202020204" pitchFamily="34" charset="0"/>
              </a:rPr>
              <a:t>CIDR</a:t>
            </a:r>
            <a:r>
              <a:rPr lang="en-US" sz="1000" b="0" i="0" kern="1200" dirty="0">
                <a:solidFill>
                  <a:schemeClr val="tx1"/>
                </a:solidFill>
                <a:effectLst/>
                <a:latin typeface="Arial" panose="020B0604020202020204" pitchFamily="34" charset="0"/>
                <a:ea typeface="+mn-ea"/>
                <a:cs typeface="Arial" panose="020B0604020202020204" pitchFamily="34" charset="0"/>
              </a:rPr>
              <a:t> range for the </a:t>
            </a:r>
            <a:r>
              <a:rPr lang="en-US" sz="1000" b="0" i="0" kern="1200" dirty="0">
                <a:solidFill>
                  <a:srgbClr val="000000"/>
                </a:solidFill>
                <a:effectLst/>
                <a:latin typeface="Arial" panose="020B0604020202020204" pitchFamily="34" charset="0"/>
                <a:ea typeface="+mn-ea"/>
                <a:cs typeface="Arial" panose="020B0604020202020204" pitchFamily="34" charset="0"/>
              </a:rPr>
              <a:t>VPC</a:t>
            </a:r>
            <a:r>
              <a:rPr lang="en-US" sz="1000" b="0" i="0" kern="1200" dirty="0">
                <a:solidFill>
                  <a:schemeClr val="tx1"/>
                </a:solidFill>
                <a:effectLst/>
                <a:latin typeface="Arial" panose="020B0604020202020204" pitchFamily="34" charset="0"/>
                <a:ea typeface="+mn-ea"/>
                <a:cs typeface="Arial" panose="020B0604020202020204" pitchFamily="34" charset="0"/>
              </a:rPr>
              <a:t>.</a:t>
            </a:r>
          </a:p>
          <a:p>
            <a:endParaRPr lang="en-US" sz="1000" b="0" i="0" kern="1200" dirty="0">
              <a:solidFill>
                <a:schemeClr val="tx1"/>
              </a:solidFill>
              <a:effectLst/>
              <a:latin typeface="Arial" panose="020B0604020202020204" pitchFamily="34" charset="0"/>
              <a:ea typeface="+mn-ea"/>
              <a:cs typeface="Arial" panose="020B0604020202020204" pitchFamily="34" charset="0"/>
            </a:endParaRPr>
          </a:p>
          <a:p>
            <a:r>
              <a:rPr lang="en-US" b="1" dirty="0"/>
              <a:t>Student Notes</a:t>
            </a:r>
          </a:p>
          <a:p>
            <a:r>
              <a:rPr lang="en-US" sz="1000" b="0" i="0" kern="1200" dirty="0">
                <a:solidFill>
                  <a:schemeClr val="tx1"/>
                </a:solidFill>
                <a:effectLst/>
                <a:latin typeface="Arial" panose="020B0604020202020204" pitchFamily="34" charset="0"/>
                <a:ea typeface="+mn-ea"/>
                <a:cs typeface="Arial" panose="020B0604020202020204" pitchFamily="34" charset="0"/>
              </a:rPr>
              <a:t>In </a:t>
            </a:r>
            <a:r>
              <a:rPr lang="en-US" sz="1000" b="0" i="0" kern="1200" dirty="0">
                <a:solidFill>
                  <a:srgbClr val="000000"/>
                </a:solidFill>
                <a:effectLst/>
                <a:latin typeface="Arial" panose="020B0604020202020204" pitchFamily="34" charset="0"/>
                <a:ea typeface="+mn-ea"/>
                <a:cs typeface="Arial" panose="020B0604020202020204" pitchFamily="34" charset="0"/>
              </a:rPr>
              <a:t>AWS</a:t>
            </a:r>
            <a:r>
              <a:rPr lang="en-US" sz="1000" b="0" i="0" kern="1200" dirty="0">
                <a:solidFill>
                  <a:schemeClr val="tx1"/>
                </a:solidFill>
                <a:effectLst/>
                <a:latin typeface="Arial" panose="020B0604020202020204" pitchFamily="34" charset="0"/>
                <a:ea typeface="+mn-ea"/>
                <a:cs typeface="Arial" panose="020B0604020202020204" pitchFamily="34" charset="0"/>
              </a:rPr>
              <a:t>, </a:t>
            </a:r>
            <a:r>
              <a:rPr lang="en-US" sz="1000" b="0" i="0" kern="1200" dirty="0">
                <a:solidFill>
                  <a:srgbClr val="000000"/>
                </a:solidFill>
                <a:effectLst/>
                <a:latin typeface="Arial" panose="020B0604020202020204" pitchFamily="34" charset="0"/>
                <a:ea typeface="+mn-ea"/>
                <a:cs typeface="Arial" panose="020B0604020202020204" pitchFamily="34" charset="0"/>
              </a:rPr>
              <a:t>Cloud Volumes ONTAP</a:t>
            </a:r>
            <a:r>
              <a:rPr lang="en-US" sz="1000" b="0" i="0" kern="1200" dirty="0">
                <a:solidFill>
                  <a:schemeClr val="tx1"/>
                </a:solidFill>
                <a:effectLst/>
                <a:latin typeface="Arial" panose="020B0604020202020204" pitchFamily="34" charset="0"/>
                <a:ea typeface="+mn-ea"/>
                <a:cs typeface="Arial" panose="020B0604020202020204" pitchFamily="34" charset="0"/>
              </a:rPr>
              <a:t> </a:t>
            </a:r>
            <a:r>
              <a:rPr lang="en-US" sz="1000" b="0" i="0" kern="1200" dirty="0">
                <a:solidFill>
                  <a:srgbClr val="000000"/>
                </a:solidFill>
                <a:effectLst/>
                <a:latin typeface="Arial" panose="020B0604020202020204" pitchFamily="34" charset="0"/>
                <a:ea typeface="+mn-ea"/>
                <a:cs typeface="Arial" panose="020B0604020202020204" pitchFamily="34" charset="0"/>
              </a:rPr>
              <a:t>HA</a:t>
            </a:r>
            <a:r>
              <a:rPr lang="en-US" sz="1000" b="0" i="0" kern="1200" dirty="0">
                <a:solidFill>
                  <a:schemeClr val="tx1"/>
                </a:solidFill>
                <a:effectLst/>
                <a:latin typeface="Arial" panose="020B0604020202020204" pitchFamily="34" charset="0"/>
                <a:ea typeface="+mn-ea"/>
                <a:cs typeface="Arial" panose="020B0604020202020204" pitchFamily="34" charset="0"/>
              </a:rPr>
              <a:t> configurations include the following components:</a:t>
            </a:r>
          </a:p>
          <a:p>
            <a:pPr marL="228600" indent="-228600" rtl="0">
              <a:buFont typeface="Wingdings" panose="05000000000000000000" pitchFamily="2" charset="2"/>
              <a:buChar char="§"/>
            </a:pPr>
            <a:r>
              <a:rPr lang="en-US" sz="1000" b="0" i="0" kern="1200" dirty="0">
                <a:solidFill>
                  <a:schemeClr val="tx1"/>
                </a:solidFill>
                <a:effectLst/>
                <a:latin typeface="Arial" panose="020B0604020202020204" pitchFamily="34" charset="0"/>
                <a:ea typeface="+mn-ea"/>
                <a:cs typeface="Arial" panose="020B0604020202020204" pitchFamily="34" charset="0"/>
              </a:rPr>
              <a:t>Two </a:t>
            </a:r>
            <a:r>
              <a:rPr lang="en-US" sz="1000" b="0" i="0" kern="1200" dirty="0">
                <a:solidFill>
                  <a:srgbClr val="000000"/>
                </a:solidFill>
                <a:effectLst/>
                <a:latin typeface="Arial" panose="020B0604020202020204" pitchFamily="34" charset="0"/>
                <a:ea typeface="+mn-ea"/>
                <a:cs typeface="Arial" panose="020B0604020202020204" pitchFamily="34" charset="0"/>
              </a:rPr>
              <a:t>Cloud Volumes ONTAP</a:t>
            </a:r>
            <a:r>
              <a:rPr lang="en-US" sz="1000" b="0" i="0" kern="1200" dirty="0">
                <a:solidFill>
                  <a:schemeClr val="tx1"/>
                </a:solidFill>
                <a:effectLst/>
                <a:latin typeface="Arial" panose="020B0604020202020204" pitchFamily="34" charset="0"/>
                <a:ea typeface="+mn-ea"/>
                <a:cs typeface="Arial" panose="020B0604020202020204" pitchFamily="34" charset="0"/>
              </a:rPr>
              <a:t> nodes whose data is synchronously mirrored between each other.</a:t>
            </a:r>
          </a:p>
          <a:p>
            <a:pPr marL="228600" indent="-228600" rtl="0">
              <a:buFont typeface="Wingdings" panose="05000000000000000000" pitchFamily="2" charset="2"/>
              <a:buChar char="§"/>
            </a:pPr>
            <a:r>
              <a:rPr lang="en-US" sz="1000" b="0" i="0" kern="1200" dirty="0">
                <a:solidFill>
                  <a:schemeClr val="tx1"/>
                </a:solidFill>
                <a:effectLst/>
                <a:latin typeface="Arial" panose="020B0604020202020204" pitchFamily="34" charset="0"/>
                <a:ea typeface="+mn-ea"/>
                <a:cs typeface="Arial" panose="020B0604020202020204" pitchFamily="34" charset="0"/>
              </a:rPr>
              <a:t>A mediator instance that provides a communication channel between the nodes to </a:t>
            </a:r>
            <a:r>
              <a:rPr lang="en-US" sz="1000" b="0" i="0" kern="1200" dirty="0">
                <a:solidFill>
                  <a:srgbClr val="000000"/>
                </a:solidFill>
                <a:effectLst/>
                <a:latin typeface="Arial" panose="020B0604020202020204" pitchFamily="34" charset="0"/>
                <a:ea typeface="+mn-ea"/>
                <a:cs typeface="Arial" panose="020B0604020202020204" pitchFamily="34" charset="0"/>
              </a:rPr>
              <a:t>help in</a:t>
            </a:r>
            <a:r>
              <a:rPr lang="en-US" sz="1000" b="0" i="0" kern="1200" dirty="0">
                <a:solidFill>
                  <a:schemeClr val="tx1"/>
                </a:solidFill>
                <a:effectLst/>
                <a:latin typeface="Arial" panose="020B0604020202020204" pitchFamily="34" charset="0"/>
                <a:ea typeface="+mn-ea"/>
                <a:cs typeface="Arial" panose="020B0604020202020204" pitchFamily="34" charset="0"/>
              </a:rPr>
              <a:t> storage takeover and giveback processes.</a:t>
            </a:r>
          </a:p>
          <a:p>
            <a:pPr lvl="1"/>
            <a:r>
              <a:rPr lang="en-US" sz="1000" b="0" i="0" kern="1200" dirty="0">
                <a:solidFill>
                  <a:schemeClr val="tx1"/>
                </a:solidFill>
                <a:effectLst/>
                <a:latin typeface="Arial" panose="020B0604020202020204" pitchFamily="34" charset="0"/>
                <a:ea typeface="+mn-ea"/>
                <a:cs typeface="Arial" panose="020B0604020202020204" pitchFamily="34" charset="0"/>
              </a:rPr>
              <a:t>The mediator instance runs the Linux </a:t>
            </a:r>
            <a:r>
              <a:rPr lang="en-US" sz="1000" b="0" i="0" kern="1200" dirty="0">
                <a:solidFill>
                  <a:srgbClr val="000000"/>
                </a:solidFill>
                <a:effectLst/>
                <a:latin typeface="Arial" panose="020B0604020202020204" pitchFamily="34" charset="0"/>
                <a:ea typeface="+mn-ea"/>
                <a:cs typeface="Arial" panose="020B0604020202020204" pitchFamily="34" charset="0"/>
              </a:rPr>
              <a:t>OS</a:t>
            </a:r>
            <a:r>
              <a:rPr lang="en-US" sz="1000" b="0" i="0" kern="1200" dirty="0">
                <a:solidFill>
                  <a:schemeClr val="tx1"/>
                </a:solidFill>
                <a:effectLst/>
                <a:latin typeface="Arial" panose="020B0604020202020204" pitchFamily="34" charset="0"/>
                <a:ea typeface="+mn-ea"/>
                <a:cs typeface="Arial" panose="020B0604020202020204" pitchFamily="34" charset="0"/>
              </a:rPr>
              <a:t> on a t2.</a:t>
            </a:r>
            <a:r>
              <a:rPr lang="en-US" sz="1000" b="0" i="0" kern="1200" dirty="0">
                <a:solidFill>
                  <a:srgbClr val="000000"/>
                </a:solidFill>
                <a:effectLst/>
                <a:latin typeface="Arial" panose="020B0604020202020204" pitchFamily="34" charset="0"/>
                <a:ea typeface="+mn-ea"/>
                <a:cs typeface="Arial" panose="020B0604020202020204" pitchFamily="34" charset="0"/>
              </a:rPr>
              <a:t>micro</a:t>
            </a:r>
            <a:r>
              <a:rPr lang="en-US" sz="1000" b="0" i="0" kern="1200" dirty="0">
                <a:solidFill>
                  <a:schemeClr val="tx1"/>
                </a:solidFill>
                <a:effectLst/>
                <a:latin typeface="Arial" panose="020B0604020202020204" pitchFamily="34" charset="0"/>
                <a:ea typeface="+mn-ea"/>
                <a:cs typeface="Arial" panose="020B0604020202020204" pitchFamily="34" charset="0"/>
              </a:rPr>
              <a:t> instance and uses one</a:t>
            </a:r>
            <a:r>
              <a:rPr lang="en-US" sz="1000" i="0" kern="1200" dirty="0">
                <a:solidFill>
                  <a:schemeClr val="tx1"/>
                </a:solidFill>
                <a:effectLst/>
                <a:latin typeface="Arial" panose="020B0604020202020204" pitchFamily="34" charset="0"/>
                <a:ea typeface="+mn-ea"/>
                <a:cs typeface="Arial" panose="020B0604020202020204" pitchFamily="34" charset="0"/>
              </a:rPr>
              <a:t> </a:t>
            </a:r>
            <a:r>
              <a:rPr lang="sv-SE" dirty="0"/>
              <a:t>Amazon Elastic Block Store (Amazon EBS)</a:t>
            </a:r>
            <a:r>
              <a:rPr lang="en-US" sz="1000" i="0" kern="1200" dirty="0">
                <a:solidFill>
                  <a:schemeClr val="tx1"/>
                </a:solidFill>
                <a:effectLst/>
                <a:latin typeface="Arial" panose="020B0604020202020204" pitchFamily="34" charset="0"/>
                <a:ea typeface="+mn-ea"/>
                <a:cs typeface="Arial" panose="020B0604020202020204" pitchFamily="34" charset="0"/>
              </a:rPr>
              <a:t> </a:t>
            </a:r>
            <a:r>
              <a:rPr lang="en-US" sz="1000" b="0" i="0" kern="1200" dirty="0">
                <a:solidFill>
                  <a:schemeClr val="tx1"/>
                </a:solidFill>
                <a:effectLst/>
                <a:latin typeface="Arial" panose="020B0604020202020204" pitchFamily="34" charset="0"/>
                <a:ea typeface="+mn-ea"/>
                <a:cs typeface="Arial" panose="020B0604020202020204" pitchFamily="34" charset="0"/>
              </a:rPr>
              <a:t>magnetic </a:t>
            </a:r>
            <a:r>
              <a:rPr lang="en-US" sz="1000" b="0" i="0" kern="1200" dirty="0">
                <a:solidFill>
                  <a:srgbClr val="000000"/>
                </a:solidFill>
                <a:effectLst/>
                <a:latin typeface="Arial" panose="020B0604020202020204" pitchFamily="34" charset="0"/>
                <a:ea typeface="+mn-ea"/>
                <a:cs typeface="Arial" panose="020B0604020202020204" pitchFamily="34" charset="0"/>
              </a:rPr>
              <a:t>disk</a:t>
            </a:r>
            <a:r>
              <a:rPr lang="en-US" sz="1000" b="0" i="0" kern="1200" dirty="0">
                <a:solidFill>
                  <a:schemeClr val="tx1"/>
                </a:solidFill>
                <a:effectLst/>
                <a:latin typeface="Arial" panose="020B0604020202020204" pitchFamily="34" charset="0"/>
                <a:ea typeface="+mn-ea"/>
                <a:cs typeface="Arial" panose="020B0604020202020204" pitchFamily="34" charset="0"/>
              </a:rPr>
              <a:t> that is approximately 8 GB.</a:t>
            </a:r>
          </a:p>
          <a:p>
            <a:endParaRPr lang="en-US" dirty="0"/>
          </a:p>
          <a:p>
            <a:pPr rtl="0"/>
            <a:r>
              <a:rPr lang="en-US" sz="1000" b="0" i="0" kern="1200" dirty="0">
                <a:solidFill>
                  <a:schemeClr val="tx1"/>
                </a:solidFill>
                <a:effectLst/>
                <a:latin typeface="Arial" panose="020B0604020202020204" pitchFamily="34" charset="0"/>
                <a:ea typeface="+mn-ea"/>
                <a:cs typeface="Arial" panose="020B0604020202020204" pitchFamily="34" charset="0"/>
              </a:rPr>
              <a:t>Storage takeover and giveback:</a:t>
            </a:r>
          </a:p>
          <a:p>
            <a:pPr rtl="0"/>
            <a:r>
              <a:rPr lang="en-US" sz="1000" b="0" i="0" kern="1200" dirty="0">
                <a:solidFill>
                  <a:schemeClr val="tx1"/>
                </a:solidFill>
                <a:effectLst/>
                <a:latin typeface="Arial" panose="020B0604020202020204" pitchFamily="34" charset="0"/>
                <a:ea typeface="+mn-ea"/>
                <a:cs typeface="Arial" panose="020B0604020202020204" pitchFamily="34" charset="0"/>
              </a:rPr>
              <a:t>If a node goes down, the other node can serve data for its partner to provide continued data service. </a:t>
            </a:r>
          </a:p>
          <a:p>
            <a:pPr rtl="0"/>
            <a:r>
              <a:rPr lang="en-US" sz="1000" b="0" i="0" kern="1200" dirty="0">
                <a:solidFill>
                  <a:schemeClr val="tx1"/>
                </a:solidFill>
                <a:effectLst/>
                <a:latin typeface="Arial" panose="020B0604020202020204" pitchFamily="34" charset="0"/>
                <a:ea typeface="+mn-ea"/>
                <a:cs typeface="Arial" panose="020B0604020202020204" pitchFamily="34" charset="0"/>
              </a:rPr>
              <a:t>Clients can access the same data from the partner node because the data was synchronously mirrored to the partner.</a:t>
            </a:r>
          </a:p>
          <a:p>
            <a:r>
              <a:rPr lang="en-US" sz="1000" b="0" i="0" kern="1200" dirty="0">
                <a:solidFill>
                  <a:schemeClr val="tx1"/>
                </a:solidFill>
                <a:effectLst/>
                <a:latin typeface="Arial" panose="020B0604020202020204" pitchFamily="34" charset="0"/>
                <a:ea typeface="+mn-ea"/>
                <a:cs typeface="Arial" panose="020B0604020202020204" pitchFamily="34" charset="0"/>
              </a:rPr>
              <a:t>After the node reboots, the partner must resynchronize data before it can return the storage. The time that it takes to </a:t>
            </a:r>
            <a:r>
              <a:rPr lang="en-US" dirty="0"/>
              <a:t>resynchronize </a:t>
            </a:r>
            <a:r>
              <a:rPr lang="en-US" sz="1000" b="0" i="0" kern="1200" dirty="0">
                <a:solidFill>
                  <a:schemeClr val="tx1"/>
                </a:solidFill>
                <a:effectLst/>
                <a:latin typeface="Arial" panose="020B0604020202020204" pitchFamily="34" charset="0"/>
                <a:ea typeface="+mn-ea"/>
                <a:cs typeface="Arial" panose="020B0604020202020204" pitchFamily="34" charset="0"/>
              </a:rPr>
              <a:t>data depends on how much data was changed </a:t>
            </a:r>
            <a:r>
              <a:rPr lang="en-US" sz="1000" b="0" i="0" kern="1200" dirty="0">
                <a:solidFill>
                  <a:srgbClr val="000000"/>
                </a:solidFill>
                <a:effectLst/>
                <a:latin typeface="Arial" panose="020B0604020202020204" pitchFamily="34" charset="0"/>
                <a:ea typeface="+mn-ea"/>
                <a:cs typeface="Arial" panose="020B0604020202020204" pitchFamily="34" charset="0"/>
              </a:rPr>
              <a:t>while</a:t>
            </a:r>
            <a:r>
              <a:rPr lang="en-US" sz="1000" b="0" i="0" kern="1200" dirty="0">
                <a:solidFill>
                  <a:schemeClr val="tx1"/>
                </a:solidFill>
                <a:effectLst/>
                <a:latin typeface="Arial" panose="020B0604020202020204" pitchFamily="34" charset="0"/>
                <a:ea typeface="+mn-ea"/>
                <a:cs typeface="Arial" panose="020B0604020202020204" pitchFamily="34" charset="0"/>
              </a:rPr>
              <a:t> the node was down.</a:t>
            </a:r>
            <a:endParaRPr lang="en-US" dirty="0"/>
          </a:p>
          <a:p>
            <a:r>
              <a:rPr lang="en-US" dirty="0"/>
              <a:t>A </a:t>
            </a:r>
            <a:r>
              <a:rPr lang="en-US" dirty="0">
                <a:solidFill>
                  <a:srgbClr val="000000"/>
                </a:solidFill>
              </a:rPr>
              <a:t>Cloud Volumes ONTAP</a:t>
            </a:r>
            <a:r>
              <a:rPr lang="en-US" dirty="0"/>
              <a:t> </a:t>
            </a:r>
            <a:r>
              <a:rPr lang="en-US" dirty="0">
                <a:solidFill>
                  <a:srgbClr val="000000"/>
                </a:solidFill>
              </a:rPr>
              <a:t>HA</a:t>
            </a:r>
            <a:r>
              <a:rPr lang="en-US" dirty="0"/>
              <a:t> configuration across multiple Availability Zones can enable </a:t>
            </a:r>
            <a:r>
              <a:rPr lang="en-US" dirty="0">
                <a:solidFill>
                  <a:srgbClr val="000000"/>
                </a:solidFill>
              </a:rPr>
              <a:t>high availability</a:t>
            </a:r>
            <a:r>
              <a:rPr lang="en-US" dirty="0"/>
              <a:t> if a </a:t>
            </a:r>
            <a:r>
              <a:rPr lang="en-US" dirty="0">
                <a:solidFill>
                  <a:srgbClr val="000000"/>
                </a:solidFill>
              </a:rPr>
              <a:t>Cloud Volumes ONTAP</a:t>
            </a:r>
            <a:r>
              <a:rPr lang="en-US" dirty="0"/>
              <a:t> node fails or an Availability Zone becomes unavailable.</a:t>
            </a:r>
          </a:p>
          <a:p>
            <a:endParaRPr lang="en-US" dirty="0"/>
          </a:p>
          <a:p>
            <a:r>
              <a:rPr lang="en-US" dirty="0"/>
              <a:t>When a </a:t>
            </a:r>
            <a:r>
              <a:rPr lang="en-US" dirty="0">
                <a:solidFill>
                  <a:srgbClr val="000000"/>
                </a:solidFill>
              </a:rPr>
              <a:t>Cloud Volumes ONTAP</a:t>
            </a:r>
            <a:r>
              <a:rPr lang="en-US" dirty="0"/>
              <a:t> </a:t>
            </a:r>
            <a:r>
              <a:rPr lang="en-US" dirty="0">
                <a:solidFill>
                  <a:srgbClr val="000000"/>
                </a:solidFill>
              </a:rPr>
              <a:t>HA</a:t>
            </a:r>
            <a:r>
              <a:rPr lang="en-US" dirty="0"/>
              <a:t> configuration is spread across multiple Availability Zones, floating IP addresses are required for NAS data access from within the </a:t>
            </a:r>
            <a:r>
              <a:rPr lang="en-US" dirty="0">
                <a:solidFill>
                  <a:srgbClr val="000000"/>
                </a:solidFill>
              </a:rPr>
              <a:t>VPC</a:t>
            </a:r>
            <a:r>
              <a:rPr lang="en-US" dirty="0"/>
              <a:t>. The floating IP addresses can migrate between nodes when failures occur. These floating IP addresses are not natively accessible to clients that are outside of the </a:t>
            </a:r>
            <a:r>
              <a:rPr lang="en-US" dirty="0">
                <a:solidFill>
                  <a:srgbClr val="000000"/>
                </a:solidFill>
              </a:rPr>
              <a:t>VPC</a:t>
            </a:r>
            <a:r>
              <a:rPr lang="en-US" dirty="0"/>
              <a:t>. You should review requirements for floating IP addresses and route tables before you deploy an </a:t>
            </a:r>
            <a:r>
              <a:rPr lang="en-US" dirty="0">
                <a:solidFill>
                  <a:srgbClr val="000000"/>
                </a:solidFill>
              </a:rPr>
              <a:t>HA</a:t>
            </a:r>
            <a:r>
              <a:rPr lang="en-US" dirty="0"/>
              <a:t> configuration across multiple Availability Zones. </a:t>
            </a:r>
          </a:p>
          <a:p>
            <a:endParaRPr lang="en-US" dirty="0"/>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For iSCSI, </a:t>
            </a:r>
            <a:r>
              <a:rPr lang="en-US" dirty="0">
                <a:solidFill>
                  <a:srgbClr val="000000"/>
                </a:solidFill>
              </a:rPr>
              <a:t>Cloud Volumes ONTAP</a:t>
            </a:r>
            <a:r>
              <a:rPr lang="en-US" dirty="0"/>
              <a:t> uses multipath I/O and asymmetric logical unit access (or </a:t>
            </a:r>
            <a:r>
              <a:rPr lang="en-US" dirty="0">
                <a:solidFill>
                  <a:srgbClr val="000000"/>
                </a:solidFill>
              </a:rPr>
              <a:t>ALUA</a:t>
            </a:r>
            <a:r>
              <a:rPr lang="en-US" dirty="0"/>
              <a:t>) to manage path failover between the active-optimized and </a:t>
            </a:r>
            <a:r>
              <a:rPr lang="en-US" dirty="0">
                <a:solidFill>
                  <a:srgbClr val="000000"/>
                </a:solidFill>
              </a:rPr>
              <a:t>indirect data paths</a:t>
            </a:r>
            <a:r>
              <a:rPr lang="en-US" dirty="0"/>
              <a:t>.</a:t>
            </a:r>
          </a:p>
        </p:txBody>
      </p:sp>
      <p:sp>
        <p:nvSpPr>
          <p:cNvPr id="5" name="Footer Placeholder 4">
            <a:extLst>
              <a:ext uri="{FF2B5EF4-FFF2-40B4-BE49-F238E27FC236}">
                <a16:creationId xmlns:a16="http://schemas.microsoft.com/office/drawing/2014/main" id="{70A9290D-A9CC-4C5E-9296-6CC620620805}"/>
              </a:ext>
            </a:extLst>
          </p:cNvPr>
          <p:cNvSpPr>
            <a:spLocks noGrp="1"/>
          </p:cNvSpPr>
          <p:nvPr>
            <p:ph type="ftr" sz="quarter" idx="4"/>
          </p:nvPr>
        </p:nvSpPr>
        <p:spPr/>
        <p:txBody>
          <a:bodyPr/>
          <a:lstStyle/>
          <a:p>
            <a:r>
              <a:rPr lang="en-US"/>
              <a:t>© 2019 NetApp, Inc. All rights reserved. </a:t>
            </a:r>
            <a:endParaRPr lang="en-US" dirty="0"/>
          </a:p>
        </p:txBody>
      </p:sp>
      <p:sp>
        <p:nvSpPr>
          <p:cNvPr id="6" name="Slide Number Placeholder 5">
            <a:extLst>
              <a:ext uri="{FF2B5EF4-FFF2-40B4-BE49-F238E27FC236}">
                <a16:creationId xmlns:a16="http://schemas.microsoft.com/office/drawing/2014/main" id="{EBE57434-BE4B-420B-881A-3ABA3924E455}"/>
              </a:ext>
            </a:extLst>
          </p:cNvPr>
          <p:cNvSpPr>
            <a:spLocks noGrp="1"/>
          </p:cNvSpPr>
          <p:nvPr>
            <p:ph type="sldNum" sz="quarter" idx="5"/>
          </p:nvPr>
        </p:nvSpPr>
        <p:spPr/>
        <p:txBody>
          <a:bodyPr/>
          <a:lstStyle/>
          <a:p>
            <a:fld id="{16AA2537-0790-4789-A16C-397C663A3332}" type="slidenum">
              <a:rPr lang="en-US" smtClean="0"/>
              <a:pPr/>
              <a:t>7</a:t>
            </a:fld>
            <a:endParaRPr lang="en-US" dirty="0"/>
          </a:p>
        </p:txBody>
      </p:sp>
    </p:spTree>
    <p:extLst>
      <p:ext uri="{BB962C8B-B14F-4D97-AF65-F5344CB8AC3E}">
        <p14:creationId xmlns:p14="http://schemas.microsoft.com/office/powerpoint/2010/main" val="42887801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b="1" i="0" kern="1200" dirty="0">
                <a:solidFill>
                  <a:schemeClr val="tx1"/>
                </a:solidFill>
                <a:effectLst/>
                <a:latin typeface="Arial" panose="020B0604020202020204" pitchFamily="34" charset="0"/>
                <a:ea typeface="+mn-ea"/>
                <a:cs typeface="Arial" panose="020B0604020202020204" pitchFamily="34" charset="0"/>
              </a:rPr>
              <a:t>Instructor Notes</a:t>
            </a:r>
          </a:p>
          <a:p>
            <a:r>
              <a:rPr lang="en-US" sz="1000" b="0" i="0" kern="1200" dirty="0">
                <a:solidFill>
                  <a:schemeClr val="tx1"/>
                </a:solidFill>
                <a:effectLst/>
                <a:latin typeface="Arial" panose="020B0604020202020204" pitchFamily="34" charset="0"/>
                <a:ea typeface="+mn-ea"/>
                <a:cs typeface="Arial" panose="020B0604020202020204" pitchFamily="34" charset="0"/>
              </a:rPr>
              <a:t>We did not mention anything about Single availability Zone architecture previously.</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000" b="0" i="0" kern="1200" dirty="0">
                <a:solidFill>
                  <a:schemeClr val="tx1"/>
                </a:solidFill>
                <a:effectLst/>
                <a:latin typeface="Arial" panose="020B0604020202020204" pitchFamily="34" charset="0"/>
                <a:ea typeface="+mn-ea"/>
                <a:cs typeface="Arial" panose="020B0604020202020204" pitchFamily="34" charset="0"/>
              </a:rPr>
              <a:t>When you discuss the last bullet, please mention that HA nodes and the mediator can all be deployed in a single availability zone as well. For this, </a:t>
            </a:r>
            <a:r>
              <a:rPr lang="en-US" sz="1000" b="0" kern="1200" dirty="0">
                <a:solidFill>
                  <a:schemeClr val="tx1"/>
                </a:solidFill>
                <a:effectLst/>
                <a:latin typeface="Arial" panose="020B0604020202020204" pitchFamily="34" charset="0"/>
                <a:ea typeface="+mn-ea"/>
                <a:cs typeface="Arial" panose="020B0604020202020204" pitchFamily="34" charset="0"/>
              </a:rPr>
              <a:t>we are taking advantage of an AWS feature called ‘spread placement group’. In the spread placement group, the VMs will be spread across racks in the same AZ. (This is similar to the method that Azure CVO is using in HA called Availability Sets where the VMs are spread across fault domains (i.e. different racks in the data center). ) </a:t>
            </a:r>
          </a:p>
          <a:p>
            <a:endParaRPr lang="en-US" sz="1000" b="1" i="0" kern="1200" dirty="0">
              <a:solidFill>
                <a:schemeClr val="tx1"/>
              </a:solidFill>
              <a:effectLst/>
              <a:latin typeface="Arial" panose="020B0604020202020204" pitchFamily="34" charset="0"/>
              <a:ea typeface="+mn-ea"/>
              <a:cs typeface="Arial" panose="020B0604020202020204" pitchFamily="34" charset="0"/>
            </a:endParaRPr>
          </a:p>
          <a:p>
            <a:r>
              <a:rPr lang="en-US" sz="1000" b="1" i="0" kern="1200" dirty="0">
                <a:solidFill>
                  <a:schemeClr val="tx1"/>
                </a:solidFill>
                <a:effectLst/>
                <a:latin typeface="Arial" panose="020B0604020202020204" pitchFamily="34" charset="0"/>
                <a:ea typeface="+mn-ea"/>
                <a:cs typeface="Arial" panose="020B0604020202020204" pitchFamily="34" charset="0"/>
              </a:rPr>
              <a:t>Student Notes</a:t>
            </a:r>
          </a:p>
          <a:p>
            <a:r>
              <a:rPr lang="en-US" sz="1000" b="0" i="0" kern="1200" dirty="0">
                <a:solidFill>
                  <a:schemeClr val="tx1"/>
                </a:solidFill>
                <a:effectLst/>
                <a:latin typeface="Arial" panose="020B0604020202020204" pitchFamily="34" charset="0"/>
                <a:ea typeface="+mn-ea"/>
                <a:cs typeface="Arial" panose="020B0604020202020204" pitchFamily="34" charset="0"/>
              </a:rPr>
              <a:t>Deploying an </a:t>
            </a:r>
            <a:r>
              <a:rPr lang="en-US" sz="1000" b="0" i="0" kern="1200" dirty="0">
                <a:solidFill>
                  <a:srgbClr val="000000"/>
                </a:solidFill>
                <a:effectLst/>
                <a:latin typeface="Arial" panose="020B0604020202020204" pitchFamily="34" charset="0"/>
                <a:ea typeface="+mn-ea"/>
                <a:cs typeface="Arial" panose="020B0604020202020204" pitchFamily="34" charset="0"/>
              </a:rPr>
              <a:t>HA</a:t>
            </a:r>
            <a:r>
              <a:rPr lang="en-US" sz="1000" b="0" i="0" kern="1200" dirty="0">
                <a:solidFill>
                  <a:schemeClr val="tx1"/>
                </a:solidFill>
                <a:effectLst/>
                <a:latin typeface="Arial" panose="020B0604020202020204" pitchFamily="34" charset="0"/>
                <a:ea typeface="+mn-ea"/>
                <a:cs typeface="Arial" panose="020B0604020202020204" pitchFamily="34" charset="0"/>
              </a:rPr>
              <a:t> configuration in multiple AZs </a:t>
            </a:r>
            <a:r>
              <a:rPr lang="en-US" sz="1000" b="0" i="0" kern="1200" dirty="0">
                <a:solidFill>
                  <a:srgbClr val="000000"/>
                </a:solidFill>
                <a:effectLst/>
                <a:latin typeface="Arial" panose="020B0604020202020204" pitchFamily="34" charset="0"/>
                <a:ea typeface="+mn-ea"/>
                <a:cs typeface="Arial" panose="020B0604020202020204" pitchFamily="34" charset="0"/>
              </a:rPr>
              <a:t>ensures</a:t>
            </a:r>
            <a:r>
              <a:rPr lang="en-US" sz="1000" b="0" i="0" kern="1200" dirty="0">
                <a:solidFill>
                  <a:schemeClr val="tx1"/>
                </a:solidFill>
                <a:effectLst/>
                <a:latin typeface="Arial" panose="020B0604020202020204" pitchFamily="34" charset="0"/>
                <a:ea typeface="+mn-ea"/>
                <a:cs typeface="Arial" panose="020B0604020202020204" pitchFamily="34" charset="0"/>
              </a:rPr>
              <a:t> high availability of your data if a failure occurs with an AZ or an instance that runs a </a:t>
            </a:r>
            <a:r>
              <a:rPr lang="en-US" sz="1000" b="0" i="0" kern="1200" dirty="0">
                <a:solidFill>
                  <a:srgbClr val="000000"/>
                </a:solidFill>
                <a:effectLst/>
                <a:latin typeface="Arial" panose="020B0604020202020204" pitchFamily="34" charset="0"/>
                <a:ea typeface="+mn-ea"/>
                <a:cs typeface="Arial" panose="020B0604020202020204" pitchFamily="34" charset="0"/>
              </a:rPr>
              <a:t>Cloud Volumes ONTAP</a:t>
            </a:r>
            <a:r>
              <a:rPr lang="en-US" sz="1000" b="0" i="0" kern="1200" dirty="0">
                <a:solidFill>
                  <a:schemeClr val="tx1"/>
                </a:solidFill>
                <a:effectLst/>
                <a:latin typeface="Arial" panose="020B0604020202020204" pitchFamily="34" charset="0"/>
                <a:ea typeface="+mn-ea"/>
                <a:cs typeface="Arial" panose="020B0604020202020204" pitchFamily="34" charset="0"/>
              </a:rPr>
              <a:t> node. You should understand how NAS IP addresses affect data access and storage failover.</a:t>
            </a:r>
          </a:p>
          <a:p>
            <a:endParaRPr lang="en-US" sz="1000" b="0" i="0" kern="1200" dirty="0">
              <a:solidFill>
                <a:schemeClr val="tx1"/>
              </a:solidFill>
              <a:effectLst/>
              <a:latin typeface="Arial" panose="020B0604020202020204" pitchFamily="34" charset="0"/>
              <a:ea typeface="+mn-ea"/>
              <a:cs typeface="Arial" panose="020B0604020202020204" pitchFamily="34" charset="0"/>
            </a:endParaRPr>
          </a:p>
          <a:p>
            <a:r>
              <a:rPr lang="en-US" sz="1000" b="0" i="0" kern="1200" dirty="0">
                <a:solidFill>
                  <a:schemeClr val="tx1"/>
                </a:solidFill>
                <a:effectLst/>
                <a:latin typeface="Arial" panose="020B0604020202020204" pitchFamily="34" charset="0"/>
                <a:ea typeface="+mn-ea"/>
                <a:cs typeface="Arial" panose="020B0604020202020204" pitchFamily="34" charset="0"/>
              </a:rPr>
              <a:t>These floating IP addresses are not natively accessible to clients that are outside of the </a:t>
            </a:r>
            <a:r>
              <a:rPr lang="en-US" sz="1000" b="0" i="0" kern="1200" dirty="0">
                <a:solidFill>
                  <a:srgbClr val="000000"/>
                </a:solidFill>
                <a:effectLst/>
                <a:latin typeface="Arial" panose="020B0604020202020204" pitchFamily="34" charset="0"/>
                <a:ea typeface="+mn-ea"/>
                <a:cs typeface="Arial" panose="020B0604020202020204" pitchFamily="34" charset="0"/>
              </a:rPr>
              <a:t>VPC</a:t>
            </a:r>
            <a:r>
              <a:rPr lang="en-US" sz="1000" b="0" i="0" kern="1200" dirty="0">
                <a:solidFill>
                  <a:schemeClr val="tx1"/>
                </a:solidFill>
                <a:effectLst/>
                <a:latin typeface="Arial" panose="020B0604020202020204" pitchFamily="34" charset="0"/>
                <a:ea typeface="+mn-ea"/>
                <a:cs typeface="Arial" panose="020B0604020202020204" pitchFamily="34" charset="0"/>
              </a:rPr>
              <a:t>.</a:t>
            </a:r>
          </a:p>
          <a:p>
            <a:r>
              <a:rPr lang="en-US" sz="1000" b="0" i="0" kern="1200" dirty="0">
                <a:solidFill>
                  <a:schemeClr val="tx1"/>
                </a:solidFill>
                <a:effectLst/>
                <a:latin typeface="Arial" panose="020B0604020202020204" pitchFamily="34" charset="0"/>
                <a:ea typeface="+mn-ea"/>
                <a:cs typeface="Arial" panose="020B0604020202020204" pitchFamily="34" charset="0"/>
              </a:rPr>
              <a:t>When deployed in multiple AZs, </a:t>
            </a:r>
            <a:r>
              <a:rPr lang="en-US" sz="1000" b="0" i="0" kern="1200" dirty="0">
                <a:solidFill>
                  <a:srgbClr val="000000"/>
                </a:solidFill>
                <a:effectLst/>
                <a:latin typeface="Arial" panose="020B0604020202020204" pitchFamily="34" charset="0"/>
                <a:ea typeface="+mn-ea"/>
                <a:cs typeface="Arial" panose="020B0604020202020204" pitchFamily="34" charset="0"/>
              </a:rPr>
              <a:t>Cloud Volumes ONTAP</a:t>
            </a:r>
            <a:r>
              <a:rPr lang="en-US" sz="1000" b="0" i="0" kern="1200" dirty="0">
                <a:solidFill>
                  <a:schemeClr val="tx1"/>
                </a:solidFill>
                <a:effectLst/>
                <a:latin typeface="Arial" panose="020B0604020202020204" pitchFamily="34" charset="0"/>
                <a:ea typeface="+mn-ea"/>
                <a:cs typeface="Arial" panose="020B0604020202020204" pitchFamily="34" charset="0"/>
              </a:rPr>
              <a:t> </a:t>
            </a:r>
            <a:r>
              <a:rPr lang="en-US" dirty="0"/>
              <a:t>high availability </a:t>
            </a:r>
            <a:r>
              <a:rPr lang="en-US" sz="1000" b="0" i="0" kern="1200" dirty="0">
                <a:solidFill>
                  <a:schemeClr val="tx1"/>
                </a:solidFill>
                <a:effectLst/>
                <a:latin typeface="Arial" panose="020B0604020202020204" pitchFamily="34" charset="0"/>
                <a:ea typeface="+mn-ea"/>
                <a:cs typeface="Arial" panose="020B0604020202020204" pitchFamily="34" charset="0"/>
              </a:rPr>
              <a:t>includes a separate set of IP addresses for NAS clients that are outside of the </a:t>
            </a:r>
            <a:r>
              <a:rPr lang="en-US" sz="1000" b="0" i="0" kern="1200" dirty="0">
                <a:solidFill>
                  <a:srgbClr val="000000"/>
                </a:solidFill>
                <a:effectLst/>
                <a:latin typeface="Arial" panose="020B0604020202020204" pitchFamily="34" charset="0"/>
                <a:ea typeface="+mn-ea"/>
                <a:cs typeface="Arial" panose="020B0604020202020204" pitchFamily="34" charset="0"/>
              </a:rPr>
              <a:t>VPC</a:t>
            </a:r>
            <a:r>
              <a:rPr lang="en-US" sz="1000" b="0" i="0" kern="1200" dirty="0">
                <a:solidFill>
                  <a:schemeClr val="tx1"/>
                </a:solidFill>
                <a:effectLst/>
                <a:latin typeface="Arial" panose="020B0604020202020204" pitchFamily="34" charset="0"/>
                <a:ea typeface="+mn-ea"/>
                <a:cs typeface="Arial" panose="020B0604020202020204" pitchFamily="34" charset="0"/>
              </a:rPr>
              <a:t>. These IP addresses are static. They cannot migrate between nodes.</a:t>
            </a:r>
          </a:p>
          <a:p>
            <a:endParaRPr lang="en-US" sz="1000" b="0" i="0" kern="1200" dirty="0">
              <a:solidFill>
                <a:schemeClr val="tx1"/>
              </a:solidFill>
              <a:effectLst/>
              <a:latin typeface="Arial" panose="020B0604020202020204" pitchFamily="34" charset="0"/>
              <a:ea typeface="+mn-ea"/>
              <a:cs typeface="Arial" panose="020B0604020202020204" pitchFamily="34" charset="0"/>
            </a:endParaRPr>
          </a:p>
          <a:p>
            <a:r>
              <a:rPr lang="en-US" sz="1000" b="0" i="0" kern="1200" dirty="0">
                <a:solidFill>
                  <a:schemeClr val="tx1"/>
                </a:solidFill>
                <a:effectLst/>
                <a:latin typeface="Arial" panose="020B0604020202020204" pitchFamily="34" charset="0"/>
                <a:ea typeface="+mn-ea"/>
                <a:cs typeface="Arial" panose="020B0604020202020204" pitchFamily="34" charset="0"/>
              </a:rPr>
              <a:t>Three floating IP addresses are required:</a:t>
            </a:r>
          </a:p>
          <a:p>
            <a:r>
              <a:rPr lang="en-US" sz="1000" b="0" i="0" kern="1200" dirty="0">
                <a:solidFill>
                  <a:schemeClr val="tx1"/>
                </a:solidFill>
                <a:effectLst/>
                <a:latin typeface="Arial" panose="020B0604020202020204" pitchFamily="34" charset="0"/>
                <a:ea typeface="+mn-ea"/>
                <a:cs typeface="Arial" panose="020B0604020202020204" pitchFamily="34" charset="0"/>
              </a:rPr>
              <a:t>One floating IP address is for cluster management, one is for NFS/CIFS data on node 1, and one is for NFS/CIFS data on node 2.</a:t>
            </a:r>
          </a:p>
          <a:p>
            <a:r>
              <a:rPr lang="en-US" sz="1000" b="0" i="0" kern="1200" dirty="0">
                <a:solidFill>
                  <a:schemeClr val="tx1"/>
                </a:solidFill>
                <a:effectLst/>
                <a:latin typeface="Arial" panose="020B0604020202020204" pitchFamily="34" charset="0"/>
                <a:ea typeface="+mn-ea"/>
                <a:cs typeface="Arial" panose="020B0604020202020204" pitchFamily="34" charset="0"/>
              </a:rPr>
              <a:t>You must specify three floating IP addresses that are outside of the </a:t>
            </a:r>
            <a:r>
              <a:rPr lang="en-US" sz="1000" b="0" i="0" kern="1200" dirty="0">
                <a:solidFill>
                  <a:srgbClr val="000000"/>
                </a:solidFill>
                <a:effectLst/>
                <a:latin typeface="Arial" panose="020B0604020202020204" pitchFamily="34" charset="0"/>
                <a:ea typeface="+mn-ea"/>
                <a:cs typeface="Arial" panose="020B0604020202020204" pitchFamily="34" charset="0"/>
              </a:rPr>
              <a:t>CIDR</a:t>
            </a:r>
            <a:r>
              <a:rPr lang="en-US" sz="1000" b="0" i="0" kern="1200" dirty="0">
                <a:solidFill>
                  <a:schemeClr val="tx1"/>
                </a:solidFill>
                <a:effectLst/>
                <a:latin typeface="Arial" panose="020B0604020202020204" pitchFamily="34" charset="0"/>
                <a:ea typeface="+mn-ea"/>
                <a:cs typeface="Arial" panose="020B0604020202020204" pitchFamily="34" charset="0"/>
              </a:rPr>
              <a:t> blocks for all VPCs in the </a:t>
            </a:r>
            <a:r>
              <a:rPr lang="en-US" sz="1000" b="0" i="0" kern="1200" dirty="0">
                <a:solidFill>
                  <a:srgbClr val="000000"/>
                </a:solidFill>
                <a:effectLst/>
                <a:latin typeface="Arial" panose="020B0604020202020204" pitchFamily="34" charset="0"/>
                <a:ea typeface="+mn-ea"/>
                <a:cs typeface="Arial" panose="020B0604020202020204" pitchFamily="34" charset="0"/>
              </a:rPr>
              <a:t>AWS</a:t>
            </a:r>
            <a:r>
              <a:rPr lang="en-US" sz="1000" b="0" i="0" kern="1200" dirty="0">
                <a:solidFill>
                  <a:schemeClr val="tx1"/>
                </a:solidFill>
                <a:effectLst/>
                <a:latin typeface="Arial" panose="020B0604020202020204" pitchFamily="34" charset="0"/>
                <a:ea typeface="+mn-ea"/>
                <a:cs typeface="Arial" panose="020B0604020202020204" pitchFamily="34" charset="0"/>
              </a:rPr>
              <a:t> region in which you deploy the </a:t>
            </a:r>
            <a:r>
              <a:rPr lang="en-US" sz="1000" b="0" i="0" kern="1200" dirty="0">
                <a:solidFill>
                  <a:srgbClr val="000000"/>
                </a:solidFill>
                <a:effectLst/>
                <a:latin typeface="Arial" panose="020B0604020202020204" pitchFamily="34" charset="0"/>
                <a:ea typeface="+mn-ea"/>
                <a:cs typeface="Arial" panose="020B0604020202020204" pitchFamily="34" charset="0"/>
              </a:rPr>
              <a:t>HA</a:t>
            </a:r>
            <a:r>
              <a:rPr lang="en-US" sz="1000" b="0" i="0" kern="1200" dirty="0">
                <a:solidFill>
                  <a:schemeClr val="tx1"/>
                </a:solidFill>
                <a:effectLst/>
                <a:latin typeface="Arial" panose="020B0604020202020204" pitchFamily="34" charset="0"/>
                <a:ea typeface="+mn-ea"/>
                <a:cs typeface="Arial" panose="020B0604020202020204" pitchFamily="34" charset="0"/>
              </a:rPr>
              <a:t> configuration. You can think of the floating IP addresses as a logical subnet that is outside of the VPCs in your region.</a:t>
            </a:r>
          </a:p>
        </p:txBody>
      </p:sp>
      <p:sp>
        <p:nvSpPr>
          <p:cNvPr id="6" name="Footer Placeholder 5">
            <a:extLst>
              <a:ext uri="{FF2B5EF4-FFF2-40B4-BE49-F238E27FC236}">
                <a16:creationId xmlns:a16="http://schemas.microsoft.com/office/drawing/2014/main" id="{495CCB32-BEF6-468F-8175-BD8D0392E55A}"/>
              </a:ext>
            </a:extLst>
          </p:cNvPr>
          <p:cNvSpPr>
            <a:spLocks noGrp="1"/>
          </p:cNvSpPr>
          <p:nvPr>
            <p:ph type="ftr" sz="quarter" idx="4"/>
          </p:nvPr>
        </p:nvSpPr>
        <p:spPr/>
        <p:txBody>
          <a:bodyPr/>
          <a:lstStyle/>
          <a:p>
            <a:r>
              <a:rPr lang="en-US"/>
              <a:t>© 2019 NetApp, Inc. All rights reserved. </a:t>
            </a:r>
            <a:endParaRPr lang="en-US" dirty="0"/>
          </a:p>
        </p:txBody>
      </p:sp>
      <p:sp>
        <p:nvSpPr>
          <p:cNvPr id="7" name="Slide Number Placeholder 6">
            <a:extLst>
              <a:ext uri="{FF2B5EF4-FFF2-40B4-BE49-F238E27FC236}">
                <a16:creationId xmlns:a16="http://schemas.microsoft.com/office/drawing/2014/main" id="{DEB04B4C-3EC9-4D4D-A614-A893948D9DF7}"/>
              </a:ext>
            </a:extLst>
          </p:cNvPr>
          <p:cNvSpPr>
            <a:spLocks noGrp="1"/>
          </p:cNvSpPr>
          <p:nvPr>
            <p:ph type="sldNum" sz="quarter" idx="5"/>
          </p:nvPr>
        </p:nvSpPr>
        <p:spPr/>
        <p:txBody>
          <a:bodyPr/>
          <a:lstStyle/>
          <a:p>
            <a:fld id="{16AA2537-0790-4789-A16C-397C663A3332}" type="slidenum">
              <a:rPr lang="en-US" smtClean="0"/>
              <a:pPr/>
              <a:t>8</a:t>
            </a:fld>
            <a:endParaRPr lang="en-US" dirty="0"/>
          </a:p>
        </p:txBody>
      </p:sp>
    </p:spTree>
    <p:extLst>
      <p:ext uri="{BB962C8B-B14F-4D97-AF65-F5344CB8AC3E}">
        <p14:creationId xmlns:p14="http://schemas.microsoft.com/office/powerpoint/2010/main" val="16849450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Instructor Notes</a:t>
            </a:r>
            <a:endParaRPr lang="en-US" dirty="0"/>
          </a:p>
          <a:p>
            <a:r>
              <a:rPr lang="en-US" dirty="0"/>
              <a:t>OCCM deploying CVO </a:t>
            </a:r>
            <a:r>
              <a:rPr lang="en-US" dirty="0">
                <a:solidFill>
                  <a:srgbClr val="000000"/>
                </a:solidFill>
              </a:rPr>
              <a:t>HA</a:t>
            </a:r>
            <a:r>
              <a:rPr lang="en-US" dirty="0"/>
              <a:t> takes care of </a:t>
            </a:r>
            <a:r>
              <a:rPr lang="en-US" dirty="0">
                <a:solidFill>
                  <a:srgbClr val="000000"/>
                </a:solidFill>
              </a:rPr>
              <a:t>this</a:t>
            </a:r>
            <a:r>
              <a:rPr lang="en-US" dirty="0"/>
              <a:t>.</a:t>
            </a:r>
          </a:p>
          <a:p>
            <a:r>
              <a:rPr lang="en-US" dirty="0"/>
              <a:t>Route tables </a:t>
            </a:r>
            <a:r>
              <a:rPr lang="en-US" dirty="0">
                <a:solidFill>
                  <a:srgbClr val="000000"/>
                </a:solidFill>
              </a:rPr>
              <a:t>will be later updated</a:t>
            </a:r>
            <a:r>
              <a:rPr lang="en-US" dirty="0"/>
              <a:t> on failover.</a:t>
            </a:r>
          </a:p>
        </p:txBody>
      </p:sp>
      <p:sp>
        <p:nvSpPr>
          <p:cNvPr id="6" name="Footer Placeholder 5">
            <a:extLst>
              <a:ext uri="{FF2B5EF4-FFF2-40B4-BE49-F238E27FC236}">
                <a16:creationId xmlns:a16="http://schemas.microsoft.com/office/drawing/2014/main" id="{917E34D8-CF02-4BC8-A91B-846347048273}"/>
              </a:ext>
            </a:extLst>
          </p:cNvPr>
          <p:cNvSpPr>
            <a:spLocks noGrp="1"/>
          </p:cNvSpPr>
          <p:nvPr>
            <p:ph type="ftr" sz="quarter" idx="4"/>
          </p:nvPr>
        </p:nvSpPr>
        <p:spPr/>
        <p:txBody>
          <a:bodyPr/>
          <a:lstStyle/>
          <a:p>
            <a:r>
              <a:rPr lang="en-US"/>
              <a:t>© 2019 NetApp, Inc. All rights reserved. </a:t>
            </a:r>
            <a:endParaRPr lang="en-US" dirty="0"/>
          </a:p>
        </p:txBody>
      </p:sp>
      <p:sp>
        <p:nvSpPr>
          <p:cNvPr id="7" name="Slide Number Placeholder 6">
            <a:extLst>
              <a:ext uri="{FF2B5EF4-FFF2-40B4-BE49-F238E27FC236}">
                <a16:creationId xmlns:a16="http://schemas.microsoft.com/office/drawing/2014/main" id="{13886830-B6A2-4FB3-A56A-F02D7FDC9B78}"/>
              </a:ext>
            </a:extLst>
          </p:cNvPr>
          <p:cNvSpPr>
            <a:spLocks noGrp="1"/>
          </p:cNvSpPr>
          <p:nvPr>
            <p:ph type="sldNum" sz="quarter" idx="5"/>
          </p:nvPr>
        </p:nvSpPr>
        <p:spPr/>
        <p:txBody>
          <a:bodyPr/>
          <a:lstStyle/>
          <a:p>
            <a:fld id="{16AA2537-0790-4789-A16C-397C663A3332}" type="slidenum">
              <a:rPr lang="en-US" smtClean="0"/>
              <a:pPr/>
              <a:t>9</a:t>
            </a:fld>
            <a:endParaRPr lang="en-US" dirty="0"/>
          </a:p>
        </p:txBody>
      </p:sp>
    </p:spTree>
    <p:extLst>
      <p:ext uri="{BB962C8B-B14F-4D97-AF65-F5344CB8AC3E}">
        <p14:creationId xmlns:p14="http://schemas.microsoft.com/office/powerpoint/2010/main" val="201502431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 Id="rId5" Type="http://schemas.openxmlformats.org/officeDocument/2006/relationships/image" Target="../media/image4.emf"/><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Master" Target="../slideMasters/slideMaster1.xml"/><Relationship Id="rId4" Type="http://schemas.openxmlformats.org/officeDocument/2006/relationships/image" Target="../media/image20.jpe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3.jpeg"/><Relationship Id="rId1" Type="http://schemas.openxmlformats.org/officeDocument/2006/relationships/slideMaster" Target="../slideMasters/slideMaster1.xml"/><Relationship Id="rId4" Type="http://schemas.openxmlformats.org/officeDocument/2006/relationships/image" Target="../media/image25.jpe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26.jpeg"/><Relationship Id="rId1" Type="http://schemas.openxmlformats.org/officeDocument/2006/relationships/slideMaster" Target="../slideMasters/slideMaster1.xml"/><Relationship Id="rId4" Type="http://schemas.openxmlformats.org/officeDocument/2006/relationships/image" Target="../media/image28.jpe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image" Target="../media/image29.jpeg"/><Relationship Id="rId1" Type="http://schemas.openxmlformats.org/officeDocument/2006/relationships/slideMaster" Target="../slideMasters/slideMaster1.xml"/><Relationship Id="rId4" Type="http://schemas.openxmlformats.org/officeDocument/2006/relationships/image" Target="../media/image31.jpe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Master" Target="../slideMasters/slideMaster1.xml"/><Relationship Id="rId4" Type="http://schemas.openxmlformats.org/officeDocument/2006/relationships/image" Target="../media/image17.jpe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preserve="1">
  <p:cSld name="Title/Thank you">
    <p:spTree>
      <p:nvGrpSpPr>
        <p:cNvPr id="1" name=""/>
        <p:cNvGrpSpPr/>
        <p:nvPr/>
      </p:nvGrpSpPr>
      <p:grpSpPr>
        <a:xfrm>
          <a:off x="0" y="0"/>
          <a:ext cx="0" cy="0"/>
          <a:chOff x="0" y="0"/>
          <a:chExt cx="0" cy="0"/>
        </a:xfrm>
      </p:grpSpPr>
      <p:sp>
        <p:nvSpPr>
          <p:cNvPr id="5" name="Rectangle 4"/>
          <p:cNvSpPr/>
          <p:nvPr/>
        </p:nvSpPr>
        <p:spPr bwMode="gray">
          <a:xfrm>
            <a:off x="0" y="0"/>
            <a:ext cx="9756775" cy="5491163"/>
          </a:xfrm>
          <a:prstGeom prst="rect">
            <a:avLst/>
          </a:prstGeom>
          <a:solidFill>
            <a:schemeClr val="accent1">
              <a:lumMod val="75000"/>
            </a:schemeClr>
          </a:solidFill>
          <a:ln>
            <a:noFill/>
          </a:ln>
          <a:extLst/>
        </p:spPr>
        <p:txBody>
          <a:bodyPr lIns="73244" tIns="36623" rIns="73244" bIns="36623"/>
          <a:lstStyle/>
          <a:p>
            <a:pPr>
              <a:defRPr/>
            </a:pPr>
            <a:endParaRPr lang="en-US" sz="1600" kern="0" dirty="0">
              <a:solidFill>
                <a:srgbClr val="000000"/>
              </a:solidFill>
              <a:cs typeface="Arial" charset="0"/>
            </a:endParaRPr>
          </a:p>
        </p:txBody>
      </p:sp>
      <p:sp>
        <p:nvSpPr>
          <p:cNvPr id="4" name="Rectangle 3"/>
          <p:cNvSpPr/>
          <p:nvPr userDrawn="1"/>
        </p:nvSpPr>
        <p:spPr>
          <a:xfrm>
            <a:off x="5600119" y="0"/>
            <a:ext cx="4156656" cy="1752600"/>
          </a:xfrm>
          <a:prstGeom prst="rect">
            <a:avLst/>
          </a:prstGeom>
          <a:solidFill>
            <a:schemeClr val="accent2"/>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95000"/>
              </a:lnSpc>
              <a:defRPr/>
            </a:pPr>
            <a:endParaRPr lang="en-US" dirty="0"/>
          </a:p>
        </p:txBody>
      </p:sp>
      <p:pic>
        <p:nvPicPr>
          <p:cNvPr id="6" name="Picture 5" descr="photo-sq1.jpg"/>
          <p:cNvPicPr>
            <a:picLocks noChangeAspect="1"/>
          </p:cNvPicPr>
          <p:nvPr userDrawn="1"/>
        </p:nvPicPr>
        <p:blipFill>
          <a:blip r:embed="rId2" cstate="print">
            <a:extLst>
              <a:ext uri="{28A0092B-C50C-407E-A947-70E740481C1C}">
                <a14:useLocalDpi xmlns:a14="http://schemas.microsoft.com/office/drawing/2010/main"/>
              </a:ext>
            </a:extLst>
          </a:blip>
          <a:srcRect/>
          <a:stretch>
            <a:fillRect/>
          </a:stretch>
        </p:blipFill>
        <p:spPr bwMode="auto">
          <a:xfrm>
            <a:off x="3850694" y="0"/>
            <a:ext cx="1749425"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descr="photo-sq2.jpg"/>
          <p:cNvPicPr>
            <a:picLocks noChangeAspect="1"/>
          </p:cNvPicPr>
          <p:nvPr userDrawn="1"/>
        </p:nvPicPr>
        <p:blipFill>
          <a:blip r:embed="rId3" cstate="print">
            <a:extLst>
              <a:ext uri="{28A0092B-C50C-407E-A947-70E740481C1C}">
                <a14:useLocalDpi xmlns:a14="http://schemas.microsoft.com/office/drawing/2010/main"/>
              </a:ext>
            </a:extLst>
          </a:blip>
          <a:srcRect/>
          <a:stretch>
            <a:fillRect/>
          </a:stretch>
        </p:blipFill>
        <p:spPr bwMode="auto">
          <a:xfrm>
            <a:off x="2098094" y="0"/>
            <a:ext cx="1752600"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bwMode="gray">
          <a:xfrm>
            <a:off x="2098094" y="1976724"/>
            <a:ext cx="7445956" cy="1176020"/>
          </a:xfrm>
          <a:prstGeom prst="rect">
            <a:avLst/>
          </a:prstGeom>
        </p:spPr>
        <p:txBody>
          <a:bodyPr>
            <a:noAutofit/>
          </a:bodyPr>
          <a:lstStyle>
            <a:lvl1pPr algn="l">
              <a:lnSpc>
                <a:spcPct val="90000"/>
              </a:lnSpc>
              <a:defRPr sz="2800" b="0">
                <a:solidFill>
                  <a:schemeClr val="bg1"/>
                </a:solidFill>
              </a:defRPr>
            </a:lvl1pPr>
          </a:lstStyle>
          <a:p>
            <a:r>
              <a:rPr lang="en-US"/>
              <a:t>Click to edit Master title style</a:t>
            </a:r>
          </a:p>
        </p:txBody>
      </p:sp>
      <p:sp>
        <p:nvSpPr>
          <p:cNvPr id="25" name="Text Placeholder 24"/>
          <p:cNvSpPr>
            <a:spLocks noGrp="1"/>
          </p:cNvSpPr>
          <p:nvPr>
            <p:ph type="body" sz="quarter" idx="10"/>
          </p:nvPr>
        </p:nvSpPr>
        <p:spPr bwMode="gray">
          <a:xfrm>
            <a:off x="2098094" y="3303937"/>
            <a:ext cx="7445956" cy="1712563"/>
          </a:xfrm>
          <a:prstGeom prst="rect">
            <a:avLst/>
          </a:prstGeom>
        </p:spPr>
        <p:txBody>
          <a:bodyPr>
            <a:noAutofit/>
          </a:bodyPr>
          <a:lstStyle>
            <a:lvl1pPr marL="0" indent="0">
              <a:lnSpc>
                <a:spcPct val="100000"/>
              </a:lnSpc>
              <a:spcBef>
                <a:spcPts val="0"/>
              </a:spcBef>
              <a:spcAft>
                <a:spcPts val="0"/>
              </a:spcAft>
              <a:buFont typeface="Wingdings" charset="2"/>
              <a:buNone/>
              <a:defRPr sz="1800" b="0">
                <a:solidFill>
                  <a:schemeClr val="bg1"/>
                </a:solidFill>
              </a:defRPr>
            </a:lvl1pPr>
            <a:lvl2pPr marL="0" indent="0">
              <a:lnSpc>
                <a:spcPct val="100000"/>
              </a:lnSpc>
              <a:buFont typeface="Wingdings" charset="2"/>
              <a:buNone/>
              <a:defRPr sz="1400" b="0">
                <a:solidFill>
                  <a:schemeClr val="bg1"/>
                </a:solidFill>
              </a:defRPr>
            </a:lvl2pPr>
            <a:lvl3pPr marL="0" indent="0">
              <a:lnSpc>
                <a:spcPct val="85000"/>
              </a:lnSpc>
              <a:buFont typeface="Arial" panose="020B0604020202020204" pitchFamily="34" charset="0"/>
              <a:buChar char="​"/>
              <a:defRPr sz="1300" b="0">
                <a:solidFill>
                  <a:schemeClr val="bg2"/>
                </a:solidFill>
              </a:defRPr>
            </a:lvl3pPr>
            <a:lvl4pPr marL="0" indent="0">
              <a:lnSpc>
                <a:spcPct val="85000"/>
              </a:lnSpc>
              <a:buFont typeface="Arial" panose="020B0604020202020204" pitchFamily="34" charset="0"/>
              <a:buChar char="​"/>
              <a:defRPr sz="1300" b="0">
                <a:solidFill>
                  <a:schemeClr val="bg2"/>
                </a:solidFill>
              </a:defRPr>
            </a:lvl4pPr>
            <a:lvl5pPr marL="0" indent="0">
              <a:lnSpc>
                <a:spcPct val="85000"/>
              </a:lnSpc>
              <a:buFont typeface="Arial" panose="020B0604020202020204" pitchFamily="34" charset="0"/>
              <a:buChar char="​"/>
              <a:defRPr sz="1300" b="0">
                <a:solidFill>
                  <a:schemeClr val="bg2"/>
                </a:solidFill>
              </a:defRPr>
            </a:lvl5pPr>
          </a:lstStyle>
          <a:p>
            <a:pPr lvl="0"/>
            <a:r>
              <a:rPr lang="en-US"/>
              <a:t>Click to edit Master text styles</a:t>
            </a:r>
          </a:p>
        </p:txBody>
      </p:sp>
      <p:sp>
        <p:nvSpPr>
          <p:cNvPr id="9" name="Footer Placeholder 4"/>
          <p:cNvSpPr>
            <a:spLocks noGrp="1"/>
          </p:cNvSpPr>
          <p:nvPr>
            <p:ph type="ftr" sz="quarter" idx="11"/>
          </p:nvPr>
        </p:nvSpPr>
        <p:spPr>
          <a:xfrm>
            <a:off x="2098094" y="5165725"/>
            <a:ext cx="5014912" cy="200025"/>
          </a:xfrm>
        </p:spPr>
        <p:txBody>
          <a:bodyPr/>
          <a:lstStyle>
            <a:lvl1pPr>
              <a:defRPr lang="en-US" sz="800">
                <a:solidFill>
                  <a:schemeClr val="bg1">
                    <a:lumMod val="75000"/>
                  </a:schemeClr>
                </a:solidFill>
                <a:cs typeface="Arial" charset="0"/>
              </a:defRPr>
            </a:lvl1pPr>
          </a:lstStyle>
          <a:p>
            <a:pPr>
              <a:defRPr/>
            </a:pPr>
            <a:r>
              <a:rPr lang="en-US"/>
              <a:t>© 2019 NetApp, Inc. All rights reserved. </a:t>
            </a:r>
            <a:endParaRPr dirty="0"/>
          </a:p>
        </p:txBody>
      </p:sp>
      <p:sp>
        <p:nvSpPr>
          <p:cNvPr id="10" name="Slide Number Placeholder 1"/>
          <p:cNvSpPr>
            <a:spLocks noGrp="1"/>
          </p:cNvSpPr>
          <p:nvPr>
            <p:ph type="sldNum" sz="quarter" idx="4"/>
          </p:nvPr>
        </p:nvSpPr>
        <p:spPr>
          <a:xfrm>
            <a:off x="8889543" y="5189118"/>
            <a:ext cx="671050" cy="200025"/>
          </a:xfrm>
          <a:prstGeom prst="rect">
            <a:avLst/>
          </a:prstGeom>
        </p:spPr>
        <p:txBody>
          <a:bodyPr vert="horz" lIns="91440" tIns="45720" rIns="91440" bIns="45720" rtlCol="0" anchor="ctr"/>
          <a:lstStyle>
            <a:lvl1pPr algn="r">
              <a:defRPr sz="1200">
                <a:solidFill>
                  <a:schemeClr val="bg1"/>
                </a:solidFill>
              </a:defRPr>
            </a:lvl1pPr>
          </a:lstStyle>
          <a:p>
            <a:fld id="{92978B7E-5EBE-134C-B481-E4E8CA36F800}" type="slidenum">
              <a:rPr lang="en-US" smtClean="0"/>
              <a:pPr/>
              <a:t>‹#›</a:t>
            </a:fld>
            <a:endParaRPr lang="en-US" dirty="0"/>
          </a:p>
        </p:txBody>
      </p:sp>
      <p:pic>
        <p:nvPicPr>
          <p:cNvPr id="3" name="Picture 2" descr="large-netapp-logo-blue.png"/>
          <p:cNvPicPr>
            <a:picLocks noChangeAspect="1"/>
          </p:cNvPicPr>
          <p:nvPr userDrawn="1"/>
        </p:nvPicPr>
        <p:blipFill>
          <a:blip r:embed="rId4" cstate="print">
            <a:extLst>
              <a:ext uri="{28A0092B-C50C-407E-A947-70E740481C1C}">
                <a14:useLocalDpi xmlns:a14="http://schemas.microsoft.com/office/drawing/2010/main"/>
              </a:ext>
            </a:extLst>
          </a:blip>
          <a:stretch>
            <a:fillRect/>
          </a:stretch>
        </p:blipFill>
        <p:spPr>
          <a:xfrm>
            <a:off x="0" y="0"/>
            <a:ext cx="2098094" cy="1752600"/>
          </a:xfrm>
          <a:prstGeom prst="rect">
            <a:avLst/>
          </a:prstGeom>
        </p:spPr>
      </p:pic>
      <p:pic>
        <p:nvPicPr>
          <p:cNvPr id="13" name="Picture 12" descr="na_logo_hrz_1c-rev_cmyk.eps"/>
          <p:cNvPicPr>
            <a:picLocks noChangeAspect="1"/>
          </p:cNvPicPr>
          <p:nvPr userDrawn="1"/>
        </p:nvPicPr>
        <p:blipFill>
          <a:blip r:embed="rId5" cstate="print">
            <a:extLst>
              <a:ext uri="{28A0092B-C50C-407E-A947-70E740481C1C}">
                <a14:useLocalDpi xmlns:a14="http://schemas.microsoft.com/office/drawing/2010/main"/>
              </a:ext>
            </a:extLst>
          </a:blip>
          <a:stretch>
            <a:fillRect/>
          </a:stretch>
        </p:blipFill>
        <p:spPr>
          <a:xfrm>
            <a:off x="338139" y="5165725"/>
            <a:ext cx="1185784" cy="210806"/>
          </a:xfrm>
          <a:prstGeom prst="rect">
            <a:avLst/>
          </a:prstGeom>
        </p:spPr>
      </p:pic>
    </p:spTree>
    <p:extLst>
      <p:ext uri="{BB962C8B-B14F-4D97-AF65-F5344CB8AC3E}">
        <p14:creationId xmlns:p14="http://schemas.microsoft.com/office/powerpoint/2010/main" val="29828730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Lesson #">
    <p:spTree>
      <p:nvGrpSpPr>
        <p:cNvPr id="1" name=""/>
        <p:cNvGrpSpPr/>
        <p:nvPr/>
      </p:nvGrpSpPr>
      <p:grpSpPr>
        <a:xfrm>
          <a:off x="0" y="0"/>
          <a:ext cx="0" cy="0"/>
          <a:chOff x="0" y="0"/>
          <a:chExt cx="0" cy="0"/>
        </a:xfrm>
      </p:grpSpPr>
      <p:sp>
        <p:nvSpPr>
          <p:cNvPr id="5" name="Rectangle 4"/>
          <p:cNvSpPr/>
          <p:nvPr userDrawn="1"/>
        </p:nvSpPr>
        <p:spPr>
          <a:xfrm>
            <a:off x="0" y="0"/>
            <a:ext cx="9756775" cy="1752600"/>
          </a:xfrm>
          <a:prstGeom prst="rect">
            <a:avLst/>
          </a:prstGeom>
          <a:solidFill>
            <a:schemeClr val="accent1">
              <a:lumMod val="7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95000"/>
              </a:lnSpc>
              <a:defRPr/>
            </a:pPr>
            <a:endParaRPr lang="en-US" dirty="0"/>
          </a:p>
        </p:txBody>
      </p:sp>
      <p:pic>
        <p:nvPicPr>
          <p:cNvPr id="8" name="Picture 7" descr="photo-sq13.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bwMode="auto">
          <a:xfrm>
            <a:off x="3473450" y="0"/>
            <a:ext cx="1752600"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Slide Number Placeholder 1"/>
          <p:cNvSpPr>
            <a:spLocks noGrp="1"/>
          </p:cNvSpPr>
          <p:nvPr>
            <p:ph type="sldNum" sz="quarter" idx="4"/>
          </p:nvPr>
        </p:nvSpPr>
        <p:spPr>
          <a:xfrm>
            <a:off x="8889543" y="5189118"/>
            <a:ext cx="671050" cy="200025"/>
          </a:xfrm>
          <a:prstGeom prst="rect">
            <a:avLst/>
          </a:prstGeom>
        </p:spPr>
        <p:txBody>
          <a:bodyPr vert="horz" lIns="91440" tIns="45720" rIns="91440" bIns="45720" rtlCol="0" anchor="ctr"/>
          <a:lstStyle>
            <a:lvl1pPr algn="r">
              <a:defRPr sz="1200">
                <a:solidFill>
                  <a:schemeClr val="tx1">
                    <a:tint val="75000"/>
                  </a:schemeClr>
                </a:solidFill>
              </a:defRPr>
            </a:lvl1pPr>
          </a:lstStyle>
          <a:p>
            <a:fld id="{92978B7E-5EBE-134C-B481-E4E8CA36F800}" type="slidenum">
              <a:rPr lang="en-US" smtClean="0"/>
              <a:pPr/>
              <a:t>‹#›</a:t>
            </a:fld>
            <a:endParaRPr lang="en-US" dirty="0"/>
          </a:p>
        </p:txBody>
      </p:sp>
      <p:sp>
        <p:nvSpPr>
          <p:cNvPr id="10" name="Title 1"/>
          <p:cNvSpPr>
            <a:spLocks noGrp="1"/>
          </p:cNvSpPr>
          <p:nvPr>
            <p:ph type="ctrTitle"/>
          </p:nvPr>
        </p:nvSpPr>
        <p:spPr bwMode="gray">
          <a:xfrm>
            <a:off x="1739530" y="2043330"/>
            <a:ext cx="7804520" cy="1559640"/>
          </a:xfrm>
          <a:prstGeom prst="rect">
            <a:avLst/>
          </a:prstGeom>
        </p:spPr>
        <p:txBody>
          <a:bodyPr wrap="square" lIns="73244" tIns="36623" rIns="73244" bIns="36623">
            <a:noAutofit/>
          </a:bodyPr>
          <a:lstStyle>
            <a:lvl1pPr algn="l">
              <a:lnSpc>
                <a:spcPct val="90000"/>
              </a:lnSpc>
              <a:defRPr sz="2800" b="0">
                <a:solidFill>
                  <a:schemeClr val="accent1"/>
                </a:solidFill>
              </a:defRPr>
            </a:lvl1pPr>
          </a:lstStyle>
          <a:p>
            <a:r>
              <a:rPr lang="en-US"/>
              <a:t>Click to edit Master title style</a:t>
            </a:r>
          </a:p>
        </p:txBody>
      </p:sp>
      <p:sp>
        <p:nvSpPr>
          <p:cNvPr id="11" name="Text Placeholder 24"/>
          <p:cNvSpPr>
            <a:spLocks noGrp="1"/>
          </p:cNvSpPr>
          <p:nvPr>
            <p:ph type="body" sz="quarter" idx="10"/>
          </p:nvPr>
        </p:nvSpPr>
        <p:spPr bwMode="gray">
          <a:xfrm>
            <a:off x="1739530" y="3817664"/>
            <a:ext cx="7804520" cy="892388"/>
          </a:xfrm>
          <a:prstGeom prst="rect">
            <a:avLst/>
          </a:prstGeom>
        </p:spPr>
        <p:txBody>
          <a:bodyPr wrap="square" lIns="73244" tIns="36623" rIns="73244" bIns="36623">
            <a:noAutofit/>
          </a:bodyPr>
          <a:lstStyle>
            <a:lvl1pPr marL="0" indent="0">
              <a:lnSpc>
                <a:spcPct val="100000"/>
              </a:lnSpc>
              <a:buFont typeface="Arial" panose="020B0604020202020204" pitchFamily="34" charset="0"/>
              <a:buChar char="​"/>
              <a:defRPr sz="1800" b="0">
                <a:solidFill>
                  <a:schemeClr val="tx1"/>
                </a:solidFill>
              </a:defRPr>
            </a:lvl1pPr>
            <a:lvl2pPr marL="0" indent="0">
              <a:lnSpc>
                <a:spcPct val="100000"/>
              </a:lnSpc>
              <a:buFont typeface="Arial" panose="020B0604020202020204" pitchFamily="34" charset="0"/>
              <a:buChar char="​"/>
              <a:defRPr sz="1400" b="0">
                <a:solidFill>
                  <a:schemeClr val="tx1"/>
                </a:solidFill>
              </a:defRPr>
            </a:lvl2pPr>
            <a:lvl3pPr marL="0" indent="0">
              <a:lnSpc>
                <a:spcPct val="85000"/>
              </a:lnSpc>
              <a:buFont typeface="Arial" panose="020B0604020202020204" pitchFamily="34" charset="0"/>
              <a:buChar char="​"/>
              <a:defRPr sz="1300" b="0">
                <a:solidFill>
                  <a:schemeClr val="bg2"/>
                </a:solidFill>
              </a:defRPr>
            </a:lvl3pPr>
            <a:lvl4pPr marL="0" indent="0">
              <a:lnSpc>
                <a:spcPct val="85000"/>
              </a:lnSpc>
              <a:buFont typeface="Arial" panose="020B0604020202020204" pitchFamily="34" charset="0"/>
              <a:buChar char="​"/>
              <a:defRPr sz="1300" b="0">
                <a:solidFill>
                  <a:schemeClr val="bg2"/>
                </a:solidFill>
              </a:defRPr>
            </a:lvl4pPr>
            <a:lvl5pPr marL="0" indent="0">
              <a:lnSpc>
                <a:spcPct val="85000"/>
              </a:lnSpc>
              <a:buFont typeface="Arial" panose="020B0604020202020204" pitchFamily="34" charset="0"/>
              <a:buChar char="​"/>
              <a:defRPr sz="1300" b="0">
                <a:solidFill>
                  <a:schemeClr val="bg2"/>
                </a:solidFill>
              </a:defRPr>
            </a:lvl5pPr>
          </a:lstStyle>
          <a:p>
            <a:pPr lvl="0"/>
            <a:r>
              <a:rPr lang="en-US"/>
              <a:t>Click to edit Master text styles</a:t>
            </a:r>
          </a:p>
          <a:p>
            <a:pPr lvl="1"/>
            <a:r>
              <a:rPr lang="en-US"/>
              <a:t>Second level</a:t>
            </a:r>
          </a:p>
        </p:txBody>
      </p:sp>
      <p:pic>
        <p:nvPicPr>
          <p:cNvPr id="12" name="Picture 11" descr="20150212_00538.jp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0" y="0"/>
            <a:ext cx="1750465" cy="1752600"/>
          </a:xfrm>
          <a:prstGeom prst="rect">
            <a:avLst/>
          </a:prstGeom>
        </p:spPr>
      </p:pic>
      <p:pic>
        <p:nvPicPr>
          <p:cNvPr id="13" name="Picture 12" descr="ff-1428391-is-rgb.JPG"/>
          <p:cNvPicPr>
            <a:picLocks noChangeAspect="1"/>
          </p:cNvPicPr>
          <p:nvPr userDrawn="1"/>
        </p:nvPicPr>
        <p:blipFill rotWithShape="1">
          <a:blip r:embed="rId4" cstate="print">
            <a:extLst>
              <a:ext uri="{28A0092B-C50C-407E-A947-70E740481C1C}">
                <a14:useLocalDpi xmlns:a14="http://schemas.microsoft.com/office/drawing/2010/main"/>
              </a:ext>
            </a:extLst>
          </a:blip>
          <a:srcRect/>
          <a:stretch/>
        </p:blipFill>
        <p:spPr>
          <a:xfrm>
            <a:off x="1728666" y="0"/>
            <a:ext cx="1751134" cy="1752600"/>
          </a:xfrm>
          <a:prstGeom prst="rect">
            <a:avLst/>
          </a:prstGeom>
        </p:spPr>
      </p:pic>
      <p:sp>
        <p:nvSpPr>
          <p:cNvPr id="15" name="Footer Placeholder 4"/>
          <p:cNvSpPr>
            <a:spLocks noGrp="1"/>
          </p:cNvSpPr>
          <p:nvPr>
            <p:ph type="ftr" sz="quarter" idx="3"/>
          </p:nvPr>
        </p:nvSpPr>
        <p:spPr>
          <a:xfrm>
            <a:off x="211138" y="5202487"/>
            <a:ext cx="5014912" cy="200025"/>
          </a:xfrm>
          <a:prstGeom prst="rect">
            <a:avLst/>
          </a:prstGeom>
        </p:spPr>
        <p:txBody>
          <a:bodyPr vert="horz" wrap="square" lIns="73244" tIns="36623" rIns="73244" bIns="36623" rtlCol="0" anchor="b">
            <a:noAutofit/>
          </a:bodyPr>
          <a:lstStyle>
            <a:lvl1pPr>
              <a:defRPr lang="en-US" sz="800">
                <a:solidFill>
                  <a:schemeClr val="bg1">
                    <a:lumMod val="75000"/>
                  </a:schemeClr>
                </a:solidFill>
              </a:defRPr>
            </a:lvl1pPr>
          </a:lstStyle>
          <a:p>
            <a:pPr>
              <a:defRPr/>
            </a:pPr>
            <a:r>
              <a:rPr lang="en-US"/>
              <a:t>© 2019 NetApp, Inc. All rights reserved. </a:t>
            </a:r>
            <a:endParaRPr dirty="0"/>
          </a:p>
        </p:txBody>
      </p:sp>
    </p:spTree>
    <p:extLst>
      <p:ext uri="{BB962C8B-B14F-4D97-AF65-F5344CB8AC3E}">
        <p14:creationId xmlns:p14="http://schemas.microsoft.com/office/powerpoint/2010/main" val="14796943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reak/Intermission">
    <p:spTree>
      <p:nvGrpSpPr>
        <p:cNvPr id="1" name=""/>
        <p:cNvGrpSpPr/>
        <p:nvPr/>
      </p:nvGrpSpPr>
      <p:grpSpPr>
        <a:xfrm>
          <a:off x="0" y="0"/>
          <a:ext cx="0" cy="0"/>
          <a:chOff x="0" y="0"/>
          <a:chExt cx="0" cy="0"/>
        </a:xfrm>
      </p:grpSpPr>
      <p:sp>
        <p:nvSpPr>
          <p:cNvPr id="5" name="Rectangle 4"/>
          <p:cNvSpPr/>
          <p:nvPr userDrawn="1"/>
        </p:nvSpPr>
        <p:spPr>
          <a:xfrm>
            <a:off x="0" y="0"/>
            <a:ext cx="9756775" cy="1752600"/>
          </a:xfrm>
          <a:prstGeom prst="rect">
            <a:avLst/>
          </a:prstGeom>
          <a:solidFill>
            <a:schemeClr val="accent1">
              <a:lumMod val="7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95000"/>
              </a:lnSpc>
              <a:defRPr/>
            </a:pPr>
            <a:endParaRPr lang="en-US" dirty="0"/>
          </a:p>
        </p:txBody>
      </p:sp>
      <p:sp>
        <p:nvSpPr>
          <p:cNvPr id="9" name="Slide Number Placeholder 1"/>
          <p:cNvSpPr>
            <a:spLocks noGrp="1"/>
          </p:cNvSpPr>
          <p:nvPr>
            <p:ph type="sldNum" sz="quarter" idx="4"/>
          </p:nvPr>
        </p:nvSpPr>
        <p:spPr>
          <a:xfrm>
            <a:off x="8889543" y="5189118"/>
            <a:ext cx="671050" cy="200025"/>
          </a:xfrm>
          <a:prstGeom prst="rect">
            <a:avLst/>
          </a:prstGeom>
        </p:spPr>
        <p:txBody>
          <a:bodyPr vert="horz" lIns="91440" tIns="45720" rIns="91440" bIns="45720" rtlCol="0" anchor="ctr"/>
          <a:lstStyle>
            <a:lvl1pPr algn="r">
              <a:defRPr sz="1200">
                <a:solidFill>
                  <a:schemeClr val="tx1">
                    <a:tint val="75000"/>
                  </a:schemeClr>
                </a:solidFill>
              </a:defRPr>
            </a:lvl1pPr>
          </a:lstStyle>
          <a:p>
            <a:fld id="{92978B7E-5EBE-134C-B481-E4E8CA36F800}" type="slidenum">
              <a:rPr lang="en-US" smtClean="0"/>
              <a:pPr/>
              <a:t>‹#›</a:t>
            </a:fld>
            <a:endParaRPr lang="en-US" dirty="0"/>
          </a:p>
        </p:txBody>
      </p:sp>
      <p:sp>
        <p:nvSpPr>
          <p:cNvPr id="10" name="Title 1"/>
          <p:cNvSpPr>
            <a:spLocks noGrp="1"/>
          </p:cNvSpPr>
          <p:nvPr>
            <p:ph type="ctrTitle"/>
          </p:nvPr>
        </p:nvSpPr>
        <p:spPr bwMode="gray">
          <a:xfrm>
            <a:off x="1739530" y="2043330"/>
            <a:ext cx="7804520" cy="1559640"/>
          </a:xfrm>
          <a:prstGeom prst="rect">
            <a:avLst/>
          </a:prstGeom>
        </p:spPr>
        <p:txBody>
          <a:bodyPr wrap="square" lIns="73244" tIns="36623" rIns="73244" bIns="36623">
            <a:noAutofit/>
          </a:bodyPr>
          <a:lstStyle>
            <a:lvl1pPr algn="l">
              <a:lnSpc>
                <a:spcPct val="90000"/>
              </a:lnSpc>
              <a:defRPr sz="2800" b="0">
                <a:solidFill>
                  <a:schemeClr val="accent1"/>
                </a:solidFill>
              </a:defRPr>
            </a:lvl1pPr>
          </a:lstStyle>
          <a:p>
            <a:r>
              <a:rPr lang="en-US"/>
              <a:t>Click to edit Master title style</a:t>
            </a:r>
          </a:p>
        </p:txBody>
      </p:sp>
      <p:sp>
        <p:nvSpPr>
          <p:cNvPr id="11" name="Text Placeholder 24"/>
          <p:cNvSpPr>
            <a:spLocks noGrp="1"/>
          </p:cNvSpPr>
          <p:nvPr>
            <p:ph type="body" sz="quarter" idx="10"/>
          </p:nvPr>
        </p:nvSpPr>
        <p:spPr bwMode="gray">
          <a:xfrm>
            <a:off x="1739530" y="3817664"/>
            <a:ext cx="7804520" cy="892388"/>
          </a:xfrm>
          <a:prstGeom prst="rect">
            <a:avLst/>
          </a:prstGeom>
        </p:spPr>
        <p:txBody>
          <a:bodyPr wrap="square" lIns="73244" tIns="36623" rIns="73244" bIns="36623">
            <a:noAutofit/>
          </a:bodyPr>
          <a:lstStyle>
            <a:lvl1pPr marL="0" indent="0">
              <a:lnSpc>
                <a:spcPct val="100000"/>
              </a:lnSpc>
              <a:buFont typeface="Arial" panose="020B0604020202020204" pitchFamily="34" charset="0"/>
              <a:buChar char="​"/>
              <a:defRPr sz="1800" b="0">
                <a:solidFill>
                  <a:schemeClr val="tx1"/>
                </a:solidFill>
              </a:defRPr>
            </a:lvl1pPr>
            <a:lvl2pPr marL="0" indent="0">
              <a:lnSpc>
                <a:spcPct val="100000"/>
              </a:lnSpc>
              <a:buFont typeface="Arial" panose="020B0604020202020204" pitchFamily="34" charset="0"/>
              <a:buChar char="​"/>
              <a:defRPr sz="1400" b="0">
                <a:solidFill>
                  <a:schemeClr val="tx1"/>
                </a:solidFill>
              </a:defRPr>
            </a:lvl2pPr>
            <a:lvl3pPr marL="0" indent="0">
              <a:lnSpc>
                <a:spcPct val="85000"/>
              </a:lnSpc>
              <a:buFont typeface="Arial" panose="020B0604020202020204" pitchFamily="34" charset="0"/>
              <a:buChar char="​"/>
              <a:defRPr sz="1300" b="0">
                <a:solidFill>
                  <a:schemeClr val="bg2"/>
                </a:solidFill>
              </a:defRPr>
            </a:lvl3pPr>
            <a:lvl4pPr marL="0" indent="0">
              <a:lnSpc>
                <a:spcPct val="85000"/>
              </a:lnSpc>
              <a:buFont typeface="Arial" panose="020B0604020202020204" pitchFamily="34" charset="0"/>
              <a:buChar char="​"/>
              <a:defRPr sz="1300" b="0">
                <a:solidFill>
                  <a:schemeClr val="bg2"/>
                </a:solidFill>
              </a:defRPr>
            </a:lvl4pPr>
            <a:lvl5pPr marL="0" indent="0">
              <a:lnSpc>
                <a:spcPct val="85000"/>
              </a:lnSpc>
              <a:buFont typeface="Arial" panose="020B0604020202020204" pitchFamily="34" charset="0"/>
              <a:buChar char="​"/>
              <a:defRPr sz="1300" b="0">
                <a:solidFill>
                  <a:schemeClr val="bg2"/>
                </a:solidFill>
              </a:defRPr>
            </a:lvl5pPr>
          </a:lstStyle>
          <a:p>
            <a:pPr lvl="0"/>
            <a:r>
              <a:rPr lang="en-US"/>
              <a:t>Click to edit Master text styles</a:t>
            </a:r>
          </a:p>
          <a:p>
            <a:pPr lvl="1"/>
            <a:r>
              <a:rPr lang="en-US"/>
              <a:t>Second level</a:t>
            </a:r>
          </a:p>
        </p:txBody>
      </p:sp>
      <p:pic>
        <p:nvPicPr>
          <p:cNvPr id="12" name="Picture 11" descr="20150213_00155.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0" y="0"/>
            <a:ext cx="3479800" cy="1752600"/>
          </a:xfrm>
          <a:prstGeom prst="rect">
            <a:avLst/>
          </a:prstGeom>
        </p:spPr>
      </p:pic>
      <p:pic>
        <p:nvPicPr>
          <p:cNvPr id="13" name="Picture 12" descr="20150209_00207.jp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3466433" y="0"/>
            <a:ext cx="1760351" cy="1752600"/>
          </a:xfrm>
          <a:prstGeom prst="rect">
            <a:avLst/>
          </a:prstGeom>
        </p:spPr>
      </p:pic>
      <p:sp>
        <p:nvSpPr>
          <p:cNvPr id="14" name="Footer Placeholder 4"/>
          <p:cNvSpPr>
            <a:spLocks noGrp="1"/>
          </p:cNvSpPr>
          <p:nvPr>
            <p:ph type="ftr" sz="quarter" idx="3"/>
          </p:nvPr>
        </p:nvSpPr>
        <p:spPr>
          <a:xfrm>
            <a:off x="211138" y="5202487"/>
            <a:ext cx="5014912" cy="200025"/>
          </a:xfrm>
          <a:prstGeom prst="rect">
            <a:avLst/>
          </a:prstGeom>
        </p:spPr>
        <p:txBody>
          <a:bodyPr vert="horz" wrap="square" lIns="73244" tIns="36623" rIns="73244" bIns="36623" rtlCol="0" anchor="b">
            <a:noAutofit/>
          </a:bodyPr>
          <a:lstStyle>
            <a:lvl1pPr>
              <a:defRPr lang="en-US" sz="800">
                <a:solidFill>
                  <a:schemeClr val="bg1">
                    <a:lumMod val="75000"/>
                  </a:schemeClr>
                </a:solidFill>
              </a:defRPr>
            </a:lvl1pPr>
          </a:lstStyle>
          <a:p>
            <a:pPr>
              <a:defRPr/>
            </a:pPr>
            <a:r>
              <a:rPr lang="en-US"/>
              <a:t>© 2019 NetApp, Inc. All rights reserved. </a:t>
            </a:r>
            <a:endParaRPr dirty="0"/>
          </a:p>
        </p:txBody>
      </p:sp>
    </p:spTree>
    <p:extLst>
      <p:ext uri="{BB962C8B-B14F-4D97-AF65-F5344CB8AC3E}">
        <p14:creationId xmlns:p14="http://schemas.microsoft.com/office/powerpoint/2010/main" val="33275084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iscussion/Closing Thoughts">
    <p:spTree>
      <p:nvGrpSpPr>
        <p:cNvPr id="1" name=""/>
        <p:cNvGrpSpPr/>
        <p:nvPr/>
      </p:nvGrpSpPr>
      <p:grpSpPr>
        <a:xfrm>
          <a:off x="0" y="0"/>
          <a:ext cx="0" cy="0"/>
          <a:chOff x="0" y="0"/>
          <a:chExt cx="0" cy="0"/>
        </a:xfrm>
      </p:grpSpPr>
      <p:sp>
        <p:nvSpPr>
          <p:cNvPr id="5" name="Rectangle 4"/>
          <p:cNvSpPr/>
          <p:nvPr userDrawn="1"/>
        </p:nvSpPr>
        <p:spPr>
          <a:xfrm>
            <a:off x="0" y="0"/>
            <a:ext cx="9756775" cy="1751372"/>
          </a:xfrm>
          <a:prstGeom prst="rect">
            <a:avLst/>
          </a:prstGeom>
          <a:solidFill>
            <a:schemeClr val="accent1">
              <a:lumMod val="7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95000"/>
              </a:lnSpc>
              <a:defRPr/>
            </a:pPr>
            <a:endParaRPr lang="en-US" dirty="0"/>
          </a:p>
        </p:txBody>
      </p:sp>
      <p:sp>
        <p:nvSpPr>
          <p:cNvPr id="6" name="Slide Number Placeholder 1"/>
          <p:cNvSpPr>
            <a:spLocks noGrp="1"/>
          </p:cNvSpPr>
          <p:nvPr>
            <p:ph type="sldNum" sz="quarter" idx="4"/>
          </p:nvPr>
        </p:nvSpPr>
        <p:spPr>
          <a:xfrm>
            <a:off x="8889543" y="5189118"/>
            <a:ext cx="671050" cy="200025"/>
          </a:xfrm>
          <a:prstGeom prst="rect">
            <a:avLst/>
          </a:prstGeom>
        </p:spPr>
        <p:txBody>
          <a:bodyPr vert="horz" lIns="91440" tIns="45720" rIns="91440" bIns="45720" rtlCol="0" anchor="ctr"/>
          <a:lstStyle>
            <a:lvl1pPr algn="r">
              <a:defRPr sz="1200">
                <a:solidFill>
                  <a:schemeClr val="tx1">
                    <a:tint val="75000"/>
                  </a:schemeClr>
                </a:solidFill>
              </a:defRPr>
            </a:lvl1pPr>
          </a:lstStyle>
          <a:p>
            <a:fld id="{92978B7E-5EBE-134C-B481-E4E8CA36F800}" type="slidenum">
              <a:rPr lang="en-US" smtClean="0"/>
              <a:pPr/>
              <a:t>‹#›</a:t>
            </a:fld>
            <a:endParaRPr lang="en-US" dirty="0"/>
          </a:p>
        </p:txBody>
      </p:sp>
      <p:sp>
        <p:nvSpPr>
          <p:cNvPr id="7" name="Title 1"/>
          <p:cNvSpPr>
            <a:spLocks noGrp="1"/>
          </p:cNvSpPr>
          <p:nvPr>
            <p:ph type="ctrTitle"/>
          </p:nvPr>
        </p:nvSpPr>
        <p:spPr bwMode="gray">
          <a:xfrm>
            <a:off x="1739530" y="2043330"/>
            <a:ext cx="7804520" cy="1559640"/>
          </a:xfrm>
          <a:prstGeom prst="rect">
            <a:avLst/>
          </a:prstGeom>
        </p:spPr>
        <p:txBody>
          <a:bodyPr wrap="square" lIns="73244" tIns="36623" rIns="73244" bIns="36623">
            <a:noAutofit/>
          </a:bodyPr>
          <a:lstStyle>
            <a:lvl1pPr algn="l">
              <a:lnSpc>
                <a:spcPct val="90000"/>
              </a:lnSpc>
              <a:defRPr sz="2800" b="0">
                <a:solidFill>
                  <a:schemeClr val="accent1"/>
                </a:solidFill>
              </a:defRPr>
            </a:lvl1pPr>
          </a:lstStyle>
          <a:p>
            <a:r>
              <a:rPr lang="en-US"/>
              <a:t>Click to edit Master title style</a:t>
            </a:r>
          </a:p>
        </p:txBody>
      </p:sp>
      <p:sp>
        <p:nvSpPr>
          <p:cNvPr id="8" name="Text Placeholder 24"/>
          <p:cNvSpPr>
            <a:spLocks noGrp="1"/>
          </p:cNvSpPr>
          <p:nvPr>
            <p:ph type="body" sz="quarter" idx="10"/>
          </p:nvPr>
        </p:nvSpPr>
        <p:spPr bwMode="gray">
          <a:xfrm>
            <a:off x="1739530" y="3817664"/>
            <a:ext cx="7804520" cy="892388"/>
          </a:xfrm>
          <a:prstGeom prst="rect">
            <a:avLst/>
          </a:prstGeom>
        </p:spPr>
        <p:txBody>
          <a:bodyPr wrap="square" lIns="73244" tIns="36623" rIns="73244" bIns="36623">
            <a:noAutofit/>
          </a:bodyPr>
          <a:lstStyle>
            <a:lvl1pPr marL="0" indent="0">
              <a:lnSpc>
                <a:spcPct val="100000"/>
              </a:lnSpc>
              <a:buFont typeface="Arial" panose="020B0604020202020204" pitchFamily="34" charset="0"/>
              <a:buChar char="​"/>
              <a:defRPr sz="1800" b="0">
                <a:solidFill>
                  <a:schemeClr val="tx1"/>
                </a:solidFill>
              </a:defRPr>
            </a:lvl1pPr>
            <a:lvl2pPr marL="0" indent="0">
              <a:lnSpc>
                <a:spcPct val="100000"/>
              </a:lnSpc>
              <a:buFont typeface="Arial" panose="020B0604020202020204" pitchFamily="34" charset="0"/>
              <a:buChar char="​"/>
              <a:defRPr sz="1400" b="0">
                <a:solidFill>
                  <a:schemeClr val="tx1"/>
                </a:solidFill>
              </a:defRPr>
            </a:lvl2pPr>
            <a:lvl3pPr marL="0" indent="0">
              <a:lnSpc>
                <a:spcPct val="85000"/>
              </a:lnSpc>
              <a:buFont typeface="Arial" panose="020B0604020202020204" pitchFamily="34" charset="0"/>
              <a:buChar char="​"/>
              <a:defRPr sz="1300" b="0">
                <a:solidFill>
                  <a:schemeClr val="bg2"/>
                </a:solidFill>
              </a:defRPr>
            </a:lvl3pPr>
            <a:lvl4pPr marL="0" indent="0">
              <a:lnSpc>
                <a:spcPct val="85000"/>
              </a:lnSpc>
              <a:buFont typeface="Arial" panose="020B0604020202020204" pitchFamily="34" charset="0"/>
              <a:buChar char="​"/>
              <a:defRPr sz="1300" b="0">
                <a:solidFill>
                  <a:schemeClr val="bg2"/>
                </a:solidFill>
              </a:defRPr>
            </a:lvl4pPr>
            <a:lvl5pPr marL="0" indent="0">
              <a:lnSpc>
                <a:spcPct val="85000"/>
              </a:lnSpc>
              <a:buFont typeface="Arial" panose="020B0604020202020204" pitchFamily="34" charset="0"/>
              <a:buChar char="​"/>
              <a:defRPr sz="1300" b="0">
                <a:solidFill>
                  <a:schemeClr val="bg2"/>
                </a:solidFill>
              </a:defRPr>
            </a:lvl5pPr>
          </a:lstStyle>
          <a:p>
            <a:pPr lvl="0"/>
            <a:r>
              <a:rPr lang="en-US"/>
              <a:t>Click to edit Master text styles</a:t>
            </a:r>
          </a:p>
          <a:p>
            <a:pPr lvl="1"/>
            <a:r>
              <a:rPr lang="en-US"/>
              <a:t>Second level</a:t>
            </a:r>
          </a:p>
        </p:txBody>
      </p:sp>
      <p:pic>
        <p:nvPicPr>
          <p:cNvPr id="13" name="Picture 12" descr="20150211_03555.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0" y="0"/>
            <a:ext cx="1751173" cy="1751372"/>
          </a:xfrm>
          <a:prstGeom prst="rect">
            <a:avLst/>
          </a:prstGeom>
        </p:spPr>
      </p:pic>
      <p:pic>
        <p:nvPicPr>
          <p:cNvPr id="14" name="Picture 13" descr="20150212_00550.jp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1739530" y="0"/>
            <a:ext cx="1751173" cy="1751372"/>
          </a:xfrm>
          <a:prstGeom prst="rect">
            <a:avLst/>
          </a:prstGeom>
        </p:spPr>
      </p:pic>
      <p:pic>
        <p:nvPicPr>
          <p:cNvPr id="15" name="Picture 14" descr="20150209_00811.jpg"/>
          <p:cNvPicPr>
            <a:picLocks noChangeAspect="1"/>
          </p:cNvPicPr>
          <p:nvPr userDrawn="1"/>
        </p:nvPicPr>
        <p:blipFill rotWithShape="1">
          <a:blip r:embed="rId4" cstate="print">
            <a:extLst>
              <a:ext uri="{28A0092B-C50C-407E-A947-70E740481C1C}">
                <a14:useLocalDpi xmlns:a14="http://schemas.microsoft.com/office/drawing/2010/main"/>
              </a:ext>
            </a:extLst>
          </a:blip>
          <a:srcRect/>
          <a:stretch/>
        </p:blipFill>
        <p:spPr>
          <a:xfrm>
            <a:off x="3490703" y="1228"/>
            <a:ext cx="1751174" cy="1751372"/>
          </a:xfrm>
          <a:prstGeom prst="rect">
            <a:avLst/>
          </a:prstGeom>
        </p:spPr>
      </p:pic>
      <p:sp>
        <p:nvSpPr>
          <p:cNvPr id="9" name="Footer Placeholder 4"/>
          <p:cNvSpPr>
            <a:spLocks noGrp="1"/>
          </p:cNvSpPr>
          <p:nvPr>
            <p:ph type="ftr" sz="quarter" idx="3"/>
          </p:nvPr>
        </p:nvSpPr>
        <p:spPr>
          <a:xfrm>
            <a:off x="211138" y="5202487"/>
            <a:ext cx="5014912" cy="200025"/>
          </a:xfrm>
          <a:prstGeom prst="rect">
            <a:avLst/>
          </a:prstGeom>
        </p:spPr>
        <p:txBody>
          <a:bodyPr vert="horz" wrap="square" lIns="73244" tIns="36623" rIns="73244" bIns="36623" rtlCol="0" anchor="b">
            <a:noAutofit/>
          </a:bodyPr>
          <a:lstStyle>
            <a:lvl1pPr>
              <a:defRPr lang="en-US" sz="800">
                <a:solidFill>
                  <a:schemeClr val="bg1">
                    <a:lumMod val="75000"/>
                  </a:schemeClr>
                </a:solidFill>
              </a:defRPr>
            </a:lvl1pPr>
          </a:lstStyle>
          <a:p>
            <a:pPr>
              <a:defRPr/>
            </a:pPr>
            <a:r>
              <a:rPr lang="en-US"/>
              <a:t>© 2019 NetApp, Inc. All rights reserved. </a:t>
            </a:r>
            <a:endParaRPr dirty="0"/>
          </a:p>
        </p:txBody>
      </p:sp>
    </p:spTree>
    <p:extLst>
      <p:ext uri="{BB962C8B-B14F-4D97-AF65-F5344CB8AC3E}">
        <p14:creationId xmlns:p14="http://schemas.microsoft.com/office/powerpoint/2010/main" val="39968550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Q &amp; A/Appendix">
    <p:spTree>
      <p:nvGrpSpPr>
        <p:cNvPr id="1" name=""/>
        <p:cNvGrpSpPr/>
        <p:nvPr/>
      </p:nvGrpSpPr>
      <p:grpSpPr>
        <a:xfrm>
          <a:off x="0" y="0"/>
          <a:ext cx="0" cy="0"/>
          <a:chOff x="0" y="0"/>
          <a:chExt cx="0" cy="0"/>
        </a:xfrm>
      </p:grpSpPr>
      <p:sp>
        <p:nvSpPr>
          <p:cNvPr id="5" name="Rectangle 4"/>
          <p:cNvSpPr/>
          <p:nvPr userDrawn="1"/>
        </p:nvSpPr>
        <p:spPr>
          <a:xfrm>
            <a:off x="0" y="0"/>
            <a:ext cx="9756775" cy="1752600"/>
          </a:xfrm>
          <a:prstGeom prst="rect">
            <a:avLst/>
          </a:prstGeom>
          <a:solidFill>
            <a:schemeClr val="accent1">
              <a:lumMod val="7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95000"/>
              </a:lnSpc>
              <a:defRPr/>
            </a:pPr>
            <a:endParaRPr lang="en-US" dirty="0"/>
          </a:p>
        </p:txBody>
      </p:sp>
      <p:sp>
        <p:nvSpPr>
          <p:cNvPr id="7" name="Slide Number Placeholder 1"/>
          <p:cNvSpPr>
            <a:spLocks noGrp="1"/>
          </p:cNvSpPr>
          <p:nvPr>
            <p:ph type="sldNum" sz="quarter" idx="4"/>
          </p:nvPr>
        </p:nvSpPr>
        <p:spPr>
          <a:xfrm>
            <a:off x="8889543" y="5189118"/>
            <a:ext cx="671050" cy="200025"/>
          </a:xfrm>
          <a:prstGeom prst="rect">
            <a:avLst/>
          </a:prstGeom>
        </p:spPr>
        <p:txBody>
          <a:bodyPr vert="horz" lIns="91440" tIns="45720" rIns="91440" bIns="45720" rtlCol="0" anchor="ctr"/>
          <a:lstStyle>
            <a:lvl1pPr algn="r">
              <a:defRPr sz="1200">
                <a:solidFill>
                  <a:schemeClr val="tx1">
                    <a:tint val="75000"/>
                  </a:schemeClr>
                </a:solidFill>
              </a:defRPr>
            </a:lvl1pPr>
          </a:lstStyle>
          <a:p>
            <a:fld id="{92978B7E-5EBE-134C-B481-E4E8CA36F800}" type="slidenum">
              <a:rPr lang="en-US" smtClean="0"/>
              <a:pPr/>
              <a:t>‹#›</a:t>
            </a:fld>
            <a:endParaRPr lang="en-US" dirty="0"/>
          </a:p>
        </p:txBody>
      </p:sp>
      <p:sp>
        <p:nvSpPr>
          <p:cNvPr id="8" name="Title 1"/>
          <p:cNvSpPr>
            <a:spLocks noGrp="1"/>
          </p:cNvSpPr>
          <p:nvPr>
            <p:ph type="ctrTitle"/>
          </p:nvPr>
        </p:nvSpPr>
        <p:spPr bwMode="gray">
          <a:xfrm>
            <a:off x="1739530" y="2043330"/>
            <a:ext cx="7804520" cy="1559640"/>
          </a:xfrm>
          <a:prstGeom prst="rect">
            <a:avLst/>
          </a:prstGeom>
        </p:spPr>
        <p:txBody>
          <a:bodyPr wrap="square" lIns="73244" tIns="36623" rIns="73244" bIns="36623">
            <a:noAutofit/>
          </a:bodyPr>
          <a:lstStyle>
            <a:lvl1pPr algn="l">
              <a:lnSpc>
                <a:spcPct val="90000"/>
              </a:lnSpc>
              <a:defRPr sz="2800" b="0">
                <a:solidFill>
                  <a:schemeClr val="accent1"/>
                </a:solidFill>
              </a:defRPr>
            </a:lvl1pPr>
          </a:lstStyle>
          <a:p>
            <a:r>
              <a:rPr lang="en-US"/>
              <a:t>Click to edit Master title style</a:t>
            </a:r>
          </a:p>
        </p:txBody>
      </p:sp>
      <p:sp>
        <p:nvSpPr>
          <p:cNvPr id="9" name="Text Placeholder 24"/>
          <p:cNvSpPr>
            <a:spLocks noGrp="1"/>
          </p:cNvSpPr>
          <p:nvPr>
            <p:ph type="body" sz="quarter" idx="10"/>
          </p:nvPr>
        </p:nvSpPr>
        <p:spPr bwMode="gray">
          <a:xfrm>
            <a:off x="1739530" y="3817664"/>
            <a:ext cx="7804520" cy="892388"/>
          </a:xfrm>
          <a:prstGeom prst="rect">
            <a:avLst/>
          </a:prstGeom>
        </p:spPr>
        <p:txBody>
          <a:bodyPr wrap="square" lIns="73244" tIns="36623" rIns="73244" bIns="36623">
            <a:noAutofit/>
          </a:bodyPr>
          <a:lstStyle>
            <a:lvl1pPr marL="0" indent="0">
              <a:lnSpc>
                <a:spcPct val="100000"/>
              </a:lnSpc>
              <a:buFont typeface="Arial" panose="020B0604020202020204" pitchFamily="34" charset="0"/>
              <a:buChar char="​"/>
              <a:defRPr sz="1800" b="0">
                <a:solidFill>
                  <a:schemeClr val="tx1"/>
                </a:solidFill>
              </a:defRPr>
            </a:lvl1pPr>
            <a:lvl2pPr marL="0" indent="0">
              <a:lnSpc>
                <a:spcPct val="100000"/>
              </a:lnSpc>
              <a:buFont typeface="Arial" panose="020B0604020202020204" pitchFamily="34" charset="0"/>
              <a:buChar char="​"/>
              <a:defRPr sz="1400" b="0">
                <a:solidFill>
                  <a:schemeClr val="tx1"/>
                </a:solidFill>
              </a:defRPr>
            </a:lvl2pPr>
            <a:lvl3pPr marL="0" indent="0">
              <a:lnSpc>
                <a:spcPct val="85000"/>
              </a:lnSpc>
              <a:buFont typeface="Arial" panose="020B0604020202020204" pitchFamily="34" charset="0"/>
              <a:buChar char="​"/>
              <a:defRPr sz="1300" b="0">
                <a:solidFill>
                  <a:schemeClr val="bg2"/>
                </a:solidFill>
              </a:defRPr>
            </a:lvl3pPr>
            <a:lvl4pPr marL="0" indent="0">
              <a:lnSpc>
                <a:spcPct val="85000"/>
              </a:lnSpc>
              <a:buFont typeface="Arial" panose="020B0604020202020204" pitchFamily="34" charset="0"/>
              <a:buChar char="​"/>
              <a:defRPr sz="1300" b="0">
                <a:solidFill>
                  <a:schemeClr val="bg2"/>
                </a:solidFill>
              </a:defRPr>
            </a:lvl4pPr>
            <a:lvl5pPr marL="0" indent="0">
              <a:lnSpc>
                <a:spcPct val="85000"/>
              </a:lnSpc>
              <a:buFont typeface="Arial" panose="020B0604020202020204" pitchFamily="34" charset="0"/>
              <a:buChar char="​"/>
              <a:defRPr sz="1300" b="0">
                <a:solidFill>
                  <a:schemeClr val="bg2"/>
                </a:solidFill>
              </a:defRPr>
            </a:lvl5pPr>
          </a:lstStyle>
          <a:p>
            <a:pPr lvl="0"/>
            <a:r>
              <a:rPr lang="en-US"/>
              <a:t>Click to edit Master text styles</a:t>
            </a:r>
          </a:p>
          <a:p>
            <a:pPr lvl="1"/>
            <a:r>
              <a:rPr lang="en-US"/>
              <a:t>Second level</a:t>
            </a:r>
          </a:p>
        </p:txBody>
      </p:sp>
      <p:pic>
        <p:nvPicPr>
          <p:cNvPr id="12" name="Picture 11" descr="shutterstock_169493465_lg.jpg"/>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0"/>
            <a:ext cx="1756411" cy="1756411"/>
          </a:xfrm>
          <a:prstGeom prst="rect">
            <a:avLst/>
          </a:prstGeom>
        </p:spPr>
      </p:pic>
      <p:pic>
        <p:nvPicPr>
          <p:cNvPr id="13" name="Picture 12" descr="20150211_02369.jp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1739531" y="0"/>
            <a:ext cx="1740270" cy="1752600"/>
          </a:xfrm>
          <a:prstGeom prst="rect">
            <a:avLst/>
          </a:prstGeom>
        </p:spPr>
      </p:pic>
      <p:pic>
        <p:nvPicPr>
          <p:cNvPr id="14" name="Picture 13" descr="20150213_01533.jpg"/>
          <p:cNvPicPr>
            <a:picLocks noChangeAspect="1"/>
          </p:cNvPicPr>
          <p:nvPr userDrawn="1"/>
        </p:nvPicPr>
        <p:blipFill rotWithShape="1">
          <a:blip r:embed="rId4" cstate="print">
            <a:extLst>
              <a:ext uri="{28A0092B-C50C-407E-A947-70E740481C1C}">
                <a14:useLocalDpi xmlns:a14="http://schemas.microsoft.com/office/drawing/2010/main"/>
              </a:ext>
            </a:extLst>
          </a:blip>
          <a:srcRect/>
          <a:stretch/>
        </p:blipFill>
        <p:spPr>
          <a:xfrm>
            <a:off x="3479801" y="0"/>
            <a:ext cx="1746983" cy="1752600"/>
          </a:xfrm>
          <a:prstGeom prst="rect">
            <a:avLst/>
          </a:prstGeom>
        </p:spPr>
      </p:pic>
      <p:sp>
        <p:nvSpPr>
          <p:cNvPr id="10" name="Footer Placeholder 4"/>
          <p:cNvSpPr>
            <a:spLocks noGrp="1"/>
          </p:cNvSpPr>
          <p:nvPr>
            <p:ph type="ftr" sz="quarter" idx="3"/>
          </p:nvPr>
        </p:nvSpPr>
        <p:spPr>
          <a:xfrm>
            <a:off x="211138" y="5202487"/>
            <a:ext cx="5014912" cy="200025"/>
          </a:xfrm>
          <a:prstGeom prst="rect">
            <a:avLst/>
          </a:prstGeom>
        </p:spPr>
        <p:txBody>
          <a:bodyPr vert="horz" wrap="square" lIns="73244" tIns="36623" rIns="73244" bIns="36623" rtlCol="0" anchor="b">
            <a:noAutofit/>
          </a:bodyPr>
          <a:lstStyle>
            <a:lvl1pPr>
              <a:defRPr lang="en-US" sz="800">
                <a:solidFill>
                  <a:schemeClr val="bg1">
                    <a:lumMod val="75000"/>
                  </a:schemeClr>
                </a:solidFill>
              </a:defRPr>
            </a:lvl1pPr>
          </a:lstStyle>
          <a:p>
            <a:pPr>
              <a:defRPr/>
            </a:pPr>
            <a:r>
              <a:rPr lang="en-US"/>
              <a:t>© 2019 NetApp, Inc. All rights reserved. </a:t>
            </a:r>
            <a:endParaRPr dirty="0"/>
          </a:p>
        </p:txBody>
      </p:sp>
    </p:spTree>
    <p:extLst>
      <p:ext uri="{BB962C8B-B14F-4D97-AF65-F5344CB8AC3E}">
        <p14:creationId xmlns:p14="http://schemas.microsoft.com/office/powerpoint/2010/main" val="29662972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urse Survey">
    <p:spTree>
      <p:nvGrpSpPr>
        <p:cNvPr id="1" name=""/>
        <p:cNvGrpSpPr/>
        <p:nvPr/>
      </p:nvGrpSpPr>
      <p:grpSpPr>
        <a:xfrm>
          <a:off x="0" y="0"/>
          <a:ext cx="0" cy="0"/>
          <a:chOff x="0" y="0"/>
          <a:chExt cx="0" cy="0"/>
        </a:xfrm>
      </p:grpSpPr>
      <p:sp>
        <p:nvSpPr>
          <p:cNvPr id="5" name="Rectangle 4"/>
          <p:cNvSpPr/>
          <p:nvPr userDrawn="1"/>
        </p:nvSpPr>
        <p:spPr>
          <a:xfrm>
            <a:off x="0" y="0"/>
            <a:ext cx="9756775" cy="1752600"/>
          </a:xfrm>
          <a:prstGeom prst="rect">
            <a:avLst/>
          </a:prstGeom>
          <a:solidFill>
            <a:schemeClr val="accent1">
              <a:lumMod val="7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95000"/>
              </a:lnSpc>
              <a:defRPr/>
            </a:pPr>
            <a:endParaRPr lang="en-US" dirty="0"/>
          </a:p>
        </p:txBody>
      </p:sp>
      <p:sp>
        <p:nvSpPr>
          <p:cNvPr id="6" name="Slide Number Placeholder 1"/>
          <p:cNvSpPr>
            <a:spLocks noGrp="1"/>
          </p:cNvSpPr>
          <p:nvPr>
            <p:ph type="sldNum" sz="quarter" idx="4"/>
          </p:nvPr>
        </p:nvSpPr>
        <p:spPr>
          <a:xfrm>
            <a:off x="8889543" y="5189118"/>
            <a:ext cx="671050" cy="200025"/>
          </a:xfrm>
          <a:prstGeom prst="rect">
            <a:avLst/>
          </a:prstGeom>
        </p:spPr>
        <p:txBody>
          <a:bodyPr vert="horz" lIns="91440" tIns="45720" rIns="91440" bIns="45720" rtlCol="0" anchor="ctr"/>
          <a:lstStyle>
            <a:lvl1pPr algn="r">
              <a:defRPr sz="1200">
                <a:solidFill>
                  <a:schemeClr val="tx1">
                    <a:tint val="75000"/>
                  </a:schemeClr>
                </a:solidFill>
              </a:defRPr>
            </a:lvl1pPr>
          </a:lstStyle>
          <a:p>
            <a:fld id="{92978B7E-5EBE-134C-B481-E4E8CA36F800}" type="slidenum">
              <a:rPr lang="en-US" smtClean="0"/>
              <a:pPr/>
              <a:t>‹#›</a:t>
            </a:fld>
            <a:endParaRPr lang="en-US" dirty="0"/>
          </a:p>
        </p:txBody>
      </p:sp>
      <p:sp>
        <p:nvSpPr>
          <p:cNvPr id="7" name="Title 1"/>
          <p:cNvSpPr>
            <a:spLocks noGrp="1"/>
          </p:cNvSpPr>
          <p:nvPr>
            <p:ph type="ctrTitle"/>
          </p:nvPr>
        </p:nvSpPr>
        <p:spPr bwMode="gray">
          <a:xfrm>
            <a:off x="1739530" y="2043330"/>
            <a:ext cx="7804520" cy="1559640"/>
          </a:xfrm>
          <a:prstGeom prst="rect">
            <a:avLst/>
          </a:prstGeom>
        </p:spPr>
        <p:txBody>
          <a:bodyPr wrap="square" lIns="73244" tIns="36623" rIns="73244" bIns="36623">
            <a:noAutofit/>
          </a:bodyPr>
          <a:lstStyle>
            <a:lvl1pPr algn="l">
              <a:lnSpc>
                <a:spcPct val="90000"/>
              </a:lnSpc>
              <a:defRPr sz="2800" b="0">
                <a:solidFill>
                  <a:schemeClr val="accent1"/>
                </a:solidFill>
              </a:defRPr>
            </a:lvl1pPr>
          </a:lstStyle>
          <a:p>
            <a:r>
              <a:rPr lang="en-US"/>
              <a:t>Click to edit Master title style</a:t>
            </a:r>
          </a:p>
        </p:txBody>
      </p:sp>
      <p:sp>
        <p:nvSpPr>
          <p:cNvPr id="8" name="Text Placeholder 24"/>
          <p:cNvSpPr>
            <a:spLocks noGrp="1"/>
          </p:cNvSpPr>
          <p:nvPr>
            <p:ph type="body" sz="quarter" idx="10"/>
          </p:nvPr>
        </p:nvSpPr>
        <p:spPr bwMode="gray">
          <a:xfrm>
            <a:off x="1739530" y="3817664"/>
            <a:ext cx="7804520" cy="892388"/>
          </a:xfrm>
          <a:prstGeom prst="rect">
            <a:avLst/>
          </a:prstGeom>
        </p:spPr>
        <p:txBody>
          <a:bodyPr wrap="square" lIns="73244" tIns="36623" rIns="73244" bIns="36623">
            <a:noAutofit/>
          </a:bodyPr>
          <a:lstStyle>
            <a:lvl1pPr marL="0" indent="0">
              <a:lnSpc>
                <a:spcPct val="100000"/>
              </a:lnSpc>
              <a:buFont typeface="Arial" panose="020B0604020202020204" pitchFamily="34" charset="0"/>
              <a:buChar char="​"/>
              <a:defRPr sz="1800" b="0">
                <a:solidFill>
                  <a:schemeClr val="tx1"/>
                </a:solidFill>
              </a:defRPr>
            </a:lvl1pPr>
            <a:lvl2pPr marL="0" indent="0">
              <a:lnSpc>
                <a:spcPct val="100000"/>
              </a:lnSpc>
              <a:buFont typeface="Arial" panose="020B0604020202020204" pitchFamily="34" charset="0"/>
              <a:buChar char="​"/>
              <a:defRPr sz="1400" b="0">
                <a:solidFill>
                  <a:schemeClr val="tx1"/>
                </a:solidFill>
              </a:defRPr>
            </a:lvl2pPr>
            <a:lvl3pPr marL="0" indent="0">
              <a:lnSpc>
                <a:spcPct val="85000"/>
              </a:lnSpc>
              <a:buFont typeface="Arial" panose="020B0604020202020204" pitchFamily="34" charset="0"/>
              <a:buChar char="​"/>
              <a:defRPr sz="1300" b="0">
                <a:solidFill>
                  <a:schemeClr val="bg2"/>
                </a:solidFill>
              </a:defRPr>
            </a:lvl3pPr>
            <a:lvl4pPr marL="0" indent="0">
              <a:lnSpc>
                <a:spcPct val="85000"/>
              </a:lnSpc>
              <a:buFont typeface="Arial" panose="020B0604020202020204" pitchFamily="34" charset="0"/>
              <a:buChar char="​"/>
              <a:defRPr sz="1300" b="0">
                <a:solidFill>
                  <a:schemeClr val="bg2"/>
                </a:solidFill>
              </a:defRPr>
            </a:lvl4pPr>
            <a:lvl5pPr marL="0" indent="0">
              <a:lnSpc>
                <a:spcPct val="85000"/>
              </a:lnSpc>
              <a:buFont typeface="Arial" panose="020B0604020202020204" pitchFamily="34" charset="0"/>
              <a:buChar char="​"/>
              <a:defRPr sz="1300" b="0">
                <a:solidFill>
                  <a:schemeClr val="bg2"/>
                </a:solidFill>
              </a:defRPr>
            </a:lvl5pPr>
          </a:lstStyle>
          <a:p>
            <a:pPr lvl="0"/>
            <a:r>
              <a:rPr lang="en-US"/>
              <a:t>Click to edit Master text styles</a:t>
            </a:r>
          </a:p>
          <a:p>
            <a:pPr lvl="1"/>
            <a:r>
              <a:rPr lang="en-US"/>
              <a:t>Second level</a:t>
            </a:r>
          </a:p>
        </p:txBody>
      </p:sp>
      <p:pic>
        <p:nvPicPr>
          <p:cNvPr id="11" name="Picture 10" descr="20150209_00811.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752898" y="0"/>
            <a:ext cx="1751174" cy="1751372"/>
          </a:xfrm>
          <a:prstGeom prst="rect">
            <a:avLst/>
          </a:prstGeom>
        </p:spPr>
      </p:pic>
      <p:pic>
        <p:nvPicPr>
          <p:cNvPr id="12" name="Picture 11" descr="20150213_01175.jp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3504072" y="-1228"/>
            <a:ext cx="1751174" cy="1752600"/>
          </a:xfrm>
          <a:prstGeom prst="rect">
            <a:avLst/>
          </a:prstGeom>
        </p:spPr>
      </p:pic>
      <p:pic>
        <p:nvPicPr>
          <p:cNvPr id="13" name="Picture 12" descr="20150209_00685.jpg"/>
          <p:cNvPicPr>
            <a:picLocks noChangeAspect="1"/>
          </p:cNvPicPr>
          <p:nvPr userDrawn="1"/>
        </p:nvPicPr>
        <p:blipFill rotWithShape="1">
          <a:blip r:embed="rId4" cstate="print">
            <a:extLst>
              <a:ext uri="{28A0092B-C50C-407E-A947-70E740481C1C}">
                <a14:useLocalDpi xmlns:a14="http://schemas.microsoft.com/office/drawing/2010/main"/>
              </a:ext>
            </a:extLst>
          </a:blip>
          <a:srcRect/>
          <a:stretch/>
        </p:blipFill>
        <p:spPr>
          <a:xfrm>
            <a:off x="3450" y="0"/>
            <a:ext cx="1751174" cy="1752601"/>
          </a:xfrm>
          <a:prstGeom prst="rect">
            <a:avLst/>
          </a:prstGeom>
        </p:spPr>
      </p:pic>
      <p:sp>
        <p:nvSpPr>
          <p:cNvPr id="9" name="Footer Placeholder 4"/>
          <p:cNvSpPr>
            <a:spLocks noGrp="1"/>
          </p:cNvSpPr>
          <p:nvPr>
            <p:ph type="ftr" sz="quarter" idx="3"/>
          </p:nvPr>
        </p:nvSpPr>
        <p:spPr>
          <a:xfrm>
            <a:off x="211138" y="5202487"/>
            <a:ext cx="5014912" cy="200025"/>
          </a:xfrm>
          <a:prstGeom prst="rect">
            <a:avLst/>
          </a:prstGeom>
        </p:spPr>
        <p:txBody>
          <a:bodyPr vert="horz" wrap="square" lIns="73244" tIns="36623" rIns="73244" bIns="36623" rtlCol="0" anchor="b">
            <a:noAutofit/>
          </a:bodyPr>
          <a:lstStyle>
            <a:lvl1pPr>
              <a:defRPr lang="en-US" sz="800">
                <a:solidFill>
                  <a:schemeClr val="bg1">
                    <a:lumMod val="75000"/>
                  </a:schemeClr>
                </a:solidFill>
              </a:defRPr>
            </a:lvl1pPr>
          </a:lstStyle>
          <a:p>
            <a:pPr>
              <a:defRPr/>
            </a:pPr>
            <a:r>
              <a:rPr lang="en-US"/>
              <a:t>© 2019 NetApp, Inc. All rights reserved. </a:t>
            </a:r>
            <a:endParaRPr dirty="0"/>
          </a:p>
        </p:txBody>
      </p:sp>
    </p:spTree>
    <p:extLst>
      <p:ext uri="{BB962C8B-B14F-4D97-AF65-F5344CB8AC3E}">
        <p14:creationId xmlns:p14="http://schemas.microsoft.com/office/powerpoint/2010/main" val="28866379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showMasterPhAnim="0" preserve="1" userDrawn="1">
  <p:cSld name="Title and Content">
    <p:spTree>
      <p:nvGrpSpPr>
        <p:cNvPr id="1" name=""/>
        <p:cNvGrpSpPr/>
        <p:nvPr/>
      </p:nvGrpSpPr>
      <p:grpSpPr>
        <a:xfrm>
          <a:off x="0" y="0"/>
          <a:ext cx="0" cy="0"/>
          <a:chOff x="0" y="0"/>
          <a:chExt cx="0" cy="0"/>
        </a:xfrm>
      </p:grpSpPr>
      <p:sp>
        <p:nvSpPr>
          <p:cNvPr id="5" name="Rectangle 4"/>
          <p:cNvSpPr/>
          <p:nvPr userDrawn="1"/>
        </p:nvSpPr>
        <p:spPr>
          <a:xfrm>
            <a:off x="0" y="0"/>
            <a:ext cx="9756775" cy="185738"/>
          </a:xfrm>
          <a:prstGeom prst="rect">
            <a:avLst/>
          </a:prstGeom>
          <a:solidFill>
            <a:schemeClr val="accent2"/>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95000"/>
              </a:lnSpc>
              <a:defRPr/>
            </a:pPr>
            <a:endParaRPr lang="en-US" dirty="0"/>
          </a:p>
        </p:txBody>
      </p:sp>
      <p:sp>
        <p:nvSpPr>
          <p:cNvPr id="11" name="Title 1"/>
          <p:cNvSpPr>
            <a:spLocks noGrp="1"/>
          </p:cNvSpPr>
          <p:nvPr>
            <p:ph type="title"/>
          </p:nvPr>
        </p:nvSpPr>
        <p:spPr>
          <a:xfrm>
            <a:off x="214649" y="319853"/>
            <a:ext cx="9332791" cy="723836"/>
          </a:xfrm>
        </p:spPr>
        <p:txBody>
          <a:bodyPr>
            <a:noAutofit/>
          </a:bodyPr>
          <a:lstStyle/>
          <a:p>
            <a:r>
              <a:rPr lang="en-US"/>
              <a:t>Click to edit Master title style</a:t>
            </a:r>
          </a:p>
        </p:txBody>
      </p:sp>
      <p:sp>
        <p:nvSpPr>
          <p:cNvPr id="12" name="Content Placeholder 3"/>
          <p:cNvSpPr>
            <a:spLocks noGrp="1"/>
          </p:cNvSpPr>
          <p:nvPr>
            <p:ph sz="quarter" idx="14"/>
          </p:nvPr>
        </p:nvSpPr>
        <p:spPr>
          <a:xfrm>
            <a:off x="210494" y="1288916"/>
            <a:ext cx="9329399" cy="3867284"/>
          </a:xfrm>
        </p:spPr>
        <p:txBody>
          <a:bodyPr>
            <a:noAutofit/>
          </a:bodyPr>
          <a:lstStyle>
            <a:lvl1pPr>
              <a:lnSpc>
                <a:spcPct val="100000"/>
              </a:lnSpc>
              <a:spcBef>
                <a:spcPts val="1000"/>
              </a:spcBef>
              <a:spcAft>
                <a:spcPts val="200"/>
              </a:spcAft>
              <a:defRPr sz="2000"/>
            </a:lvl1pPr>
            <a:lvl2pPr marL="365760" indent="-182880">
              <a:lnSpc>
                <a:spcPct val="100000"/>
              </a:lnSpc>
              <a:spcBef>
                <a:spcPts val="0"/>
              </a:spcBef>
              <a:spcAft>
                <a:spcPts val="200"/>
              </a:spcAft>
              <a:defRPr sz="1600"/>
            </a:lvl2pPr>
            <a:lvl3pPr marL="548640" indent="-182880">
              <a:lnSpc>
                <a:spcPct val="100000"/>
              </a:lnSpc>
              <a:spcBef>
                <a:spcPts val="0"/>
              </a:spcBef>
              <a:spcAft>
                <a:spcPts val="200"/>
              </a:spcAft>
              <a:defRPr sz="1400"/>
            </a:lvl3pPr>
            <a:lvl4pPr marL="731520" indent="-182880">
              <a:lnSpc>
                <a:spcPct val="100000"/>
              </a:lnSpc>
              <a:spcBef>
                <a:spcPts val="0"/>
              </a:spcBef>
              <a:spcAft>
                <a:spcPts val="200"/>
              </a:spcAft>
              <a:defRPr sz="1400"/>
            </a:lvl4pPr>
            <a:lvl5pPr marL="914400" indent="-182880">
              <a:lnSpc>
                <a:spcPct val="100000"/>
              </a:lnSpc>
              <a:spcBef>
                <a:spcPts val="0"/>
              </a:spcBef>
              <a:spcAft>
                <a:spcPts val="200"/>
              </a:spcAft>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2"/>
          <p:cNvSpPr>
            <a:spLocks noGrp="1"/>
          </p:cNvSpPr>
          <p:nvPr>
            <p:ph type="body" idx="10"/>
          </p:nvPr>
        </p:nvSpPr>
        <p:spPr bwMode="gray">
          <a:xfrm>
            <a:off x="215870" y="1025232"/>
            <a:ext cx="9328179" cy="184514"/>
          </a:xfrm>
        </p:spPr>
        <p:txBody>
          <a:bodyPr tIns="0" bIns="0">
            <a:noAutofit/>
          </a:bodyPr>
          <a:lstStyle>
            <a:lvl1pPr marL="0" indent="0">
              <a:lnSpc>
                <a:spcPct val="100000"/>
              </a:lnSpc>
              <a:spcBef>
                <a:spcPts val="0"/>
              </a:spcBef>
              <a:spcAft>
                <a:spcPts val="0"/>
              </a:spcAft>
              <a:buNone/>
              <a:defRPr sz="1400" b="0">
                <a:solidFill>
                  <a:schemeClr val="accent1"/>
                </a:solidFill>
              </a:defRPr>
            </a:lvl1pPr>
            <a:lvl2pPr marL="366224" indent="0">
              <a:buNone/>
              <a:defRPr sz="1600" b="1"/>
            </a:lvl2pPr>
            <a:lvl3pPr marL="732447" indent="0">
              <a:buNone/>
              <a:defRPr sz="1500" b="1"/>
            </a:lvl3pPr>
            <a:lvl4pPr marL="1098669" indent="0">
              <a:buNone/>
              <a:defRPr sz="1300" b="1"/>
            </a:lvl4pPr>
            <a:lvl5pPr marL="1464893" indent="0">
              <a:buNone/>
              <a:defRPr sz="1300" b="1"/>
            </a:lvl5pPr>
            <a:lvl6pPr marL="1831117" indent="0">
              <a:buNone/>
              <a:defRPr sz="1300" b="1"/>
            </a:lvl6pPr>
            <a:lvl7pPr marL="2197340" indent="0">
              <a:buNone/>
              <a:defRPr sz="1300" b="1"/>
            </a:lvl7pPr>
            <a:lvl8pPr marL="2563563" indent="0">
              <a:buNone/>
              <a:defRPr sz="1300" b="1"/>
            </a:lvl8pPr>
            <a:lvl9pPr marL="2929787" indent="0">
              <a:buNone/>
              <a:defRPr sz="1300" b="1"/>
            </a:lvl9pPr>
          </a:lstStyle>
          <a:p>
            <a:pPr lvl="0"/>
            <a:r>
              <a:rPr lang="en-US"/>
              <a:t>Click to edit Master text styles</a:t>
            </a:r>
          </a:p>
        </p:txBody>
      </p:sp>
      <p:sp>
        <p:nvSpPr>
          <p:cNvPr id="7" name="Slide Number Placeholder 1"/>
          <p:cNvSpPr>
            <a:spLocks noGrp="1"/>
          </p:cNvSpPr>
          <p:nvPr>
            <p:ph type="sldNum" sz="quarter" idx="4"/>
          </p:nvPr>
        </p:nvSpPr>
        <p:spPr>
          <a:xfrm>
            <a:off x="8889543" y="5218128"/>
            <a:ext cx="671050" cy="171015"/>
          </a:xfrm>
          <a:prstGeom prst="rect">
            <a:avLst/>
          </a:prstGeom>
        </p:spPr>
        <p:txBody>
          <a:bodyPr vert="horz" lIns="91440" tIns="45720" rIns="91440" bIns="45720" rtlCol="0" anchor="ctr"/>
          <a:lstStyle>
            <a:lvl1pPr algn="r">
              <a:defRPr sz="1200">
                <a:solidFill>
                  <a:schemeClr val="tx1">
                    <a:tint val="75000"/>
                  </a:schemeClr>
                </a:solidFill>
              </a:defRPr>
            </a:lvl1pPr>
          </a:lstStyle>
          <a:p>
            <a:fld id="{92978B7E-5EBE-134C-B481-E4E8CA36F800}" type="slidenum">
              <a:rPr lang="en-US" smtClean="0"/>
              <a:pPr/>
              <a:t>‹#›</a:t>
            </a:fld>
            <a:endParaRPr lang="en-US" dirty="0"/>
          </a:p>
        </p:txBody>
      </p:sp>
      <p:sp>
        <p:nvSpPr>
          <p:cNvPr id="9" name="Text Placeholder 6"/>
          <p:cNvSpPr>
            <a:spLocks noGrp="1"/>
          </p:cNvSpPr>
          <p:nvPr>
            <p:ph type="body" sz="quarter" idx="16" hasCustomPrompt="1"/>
          </p:nvPr>
        </p:nvSpPr>
        <p:spPr>
          <a:xfrm>
            <a:off x="3248358" y="5218128"/>
            <a:ext cx="5507507" cy="171015"/>
          </a:xfrm>
          <a:prstGeom prst="rect">
            <a:avLst/>
          </a:prstGeom>
        </p:spPr>
        <p:txBody>
          <a:bodyPr lIns="73244" tIns="36623" rIns="73244" bIns="36623" anchor="ctr">
            <a:noAutofit/>
          </a:bodyPr>
          <a:lstStyle>
            <a:lvl1pPr marL="0" indent="0">
              <a:lnSpc>
                <a:spcPct val="100000"/>
              </a:lnSpc>
              <a:spcBef>
                <a:spcPts val="0"/>
              </a:spcBef>
              <a:spcAft>
                <a:spcPts val="0"/>
              </a:spcAft>
              <a:buFontTx/>
              <a:buNone/>
              <a:defRPr sz="800" baseline="0">
                <a:solidFill>
                  <a:schemeClr val="bg2"/>
                </a:solidFill>
              </a:defRPr>
            </a:lvl1pPr>
            <a:lvl2pPr marL="183112" indent="0">
              <a:buFontTx/>
              <a:buNone/>
              <a:defRPr sz="600">
                <a:solidFill>
                  <a:schemeClr val="bg2"/>
                </a:solidFill>
              </a:defRPr>
            </a:lvl2pPr>
            <a:lvl3pPr marL="366224" indent="0">
              <a:buFontTx/>
              <a:buNone/>
              <a:defRPr sz="600">
                <a:solidFill>
                  <a:schemeClr val="bg2"/>
                </a:solidFill>
              </a:defRPr>
            </a:lvl3pPr>
            <a:lvl4pPr marL="549336" indent="0">
              <a:buFontTx/>
              <a:buNone/>
              <a:defRPr sz="600">
                <a:solidFill>
                  <a:schemeClr val="bg2"/>
                </a:solidFill>
              </a:defRPr>
            </a:lvl4pPr>
            <a:lvl5pPr>
              <a:buFontTx/>
              <a:buNone/>
              <a:defRPr sz="600">
                <a:solidFill>
                  <a:schemeClr val="bg2"/>
                </a:solidFill>
              </a:defRPr>
            </a:lvl5pPr>
          </a:lstStyle>
          <a:p>
            <a:pPr lvl="0"/>
            <a:r>
              <a:rPr lang="en-US"/>
              <a:t>Click to insert source information</a:t>
            </a:r>
          </a:p>
        </p:txBody>
      </p:sp>
      <p:sp>
        <p:nvSpPr>
          <p:cNvPr id="8" name="Footer Placeholder 4"/>
          <p:cNvSpPr>
            <a:spLocks noGrp="1"/>
          </p:cNvSpPr>
          <p:nvPr>
            <p:ph type="ftr" sz="quarter" idx="3"/>
          </p:nvPr>
        </p:nvSpPr>
        <p:spPr>
          <a:xfrm>
            <a:off x="211138" y="5202487"/>
            <a:ext cx="3037220" cy="200025"/>
          </a:xfrm>
          <a:prstGeom prst="rect">
            <a:avLst/>
          </a:prstGeom>
        </p:spPr>
        <p:txBody>
          <a:bodyPr vert="horz" wrap="square" lIns="73244" tIns="36623" rIns="73244" bIns="36623" rtlCol="0" anchor="b">
            <a:noAutofit/>
          </a:bodyPr>
          <a:lstStyle>
            <a:lvl1pPr>
              <a:defRPr lang="en-US" sz="800">
                <a:solidFill>
                  <a:schemeClr val="bg1">
                    <a:lumMod val="75000"/>
                  </a:schemeClr>
                </a:solidFill>
              </a:defRPr>
            </a:lvl1pPr>
          </a:lstStyle>
          <a:p>
            <a:pPr>
              <a:defRPr/>
            </a:pPr>
            <a:r>
              <a:rPr lang="en-US"/>
              <a:t>© 2019 NetApp, Inc. All rights reserved. </a:t>
            </a:r>
            <a:endParaRPr dirty="0"/>
          </a:p>
        </p:txBody>
      </p:sp>
    </p:spTree>
    <p:extLst>
      <p:ext uri="{BB962C8B-B14F-4D97-AF65-F5344CB8AC3E}">
        <p14:creationId xmlns:p14="http://schemas.microsoft.com/office/powerpoint/2010/main" val="706822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showMasterPhAnim="0" preserve="1" userDrawn="1">
  <p:cSld name="Two Content">
    <p:spTree>
      <p:nvGrpSpPr>
        <p:cNvPr id="1" name=""/>
        <p:cNvGrpSpPr/>
        <p:nvPr/>
      </p:nvGrpSpPr>
      <p:grpSpPr>
        <a:xfrm>
          <a:off x="0" y="0"/>
          <a:ext cx="0" cy="0"/>
          <a:chOff x="0" y="0"/>
          <a:chExt cx="0" cy="0"/>
        </a:xfrm>
      </p:grpSpPr>
      <p:sp>
        <p:nvSpPr>
          <p:cNvPr id="7" name="Rectangle 6"/>
          <p:cNvSpPr/>
          <p:nvPr userDrawn="1"/>
        </p:nvSpPr>
        <p:spPr>
          <a:xfrm>
            <a:off x="0" y="0"/>
            <a:ext cx="9756775" cy="185738"/>
          </a:xfrm>
          <a:prstGeom prst="rect">
            <a:avLst/>
          </a:prstGeom>
          <a:solidFill>
            <a:schemeClr val="accent2"/>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95000"/>
              </a:lnSpc>
              <a:defRPr/>
            </a:pPr>
            <a:endParaRPr lang="en-US" dirty="0"/>
          </a:p>
        </p:txBody>
      </p:sp>
      <p:sp>
        <p:nvSpPr>
          <p:cNvPr id="35" name="Content Placeholder 39"/>
          <p:cNvSpPr>
            <a:spLocks noGrp="1"/>
          </p:cNvSpPr>
          <p:nvPr>
            <p:ph sz="quarter" idx="15"/>
          </p:nvPr>
        </p:nvSpPr>
        <p:spPr bwMode="gray">
          <a:xfrm>
            <a:off x="210494" y="1286918"/>
            <a:ext cx="4458291" cy="3584044"/>
          </a:xfrm>
          <a:prstGeom prst="rect">
            <a:avLst/>
          </a:prstGeom>
        </p:spPr>
        <p:txBody>
          <a:bodyPr>
            <a:noAutofit/>
          </a:bodyPr>
          <a:lstStyle>
            <a:lvl1pPr>
              <a:defRPr sz="20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3" name="Content Placeholder 3"/>
          <p:cNvSpPr>
            <a:spLocks noGrp="1"/>
          </p:cNvSpPr>
          <p:nvPr>
            <p:ph sz="quarter" idx="14"/>
          </p:nvPr>
        </p:nvSpPr>
        <p:spPr>
          <a:xfrm>
            <a:off x="4995435" y="1287021"/>
            <a:ext cx="4459025" cy="3583940"/>
          </a:xfrm>
          <a:prstGeom prst="rect">
            <a:avLst/>
          </a:prstGeom>
        </p:spPr>
        <p:txBody>
          <a:bodyPr>
            <a:noAutofit/>
          </a:bodyPr>
          <a:lstStyle>
            <a:lvl1pPr>
              <a:defRPr sz="20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itle 1"/>
          <p:cNvSpPr>
            <a:spLocks noGrp="1"/>
          </p:cNvSpPr>
          <p:nvPr>
            <p:ph type="title"/>
          </p:nvPr>
        </p:nvSpPr>
        <p:spPr>
          <a:xfrm>
            <a:off x="214649" y="319853"/>
            <a:ext cx="9332791" cy="723836"/>
          </a:xfrm>
        </p:spPr>
        <p:txBody>
          <a:bodyPr>
            <a:noAutofit/>
          </a:bodyPr>
          <a:lstStyle/>
          <a:p>
            <a:r>
              <a:rPr lang="en-US"/>
              <a:t>Click to edit Master title style</a:t>
            </a:r>
          </a:p>
        </p:txBody>
      </p:sp>
      <p:sp>
        <p:nvSpPr>
          <p:cNvPr id="11" name="Text Placeholder 2"/>
          <p:cNvSpPr>
            <a:spLocks noGrp="1"/>
          </p:cNvSpPr>
          <p:nvPr>
            <p:ph type="body" idx="10"/>
          </p:nvPr>
        </p:nvSpPr>
        <p:spPr bwMode="gray">
          <a:xfrm>
            <a:off x="215870" y="1025232"/>
            <a:ext cx="9328179" cy="184514"/>
          </a:xfrm>
        </p:spPr>
        <p:txBody>
          <a:bodyPr tIns="0" bIns="0">
            <a:noAutofit/>
          </a:bodyPr>
          <a:lstStyle>
            <a:lvl1pPr marL="0" indent="0">
              <a:lnSpc>
                <a:spcPct val="100000"/>
              </a:lnSpc>
              <a:spcBef>
                <a:spcPts val="0"/>
              </a:spcBef>
              <a:spcAft>
                <a:spcPts val="0"/>
              </a:spcAft>
              <a:buNone/>
              <a:defRPr sz="1400" b="0">
                <a:solidFill>
                  <a:schemeClr val="accent1"/>
                </a:solidFill>
              </a:defRPr>
            </a:lvl1pPr>
            <a:lvl2pPr marL="366224" indent="0">
              <a:buNone/>
              <a:defRPr sz="1600" b="1"/>
            </a:lvl2pPr>
            <a:lvl3pPr marL="732447" indent="0">
              <a:buNone/>
              <a:defRPr sz="1500" b="1"/>
            </a:lvl3pPr>
            <a:lvl4pPr marL="1098669" indent="0">
              <a:buNone/>
              <a:defRPr sz="1300" b="1"/>
            </a:lvl4pPr>
            <a:lvl5pPr marL="1464893" indent="0">
              <a:buNone/>
              <a:defRPr sz="1300" b="1"/>
            </a:lvl5pPr>
            <a:lvl6pPr marL="1831117" indent="0">
              <a:buNone/>
              <a:defRPr sz="1300" b="1"/>
            </a:lvl6pPr>
            <a:lvl7pPr marL="2197340" indent="0">
              <a:buNone/>
              <a:defRPr sz="1300" b="1"/>
            </a:lvl7pPr>
            <a:lvl8pPr marL="2563563" indent="0">
              <a:buNone/>
              <a:defRPr sz="1300" b="1"/>
            </a:lvl8pPr>
            <a:lvl9pPr marL="2929787" indent="0">
              <a:buNone/>
              <a:defRPr sz="1300" b="1"/>
            </a:lvl9pPr>
          </a:lstStyle>
          <a:p>
            <a:pPr lvl="0"/>
            <a:r>
              <a:rPr lang="en-US"/>
              <a:t>Click to edit Master text styles</a:t>
            </a:r>
          </a:p>
        </p:txBody>
      </p:sp>
      <p:sp>
        <p:nvSpPr>
          <p:cNvPr id="13" name="Slide Number Placeholder 1"/>
          <p:cNvSpPr>
            <a:spLocks noGrp="1"/>
          </p:cNvSpPr>
          <p:nvPr>
            <p:ph type="sldNum" sz="quarter" idx="4"/>
          </p:nvPr>
        </p:nvSpPr>
        <p:spPr>
          <a:xfrm>
            <a:off x="8889543" y="5218128"/>
            <a:ext cx="671050" cy="171015"/>
          </a:xfrm>
          <a:prstGeom prst="rect">
            <a:avLst/>
          </a:prstGeom>
        </p:spPr>
        <p:txBody>
          <a:bodyPr vert="horz" lIns="91440" tIns="45720" rIns="91440" bIns="45720" rtlCol="0" anchor="ctr"/>
          <a:lstStyle>
            <a:lvl1pPr algn="r">
              <a:defRPr sz="1200">
                <a:solidFill>
                  <a:schemeClr val="tx1">
                    <a:tint val="75000"/>
                  </a:schemeClr>
                </a:solidFill>
              </a:defRPr>
            </a:lvl1pPr>
          </a:lstStyle>
          <a:p>
            <a:fld id="{92978B7E-5EBE-134C-B481-E4E8CA36F800}" type="slidenum">
              <a:rPr lang="en-US" smtClean="0"/>
              <a:pPr/>
              <a:t>‹#›</a:t>
            </a:fld>
            <a:endParaRPr lang="en-US" dirty="0"/>
          </a:p>
        </p:txBody>
      </p:sp>
      <p:sp>
        <p:nvSpPr>
          <p:cNvPr id="9" name="Text Placeholder 6"/>
          <p:cNvSpPr>
            <a:spLocks noGrp="1"/>
          </p:cNvSpPr>
          <p:nvPr>
            <p:ph type="body" sz="quarter" idx="16" hasCustomPrompt="1"/>
          </p:nvPr>
        </p:nvSpPr>
        <p:spPr>
          <a:xfrm>
            <a:off x="3248358" y="5218128"/>
            <a:ext cx="5507507" cy="171015"/>
          </a:xfrm>
          <a:prstGeom prst="rect">
            <a:avLst/>
          </a:prstGeom>
        </p:spPr>
        <p:txBody>
          <a:bodyPr lIns="73244" tIns="36623" rIns="73244" bIns="36623" anchor="ctr">
            <a:noAutofit/>
          </a:bodyPr>
          <a:lstStyle>
            <a:lvl1pPr marL="0" indent="0">
              <a:lnSpc>
                <a:spcPct val="100000"/>
              </a:lnSpc>
              <a:spcBef>
                <a:spcPts val="0"/>
              </a:spcBef>
              <a:spcAft>
                <a:spcPts val="0"/>
              </a:spcAft>
              <a:buFontTx/>
              <a:buNone/>
              <a:defRPr sz="800" baseline="0">
                <a:solidFill>
                  <a:schemeClr val="bg2"/>
                </a:solidFill>
              </a:defRPr>
            </a:lvl1pPr>
            <a:lvl2pPr marL="183112" indent="0">
              <a:buFontTx/>
              <a:buNone/>
              <a:defRPr sz="600">
                <a:solidFill>
                  <a:schemeClr val="bg2"/>
                </a:solidFill>
              </a:defRPr>
            </a:lvl2pPr>
            <a:lvl3pPr marL="366224" indent="0">
              <a:buFontTx/>
              <a:buNone/>
              <a:defRPr sz="600">
                <a:solidFill>
                  <a:schemeClr val="bg2"/>
                </a:solidFill>
              </a:defRPr>
            </a:lvl3pPr>
            <a:lvl4pPr marL="549336" indent="0">
              <a:buFontTx/>
              <a:buNone/>
              <a:defRPr sz="600">
                <a:solidFill>
                  <a:schemeClr val="bg2"/>
                </a:solidFill>
              </a:defRPr>
            </a:lvl4pPr>
            <a:lvl5pPr>
              <a:buFontTx/>
              <a:buNone/>
              <a:defRPr sz="600">
                <a:solidFill>
                  <a:schemeClr val="bg2"/>
                </a:solidFill>
              </a:defRPr>
            </a:lvl5pPr>
          </a:lstStyle>
          <a:p>
            <a:pPr lvl="0"/>
            <a:r>
              <a:rPr lang="en-US"/>
              <a:t>Click to insert source information</a:t>
            </a:r>
          </a:p>
        </p:txBody>
      </p:sp>
      <p:sp>
        <p:nvSpPr>
          <p:cNvPr id="10" name="Footer Placeholder 4"/>
          <p:cNvSpPr>
            <a:spLocks noGrp="1"/>
          </p:cNvSpPr>
          <p:nvPr>
            <p:ph type="ftr" sz="quarter" idx="3"/>
          </p:nvPr>
        </p:nvSpPr>
        <p:spPr>
          <a:xfrm>
            <a:off x="211138" y="5202487"/>
            <a:ext cx="3037220" cy="200025"/>
          </a:xfrm>
          <a:prstGeom prst="rect">
            <a:avLst/>
          </a:prstGeom>
        </p:spPr>
        <p:txBody>
          <a:bodyPr vert="horz" wrap="square" lIns="73244" tIns="36623" rIns="73244" bIns="36623" rtlCol="0" anchor="b">
            <a:noAutofit/>
          </a:bodyPr>
          <a:lstStyle>
            <a:lvl1pPr>
              <a:defRPr lang="en-US" sz="800">
                <a:solidFill>
                  <a:schemeClr val="bg1">
                    <a:lumMod val="75000"/>
                  </a:schemeClr>
                </a:solidFill>
              </a:defRPr>
            </a:lvl1pPr>
          </a:lstStyle>
          <a:p>
            <a:pPr>
              <a:defRPr/>
            </a:pPr>
            <a:r>
              <a:rPr lang="en-US"/>
              <a:t>© 2019 NetApp, Inc. All rights reserved. </a:t>
            </a:r>
            <a:endParaRPr dirty="0"/>
          </a:p>
        </p:txBody>
      </p:sp>
    </p:spTree>
    <p:extLst>
      <p:ext uri="{BB962C8B-B14F-4D97-AF65-F5344CB8AC3E}">
        <p14:creationId xmlns:p14="http://schemas.microsoft.com/office/powerpoint/2010/main" val="369705354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showMasterPhAnim="0" preserve="1" userDrawn="1">
  <p:cSld name="Three Content">
    <p:spTree>
      <p:nvGrpSpPr>
        <p:cNvPr id="1" name=""/>
        <p:cNvGrpSpPr/>
        <p:nvPr/>
      </p:nvGrpSpPr>
      <p:grpSpPr>
        <a:xfrm>
          <a:off x="0" y="0"/>
          <a:ext cx="0" cy="0"/>
          <a:chOff x="0" y="0"/>
          <a:chExt cx="0" cy="0"/>
        </a:xfrm>
      </p:grpSpPr>
      <p:sp>
        <p:nvSpPr>
          <p:cNvPr id="8" name="Rectangle 7"/>
          <p:cNvSpPr/>
          <p:nvPr userDrawn="1"/>
        </p:nvSpPr>
        <p:spPr>
          <a:xfrm>
            <a:off x="0" y="0"/>
            <a:ext cx="9756775" cy="185738"/>
          </a:xfrm>
          <a:prstGeom prst="rect">
            <a:avLst/>
          </a:prstGeom>
          <a:solidFill>
            <a:schemeClr val="accent2"/>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95000"/>
              </a:lnSpc>
              <a:defRPr/>
            </a:pPr>
            <a:endParaRPr lang="en-US" dirty="0"/>
          </a:p>
        </p:txBody>
      </p:sp>
      <p:sp>
        <p:nvSpPr>
          <p:cNvPr id="35" name="Content Placeholder 39"/>
          <p:cNvSpPr>
            <a:spLocks noGrp="1"/>
          </p:cNvSpPr>
          <p:nvPr>
            <p:ph sz="quarter" idx="15"/>
          </p:nvPr>
        </p:nvSpPr>
        <p:spPr bwMode="gray">
          <a:xfrm>
            <a:off x="210492" y="1295677"/>
            <a:ext cx="3024600" cy="3584044"/>
          </a:xfrm>
          <a:prstGeom prst="rect">
            <a:avLst/>
          </a:prstGeom>
        </p:spPr>
        <p:txBody>
          <a:bodyPr>
            <a:noAutofit/>
          </a:bodyPr>
          <a:lstStyle>
            <a:lvl1pPr>
              <a:defRPr sz="20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8" name="Content Placeholder 39"/>
          <p:cNvSpPr>
            <a:spLocks noGrp="1"/>
          </p:cNvSpPr>
          <p:nvPr>
            <p:ph sz="quarter" idx="17"/>
          </p:nvPr>
        </p:nvSpPr>
        <p:spPr bwMode="gray">
          <a:xfrm>
            <a:off x="3272581" y="1295677"/>
            <a:ext cx="3024600" cy="3584044"/>
          </a:xfrm>
          <a:prstGeom prst="rect">
            <a:avLst/>
          </a:prstGeom>
        </p:spPr>
        <p:txBody>
          <a:bodyPr>
            <a:noAutofit/>
          </a:bodyPr>
          <a:lstStyle>
            <a:lvl1pPr>
              <a:defRPr sz="20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9" name="Content Placeholder 39"/>
          <p:cNvSpPr>
            <a:spLocks noGrp="1"/>
          </p:cNvSpPr>
          <p:nvPr>
            <p:ph sz="quarter" idx="18"/>
          </p:nvPr>
        </p:nvSpPr>
        <p:spPr bwMode="gray">
          <a:xfrm>
            <a:off x="6334671" y="1295677"/>
            <a:ext cx="3024600" cy="3584044"/>
          </a:xfrm>
          <a:prstGeom prst="rect">
            <a:avLst/>
          </a:prstGeom>
        </p:spPr>
        <p:txBody>
          <a:bodyPr>
            <a:noAutofit/>
          </a:bodyPr>
          <a:lstStyle>
            <a:lvl1pPr>
              <a:defRPr sz="20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itle 1"/>
          <p:cNvSpPr>
            <a:spLocks noGrp="1"/>
          </p:cNvSpPr>
          <p:nvPr>
            <p:ph type="title"/>
          </p:nvPr>
        </p:nvSpPr>
        <p:spPr>
          <a:xfrm>
            <a:off x="214649" y="319853"/>
            <a:ext cx="9332791" cy="723836"/>
          </a:xfrm>
        </p:spPr>
        <p:txBody>
          <a:bodyPr>
            <a:noAutofit/>
          </a:bodyPr>
          <a:lstStyle/>
          <a:p>
            <a:r>
              <a:rPr lang="en-US"/>
              <a:t>Click to edit Master title style</a:t>
            </a:r>
          </a:p>
        </p:txBody>
      </p:sp>
      <p:sp>
        <p:nvSpPr>
          <p:cNvPr id="12" name="Text Placeholder 2"/>
          <p:cNvSpPr>
            <a:spLocks noGrp="1"/>
          </p:cNvSpPr>
          <p:nvPr>
            <p:ph type="body" idx="10"/>
          </p:nvPr>
        </p:nvSpPr>
        <p:spPr bwMode="gray">
          <a:xfrm>
            <a:off x="215870" y="1025232"/>
            <a:ext cx="9328179" cy="184514"/>
          </a:xfrm>
        </p:spPr>
        <p:txBody>
          <a:bodyPr tIns="0" bIns="0">
            <a:noAutofit/>
          </a:bodyPr>
          <a:lstStyle>
            <a:lvl1pPr marL="0" indent="0">
              <a:lnSpc>
                <a:spcPct val="100000"/>
              </a:lnSpc>
              <a:spcBef>
                <a:spcPts val="0"/>
              </a:spcBef>
              <a:spcAft>
                <a:spcPts val="0"/>
              </a:spcAft>
              <a:buNone/>
              <a:defRPr sz="1400" b="0">
                <a:solidFill>
                  <a:schemeClr val="accent1"/>
                </a:solidFill>
              </a:defRPr>
            </a:lvl1pPr>
            <a:lvl2pPr marL="366224" indent="0">
              <a:buNone/>
              <a:defRPr sz="1600" b="1"/>
            </a:lvl2pPr>
            <a:lvl3pPr marL="732447" indent="0">
              <a:buNone/>
              <a:defRPr sz="1500" b="1"/>
            </a:lvl3pPr>
            <a:lvl4pPr marL="1098669" indent="0">
              <a:buNone/>
              <a:defRPr sz="1300" b="1"/>
            </a:lvl4pPr>
            <a:lvl5pPr marL="1464893" indent="0">
              <a:buNone/>
              <a:defRPr sz="1300" b="1"/>
            </a:lvl5pPr>
            <a:lvl6pPr marL="1831117" indent="0">
              <a:buNone/>
              <a:defRPr sz="1300" b="1"/>
            </a:lvl6pPr>
            <a:lvl7pPr marL="2197340" indent="0">
              <a:buNone/>
              <a:defRPr sz="1300" b="1"/>
            </a:lvl7pPr>
            <a:lvl8pPr marL="2563563" indent="0">
              <a:buNone/>
              <a:defRPr sz="1300" b="1"/>
            </a:lvl8pPr>
            <a:lvl9pPr marL="2929787" indent="0">
              <a:buNone/>
              <a:defRPr sz="1300" b="1"/>
            </a:lvl9pPr>
          </a:lstStyle>
          <a:p>
            <a:pPr lvl="0"/>
            <a:r>
              <a:rPr lang="en-US"/>
              <a:t>Click to edit Master text styles</a:t>
            </a:r>
          </a:p>
        </p:txBody>
      </p:sp>
      <p:sp>
        <p:nvSpPr>
          <p:cNvPr id="13" name="Slide Number Placeholder 1"/>
          <p:cNvSpPr>
            <a:spLocks noGrp="1"/>
          </p:cNvSpPr>
          <p:nvPr>
            <p:ph type="sldNum" sz="quarter" idx="4"/>
          </p:nvPr>
        </p:nvSpPr>
        <p:spPr>
          <a:xfrm>
            <a:off x="8889543" y="5218128"/>
            <a:ext cx="671050" cy="171015"/>
          </a:xfrm>
          <a:prstGeom prst="rect">
            <a:avLst/>
          </a:prstGeom>
        </p:spPr>
        <p:txBody>
          <a:bodyPr vert="horz" lIns="91440" tIns="45720" rIns="91440" bIns="45720" rtlCol="0" anchor="ctr"/>
          <a:lstStyle>
            <a:lvl1pPr algn="r">
              <a:defRPr sz="1200">
                <a:solidFill>
                  <a:schemeClr val="tx1">
                    <a:tint val="75000"/>
                  </a:schemeClr>
                </a:solidFill>
              </a:defRPr>
            </a:lvl1pPr>
          </a:lstStyle>
          <a:p>
            <a:fld id="{92978B7E-5EBE-134C-B481-E4E8CA36F800}" type="slidenum">
              <a:rPr lang="en-US" smtClean="0"/>
              <a:pPr/>
              <a:t>‹#›</a:t>
            </a:fld>
            <a:endParaRPr lang="en-US" dirty="0"/>
          </a:p>
        </p:txBody>
      </p:sp>
      <p:sp>
        <p:nvSpPr>
          <p:cNvPr id="10" name="Text Placeholder 6"/>
          <p:cNvSpPr>
            <a:spLocks noGrp="1"/>
          </p:cNvSpPr>
          <p:nvPr>
            <p:ph type="body" sz="quarter" idx="16" hasCustomPrompt="1"/>
          </p:nvPr>
        </p:nvSpPr>
        <p:spPr>
          <a:xfrm>
            <a:off x="3248358" y="5218128"/>
            <a:ext cx="5507507" cy="171015"/>
          </a:xfrm>
          <a:prstGeom prst="rect">
            <a:avLst/>
          </a:prstGeom>
        </p:spPr>
        <p:txBody>
          <a:bodyPr lIns="73244" tIns="36623" rIns="73244" bIns="36623" anchor="ctr">
            <a:noAutofit/>
          </a:bodyPr>
          <a:lstStyle>
            <a:lvl1pPr marL="0" indent="0">
              <a:lnSpc>
                <a:spcPct val="100000"/>
              </a:lnSpc>
              <a:spcBef>
                <a:spcPts val="0"/>
              </a:spcBef>
              <a:spcAft>
                <a:spcPts val="0"/>
              </a:spcAft>
              <a:buFontTx/>
              <a:buNone/>
              <a:defRPr sz="800" baseline="0">
                <a:solidFill>
                  <a:schemeClr val="bg2"/>
                </a:solidFill>
              </a:defRPr>
            </a:lvl1pPr>
            <a:lvl2pPr marL="183112" indent="0">
              <a:buFontTx/>
              <a:buNone/>
              <a:defRPr sz="600">
                <a:solidFill>
                  <a:schemeClr val="bg2"/>
                </a:solidFill>
              </a:defRPr>
            </a:lvl2pPr>
            <a:lvl3pPr marL="366224" indent="0">
              <a:buFontTx/>
              <a:buNone/>
              <a:defRPr sz="600">
                <a:solidFill>
                  <a:schemeClr val="bg2"/>
                </a:solidFill>
              </a:defRPr>
            </a:lvl3pPr>
            <a:lvl4pPr marL="549336" indent="0">
              <a:buFontTx/>
              <a:buNone/>
              <a:defRPr sz="600">
                <a:solidFill>
                  <a:schemeClr val="bg2"/>
                </a:solidFill>
              </a:defRPr>
            </a:lvl4pPr>
            <a:lvl5pPr>
              <a:buFontTx/>
              <a:buNone/>
              <a:defRPr sz="600">
                <a:solidFill>
                  <a:schemeClr val="bg2"/>
                </a:solidFill>
              </a:defRPr>
            </a:lvl5pPr>
          </a:lstStyle>
          <a:p>
            <a:pPr lvl="0"/>
            <a:r>
              <a:rPr lang="en-US"/>
              <a:t>Click to insert source information</a:t>
            </a:r>
          </a:p>
        </p:txBody>
      </p:sp>
      <p:sp>
        <p:nvSpPr>
          <p:cNvPr id="11" name="Footer Placeholder 4"/>
          <p:cNvSpPr>
            <a:spLocks noGrp="1"/>
          </p:cNvSpPr>
          <p:nvPr>
            <p:ph type="ftr" sz="quarter" idx="3"/>
          </p:nvPr>
        </p:nvSpPr>
        <p:spPr>
          <a:xfrm>
            <a:off x="211138" y="5202487"/>
            <a:ext cx="3037220" cy="200025"/>
          </a:xfrm>
          <a:prstGeom prst="rect">
            <a:avLst/>
          </a:prstGeom>
        </p:spPr>
        <p:txBody>
          <a:bodyPr vert="horz" wrap="square" lIns="73244" tIns="36623" rIns="73244" bIns="36623" rtlCol="0" anchor="b">
            <a:noAutofit/>
          </a:bodyPr>
          <a:lstStyle>
            <a:lvl1pPr>
              <a:defRPr lang="en-US" sz="800">
                <a:solidFill>
                  <a:schemeClr val="bg1">
                    <a:lumMod val="75000"/>
                  </a:schemeClr>
                </a:solidFill>
              </a:defRPr>
            </a:lvl1pPr>
          </a:lstStyle>
          <a:p>
            <a:pPr>
              <a:defRPr/>
            </a:pPr>
            <a:r>
              <a:rPr lang="en-US"/>
              <a:t>© 2019 NetApp, Inc. All rights reserved. </a:t>
            </a:r>
            <a:endParaRPr dirty="0"/>
          </a:p>
        </p:txBody>
      </p:sp>
    </p:spTree>
    <p:extLst>
      <p:ext uri="{BB962C8B-B14F-4D97-AF65-F5344CB8AC3E}">
        <p14:creationId xmlns:p14="http://schemas.microsoft.com/office/powerpoint/2010/main" val="48126053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showMasterPhAnim="0" preserve="1" userDrawn="1">
  <p:cSld name="Content Quad">
    <p:spTree>
      <p:nvGrpSpPr>
        <p:cNvPr id="1" name=""/>
        <p:cNvGrpSpPr/>
        <p:nvPr/>
      </p:nvGrpSpPr>
      <p:grpSpPr>
        <a:xfrm>
          <a:off x="0" y="0"/>
          <a:ext cx="0" cy="0"/>
          <a:chOff x="0" y="0"/>
          <a:chExt cx="0" cy="0"/>
        </a:xfrm>
      </p:grpSpPr>
      <p:sp>
        <p:nvSpPr>
          <p:cNvPr id="9" name="Rectangle 8"/>
          <p:cNvSpPr/>
          <p:nvPr userDrawn="1"/>
        </p:nvSpPr>
        <p:spPr>
          <a:xfrm>
            <a:off x="0" y="0"/>
            <a:ext cx="9756775" cy="185738"/>
          </a:xfrm>
          <a:prstGeom prst="rect">
            <a:avLst/>
          </a:prstGeom>
          <a:solidFill>
            <a:schemeClr val="accent2"/>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95000"/>
              </a:lnSpc>
              <a:defRPr/>
            </a:pPr>
            <a:endParaRPr lang="en-US" dirty="0"/>
          </a:p>
        </p:txBody>
      </p:sp>
      <p:sp>
        <p:nvSpPr>
          <p:cNvPr id="79" name="Content Placeholder 39"/>
          <p:cNvSpPr>
            <a:spLocks noGrp="1"/>
          </p:cNvSpPr>
          <p:nvPr>
            <p:ph sz="quarter" idx="15"/>
          </p:nvPr>
        </p:nvSpPr>
        <p:spPr bwMode="gray">
          <a:xfrm>
            <a:off x="210494" y="1295679"/>
            <a:ext cx="4458291" cy="1673412"/>
          </a:xfrm>
          <a:prstGeom prst="rect">
            <a:avLst/>
          </a:prstGeom>
        </p:spPr>
        <p:txBody>
          <a:bodyPr>
            <a:noAutofit/>
          </a:bodyPr>
          <a:lstStyle>
            <a:lvl1pPr>
              <a:defRPr sz="20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0" name="Content Placeholder 3"/>
          <p:cNvSpPr>
            <a:spLocks noGrp="1"/>
          </p:cNvSpPr>
          <p:nvPr>
            <p:ph sz="quarter" idx="14"/>
          </p:nvPr>
        </p:nvSpPr>
        <p:spPr>
          <a:xfrm>
            <a:off x="4995438" y="1295781"/>
            <a:ext cx="4459022" cy="1673363"/>
          </a:xfrm>
          <a:prstGeom prst="rect">
            <a:avLst/>
          </a:prstGeom>
        </p:spPr>
        <p:txBody>
          <a:bodyPr>
            <a:noAutofit/>
          </a:bodyPr>
          <a:lstStyle>
            <a:lvl1pPr>
              <a:defRPr sz="20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1" name="Content Placeholder 39"/>
          <p:cNvSpPr>
            <a:spLocks noGrp="1"/>
          </p:cNvSpPr>
          <p:nvPr>
            <p:ph sz="quarter" idx="20"/>
          </p:nvPr>
        </p:nvSpPr>
        <p:spPr bwMode="gray">
          <a:xfrm>
            <a:off x="210494" y="3270632"/>
            <a:ext cx="4458291" cy="1673412"/>
          </a:xfrm>
          <a:prstGeom prst="rect">
            <a:avLst/>
          </a:prstGeom>
        </p:spPr>
        <p:txBody>
          <a:bodyPr>
            <a:noAutofit/>
          </a:bodyPr>
          <a:lstStyle>
            <a:lvl1pPr>
              <a:defRPr sz="20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2" name="Content Placeholder 3"/>
          <p:cNvSpPr>
            <a:spLocks noGrp="1"/>
          </p:cNvSpPr>
          <p:nvPr>
            <p:ph sz="quarter" idx="21"/>
          </p:nvPr>
        </p:nvSpPr>
        <p:spPr>
          <a:xfrm>
            <a:off x="4995438" y="3270735"/>
            <a:ext cx="4459022" cy="1673363"/>
          </a:xfrm>
          <a:prstGeom prst="rect">
            <a:avLst/>
          </a:prstGeom>
        </p:spPr>
        <p:txBody>
          <a:bodyPr>
            <a:noAutofit/>
          </a:bodyPr>
          <a:lstStyle>
            <a:lvl1pPr>
              <a:defRPr sz="20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itle 1"/>
          <p:cNvSpPr>
            <a:spLocks noGrp="1"/>
          </p:cNvSpPr>
          <p:nvPr>
            <p:ph type="title"/>
          </p:nvPr>
        </p:nvSpPr>
        <p:spPr>
          <a:xfrm>
            <a:off x="214649" y="319853"/>
            <a:ext cx="9332791" cy="723836"/>
          </a:xfrm>
        </p:spPr>
        <p:txBody>
          <a:bodyPr>
            <a:noAutofit/>
          </a:bodyPr>
          <a:lstStyle/>
          <a:p>
            <a:r>
              <a:rPr lang="en-US"/>
              <a:t>Click to edit Master title style</a:t>
            </a:r>
          </a:p>
        </p:txBody>
      </p:sp>
      <p:sp>
        <p:nvSpPr>
          <p:cNvPr id="13" name="Text Placeholder 2"/>
          <p:cNvSpPr>
            <a:spLocks noGrp="1"/>
          </p:cNvSpPr>
          <p:nvPr>
            <p:ph type="body" idx="10"/>
          </p:nvPr>
        </p:nvSpPr>
        <p:spPr bwMode="gray">
          <a:xfrm>
            <a:off x="215870" y="1025232"/>
            <a:ext cx="9328179" cy="184514"/>
          </a:xfrm>
        </p:spPr>
        <p:txBody>
          <a:bodyPr tIns="0" bIns="0">
            <a:noAutofit/>
          </a:bodyPr>
          <a:lstStyle>
            <a:lvl1pPr marL="0" indent="0">
              <a:lnSpc>
                <a:spcPct val="100000"/>
              </a:lnSpc>
              <a:spcBef>
                <a:spcPts val="0"/>
              </a:spcBef>
              <a:spcAft>
                <a:spcPts val="0"/>
              </a:spcAft>
              <a:buNone/>
              <a:defRPr sz="1400" b="0">
                <a:solidFill>
                  <a:schemeClr val="accent1"/>
                </a:solidFill>
              </a:defRPr>
            </a:lvl1pPr>
            <a:lvl2pPr marL="366224" indent="0">
              <a:buNone/>
              <a:defRPr sz="1600" b="1"/>
            </a:lvl2pPr>
            <a:lvl3pPr marL="732447" indent="0">
              <a:buNone/>
              <a:defRPr sz="1500" b="1"/>
            </a:lvl3pPr>
            <a:lvl4pPr marL="1098669" indent="0">
              <a:buNone/>
              <a:defRPr sz="1300" b="1"/>
            </a:lvl4pPr>
            <a:lvl5pPr marL="1464893" indent="0">
              <a:buNone/>
              <a:defRPr sz="1300" b="1"/>
            </a:lvl5pPr>
            <a:lvl6pPr marL="1831117" indent="0">
              <a:buNone/>
              <a:defRPr sz="1300" b="1"/>
            </a:lvl6pPr>
            <a:lvl7pPr marL="2197340" indent="0">
              <a:buNone/>
              <a:defRPr sz="1300" b="1"/>
            </a:lvl7pPr>
            <a:lvl8pPr marL="2563563" indent="0">
              <a:buNone/>
              <a:defRPr sz="1300" b="1"/>
            </a:lvl8pPr>
            <a:lvl9pPr marL="2929787" indent="0">
              <a:buNone/>
              <a:defRPr sz="1300" b="1"/>
            </a:lvl9pPr>
          </a:lstStyle>
          <a:p>
            <a:pPr lvl="0"/>
            <a:r>
              <a:rPr lang="en-US"/>
              <a:t>Click to edit Master text styles</a:t>
            </a:r>
          </a:p>
        </p:txBody>
      </p:sp>
      <p:sp>
        <p:nvSpPr>
          <p:cNvPr id="12" name="Slide Number Placeholder 1"/>
          <p:cNvSpPr>
            <a:spLocks noGrp="1"/>
          </p:cNvSpPr>
          <p:nvPr>
            <p:ph type="sldNum" sz="quarter" idx="4"/>
          </p:nvPr>
        </p:nvSpPr>
        <p:spPr>
          <a:xfrm>
            <a:off x="8889543" y="5218128"/>
            <a:ext cx="671050" cy="171015"/>
          </a:xfrm>
          <a:prstGeom prst="rect">
            <a:avLst/>
          </a:prstGeom>
        </p:spPr>
        <p:txBody>
          <a:bodyPr vert="horz" lIns="91440" tIns="45720" rIns="91440" bIns="45720" rtlCol="0" anchor="ctr"/>
          <a:lstStyle>
            <a:lvl1pPr algn="r">
              <a:defRPr sz="1200">
                <a:solidFill>
                  <a:schemeClr val="tx1">
                    <a:tint val="75000"/>
                  </a:schemeClr>
                </a:solidFill>
              </a:defRPr>
            </a:lvl1pPr>
          </a:lstStyle>
          <a:p>
            <a:fld id="{92978B7E-5EBE-134C-B481-E4E8CA36F800}" type="slidenum">
              <a:rPr lang="en-US" smtClean="0"/>
              <a:pPr/>
              <a:t>‹#›</a:t>
            </a:fld>
            <a:endParaRPr lang="en-US" dirty="0"/>
          </a:p>
        </p:txBody>
      </p:sp>
      <p:sp>
        <p:nvSpPr>
          <p:cNvPr id="11" name="Text Placeholder 6"/>
          <p:cNvSpPr>
            <a:spLocks noGrp="1"/>
          </p:cNvSpPr>
          <p:nvPr>
            <p:ph type="body" sz="quarter" idx="16" hasCustomPrompt="1"/>
          </p:nvPr>
        </p:nvSpPr>
        <p:spPr>
          <a:xfrm>
            <a:off x="3248358" y="5218128"/>
            <a:ext cx="5507507" cy="171015"/>
          </a:xfrm>
          <a:prstGeom prst="rect">
            <a:avLst/>
          </a:prstGeom>
        </p:spPr>
        <p:txBody>
          <a:bodyPr lIns="73244" tIns="36623" rIns="73244" bIns="36623" anchor="ctr">
            <a:noAutofit/>
          </a:bodyPr>
          <a:lstStyle>
            <a:lvl1pPr marL="0" indent="0">
              <a:lnSpc>
                <a:spcPct val="100000"/>
              </a:lnSpc>
              <a:spcBef>
                <a:spcPts val="0"/>
              </a:spcBef>
              <a:spcAft>
                <a:spcPts val="0"/>
              </a:spcAft>
              <a:buFontTx/>
              <a:buNone/>
              <a:defRPr sz="800" baseline="0">
                <a:solidFill>
                  <a:schemeClr val="bg2"/>
                </a:solidFill>
              </a:defRPr>
            </a:lvl1pPr>
            <a:lvl2pPr marL="183112" indent="0">
              <a:buFontTx/>
              <a:buNone/>
              <a:defRPr sz="600">
                <a:solidFill>
                  <a:schemeClr val="bg2"/>
                </a:solidFill>
              </a:defRPr>
            </a:lvl2pPr>
            <a:lvl3pPr marL="366224" indent="0">
              <a:buFontTx/>
              <a:buNone/>
              <a:defRPr sz="600">
                <a:solidFill>
                  <a:schemeClr val="bg2"/>
                </a:solidFill>
              </a:defRPr>
            </a:lvl3pPr>
            <a:lvl4pPr marL="549336" indent="0">
              <a:buFontTx/>
              <a:buNone/>
              <a:defRPr sz="600">
                <a:solidFill>
                  <a:schemeClr val="bg2"/>
                </a:solidFill>
              </a:defRPr>
            </a:lvl4pPr>
            <a:lvl5pPr>
              <a:buFontTx/>
              <a:buNone/>
              <a:defRPr sz="600">
                <a:solidFill>
                  <a:schemeClr val="bg2"/>
                </a:solidFill>
              </a:defRPr>
            </a:lvl5pPr>
          </a:lstStyle>
          <a:p>
            <a:pPr lvl="0"/>
            <a:r>
              <a:rPr lang="en-US"/>
              <a:t>Click to insert source information</a:t>
            </a:r>
          </a:p>
        </p:txBody>
      </p:sp>
      <p:sp>
        <p:nvSpPr>
          <p:cNvPr id="15" name="Footer Placeholder 4"/>
          <p:cNvSpPr>
            <a:spLocks noGrp="1"/>
          </p:cNvSpPr>
          <p:nvPr>
            <p:ph type="ftr" sz="quarter" idx="3"/>
          </p:nvPr>
        </p:nvSpPr>
        <p:spPr>
          <a:xfrm>
            <a:off x="211138" y="5202487"/>
            <a:ext cx="3037220" cy="200025"/>
          </a:xfrm>
          <a:prstGeom prst="rect">
            <a:avLst/>
          </a:prstGeom>
        </p:spPr>
        <p:txBody>
          <a:bodyPr vert="horz" wrap="square" lIns="73244" tIns="36623" rIns="73244" bIns="36623" rtlCol="0" anchor="b">
            <a:noAutofit/>
          </a:bodyPr>
          <a:lstStyle>
            <a:lvl1pPr>
              <a:defRPr lang="en-US" sz="800">
                <a:solidFill>
                  <a:schemeClr val="bg1">
                    <a:lumMod val="75000"/>
                  </a:schemeClr>
                </a:solidFill>
              </a:defRPr>
            </a:lvl1pPr>
          </a:lstStyle>
          <a:p>
            <a:pPr>
              <a:defRPr/>
            </a:pPr>
            <a:r>
              <a:rPr lang="en-US"/>
              <a:t>© 2019 NetApp, Inc. All rights reserved. </a:t>
            </a:r>
            <a:endParaRPr dirty="0"/>
          </a:p>
        </p:txBody>
      </p:sp>
    </p:spTree>
    <p:extLst>
      <p:ext uri="{BB962C8B-B14F-4D97-AF65-F5344CB8AC3E}">
        <p14:creationId xmlns:p14="http://schemas.microsoft.com/office/powerpoint/2010/main" val="242783717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showMasterPhAnim="0" preserve="1" userDrawn="1">
  <p:cSld name="Title Only">
    <p:spTree>
      <p:nvGrpSpPr>
        <p:cNvPr id="1" name=""/>
        <p:cNvGrpSpPr/>
        <p:nvPr/>
      </p:nvGrpSpPr>
      <p:grpSpPr>
        <a:xfrm>
          <a:off x="0" y="0"/>
          <a:ext cx="0" cy="0"/>
          <a:chOff x="0" y="0"/>
          <a:chExt cx="0" cy="0"/>
        </a:xfrm>
      </p:grpSpPr>
      <p:sp>
        <p:nvSpPr>
          <p:cNvPr id="4" name="Rectangle 3"/>
          <p:cNvSpPr/>
          <p:nvPr userDrawn="1"/>
        </p:nvSpPr>
        <p:spPr>
          <a:xfrm>
            <a:off x="0" y="0"/>
            <a:ext cx="9756775" cy="185738"/>
          </a:xfrm>
          <a:prstGeom prst="rect">
            <a:avLst/>
          </a:prstGeom>
          <a:solidFill>
            <a:schemeClr val="accent2"/>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95000"/>
              </a:lnSpc>
              <a:defRPr/>
            </a:pPr>
            <a:endParaRPr lang="en-US" dirty="0"/>
          </a:p>
        </p:txBody>
      </p:sp>
      <p:sp>
        <p:nvSpPr>
          <p:cNvPr id="6" name="Title 1"/>
          <p:cNvSpPr>
            <a:spLocks noGrp="1"/>
          </p:cNvSpPr>
          <p:nvPr>
            <p:ph type="title"/>
          </p:nvPr>
        </p:nvSpPr>
        <p:spPr>
          <a:xfrm>
            <a:off x="214649" y="319853"/>
            <a:ext cx="9332791" cy="723836"/>
          </a:xfrm>
        </p:spPr>
        <p:txBody>
          <a:bodyPr>
            <a:noAutofit/>
          </a:bodyPr>
          <a:lstStyle/>
          <a:p>
            <a:r>
              <a:rPr lang="en-US"/>
              <a:t>Click to edit Master title style</a:t>
            </a:r>
          </a:p>
        </p:txBody>
      </p:sp>
      <p:sp>
        <p:nvSpPr>
          <p:cNvPr id="9" name="Text Placeholder 2"/>
          <p:cNvSpPr>
            <a:spLocks noGrp="1"/>
          </p:cNvSpPr>
          <p:nvPr>
            <p:ph type="body" idx="10"/>
          </p:nvPr>
        </p:nvSpPr>
        <p:spPr bwMode="gray">
          <a:xfrm>
            <a:off x="215870" y="1025232"/>
            <a:ext cx="9328179" cy="184514"/>
          </a:xfrm>
        </p:spPr>
        <p:txBody>
          <a:bodyPr tIns="0" bIns="0">
            <a:noAutofit/>
          </a:bodyPr>
          <a:lstStyle>
            <a:lvl1pPr marL="0" indent="0">
              <a:lnSpc>
                <a:spcPct val="100000"/>
              </a:lnSpc>
              <a:spcBef>
                <a:spcPts val="0"/>
              </a:spcBef>
              <a:spcAft>
                <a:spcPts val="0"/>
              </a:spcAft>
              <a:buNone/>
              <a:defRPr sz="1400" b="0">
                <a:solidFill>
                  <a:schemeClr val="accent1"/>
                </a:solidFill>
              </a:defRPr>
            </a:lvl1pPr>
            <a:lvl2pPr marL="366224" indent="0">
              <a:buNone/>
              <a:defRPr sz="1600" b="1"/>
            </a:lvl2pPr>
            <a:lvl3pPr marL="732447" indent="0">
              <a:buNone/>
              <a:defRPr sz="1500" b="1"/>
            </a:lvl3pPr>
            <a:lvl4pPr marL="1098669" indent="0">
              <a:buNone/>
              <a:defRPr sz="1300" b="1"/>
            </a:lvl4pPr>
            <a:lvl5pPr marL="1464893" indent="0">
              <a:buNone/>
              <a:defRPr sz="1300" b="1"/>
            </a:lvl5pPr>
            <a:lvl6pPr marL="1831117" indent="0">
              <a:buNone/>
              <a:defRPr sz="1300" b="1"/>
            </a:lvl6pPr>
            <a:lvl7pPr marL="2197340" indent="0">
              <a:buNone/>
              <a:defRPr sz="1300" b="1"/>
            </a:lvl7pPr>
            <a:lvl8pPr marL="2563563" indent="0">
              <a:buNone/>
              <a:defRPr sz="1300" b="1"/>
            </a:lvl8pPr>
            <a:lvl9pPr marL="2929787" indent="0">
              <a:buNone/>
              <a:defRPr sz="1300" b="1"/>
            </a:lvl9pPr>
          </a:lstStyle>
          <a:p>
            <a:pPr lvl="0"/>
            <a:r>
              <a:rPr lang="en-US"/>
              <a:t>Click to edit Master text styles</a:t>
            </a:r>
          </a:p>
        </p:txBody>
      </p:sp>
      <p:sp>
        <p:nvSpPr>
          <p:cNvPr id="7" name="Slide Number Placeholder 1"/>
          <p:cNvSpPr>
            <a:spLocks noGrp="1"/>
          </p:cNvSpPr>
          <p:nvPr>
            <p:ph type="sldNum" sz="quarter" idx="4"/>
          </p:nvPr>
        </p:nvSpPr>
        <p:spPr>
          <a:xfrm>
            <a:off x="8889543" y="5218128"/>
            <a:ext cx="671050" cy="171015"/>
          </a:xfrm>
          <a:prstGeom prst="rect">
            <a:avLst/>
          </a:prstGeom>
        </p:spPr>
        <p:txBody>
          <a:bodyPr vert="horz" lIns="91440" tIns="45720" rIns="91440" bIns="45720" rtlCol="0" anchor="ctr"/>
          <a:lstStyle>
            <a:lvl1pPr algn="r">
              <a:defRPr sz="1200">
                <a:solidFill>
                  <a:schemeClr val="tx1">
                    <a:tint val="75000"/>
                  </a:schemeClr>
                </a:solidFill>
              </a:defRPr>
            </a:lvl1pPr>
          </a:lstStyle>
          <a:p>
            <a:fld id="{92978B7E-5EBE-134C-B481-E4E8CA36F800}" type="slidenum">
              <a:rPr lang="en-US" smtClean="0"/>
              <a:pPr/>
              <a:t>‹#›</a:t>
            </a:fld>
            <a:endParaRPr lang="en-US" dirty="0"/>
          </a:p>
        </p:txBody>
      </p:sp>
      <p:sp>
        <p:nvSpPr>
          <p:cNvPr id="10" name="Text Placeholder 6"/>
          <p:cNvSpPr>
            <a:spLocks noGrp="1"/>
          </p:cNvSpPr>
          <p:nvPr>
            <p:ph type="body" sz="quarter" idx="16" hasCustomPrompt="1"/>
          </p:nvPr>
        </p:nvSpPr>
        <p:spPr>
          <a:xfrm>
            <a:off x="3248358" y="5218128"/>
            <a:ext cx="5507507" cy="171015"/>
          </a:xfrm>
          <a:prstGeom prst="rect">
            <a:avLst/>
          </a:prstGeom>
        </p:spPr>
        <p:txBody>
          <a:bodyPr lIns="73244" tIns="36623" rIns="73244" bIns="36623" anchor="ctr">
            <a:noAutofit/>
          </a:bodyPr>
          <a:lstStyle>
            <a:lvl1pPr marL="0" indent="0">
              <a:lnSpc>
                <a:spcPct val="100000"/>
              </a:lnSpc>
              <a:spcBef>
                <a:spcPts val="0"/>
              </a:spcBef>
              <a:spcAft>
                <a:spcPts val="0"/>
              </a:spcAft>
              <a:buFontTx/>
              <a:buNone/>
              <a:defRPr sz="800" baseline="0">
                <a:solidFill>
                  <a:schemeClr val="bg2"/>
                </a:solidFill>
              </a:defRPr>
            </a:lvl1pPr>
            <a:lvl2pPr marL="183112" indent="0">
              <a:buFontTx/>
              <a:buNone/>
              <a:defRPr sz="600">
                <a:solidFill>
                  <a:schemeClr val="bg2"/>
                </a:solidFill>
              </a:defRPr>
            </a:lvl2pPr>
            <a:lvl3pPr marL="366224" indent="0">
              <a:buFontTx/>
              <a:buNone/>
              <a:defRPr sz="600">
                <a:solidFill>
                  <a:schemeClr val="bg2"/>
                </a:solidFill>
              </a:defRPr>
            </a:lvl3pPr>
            <a:lvl4pPr marL="549336" indent="0">
              <a:buFontTx/>
              <a:buNone/>
              <a:defRPr sz="600">
                <a:solidFill>
                  <a:schemeClr val="bg2"/>
                </a:solidFill>
              </a:defRPr>
            </a:lvl4pPr>
            <a:lvl5pPr>
              <a:buFontTx/>
              <a:buNone/>
              <a:defRPr sz="600">
                <a:solidFill>
                  <a:schemeClr val="bg2"/>
                </a:solidFill>
              </a:defRPr>
            </a:lvl5pPr>
          </a:lstStyle>
          <a:p>
            <a:pPr lvl="0"/>
            <a:r>
              <a:rPr lang="en-US"/>
              <a:t>Click to insert source information</a:t>
            </a:r>
          </a:p>
        </p:txBody>
      </p:sp>
      <p:sp>
        <p:nvSpPr>
          <p:cNvPr id="11" name="Footer Placeholder 4"/>
          <p:cNvSpPr>
            <a:spLocks noGrp="1"/>
          </p:cNvSpPr>
          <p:nvPr>
            <p:ph type="ftr" sz="quarter" idx="3"/>
          </p:nvPr>
        </p:nvSpPr>
        <p:spPr>
          <a:xfrm>
            <a:off x="211138" y="5202487"/>
            <a:ext cx="3037220" cy="200025"/>
          </a:xfrm>
          <a:prstGeom prst="rect">
            <a:avLst/>
          </a:prstGeom>
        </p:spPr>
        <p:txBody>
          <a:bodyPr vert="horz" wrap="square" lIns="73244" tIns="36623" rIns="73244" bIns="36623" rtlCol="0" anchor="b">
            <a:noAutofit/>
          </a:bodyPr>
          <a:lstStyle>
            <a:lvl1pPr>
              <a:defRPr lang="en-US" sz="800">
                <a:solidFill>
                  <a:schemeClr val="bg1">
                    <a:lumMod val="75000"/>
                  </a:schemeClr>
                </a:solidFill>
              </a:defRPr>
            </a:lvl1pPr>
          </a:lstStyle>
          <a:p>
            <a:pPr>
              <a:defRPr/>
            </a:pPr>
            <a:r>
              <a:rPr lang="en-US"/>
              <a:t>© 2019 NetApp, Inc. All rights reserved. </a:t>
            </a:r>
            <a:endParaRPr dirty="0"/>
          </a:p>
        </p:txBody>
      </p:sp>
    </p:spTree>
    <p:extLst>
      <p:ext uri="{BB962C8B-B14F-4D97-AF65-F5344CB8AC3E}">
        <p14:creationId xmlns:p14="http://schemas.microsoft.com/office/powerpoint/2010/main" val="31693333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showMasterPhAnim="0" preserve="1" userDrawn="1">
  <p:cSld name="Welcome">
    <p:spTree>
      <p:nvGrpSpPr>
        <p:cNvPr id="1" name=""/>
        <p:cNvGrpSpPr/>
        <p:nvPr/>
      </p:nvGrpSpPr>
      <p:grpSpPr>
        <a:xfrm>
          <a:off x="0" y="0"/>
          <a:ext cx="0" cy="0"/>
          <a:chOff x="0" y="0"/>
          <a:chExt cx="0" cy="0"/>
        </a:xfrm>
      </p:grpSpPr>
      <p:sp>
        <p:nvSpPr>
          <p:cNvPr id="3" name="Rectangle 2"/>
          <p:cNvSpPr/>
          <p:nvPr userDrawn="1"/>
        </p:nvSpPr>
        <p:spPr>
          <a:xfrm rot="5400000">
            <a:off x="-1866901" y="1858963"/>
            <a:ext cx="5486401" cy="1752600"/>
          </a:xfrm>
          <a:prstGeom prst="rect">
            <a:avLst/>
          </a:prstGeom>
          <a:solidFill>
            <a:schemeClr val="accent2"/>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95000"/>
              </a:lnSpc>
              <a:defRPr/>
            </a:pPr>
            <a:endParaRPr lang="en-US" dirty="0"/>
          </a:p>
        </p:txBody>
      </p:sp>
      <p:pic>
        <p:nvPicPr>
          <p:cNvPr id="4" name="Picture 3" descr="photo-sq3.jpg"/>
          <p:cNvPicPr>
            <a:picLocks noChangeAspect="1"/>
          </p:cNvPicPr>
          <p:nvPr userDrawn="1"/>
        </p:nvPicPr>
        <p:blipFill>
          <a:blip r:embed="rId2" cstate="print">
            <a:extLst>
              <a:ext uri="{28A0092B-C50C-407E-A947-70E740481C1C}">
                <a14:useLocalDpi xmlns:a14="http://schemas.microsoft.com/office/drawing/2010/main"/>
              </a:ext>
            </a:extLst>
          </a:blip>
          <a:srcRect/>
          <a:stretch>
            <a:fillRect/>
          </a:stretch>
        </p:blipFill>
        <p:spPr bwMode="auto">
          <a:xfrm>
            <a:off x="0" y="3746500"/>
            <a:ext cx="1752600"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descr="shutterstock_247522573.jpg"/>
          <p:cNvPicPr>
            <a:picLocks noChangeAspect="1"/>
          </p:cNvPicPr>
          <p:nvPr userDrawn="1"/>
        </p:nvPicPr>
        <p:blipFill>
          <a:blip r:embed="rId3" cstate="print">
            <a:extLst>
              <a:ext uri="{28A0092B-C50C-407E-A947-70E740481C1C}">
                <a14:useLocalDpi xmlns:a14="http://schemas.microsoft.com/office/drawing/2010/main"/>
              </a:ext>
            </a:extLst>
          </a:blip>
          <a:srcRect/>
          <a:stretch>
            <a:fillRect/>
          </a:stretch>
        </p:blipFill>
        <p:spPr bwMode="auto">
          <a:xfrm>
            <a:off x="0" y="0"/>
            <a:ext cx="1752600"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itle 1"/>
          <p:cNvSpPr txBox="1">
            <a:spLocks/>
          </p:cNvSpPr>
          <p:nvPr userDrawn="1"/>
        </p:nvSpPr>
        <p:spPr bwMode="gray">
          <a:xfrm>
            <a:off x="48127" y="2822575"/>
            <a:ext cx="1625600" cy="800100"/>
          </a:xfrm>
          <a:prstGeom prst="rect">
            <a:avLst/>
          </a:prstGeom>
        </p:spPr>
        <p:txBody>
          <a:bodyPr lIns="73244" tIns="36623" rIns="73244" bIns="36623" anchor="b"/>
          <a:lstStyle>
            <a:lvl1pPr algn="l" defTabSz="732447" rtl="0" eaLnBrk="1" latinLnBrk="0" hangingPunct="1">
              <a:lnSpc>
                <a:spcPct val="95000"/>
              </a:lnSpc>
              <a:spcBef>
                <a:spcPct val="0"/>
              </a:spcBef>
              <a:buNone/>
              <a:defRPr sz="2800" b="0" kern="1200" baseline="0">
                <a:solidFill>
                  <a:schemeClr val="bg1"/>
                </a:solidFill>
                <a:latin typeface="+mj-lt"/>
                <a:ea typeface="+mj-ea"/>
                <a:cs typeface="+mj-cs"/>
              </a:defRPr>
            </a:lvl1pPr>
          </a:lstStyle>
          <a:p>
            <a:pPr algn="ctr">
              <a:defRPr/>
            </a:pPr>
            <a:r>
              <a:rPr lang="en-US" sz="2400" spc="10" dirty="0"/>
              <a:t>Welcome</a:t>
            </a:r>
          </a:p>
        </p:txBody>
      </p:sp>
      <p:sp>
        <p:nvSpPr>
          <p:cNvPr id="8" name="Slide Number Placeholder 1"/>
          <p:cNvSpPr>
            <a:spLocks noGrp="1"/>
          </p:cNvSpPr>
          <p:nvPr>
            <p:ph type="sldNum" sz="quarter" idx="4"/>
          </p:nvPr>
        </p:nvSpPr>
        <p:spPr>
          <a:xfrm>
            <a:off x="8889543" y="5189118"/>
            <a:ext cx="671050" cy="200025"/>
          </a:xfrm>
          <a:prstGeom prst="rect">
            <a:avLst/>
          </a:prstGeom>
        </p:spPr>
        <p:txBody>
          <a:bodyPr vert="horz" lIns="91440" tIns="45720" rIns="91440" bIns="45720" rtlCol="0" anchor="ctr"/>
          <a:lstStyle>
            <a:lvl1pPr algn="r">
              <a:defRPr sz="1200">
                <a:solidFill>
                  <a:schemeClr val="tx1">
                    <a:tint val="75000"/>
                  </a:schemeClr>
                </a:solidFill>
              </a:defRPr>
            </a:lvl1pPr>
          </a:lstStyle>
          <a:p>
            <a:fld id="{92978B7E-5EBE-134C-B481-E4E8CA36F800}" type="slidenum">
              <a:rPr lang="en-US" smtClean="0"/>
              <a:pPr/>
              <a:t>‹#›</a:t>
            </a:fld>
            <a:endParaRPr lang="en-US" dirty="0"/>
          </a:p>
        </p:txBody>
      </p:sp>
      <p:sp>
        <p:nvSpPr>
          <p:cNvPr id="10" name="Footer Placeholder 4"/>
          <p:cNvSpPr>
            <a:spLocks noGrp="1"/>
          </p:cNvSpPr>
          <p:nvPr>
            <p:ph type="ftr" sz="quarter" idx="3"/>
          </p:nvPr>
        </p:nvSpPr>
        <p:spPr>
          <a:xfrm>
            <a:off x="2090738" y="5202487"/>
            <a:ext cx="5014912" cy="200025"/>
          </a:xfrm>
          <a:prstGeom prst="rect">
            <a:avLst/>
          </a:prstGeom>
        </p:spPr>
        <p:txBody>
          <a:bodyPr vert="horz" wrap="square" lIns="73244" tIns="36623" rIns="73244" bIns="36623" rtlCol="0" anchor="b">
            <a:noAutofit/>
          </a:bodyPr>
          <a:lstStyle>
            <a:lvl1pPr>
              <a:defRPr lang="en-US" sz="800">
                <a:solidFill>
                  <a:schemeClr val="bg1">
                    <a:lumMod val="75000"/>
                  </a:schemeClr>
                </a:solidFill>
              </a:defRPr>
            </a:lvl1pPr>
          </a:lstStyle>
          <a:p>
            <a:pPr>
              <a:defRPr/>
            </a:pPr>
            <a:r>
              <a:rPr lang="en-US"/>
              <a:t>© 2019 NetApp, Inc. All rights reserved. </a:t>
            </a:r>
            <a:endParaRPr dirty="0"/>
          </a:p>
        </p:txBody>
      </p:sp>
      <p:sp>
        <p:nvSpPr>
          <p:cNvPr id="9" name="Title 1"/>
          <p:cNvSpPr>
            <a:spLocks noGrp="1"/>
          </p:cNvSpPr>
          <p:nvPr>
            <p:ph type="title"/>
          </p:nvPr>
        </p:nvSpPr>
        <p:spPr>
          <a:xfrm>
            <a:off x="2099798" y="319264"/>
            <a:ext cx="7273925" cy="723836"/>
          </a:xfrm>
          <a:prstGeom prst="rect">
            <a:avLst/>
          </a:prstGeom>
        </p:spPr>
        <p:txBody>
          <a:bodyPr/>
          <a:lstStyle>
            <a:lvl1pPr>
              <a:defRPr>
                <a:solidFill>
                  <a:schemeClr val="accent1"/>
                </a:solidFill>
              </a:defRPr>
            </a:lvl1pPr>
          </a:lstStyle>
          <a:p>
            <a:r>
              <a:rPr lang="en-US"/>
              <a:t>Click to edit Master title style</a:t>
            </a:r>
          </a:p>
        </p:txBody>
      </p:sp>
      <p:sp>
        <p:nvSpPr>
          <p:cNvPr id="11" name="Content Placeholder 2"/>
          <p:cNvSpPr>
            <a:spLocks noGrp="1"/>
          </p:cNvSpPr>
          <p:nvPr>
            <p:ph sz="quarter" idx="10"/>
          </p:nvPr>
        </p:nvSpPr>
        <p:spPr>
          <a:xfrm>
            <a:off x="2099798" y="1093899"/>
            <a:ext cx="7273925" cy="40354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8356169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Knowledge Check">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a:t>© 2019 NetApp, Inc. All rights reserved. </a:t>
            </a:r>
            <a:endParaRPr lang="en-US" dirty="0"/>
          </a:p>
        </p:txBody>
      </p:sp>
      <p:sp>
        <p:nvSpPr>
          <p:cNvPr id="4" name="Slide Number Placeholder 3"/>
          <p:cNvSpPr>
            <a:spLocks noGrp="1"/>
          </p:cNvSpPr>
          <p:nvPr>
            <p:ph type="sldNum" sz="quarter" idx="11"/>
          </p:nvPr>
        </p:nvSpPr>
        <p:spPr/>
        <p:txBody>
          <a:bodyPr/>
          <a:lstStyle/>
          <a:p>
            <a:fld id="{92978B7E-5EBE-134C-B481-E4E8CA36F800}" type="slidenum">
              <a:rPr lang="en-US" smtClean="0"/>
              <a:pPr/>
              <a:t>‹#›</a:t>
            </a:fld>
            <a:endParaRPr lang="en-US" dirty="0"/>
          </a:p>
        </p:txBody>
      </p:sp>
      <p:sp>
        <p:nvSpPr>
          <p:cNvPr id="5" name="Rectangle 4"/>
          <p:cNvSpPr/>
          <p:nvPr userDrawn="1"/>
        </p:nvSpPr>
        <p:spPr>
          <a:xfrm>
            <a:off x="0" y="0"/>
            <a:ext cx="9756775" cy="185738"/>
          </a:xfrm>
          <a:prstGeom prst="rect">
            <a:avLst/>
          </a:prstGeom>
          <a:solidFill>
            <a:schemeClr val="accent2"/>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95000"/>
              </a:lnSpc>
              <a:defRPr/>
            </a:pPr>
            <a:endParaRPr lang="en-US" dirty="0"/>
          </a:p>
        </p:txBody>
      </p:sp>
      <p:sp>
        <p:nvSpPr>
          <p:cNvPr id="6" name="Title 1"/>
          <p:cNvSpPr>
            <a:spLocks noGrp="1"/>
          </p:cNvSpPr>
          <p:nvPr>
            <p:ph type="title"/>
          </p:nvPr>
        </p:nvSpPr>
        <p:spPr>
          <a:xfrm>
            <a:off x="214650" y="319853"/>
            <a:ext cx="7998240" cy="723836"/>
          </a:xfrm>
        </p:spPr>
        <p:txBody>
          <a:bodyPr>
            <a:noAutofit/>
          </a:bodyPr>
          <a:lstStyle/>
          <a:p>
            <a:r>
              <a:rPr lang="en-US"/>
              <a:t>Click to edit Master title style</a:t>
            </a:r>
          </a:p>
        </p:txBody>
      </p:sp>
      <p:sp>
        <p:nvSpPr>
          <p:cNvPr id="7" name="Content Placeholder 3"/>
          <p:cNvSpPr>
            <a:spLocks noGrp="1"/>
          </p:cNvSpPr>
          <p:nvPr>
            <p:ph sz="quarter" idx="14"/>
          </p:nvPr>
        </p:nvSpPr>
        <p:spPr>
          <a:xfrm>
            <a:off x="210494" y="1288916"/>
            <a:ext cx="9329399" cy="3867284"/>
          </a:xfrm>
        </p:spPr>
        <p:txBody>
          <a:bodyPr>
            <a:noAutofit/>
          </a:bodyPr>
          <a:lstStyle>
            <a:lvl1pPr marL="338138" indent="-338138">
              <a:lnSpc>
                <a:spcPct val="100000"/>
              </a:lnSpc>
              <a:spcBef>
                <a:spcPts val="1000"/>
              </a:spcBef>
              <a:spcAft>
                <a:spcPts val="200"/>
              </a:spcAft>
              <a:buFont typeface="+mj-lt"/>
              <a:buAutoNum type="arabicPeriod"/>
              <a:defRPr sz="2000"/>
            </a:lvl1pPr>
            <a:lvl2pPr marL="681037" indent="-342900">
              <a:lnSpc>
                <a:spcPct val="100000"/>
              </a:lnSpc>
              <a:spcBef>
                <a:spcPts val="1000"/>
              </a:spcBef>
              <a:spcAft>
                <a:spcPts val="200"/>
              </a:spcAft>
              <a:buFont typeface="+mj-lt"/>
              <a:buAutoNum type="alphaLcPeriod"/>
              <a:defRPr sz="1800"/>
            </a:lvl2pPr>
            <a:lvl3pPr marL="548640" indent="-182880">
              <a:lnSpc>
                <a:spcPct val="100000"/>
              </a:lnSpc>
              <a:spcBef>
                <a:spcPts val="0"/>
              </a:spcBef>
              <a:spcAft>
                <a:spcPts val="200"/>
              </a:spcAft>
              <a:defRPr sz="1400"/>
            </a:lvl3pPr>
            <a:lvl4pPr marL="731520" indent="-182880">
              <a:lnSpc>
                <a:spcPct val="100000"/>
              </a:lnSpc>
              <a:spcBef>
                <a:spcPts val="0"/>
              </a:spcBef>
              <a:spcAft>
                <a:spcPts val="200"/>
              </a:spcAft>
              <a:defRPr sz="1400"/>
            </a:lvl4pPr>
            <a:lvl5pPr marL="914400" indent="-182880">
              <a:lnSpc>
                <a:spcPct val="100000"/>
              </a:lnSpc>
              <a:spcBef>
                <a:spcPts val="0"/>
              </a:spcBef>
              <a:spcAft>
                <a:spcPts val="200"/>
              </a:spcAft>
              <a:defRPr sz="1400"/>
            </a:lvl5pPr>
          </a:lstStyle>
          <a:p>
            <a:pPr lvl="0"/>
            <a:r>
              <a:rPr lang="en-US"/>
              <a:t>Click to edit Master text styles</a:t>
            </a:r>
          </a:p>
          <a:p>
            <a:pPr lvl="1"/>
            <a:r>
              <a:rPr lang="en-US"/>
              <a:t>Second level</a:t>
            </a:r>
          </a:p>
        </p:txBody>
      </p:sp>
      <p:sp>
        <p:nvSpPr>
          <p:cNvPr id="9" name="Slide Number Placeholder 1"/>
          <p:cNvSpPr txBox="1">
            <a:spLocks/>
          </p:cNvSpPr>
          <p:nvPr userDrawn="1"/>
        </p:nvSpPr>
        <p:spPr>
          <a:xfrm>
            <a:off x="8889543" y="5218128"/>
            <a:ext cx="671050" cy="17101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2978B7E-5EBE-134C-B481-E4E8CA36F800}" type="slidenum">
              <a:rPr lang="en-US" smtClean="0"/>
              <a:pPr/>
              <a:t>‹#›</a:t>
            </a:fld>
            <a:endParaRPr lang="en-US" dirty="0"/>
          </a:p>
        </p:txBody>
      </p:sp>
      <p:sp>
        <p:nvSpPr>
          <p:cNvPr id="11" name="Footer Placeholder 4"/>
          <p:cNvSpPr txBox="1">
            <a:spLocks/>
          </p:cNvSpPr>
          <p:nvPr userDrawn="1"/>
        </p:nvSpPr>
        <p:spPr>
          <a:xfrm>
            <a:off x="211138" y="5202487"/>
            <a:ext cx="3037220" cy="200025"/>
          </a:xfrm>
          <a:prstGeom prst="rect">
            <a:avLst/>
          </a:prstGeom>
        </p:spPr>
        <p:txBody>
          <a:bodyPr vert="horz" wrap="square" lIns="73244" tIns="36623" rIns="73244" bIns="36623" rtlCol="0" anchor="b">
            <a:noAutofit/>
          </a:bodyPr>
          <a:lstStyle>
            <a:defPPr>
              <a:defRPr lang="en-US"/>
            </a:defPPr>
            <a:lvl1pPr marL="0" algn="l" defTabSz="914400" rtl="0" eaLnBrk="1" latinLnBrk="0" hangingPunct="1">
              <a:defRPr lang="en-US" sz="800" kern="1200">
                <a:solidFill>
                  <a:schemeClr val="bg1">
                    <a:lumMod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dirty="0"/>
              <a:t>© 2016 NetApp, Inc. All rights reserved. </a:t>
            </a:r>
          </a:p>
        </p:txBody>
      </p:sp>
      <p:grpSp>
        <p:nvGrpSpPr>
          <p:cNvPr id="12" name="Group 11"/>
          <p:cNvGrpSpPr/>
          <p:nvPr userDrawn="1"/>
        </p:nvGrpSpPr>
        <p:grpSpPr>
          <a:xfrm>
            <a:off x="8310249" y="377396"/>
            <a:ext cx="1041399" cy="1041399"/>
            <a:chOff x="8310249" y="377396"/>
            <a:chExt cx="1041399" cy="1041399"/>
          </a:xfrm>
        </p:grpSpPr>
        <p:sp>
          <p:nvSpPr>
            <p:cNvPr id="13" name="Oval 12"/>
            <p:cNvSpPr/>
            <p:nvPr/>
          </p:nvSpPr>
          <p:spPr>
            <a:xfrm>
              <a:off x="8310249" y="377396"/>
              <a:ext cx="1041399" cy="1041399"/>
            </a:xfrm>
            <a:prstGeom prst="ellipse">
              <a:avLst/>
            </a:prstGeom>
            <a:solidFill>
              <a:schemeClr val="accent4"/>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a:p>
          </p:txBody>
        </p:sp>
        <p:pic>
          <p:nvPicPr>
            <p:cNvPr id="14" name="Picture 13"/>
            <p:cNvPicPr>
              <a:picLocks noChangeAspect="1"/>
            </p:cNvPicPr>
            <p:nvPr/>
          </p:nvPicPr>
          <p:blipFill>
            <a:blip r:embed="rId2" cstate="screen">
              <a:duotone>
                <a:schemeClr val="accent1">
                  <a:shade val="45000"/>
                  <a:satMod val="135000"/>
                </a:schemeClr>
                <a:prstClr val="white"/>
              </a:duotone>
              <a:extLst>
                <a:ext uri="{28A0092B-C50C-407E-A947-70E740481C1C}">
                  <a14:useLocalDpi xmlns:a14="http://schemas.microsoft.com/office/drawing/2010/main"/>
                </a:ext>
              </a:extLst>
            </a:blip>
            <a:stretch>
              <a:fillRect/>
            </a:stretch>
          </p:blipFill>
          <p:spPr>
            <a:xfrm>
              <a:off x="8375644" y="448278"/>
              <a:ext cx="914400" cy="914400"/>
            </a:xfrm>
            <a:prstGeom prst="rect">
              <a:avLst/>
            </a:prstGeom>
          </p:spPr>
        </p:pic>
      </p:grpSp>
    </p:spTree>
    <p:extLst>
      <p:ext uri="{BB962C8B-B14F-4D97-AF65-F5344CB8AC3E}">
        <p14:creationId xmlns:p14="http://schemas.microsoft.com/office/powerpoint/2010/main" val="286336660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Action: Interactivity Slide">
    <p:spTree>
      <p:nvGrpSpPr>
        <p:cNvPr id="1" name=""/>
        <p:cNvGrpSpPr/>
        <p:nvPr/>
      </p:nvGrpSpPr>
      <p:grpSpPr>
        <a:xfrm>
          <a:off x="0" y="0"/>
          <a:ext cx="0" cy="0"/>
          <a:chOff x="0" y="0"/>
          <a:chExt cx="0" cy="0"/>
        </a:xfrm>
      </p:grpSpPr>
      <p:sp>
        <p:nvSpPr>
          <p:cNvPr id="5" name="Rectangle 4"/>
          <p:cNvSpPr/>
          <p:nvPr userDrawn="1"/>
        </p:nvSpPr>
        <p:spPr>
          <a:xfrm>
            <a:off x="0" y="0"/>
            <a:ext cx="9756775" cy="1308100"/>
          </a:xfrm>
          <a:prstGeom prst="rect">
            <a:avLst/>
          </a:prstGeom>
          <a:pattFill prst="wdUpDiag">
            <a:fgClr>
              <a:schemeClr val="accent2"/>
            </a:fgClr>
            <a:bgClr>
              <a:srgbClr val="19C3FF"/>
            </a:bgClr>
          </a:pattFill>
          <a:ln w="12700">
            <a:noFill/>
          </a:ln>
        </p:spPr>
        <p:style>
          <a:lnRef idx="2">
            <a:schemeClr val="accent1">
              <a:shade val="50000"/>
            </a:schemeClr>
          </a:lnRef>
          <a:fillRef idx="1">
            <a:schemeClr val="accent1"/>
          </a:fillRef>
          <a:effectRef idx="0">
            <a:schemeClr val="accent1"/>
          </a:effectRef>
          <a:fontRef idx="minor">
            <a:schemeClr val="lt1"/>
          </a:fontRef>
        </p:style>
        <p:txBody>
          <a:bodyPr lIns="118872" tIns="118872" rIns="118872" bIns="118872" rtlCol="0" anchor="ctr"/>
          <a:lstStyle/>
          <a:p>
            <a:pPr lvl="0" algn="ctr" defTabSz="457200">
              <a:lnSpc>
                <a:spcPct val="85000"/>
              </a:lnSpc>
            </a:pPr>
            <a:endParaRPr lang="en-US" dirty="0">
              <a:solidFill>
                <a:schemeClr val="bg1"/>
              </a:solidFill>
            </a:endParaRPr>
          </a:p>
        </p:txBody>
      </p:sp>
      <p:sp>
        <p:nvSpPr>
          <p:cNvPr id="2" name="Title 1"/>
          <p:cNvSpPr>
            <a:spLocks noGrp="1"/>
          </p:cNvSpPr>
          <p:nvPr>
            <p:ph type="title"/>
          </p:nvPr>
        </p:nvSpPr>
        <p:spPr/>
        <p:txBody>
          <a:bodyPr/>
          <a:lstStyle>
            <a:lvl1pPr>
              <a:defRPr>
                <a:solidFill>
                  <a:schemeClr val="bg1"/>
                </a:solidFill>
              </a:defRPr>
            </a:lvl1pPr>
          </a:lstStyle>
          <a:p>
            <a:r>
              <a:rPr lang="en-US"/>
              <a:t>Click to edit Master title style</a:t>
            </a:r>
          </a:p>
        </p:txBody>
      </p:sp>
      <p:sp>
        <p:nvSpPr>
          <p:cNvPr id="3" name="Footer Placeholder 2"/>
          <p:cNvSpPr>
            <a:spLocks noGrp="1"/>
          </p:cNvSpPr>
          <p:nvPr>
            <p:ph type="ftr" sz="quarter" idx="10"/>
          </p:nvPr>
        </p:nvSpPr>
        <p:spPr/>
        <p:txBody>
          <a:bodyPr/>
          <a:lstStyle/>
          <a:p>
            <a:pPr>
              <a:defRPr/>
            </a:pPr>
            <a:r>
              <a:rPr lang="en-US"/>
              <a:t>© 2019 NetApp, Inc. All rights reserved. </a:t>
            </a:r>
            <a:endParaRPr lang="en-US" dirty="0"/>
          </a:p>
        </p:txBody>
      </p:sp>
      <p:sp>
        <p:nvSpPr>
          <p:cNvPr id="4" name="Slide Number Placeholder 3"/>
          <p:cNvSpPr>
            <a:spLocks noGrp="1"/>
          </p:cNvSpPr>
          <p:nvPr>
            <p:ph type="sldNum" sz="quarter" idx="11"/>
          </p:nvPr>
        </p:nvSpPr>
        <p:spPr/>
        <p:txBody>
          <a:bodyPr/>
          <a:lstStyle/>
          <a:p>
            <a:fld id="{92978B7E-5EBE-134C-B481-E4E8CA36F800}" type="slidenum">
              <a:rPr lang="en-US" smtClean="0"/>
              <a:pPr/>
              <a:t>‹#›</a:t>
            </a:fld>
            <a:endParaRPr lang="en-US" dirty="0"/>
          </a:p>
        </p:txBody>
      </p:sp>
      <p:sp>
        <p:nvSpPr>
          <p:cNvPr id="6" name="Text Placeholder 2"/>
          <p:cNvSpPr>
            <a:spLocks noGrp="1"/>
          </p:cNvSpPr>
          <p:nvPr>
            <p:ph type="body" idx="12"/>
          </p:nvPr>
        </p:nvSpPr>
        <p:spPr bwMode="gray">
          <a:xfrm>
            <a:off x="215870" y="1025232"/>
            <a:ext cx="9328179" cy="184514"/>
          </a:xfrm>
        </p:spPr>
        <p:txBody>
          <a:bodyPr tIns="0" bIns="0">
            <a:noAutofit/>
          </a:bodyPr>
          <a:lstStyle>
            <a:lvl1pPr marL="0" indent="0">
              <a:lnSpc>
                <a:spcPct val="100000"/>
              </a:lnSpc>
              <a:spcBef>
                <a:spcPts val="0"/>
              </a:spcBef>
              <a:spcAft>
                <a:spcPts val="0"/>
              </a:spcAft>
              <a:buNone/>
              <a:defRPr sz="1400" b="0">
                <a:solidFill>
                  <a:srgbClr val="FFFFFF"/>
                </a:solidFill>
              </a:defRPr>
            </a:lvl1pPr>
            <a:lvl2pPr marL="366224" indent="0">
              <a:buNone/>
              <a:defRPr sz="1600" b="1"/>
            </a:lvl2pPr>
            <a:lvl3pPr marL="732447" indent="0">
              <a:buNone/>
              <a:defRPr sz="1500" b="1"/>
            </a:lvl3pPr>
            <a:lvl4pPr marL="1098669" indent="0">
              <a:buNone/>
              <a:defRPr sz="1300" b="1"/>
            </a:lvl4pPr>
            <a:lvl5pPr marL="1464893" indent="0">
              <a:buNone/>
              <a:defRPr sz="1300" b="1"/>
            </a:lvl5pPr>
            <a:lvl6pPr marL="1831117" indent="0">
              <a:buNone/>
              <a:defRPr sz="1300" b="1"/>
            </a:lvl6pPr>
            <a:lvl7pPr marL="2197340" indent="0">
              <a:buNone/>
              <a:defRPr sz="1300" b="1"/>
            </a:lvl7pPr>
            <a:lvl8pPr marL="2563563" indent="0">
              <a:buNone/>
              <a:defRPr sz="1300" b="1"/>
            </a:lvl8pPr>
            <a:lvl9pPr marL="2929787" indent="0">
              <a:buNone/>
              <a:defRPr sz="1300" b="1"/>
            </a:lvl9pPr>
          </a:lstStyle>
          <a:p>
            <a:pPr lvl="0"/>
            <a:r>
              <a:rPr lang="en-US"/>
              <a:t>Click to edit Master text styles</a:t>
            </a:r>
          </a:p>
        </p:txBody>
      </p:sp>
      <p:grpSp>
        <p:nvGrpSpPr>
          <p:cNvPr id="13" name="Group 12"/>
          <p:cNvGrpSpPr/>
          <p:nvPr userDrawn="1"/>
        </p:nvGrpSpPr>
        <p:grpSpPr>
          <a:xfrm>
            <a:off x="8255000" y="-38100"/>
            <a:ext cx="1381793" cy="1381799"/>
            <a:chOff x="6673595" y="1805937"/>
            <a:chExt cx="1280158" cy="1280163"/>
          </a:xfrm>
        </p:grpSpPr>
        <p:sp>
          <p:nvSpPr>
            <p:cNvPr id="12" name="Oval 11"/>
            <p:cNvSpPr/>
            <p:nvPr userDrawn="1"/>
          </p:nvSpPr>
          <p:spPr>
            <a:xfrm>
              <a:off x="6934200" y="2032000"/>
              <a:ext cx="838200" cy="838200"/>
            </a:xfrm>
            <a:prstGeom prst="ellipse">
              <a:avLst/>
            </a:prstGeom>
            <a:solidFill>
              <a:schemeClr val="accent4"/>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a:p>
          </p:txBody>
        </p:sp>
        <p:pic>
          <p:nvPicPr>
            <p:cNvPr id="11" name="image101.png" descr="Exclamation-Circle-Solid_256.png"/>
            <p:cNvPicPr/>
            <p:nvPr userDrawn="1"/>
          </p:nvPicPr>
          <p:blipFill>
            <a:blip r:embed="rId2" cstate="print">
              <a:duotone>
                <a:schemeClr val="accent1">
                  <a:shade val="45000"/>
                  <a:satMod val="135000"/>
                </a:schemeClr>
                <a:prstClr val="white"/>
              </a:duotone>
              <a:extLst/>
            </a:blip>
            <a:stretch>
              <a:fillRect/>
            </a:stretch>
          </p:blipFill>
          <p:spPr>
            <a:xfrm>
              <a:off x="6673595" y="1805937"/>
              <a:ext cx="1280158" cy="1280163"/>
            </a:xfrm>
            <a:prstGeom prst="rect">
              <a:avLst/>
            </a:prstGeom>
            <a:ln w="12700">
              <a:miter lim="400000"/>
            </a:ln>
          </p:spPr>
        </p:pic>
      </p:grpSp>
      <p:sp>
        <p:nvSpPr>
          <p:cNvPr id="14" name="Content Placeholder 3"/>
          <p:cNvSpPr>
            <a:spLocks noGrp="1"/>
          </p:cNvSpPr>
          <p:nvPr>
            <p:ph sz="quarter" idx="14"/>
          </p:nvPr>
        </p:nvSpPr>
        <p:spPr>
          <a:xfrm>
            <a:off x="210494" y="1524000"/>
            <a:ext cx="9329399" cy="3632200"/>
          </a:xfrm>
        </p:spPr>
        <p:txBody>
          <a:bodyPr>
            <a:noAutofit/>
          </a:bodyPr>
          <a:lstStyle>
            <a:lvl1pPr marL="182880" indent="-182880">
              <a:lnSpc>
                <a:spcPct val="100000"/>
              </a:lnSpc>
              <a:spcBef>
                <a:spcPts val="1000"/>
              </a:spcBef>
              <a:spcAft>
                <a:spcPts val="200"/>
              </a:spcAft>
              <a:buClr>
                <a:schemeClr val="tx2"/>
              </a:buClr>
              <a:buFont typeface="Wingdings" charset="2"/>
              <a:buChar char="§"/>
              <a:defRPr sz="2000"/>
            </a:lvl1pPr>
            <a:lvl2pPr marL="365760" indent="-182880">
              <a:lnSpc>
                <a:spcPct val="100000"/>
              </a:lnSpc>
              <a:spcBef>
                <a:spcPts val="0"/>
              </a:spcBef>
              <a:spcAft>
                <a:spcPts val="200"/>
              </a:spcAft>
              <a:buClr>
                <a:schemeClr val="tx1">
                  <a:lumMod val="50000"/>
                  <a:lumOff val="50000"/>
                </a:schemeClr>
              </a:buClr>
              <a:buFont typeface="Wingdings" charset="2"/>
              <a:buChar char="§"/>
              <a:defRPr sz="1600">
                <a:solidFill>
                  <a:schemeClr val="accent1"/>
                </a:solidFill>
              </a:defRPr>
            </a:lvl2pPr>
            <a:lvl3pPr marL="574675" indent="-173038">
              <a:lnSpc>
                <a:spcPct val="100000"/>
              </a:lnSpc>
              <a:spcBef>
                <a:spcPts val="0"/>
              </a:spcBef>
              <a:spcAft>
                <a:spcPts val="400"/>
              </a:spcAft>
              <a:defRPr sz="1600"/>
            </a:lvl3pPr>
            <a:lvl4pPr marL="741363" indent="-166688">
              <a:lnSpc>
                <a:spcPct val="100000"/>
              </a:lnSpc>
              <a:spcBef>
                <a:spcPts val="0"/>
              </a:spcBef>
              <a:spcAft>
                <a:spcPts val="400"/>
              </a:spcAft>
              <a:defRPr sz="1400"/>
            </a:lvl4pPr>
            <a:lvl5pPr marL="914400" indent="-173038">
              <a:lnSpc>
                <a:spcPct val="100000"/>
              </a:lnSpc>
              <a:spcBef>
                <a:spcPts val="0"/>
              </a:spcBef>
              <a:spcAft>
                <a:spcPts val="400"/>
              </a:spcAft>
              <a:defRPr sz="1400"/>
            </a:lvl5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227012145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Action: Poll Question">
    <p:spTree>
      <p:nvGrpSpPr>
        <p:cNvPr id="1" name=""/>
        <p:cNvGrpSpPr/>
        <p:nvPr/>
      </p:nvGrpSpPr>
      <p:grpSpPr>
        <a:xfrm>
          <a:off x="0" y="0"/>
          <a:ext cx="0" cy="0"/>
          <a:chOff x="0" y="0"/>
          <a:chExt cx="0" cy="0"/>
        </a:xfrm>
      </p:grpSpPr>
      <p:sp>
        <p:nvSpPr>
          <p:cNvPr id="14" name="Footer Placeholder 2"/>
          <p:cNvSpPr>
            <a:spLocks noGrp="1"/>
          </p:cNvSpPr>
          <p:nvPr>
            <p:ph type="ftr" sz="quarter" idx="10"/>
          </p:nvPr>
        </p:nvSpPr>
        <p:spPr>
          <a:xfrm>
            <a:off x="211138" y="5202487"/>
            <a:ext cx="5014912" cy="200025"/>
          </a:xfrm>
        </p:spPr>
        <p:txBody>
          <a:bodyPr/>
          <a:lstStyle/>
          <a:p>
            <a:pPr>
              <a:defRPr/>
            </a:pPr>
            <a:r>
              <a:rPr lang="en-US"/>
              <a:t>© 2019 NetApp, Inc. All rights reserved. </a:t>
            </a:r>
            <a:endParaRPr lang="en-US" dirty="0"/>
          </a:p>
        </p:txBody>
      </p:sp>
      <p:sp>
        <p:nvSpPr>
          <p:cNvPr id="15" name="Slide Number Placeholder 3"/>
          <p:cNvSpPr>
            <a:spLocks noGrp="1"/>
          </p:cNvSpPr>
          <p:nvPr>
            <p:ph type="sldNum" sz="quarter" idx="11"/>
          </p:nvPr>
        </p:nvSpPr>
        <p:spPr>
          <a:xfrm>
            <a:off x="8889543" y="5189118"/>
            <a:ext cx="671050" cy="200025"/>
          </a:xfrm>
        </p:spPr>
        <p:txBody>
          <a:bodyPr/>
          <a:lstStyle/>
          <a:p>
            <a:fld id="{92978B7E-5EBE-134C-B481-E4E8CA36F800}" type="slidenum">
              <a:rPr lang="en-US" smtClean="0"/>
              <a:pPr/>
              <a:t>‹#›</a:t>
            </a:fld>
            <a:endParaRPr lang="en-US" dirty="0"/>
          </a:p>
        </p:txBody>
      </p:sp>
      <p:sp>
        <p:nvSpPr>
          <p:cNvPr id="16" name="Rectangle 15"/>
          <p:cNvSpPr/>
          <p:nvPr userDrawn="1"/>
        </p:nvSpPr>
        <p:spPr>
          <a:xfrm>
            <a:off x="0" y="0"/>
            <a:ext cx="9756775" cy="1308100"/>
          </a:xfrm>
          <a:prstGeom prst="rect">
            <a:avLst/>
          </a:prstGeom>
          <a:pattFill prst="wdUpDiag">
            <a:fgClr>
              <a:schemeClr val="accent2"/>
            </a:fgClr>
            <a:bgClr>
              <a:srgbClr val="19C3FF"/>
            </a:bgClr>
          </a:pattFill>
          <a:ln w="12700">
            <a:noFill/>
          </a:ln>
        </p:spPr>
        <p:style>
          <a:lnRef idx="2">
            <a:schemeClr val="accent1">
              <a:shade val="50000"/>
            </a:schemeClr>
          </a:lnRef>
          <a:fillRef idx="1">
            <a:schemeClr val="accent1"/>
          </a:fillRef>
          <a:effectRef idx="0">
            <a:schemeClr val="accent1"/>
          </a:effectRef>
          <a:fontRef idx="minor">
            <a:schemeClr val="lt1"/>
          </a:fontRef>
        </p:style>
        <p:txBody>
          <a:bodyPr lIns="118872" tIns="118872" rIns="118872" bIns="118872" rtlCol="0" anchor="ctr"/>
          <a:lstStyle/>
          <a:p>
            <a:pPr lvl="0" algn="ctr" defTabSz="457200">
              <a:lnSpc>
                <a:spcPct val="85000"/>
              </a:lnSpc>
            </a:pPr>
            <a:endParaRPr lang="en-US" dirty="0">
              <a:solidFill>
                <a:schemeClr val="bg1"/>
              </a:solidFill>
            </a:endParaRPr>
          </a:p>
        </p:txBody>
      </p:sp>
      <p:sp>
        <p:nvSpPr>
          <p:cNvPr id="17" name="Title 1"/>
          <p:cNvSpPr>
            <a:spLocks noGrp="1"/>
          </p:cNvSpPr>
          <p:nvPr>
            <p:ph type="title"/>
          </p:nvPr>
        </p:nvSpPr>
        <p:spPr>
          <a:xfrm>
            <a:off x="214313" y="319088"/>
            <a:ext cx="9332912" cy="723900"/>
          </a:xfrm>
        </p:spPr>
        <p:txBody>
          <a:bodyPr/>
          <a:lstStyle>
            <a:lvl1pPr>
              <a:defRPr>
                <a:solidFill>
                  <a:schemeClr val="bg1"/>
                </a:solidFill>
              </a:defRPr>
            </a:lvl1pPr>
          </a:lstStyle>
          <a:p>
            <a:r>
              <a:rPr lang="en-US"/>
              <a:t>Click to edit Master title style</a:t>
            </a:r>
          </a:p>
        </p:txBody>
      </p:sp>
      <p:sp>
        <p:nvSpPr>
          <p:cNvPr id="18" name="Text Placeholder 2"/>
          <p:cNvSpPr>
            <a:spLocks noGrp="1"/>
          </p:cNvSpPr>
          <p:nvPr>
            <p:ph type="body" idx="12"/>
          </p:nvPr>
        </p:nvSpPr>
        <p:spPr bwMode="gray">
          <a:xfrm>
            <a:off x="215870" y="1025232"/>
            <a:ext cx="9328179" cy="184514"/>
          </a:xfrm>
        </p:spPr>
        <p:txBody>
          <a:bodyPr tIns="0" bIns="0">
            <a:noAutofit/>
          </a:bodyPr>
          <a:lstStyle>
            <a:lvl1pPr marL="0" indent="0">
              <a:lnSpc>
                <a:spcPct val="100000"/>
              </a:lnSpc>
              <a:spcBef>
                <a:spcPts val="0"/>
              </a:spcBef>
              <a:spcAft>
                <a:spcPts val="0"/>
              </a:spcAft>
              <a:buNone/>
              <a:defRPr sz="1400" b="0">
                <a:solidFill>
                  <a:srgbClr val="FFFFFF"/>
                </a:solidFill>
              </a:defRPr>
            </a:lvl1pPr>
            <a:lvl2pPr marL="366224" indent="0">
              <a:buNone/>
              <a:defRPr sz="1600" b="1"/>
            </a:lvl2pPr>
            <a:lvl3pPr marL="732447" indent="0">
              <a:buNone/>
              <a:defRPr sz="1500" b="1"/>
            </a:lvl3pPr>
            <a:lvl4pPr marL="1098669" indent="0">
              <a:buNone/>
              <a:defRPr sz="1300" b="1"/>
            </a:lvl4pPr>
            <a:lvl5pPr marL="1464893" indent="0">
              <a:buNone/>
              <a:defRPr sz="1300" b="1"/>
            </a:lvl5pPr>
            <a:lvl6pPr marL="1831117" indent="0">
              <a:buNone/>
              <a:defRPr sz="1300" b="1"/>
            </a:lvl6pPr>
            <a:lvl7pPr marL="2197340" indent="0">
              <a:buNone/>
              <a:defRPr sz="1300" b="1"/>
            </a:lvl7pPr>
            <a:lvl8pPr marL="2563563" indent="0">
              <a:buNone/>
              <a:defRPr sz="1300" b="1"/>
            </a:lvl8pPr>
            <a:lvl9pPr marL="2929787" indent="0">
              <a:buNone/>
              <a:defRPr sz="1300" b="1"/>
            </a:lvl9pPr>
          </a:lstStyle>
          <a:p>
            <a:pPr lvl="0"/>
            <a:r>
              <a:rPr lang="en-US"/>
              <a:t>Click to edit Master text styles</a:t>
            </a:r>
          </a:p>
        </p:txBody>
      </p:sp>
      <p:sp>
        <p:nvSpPr>
          <p:cNvPr id="19" name="Oval 18"/>
          <p:cNvSpPr/>
          <p:nvPr userDrawn="1"/>
        </p:nvSpPr>
        <p:spPr>
          <a:xfrm>
            <a:off x="8432800" y="132318"/>
            <a:ext cx="1041399" cy="1041399"/>
          </a:xfrm>
          <a:prstGeom prst="ellipse">
            <a:avLst/>
          </a:prstGeom>
          <a:solidFill>
            <a:schemeClr val="accent4"/>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a:p>
        </p:txBody>
      </p:sp>
      <p:pic>
        <p:nvPicPr>
          <p:cNvPr id="20" name="Picture 19"/>
          <p:cNvPicPr>
            <a:picLocks noChangeAspect="1"/>
          </p:cNvPicPr>
          <p:nvPr userDrawn="1"/>
        </p:nvPicPr>
        <p:blipFill>
          <a:blip r:embed="rId2" cstate="print">
            <a:duotone>
              <a:schemeClr val="accent1">
                <a:shade val="45000"/>
                <a:satMod val="135000"/>
              </a:schemeClr>
              <a:prstClr val="white"/>
            </a:duotone>
            <a:extLst>
              <a:ext uri="{28A0092B-C50C-407E-A947-70E740481C1C}">
                <a14:useLocalDpi xmlns:a14="http://schemas.microsoft.com/office/drawing/2010/main"/>
              </a:ext>
            </a:extLst>
          </a:blip>
          <a:stretch>
            <a:fillRect/>
          </a:stretch>
        </p:blipFill>
        <p:spPr>
          <a:xfrm>
            <a:off x="8498195" y="203200"/>
            <a:ext cx="914400" cy="914400"/>
          </a:xfrm>
          <a:prstGeom prst="rect">
            <a:avLst/>
          </a:prstGeom>
        </p:spPr>
      </p:pic>
      <p:sp>
        <p:nvSpPr>
          <p:cNvPr id="21" name="Content Placeholder 3"/>
          <p:cNvSpPr>
            <a:spLocks noGrp="1"/>
          </p:cNvSpPr>
          <p:nvPr>
            <p:ph sz="quarter" idx="14"/>
          </p:nvPr>
        </p:nvSpPr>
        <p:spPr>
          <a:xfrm>
            <a:off x="210494" y="1524000"/>
            <a:ext cx="9329399" cy="3632200"/>
          </a:xfrm>
        </p:spPr>
        <p:txBody>
          <a:bodyPr>
            <a:noAutofit/>
          </a:bodyPr>
          <a:lstStyle>
            <a:lvl1pPr marL="292100" indent="-292100">
              <a:lnSpc>
                <a:spcPct val="100000"/>
              </a:lnSpc>
              <a:spcBef>
                <a:spcPts val="1000"/>
              </a:spcBef>
              <a:spcAft>
                <a:spcPts val="200"/>
              </a:spcAft>
              <a:buClrTx/>
              <a:buFont typeface="+mj-lt"/>
              <a:buAutoNum type="arabicPeriod"/>
              <a:defRPr sz="2000"/>
            </a:lvl1pPr>
            <a:lvl2pPr marL="800100" indent="-228600">
              <a:lnSpc>
                <a:spcPct val="100000"/>
              </a:lnSpc>
              <a:spcBef>
                <a:spcPts val="1000"/>
              </a:spcBef>
              <a:spcAft>
                <a:spcPts val="200"/>
              </a:spcAft>
              <a:buClr>
                <a:schemeClr val="tx1">
                  <a:lumMod val="50000"/>
                  <a:lumOff val="50000"/>
                </a:schemeClr>
              </a:buClr>
              <a:buFont typeface="+mj-lt"/>
              <a:buAutoNum type="alphaLcPeriod"/>
              <a:defRPr sz="1800">
                <a:solidFill>
                  <a:schemeClr val="accent1"/>
                </a:solidFill>
              </a:defRPr>
            </a:lvl2pPr>
            <a:lvl3pPr marL="574675" indent="-173038">
              <a:lnSpc>
                <a:spcPct val="100000"/>
              </a:lnSpc>
              <a:spcBef>
                <a:spcPts val="0"/>
              </a:spcBef>
              <a:spcAft>
                <a:spcPts val="400"/>
              </a:spcAft>
              <a:defRPr sz="1600"/>
            </a:lvl3pPr>
            <a:lvl4pPr marL="741363" indent="-166688">
              <a:lnSpc>
                <a:spcPct val="100000"/>
              </a:lnSpc>
              <a:spcBef>
                <a:spcPts val="0"/>
              </a:spcBef>
              <a:spcAft>
                <a:spcPts val="400"/>
              </a:spcAft>
              <a:defRPr sz="1400"/>
            </a:lvl4pPr>
            <a:lvl5pPr marL="914400" indent="-173038">
              <a:lnSpc>
                <a:spcPct val="100000"/>
              </a:lnSpc>
              <a:spcBef>
                <a:spcPts val="0"/>
              </a:spcBef>
              <a:spcAft>
                <a:spcPts val="400"/>
              </a:spcAft>
              <a:defRPr sz="1400"/>
            </a:lvl5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394050223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ACTION: Course Survey">
    <p:spTree>
      <p:nvGrpSpPr>
        <p:cNvPr id="1" name=""/>
        <p:cNvGrpSpPr/>
        <p:nvPr/>
      </p:nvGrpSpPr>
      <p:grpSpPr>
        <a:xfrm>
          <a:off x="0" y="0"/>
          <a:ext cx="0" cy="0"/>
          <a:chOff x="0" y="0"/>
          <a:chExt cx="0" cy="0"/>
        </a:xfrm>
      </p:grpSpPr>
      <p:sp>
        <p:nvSpPr>
          <p:cNvPr id="5" name="Rectangle 4"/>
          <p:cNvSpPr/>
          <p:nvPr userDrawn="1"/>
        </p:nvSpPr>
        <p:spPr>
          <a:xfrm>
            <a:off x="0" y="0"/>
            <a:ext cx="9756775" cy="1308100"/>
          </a:xfrm>
          <a:prstGeom prst="rect">
            <a:avLst/>
          </a:prstGeom>
          <a:pattFill prst="wdUpDiag">
            <a:fgClr>
              <a:schemeClr val="accent2"/>
            </a:fgClr>
            <a:bgClr>
              <a:srgbClr val="19C3FF"/>
            </a:bgClr>
          </a:pattFill>
          <a:ln w="12700">
            <a:noFill/>
          </a:ln>
        </p:spPr>
        <p:style>
          <a:lnRef idx="2">
            <a:schemeClr val="accent1">
              <a:shade val="50000"/>
            </a:schemeClr>
          </a:lnRef>
          <a:fillRef idx="1">
            <a:schemeClr val="accent1"/>
          </a:fillRef>
          <a:effectRef idx="0">
            <a:schemeClr val="accent1"/>
          </a:effectRef>
          <a:fontRef idx="minor">
            <a:schemeClr val="lt1"/>
          </a:fontRef>
        </p:style>
        <p:txBody>
          <a:bodyPr lIns="118872" tIns="118872" rIns="118872" bIns="118872" rtlCol="0" anchor="ctr"/>
          <a:lstStyle/>
          <a:p>
            <a:pPr lvl="0" algn="ctr" defTabSz="457200">
              <a:lnSpc>
                <a:spcPct val="85000"/>
              </a:lnSpc>
            </a:pPr>
            <a:endParaRPr lang="en-US" dirty="0">
              <a:solidFill>
                <a:schemeClr val="bg1"/>
              </a:solidFill>
            </a:endParaRPr>
          </a:p>
        </p:txBody>
      </p:sp>
      <p:sp>
        <p:nvSpPr>
          <p:cNvPr id="6" name="Title 1"/>
          <p:cNvSpPr>
            <a:spLocks noGrp="1"/>
          </p:cNvSpPr>
          <p:nvPr>
            <p:ph type="title"/>
          </p:nvPr>
        </p:nvSpPr>
        <p:spPr>
          <a:xfrm>
            <a:off x="214313" y="319088"/>
            <a:ext cx="9332912" cy="723900"/>
          </a:xfrm>
        </p:spPr>
        <p:txBody>
          <a:bodyPr/>
          <a:lstStyle>
            <a:lvl1pPr>
              <a:defRPr>
                <a:solidFill>
                  <a:schemeClr val="bg1"/>
                </a:solidFill>
              </a:defRPr>
            </a:lvl1pPr>
          </a:lstStyle>
          <a:p>
            <a:r>
              <a:rPr lang="en-US"/>
              <a:t>Click to edit Master title style</a:t>
            </a:r>
          </a:p>
        </p:txBody>
      </p:sp>
      <p:sp>
        <p:nvSpPr>
          <p:cNvPr id="7" name="Footer Placeholder 2"/>
          <p:cNvSpPr>
            <a:spLocks noGrp="1"/>
          </p:cNvSpPr>
          <p:nvPr>
            <p:ph type="ftr" sz="quarter" idx="10"/>
          </p:nvPr>
        </p:nvSpPr>
        <p:spPr>
          <a:xfrm>
            <a:off x="211138" y="5202487"/>
            <a:ext cx="5014912" cy="200025"/>
          </a:xfrm>
        </p:spPr>
        <p:txBody>
          <a:bodyPr/>
          <a:lstStyle/>
          <a:p>
            <a:pPr>
              <a:defRPr/>
            </a:pPr>
            <a:r>
              <a:rPr lang="en-US"/>
              <a:t>© 2019 NetApp, Inc. All rights reserved. </a:t>
            </a:r>
            <a:endParaRPr lang="en-US" dirty="0"/>
          </a:p>
        </p:txBody>
      </p:sp>
      <p:sp>
        <p:nvSpPr>
          <p:cNvPr id="8" name="Slide Number Placeholder 3"/>
          <p:cNvSpPr>
            <a:spLocks noGrp="1"/>
          </p:cNvSpPr>
          <p:nvPr>
            <p:ph type="sldNum" sz="quarter" idx="11"/>
          </p:nvPr>
        </p:nvSpPr>
        <p:spPr>
          <a:xfrm>
            <a:off x="8889543" y="5189118"/>
            <a:ext cx="671050" cy="200025"/>
          </a:xfrm>
        </p:spPr>
        <p:txBody>
          <a:bodyPr/>
          <a:lstStyle/>
          <a:p>
            <a:fld id="{92978B7E-5EBE-134C-B481-E4E8CA36F800}" type="slidenum">
              <a:rPr lang="en-US" smtClean="0"/>
              <a:pPr/>
              <a:t>‹#›</a:t>
            </a:fld>
            <a:endParaRPr lang="en-US" dirty="0"/>
          </a:p>
        </p:txBody>
      </p:sp>
      <p:sp>
        <p:nvSpPr>
          <p:cNvPr id="9" name="Text Placeholder 2"/>
          <p:cNvSpPr>
            <a:spLocks noGrp="1"/>
          </p:cNvSpPr>
          <p:nvPr>
            <p:ph type="body" idx="12"/>
          </p:nvPr>
        </p:nvSpPr>
        <p:spPr bwMode="gray">
          <a:xfrm>
            <a:off x="215870" y="1025232"/>
            <a:ext cx="9328179" cy="184514"/>
          </a:xfrm>
        </p:spPr>
        <p:txBody>
          <a:bodyPr tIns="0" bIns="0">
            <a:noAutofit/>
          </a:bodyPr>
          <a:lstStyle>
            <a:lvl1pPr marL="0" indent="0">
              <a:lnSpc>
                <a:spcPct val="100000"/>
              </a:lnSpc>
              <a:spcBef>
                <a:spcPts val="0"/>
              </a:spcBef>
              <a:spcAft>
                <a:spcPts val="0"/>
              </a:spcAft>
              <a:buNone/>
              <a:defRPr sz="1400" b="0">
                <a:solidFill>
                  <a:srgbClr val="FFFFFF"/>
                </a:solidFill>
              </a:defRPr>
            </a:lvl1pPr>
            <a:lvl2pPr marL="366224" indent="0">
              <a:buNone/>
              <a:defRPr sz="1600" b="1"/>
            </a:lvl2pPr>
            <a:lvl3pPr marL="732447" indent="0">
              <a:buNone/>
              <a:defRPr sz="1500" b="1"/>
            </a:lvl3pPr>
            <a:lvl4pPr marL="1098669" indent="0">
              <a:buNone/>
              <a:defRPr sz="1300" b="1"/>
            </a:lvl4pPr>
            <a:lvl5pPr marL="1464893" indent="0">
              <a:buNone/>
              <a:defRPr sz="1300" b="1"/>
            </a:lvl5pPr>
            <a:lvl6pPr marL="1831117" indent="0">
              <a:buNone/>
              <a:defRPr sz="1300" b="1"/>
            </a:lvl6pPr>
            <a:lvl7pPr marL="2197340" indent="0">
              <a:buNone/>
              <a:defRPr sz="1300" b="1"/>
            </a:lvl7pPr>
            <a:lvl8pPr marL="2563563" indent="0">
              <a:buNone/>
              <a:defRPr sz="1300" b="1"/>
            </a:lvl8pPr>
            <a:lvl9pPr marL="2929787" indent="0">
              <a:buNone/>
              <a:defRPr sz="1300" b="1"/>
            </a:lvl9pPr>
          </a:lstStyle>
          <a:p>
            <a:pPr lvl="0"/>
            <a:r>
              <a:rPr lang="en-US"/>
              <a:t>Click to edit Master text styles</a:t>
            </a:r>
          </a:p>
        </p:txBody>
      </p:sp>
      <p:grpSp>
        <p:nvGrpSpPr>
          <p:cNvPr id="17" name="Group 16"/>
          <p:cNvGrpSpPr/>
          <p:nvPr userDrawn="1"/>
        </p:nvGrpSpPr>
        <p:grpSpPr>
          <a:xfrm>
            <a:off x="8253926" y="-57720"/>
            <a:ext cx="1368079" cy="1368079"/>
            <a:chOff x="8253926" y="-57720"/>
            <a:chExt cx="1368079" cy="1368079"/>
          </a:xfrm>
        </p:grpSpPr>
        <p:sp>
          <p:nvSpPr>
            <p:cNvPr id="16" name="Oval 15"/>
            <p:cNvSpPr/>
            <p:nvPr userDrawn="1"/>
          </p:nvSpPr>
          <p:spPr>
            <a:xfrm>
              <a:off x="8485405" y="150078"/>
              <a:ext cx="923539" cy="923539"/>
            </a:xfrm>
            <a:prstGeom prst="ellipse">
              <a:avLst/>
            </a:prstGeom>
            <a:solidFill>
              <a:schemeClr val="tx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a:p>
          </p:txBody>
        </p:sp>
        <p:pic>
          <p:nvPicPr>
            <p:cNvPr id="15" name="image30.png" descr="Check-Mark-Circle-Solid_256.png"/>
            <p:cNvPicPr>
              <a:picLocks noChangeAspect="1"/>
            </p:cNvPicPr>
            <p:nvPr userDrawn="1"/>
          </p:nvPicPr>
          <p:blipFill>
            <a:blip r:embed="rId2" cstate="print">
              <a:duotone>
                <a:schemeClr val="accent1">
                  <a:shade val="45000"/>
                  <a:satMod val="135000"/>
                </a:schemeClr>
                <a:prstClr val="white"/>
              </a:duotone>
              <a:extLst/>
            </a:blip>
            <a:stretch>
              <a:fillRect/>
            </a:stretch>
          </p:blipFill>
          <p:spPr>
            <a:xfrm>
              <a:off x="8253926" y="-57720"/>
              <a:ext cx="1368079" cy="1368079"/>
            </a:xfrm>
            <a:prstGeom prst="rect">
              <a:avLst/>
            </a:prstGeom>
            <a:ln w="12700">
              <a:miter lim="400000"/>
            </a:ln>
          </p:spPr>
        </p:pic>
      </p:grpSp>
      <p:sp>
        <p:nvSpPr>
          <p:cNvPr id="11" name="Content Placeholder 3"/>
          <p:cNvSpPr>
            <a:spLocks noGrp="1"/>
          </p:cNvSpPr>
          <p:nvPr>
            <p:ph sz="quarter" idx="14"/>
          </p:nvPr>
        </p:nvSpPr>
        <p:spPr>
          <a:xfrm>
            <a:off x="210494" y="1524000"/>
            <a:ext cx="9329399" cy="3632200"/>
          </a:xfrm>
        </p:spPr>
        <p:txBody>
          <a:bodyPr>
            <a:noAutofit/>
          </a:bodyPr>
          <a:lstStyle>
            <a:lvl1pPr marL="182880" indent="-182880">
              <a:lnSpc>
                <a:spcPct val="100000"/>
              </a:lnSpc>
              <a:spcBef>
                <a:spcPts val="1000"/>
              </a:spcBef>
              <a:spcAft>
                <a:spcPts val="200"/>
              </a:spcAft>
              <a:buClr>
                <a:schemeClr val="tx2"/>
              </a:buClr>
              <a:buFont typeface="Wingdings" charset="2"/>
              <a:buChar char="§"/>
              <a:defRPr sz="2000"/>
            </a:lvl1pPr>
            <a:lvl2pPr marL="365760" indent="-182880">
              <a:lnSpc>
                <a:spcPct val="100000"/>
              </a:lnSpc>
              <a:spcBef>
                <a:spcPts val="0"/>
              </a:spcBef>
              <a:spcAft>
                <a:spcPts val="200"/>
              </a:spcAft>
              <a:buClr>
                <a:schemeClr val="tx1">
                  <a:lumMod val="50000"/>
                  <a:lumOff val="50000"/>
                </a:schemeClr>
              </a:buClr>
              <a:buFont typeface="Wingdings" charset="2"/>
              <a:buChar char="§"/>
              <a:defRPr sz="1600">
                <a:solidFill>
                  <a:schemeClr val="accent1"/>
                </a:solidFill>
              </a:defRPr>
            </a:lvl2pPr>
            <a:lvl3pPr marL="574675" indent="-173038">
              <a:lnSpc>
                <a:spcPct val="100000"/>
              </a:lnSpc>
              <a:spcBef>
                <a:spcPts val="0"/>
              </a:spcBef>
              <a:spcAft>
                <a:spcPts val="400"/>
              </a:spcAft>
              <a:defRPr sz="1600"/>
            </a:lvl3pPr>
            <a:lvl4pPr marL="741363" indent="-166688">
              <a:lnSpc>
                <a:spcPct val="100000"/>
              </a:lnSpc>
              <a:spcBef>
                <a:spcPts val="0"/>
              </a:spcBef>
              <a:spcAft>
                <a:spcPts val="400"/>
              </a:spcAft>
              <a:defRPr sz="1400"/>
            </a:lvl4pPr>
            <a:lvl5pPr marL="914400" indent="-173038">
              <a:lnSpc>
                <a:spcPct val="100000"/>
              </a:lnSpc>
              <a:spcBef>
                <a:spcPts val="0"/>
              </a:spcBef>
              <a:spcAft>
                <a:spcPts val="400"/>
              </a:spcAft>
              <a:defRPr sz="1400"/>
            </a:lvl5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175445705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Footer Placeholder 2"/>
          <p:cNvSpPr>
            <a:spLocks noGrp="1"/>
          </p:cNvSpPr>
          <p:nvPr>
            <p:ph type="ftr" sz="quarter" idx="10"/>
          </p:nvPr>
        </p:nvSpPr>
        <p:spPr/>
        <p:txBody>
          <a:bodyPr/>
          <a:lstStyle/>
          <a:p>
            <a:pPr>
              <a:defRPr/>
            </a:pPr>
            <a:r>
              <a:rPr lang="en-US"/>
              <a:t>© 2019 NetApp, Inc. All rights reserved. </a:t>
            </a:r>
            <a:endParaRPr lang="en-US" dirty="0"/>
          </a:p>
        </p:txBody>
      </p:sp>
      <p:sp>
        <p:nvSpPr>
          <p:cNvPr id="4" name="Slide Number Placeholder 3"/>
          <p:cNvSpPr>
            <a:spLocks noGrp="1"/>
          </p:cNvSpPr>
          <p:nvPr>
            <p:ph type="sldNum" sz="quarter" idx="11"/>
          </p:nvPr>
        </p:nvSpPr>
        <p:spPr/>
        <p:txBody>
          <a:bodyPr/>
          <a:lstStyle/>
          <a:p>
            <a:fld id="{92978B7E-5EBE-134C-B481-E4E8CA36F800}" type="slidenum">
              <a:rPr lang="en-US" smtClean="0"/>
              <a:pPr/>
              <a:t>‹#›</a:t>
            </a:fld>
            <a:endParaRPr lang="en-US" dirty="0"/>
          </a:p>
        </p:txBody>
      </p:sp>
    </p:spTree>
    <p:extLst>
      <p:ext uri="{BB962C8B-B14F-4D97-AF65-F5344CB8AC3E}">
        <p14:creationId xmlns:p14="http://schemas.microsoft.com/office/powerpoint/2010/main" val="349356235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showMasterPhAnim="0" preserve="1" userDrawn="1">
  <p:cSld name="Blank Content Layout">
    <p:spTree>
      <p:nvGrpSpPr>
        <p:cNvPr id="1" name=""/>
        <p:cNvGrpSpPr/>
        <p:nvPr/>
      </p:nvGrpSpPr>
      <p:grpSpPr>
        <a:xfrm>
          <a:off x="0" y="0"/>
          <a:ext cx="0" cy="0"/>
          <a:chOff x="0" y="0"/>
          <a:chExt cx="0" cy="0"/>
        </a:xfrm>
      </p:grpSpPr>
      <p:sp>
        <p:nvSpPr>
          <p:cNvPr id="2" name="Rectangle 1"/>
          <p:cNvSpPr/>
          <p:nvPr userDrawn="1"/>
        </p:nvSpPr>
        <p:spPr>
          <a:xfrm>
            <a:off x="0" y="0"/>
            <a:ext cx="9756775" cy="185738"/>
          </a:xfrm>
          <a:prstGeom prst="rect">
            <a:avLst/>
          </a:prstGeom>
          <a:solidFill>
            <a:schemeClr val="accent2"/>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95000"/>
              </a:lnSpc>
              <a:defRPr/>
            </a:pPr>
            <a:endParaRPr lang="en-US" dirty="0"/>
          </a:p>
        </p:txBody>
      </p:sp>
      <p:sp>
        <p:nvSpPr>
          <p:cNvPr id="4" name="Slide Number Placeholder 1"/>
          <p:cNvSpPr>
            <a:spLocks noGrp="1"/>
          </p:cNvSpPr>
          <p:nvPr>
            <p:ph type="sldNum" sz="quarter" idx="4"/>
          </p:nvPr>
        </p:nvSpPr>
        <p:spPr>
          <a:xfrm>
            <a:off x="8889543" y="5218128"/>
            <a:ext cx="671050" cy="171015"/>
          </a:xfrm>
          <a:prstGeom prst="rect">
            <a:avLst/>
          </a:prstGeom>
        </p:spPr>
        <p:txBody>
          <a:bodyPr vert="horz" lIns="91440" tIns="45720" rIns="91440" bIns="45720" rtlCol="0" anchor="ctr"/>
          <a:lstStyle>
            <a:lvl1pPr algn="r">
              <a:defRPr sz="1200">
                <a:solidFill>
                  <a:schemeClr val="tx1">
                    <a:tint val="75000"/>
                  </a:schemeClr>
                </a:solidFill>
              </a:defRPr>
            </a:lvl1pPr>
          </a:lstStyle>
          <a:p>
            <a:fld id="{92978B7E-5EBE-134C-B481-E4E8CA36F800}" type="slidenum">
              <a:rPr lang="en-US" smtClean="0"/>
              <a:pPr/>
              <a:t>‹#›</a:t>
            </a:fld>
            <a:endParaRPr lang="en-US" dirty="0"/>
          </a:p>
        </p:txBody>
      </p:sp>
      <p:sp>
        <p:nvSpPr>
          <p:cNvPr id="6" name="Text Placeholder 6"/>
          <p:cNvSpPr>
            <a:spLocks noGrp="1"/>
          </p:cNvSpPr>
          <p:nvPr>
            <p:ph type="body" sz="quarter" idx="16" hasCustomPrompt="1"/>
          </p:nvPr>
        </p:nvSpPr>
        <p:spPr>
          <a:xfrm>
            <a:off x="3248358" y="5218128"/>
            <a:ext cx="5507507" cy="171015"/>
          </a:xfrm>
          <a:prstGeom prst="rect">
            <a:avLst/>
          </a:prstGeom>
        </p:spPr>
        <p:txBody>
          <a:bodyPr lIns="73244" tIns="36623" rIns="73244" bIns="36623" anchor="ctr">
            <a:noAutofit/>
          </a:bodyPr>
          <a:lstStyle>
            <a:lvl1pPr marL="0" indent="0">
              <a:lnSpc>
                <a:spcPct val="100000"/>
              </a:lnSpc>
              <a:spcBef>
                <a:spcPts val="0"/>
              </a:spcBef>
              <a:spcAft>
                <a:spcPts val="0"/>
              </a:spcAft>
              <a:buFontTx/>
              <a:buNone/>
              <a:defRPr sz="800" baseline="0">
                <a:solidFill>
                  <a:schemeClr val="bg2"/>
                </a:solidFill>
              </a:defRPr>
            </a:lvl1pPr>
            <a:lvl2pPr marL="183112" indent="0">
              <a:buFontTx/>
              <a:buNone/>
              <a:defRPr sz="600">
                <a:solidFill>
                  <a:schemeClr val="bg2"/>
                </a:solidFill>
              </a:defRPr>
            </a:lvl2pPr>
            <a:lvl3pPr marL="366224" indent="0">
              <a:buFontTx/>
              <a:buNone/>
              <a:defRPr sz="600">
                <a:solidFill>
                  <a:schemeClr val="bg2"/>
                </a:solidFill>
              </a:defRPr>
            </a:lvl3pPr>
            <a:lvl4pPr marL="549336" indent="0">
              <a:buFontTx/>
              <a:buNone/>
              <a:defRPr sz="600">
                <a:solidFill>
                  <a:schemeClr val="bg2"/>
                </a:solidFill>
              </a:defRPr>
            </a:lvl4pPr>
            <a:lvl5pPr>
              <a:buFontTx/>
              <a:buNone/>
              <a:defRPr sz="600">
                <a:solidFill>
                  <a:schemeClr val="bg2"/>
                </a:solidFill>
              </a:defRPr>
            </a:lvl5pPr>
          </a:lstStyle>
          <a:p>
            <a:pPr lvl="0"/>
            <a:r>
              <a:rPr lang="en-US"/>
              <a:t>Click to insert source information</a:t>
            </a:r>
          </a:p>
        </p:txBody>
      </p:sp>
      <p:sp>
        <p:nvSpPr>
          <p:cNvPr id="7" name="Footer Placeholder 4"/>
          <p:cNvSpPr>
            <a:spLocks noGrp="1"/>
          </p:cNvSpPr>
          <p:nvPr>
            <p:ph type="ftr" sz="quarter" idx="3"/>
          </p:nvPr>
        </p:nvSpPr>
        <p:spPr>
          <a:xfrm>
            <a:off x="211138" y="5202487"/>
            <a:ext cx="3037220" cy="200025"/>
          </a:xfrm>
          <a:prstGeom prst="rect">
            <a:avLst/>
          </a:prstGeom>
        </p:spPr>
        <p:txBody>
          <a:bodyPr vert="horz" wrap="square" lIns="73244" tIns="36623" rIns="73244" bIns="36623" rtlCol="0" anchor="b">
            <a:noAutofit/>
          </a:bodyPr>
          <a:lstStyle>
            <a:lvl1pPr>
              <a:defRPr lang="en-US" sz="800">
                <a:solidFill>
                  <a:schemeClr val="bg1">
                    <a:lumMod val="75000"/>
                  </a:schemeClr>
                </a:solidFill>
              </a:defRPr>
            </a:lvl1pPr>
          </a:lstStyle>
          <a:p>
            <a:pPr>
              <a:defRPr/>
            </a:pPr>
            <a:r>
              <a:rPr lang="en-US"/>
              <a:t>© 2019 NetApp, Inc. All rights reserved. </a:t>
            </a:r>
            <a:endParaRPr dirty="0"/>
          </a:p>
        </p:txBody>
      </p:sp>
    </p:spTree>
    <p:extLst>
      <p:ext uri="{BB962C8B-B14F-4D97-AF65-F5344CB8AC3E}">
        <p14:creationId xmlns:p14="http://schemas.microsoft.com/office/powerpoint/2010/main" val="372812645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showMasterPhAnim="0" preserve="1" userDrawn="1">
  <p:cSld name="Video">
    <p:spTree>
      <p:nvGrpSpPr>
        <p:cNvPr id="1" name=""/>
        <p:cNvGrpSpPr/>
        <p:nvPr/>
      </p:nvGrpSpPr>
      <p:grpSpPr>
        <a:xfrm>
          <a:off x="0" y="0"/>
          <a:ext cx="0" cy="0"/>
          <a:chOff x="0" y="0"/>
          <a:chExt cx="0" cy="0"/>
        </a:xfrm>
      </p:grpSpPr>
      <p:sp>
        <p:nvSpPr>
          <p:cNvPr id="4" name="Rectangle 3"/>
          <p:cNvSpPr/>
          <p:nvPr userDrawn="1"/>
        </p:nvSpPr>
        <p:spPr>
          <a:xfrm>
            <a:off x="0" y="0"/>
            <a:ext cx="9756775" cy="185738"/>
          </a:xfrm>
          <a:prstGeom prst="rect">
            <a:avLst/>
          </a:prstGeom>
          <a:solidFill>
            <a:schemeClr val="accent2"/>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95000"/>
              </a:lnSpc>
              <a:defRPr/>
            </a:pPr>
            <a:endParaRPr lang="en-US" dirty="0"/>
          </a:p>
        </p:txBody>
      </p:sp>
      <p:sp>
        <p:nvSpPr>
          <p:cNvPr id="28" name="Media Placeholder 2"/>
          <p:cNvSpPr>
            <a:spLocks noGrp="1"/>
          </p:cNvSpPr>
          <p:nvPr>
            <p:ph type="media" sz="quarter" idx="19"/>
          </p:nvPr>
        </p:nvSpPr>
        <p:spPr>
          <a:xfrm>
            <a:off x="1298702" y="453391"/>
            <a:ext cx="7159374" cy="4024630"/>
          </a:xfrm>
          <a:prstGeom prst="rect">
            <a:avLst/>
          </a:prstGeom>
        </p:spPr>
        <p:txBody>
          <a:bodyPr rtlCol="0" anchor="ctr">
            <a:noAutofit/>
          </a:bodyPr>
          <a:lstStyle>
            <a:lvl1pPr marL="0" indent="0" algn="ctr">
              <a:buNone/>
              <a:defRPr sz="1800" baseline="0"/>
            </a:lvl1pPr>
          </a:lstStyle>
          <a:p>
            <a:pPr lvl="0"/>
            <a:r>
              <a:rPr lang="en-US" noProof="0" dirty="0"/>
              <a:t>Click icon to add media</a:t>
            </a:r>
          </a:p>
        </p:txBody>
      </p:sp>
      <p:sp>
        <p:nvSpPr>
          <p:cNvPr id="5" name="Slide Number Placeholder 1"/>
          <p:cNvSpPr>
            <a:spLocks noGrp="1"/>
          </p:cNvSpPr>
          <p:nvPr>
            <p:ph type="sldNum" sz="quarter" idx="4"/>
          </p:nvPr>
        </p:nvSpPr>
        <p:spPr>
          <a:xfrm>
            <a:off x="8889543" y="5218128"/>
            <a:ext cx="671050" cy="171015"/>
          </a:xfrm>
          <a:prstGeom prst="rect">
            <a:avLst/>
          </a:prstGeom>
        </p:spPr>
        <p:txBody>
          <a:bodyPr vert="horz" lIns="91440" tIns="45720" rIns="91440" bIns="45720" rtlCol="0" anchor="ctr"/>
          <a:lstStyle>
            <a:lvl1pPr algn="r">
              <a:defRPr sz="1200">
                <a:solidFill>
                  <a:schemeClr val="tx1">
                    <a:tint val="75000"/>
                  </a:schemeClr>
                </a:solidFill>
              </a:defRPr>
            </a:lvl1pPr>
          </a:lstStyle>
          <a:p>
            <a:fld id="{92978B7E-5EBE-134C-B481-E4E8CA36F800}" type="slidenum">
              <a:rPr lang="en-US" smtClean="0"/>
              <a:pPr/>
              <a:t>‹#›</a:t>
            </a:fld>
            <a:endParaRPr lang="en-US" dirty="0"/>
          </a:p>
        </p:txBody>
      </p:sp>
      <p:sp>
        <p:nvSpPr>
          <p:cNvPr id="7" name="Text Placeholder 6"/>
          <p:cNvSpPr>
            <a:spLocks noGrp="1"/>
          </p:cNvSpPr>
          <p:nvPr>
            <p:ph type="body" sz="quarter" idx="16" hasCustomPrompt="1"/>
          </p:nvPr>
        </p:nvSpPr>
        <p:spPr>
          <a:xfrm>
            <a:off x="3248358" y="5218128"/>
            <a:ext cx="5507507" cy="171015"/>
          </a:xfrm>
          <a:prstGeom prst="rect">
            <a:avLst/>
          </a:prstGeom>
        </p:spPr>
        <p:txBody>
          <a:bodyPr lIns="73244" tIns="36623" rIns="73244" bIns="36623" anchor="ctr">
            <a:noAutofit/>
          </a:bodyPr>
          <a:lstStyle>
            <a:lvl1pPr marL="0" indent="0">
              <a:lnSpc>
                <a:spcPct val="100000"/>
              </a:lnSpc>
              <a:spcBef>
                <a:spcPts val="0"/>
              </a:spcBef>
              <a:spcAft>
                <a:spcPts val="0"/>
              </a:spcAft>
              <a:buFontTx/>
              <a:buNone/>
              <a:defRPr sz="800" baseline="0">
                <a:solidFill>
                  <a:schemeClr val="bg2"/>
                </a:solidFill>
              </a:defRPr>
            </a:lvl1pPr>
            <a:lvl2pPr marL="183112" indent="0">
              <a:buFontTx/>
              <a:buNone/>
              <a:defRPr sz="600">
                <a:solidFill>
                  <a:schemeClr val="bg2"/>
                </a:solidFill>
              </a:defRPr>
            </a:lvl2pPr>
            <a:lvl3pPr marL="366224" indent="0">
              <a:buFontTx/>
              <a:buNone/>
              <a:defRPr sz="600">
                <a:solidFill>
                  <a:schemeClr val="bg2"/>
                </a:solidFill>
              </a:defRPr>
            </a:lvl3pPr>
            <a:lvl4pPr marL="549336" indent="0">
              <a:buFontTx/>
              <a:buNone/>
              <a:defRPr sz="600">
                <a:solidFill>
                  <a:schemeClr val="bg2"/>
                </a:solidFill>
              </a:defRPr>
            </a:lvl4pPr>
            <a:lvl5pPr>
              <a:buFontTx/>
              <a:buNone/>
              <a:defRPr sz="600">
                <a:solidFill>
                  <a:schemeClr val="bg2"/>
                </a:solidFill>
              </a:defRPr>
            </a:lvl5pPr>
          </a:lstStyle>
          <a:p>
            <a:pPr lvl="0"/>
            <a:r>
              <a:rPr lang="en-US"/>
              <a:t>Click to insert source information</a:t>
            </a:r>
          </a:p>
        </p:txBody>
      </p:sp>
      <p:sp>
        <p:nvSpPr>
          <p:cNvPr id="8" name="Footer Placeholder 4"/>
          <p:cNvSpPr>
            <a:spLocks noGrp="1"/>
          </p:cNvSpPr>
          <p:nvPr>
            <p:ph type="ftr" sz="quarter" idx="3"/>
          </p:nvPr>
        </p:nvSpPr>
        <p:spPr>
          <a:xfrm>
            <a:off x="211138" y="5202487"/>
            <a:ext cx="3037220" cy="200025"/>
          </a:xfrm>
          <a:prstGeom prst="rect">
            <a:avLst/>
          </a:prstGeom>
        </p:spPr>
        <p:txBody>
          <a:bodyPr vert="horz" wrap="square" lIns="73244" tIns="36623" rIns="73244" bIns="36623" rtlCol="0" anchor="b">
            <a:noAutofit/>
          </a:bodyPr>
          <a:lstStyle>
            <a:lvl1pPr>
              <a:defRPr lang="en-US" sz="800">
                <a:solidFill>
                  <a:schemeClr val="bg1">
                    <a:lumMod val="75000"/>
                  </a:schemeClr>
                </a:solidFill>
              </a:defRPr>
            </a:lvl1pPr>
          </a:lstStyle>
          <a:p>
            <a:pPr>
              <a:defRPr/>
            </a:pPr>
            <a:r>
              <a:rPr lang="en-US"/>
              <a:t>© 2019 NetApp, Inc. All rights reserved. </a:t>
            </a:r>
            <a:endParaRPr dirty="0"/>
          </a:p>
        </p:txBody>
      </p:sp>
    </p:spTree>
    <p:extLst>
      <p:ext uri="{BB962C8B-B14F-4D97-AF65-F5344CB8AC3E}">
        <p14:creationId xmlns:p14="http://schemas.microsoft.com/office/powerpoint/2010/main" val="322004254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Slide Number Placeholder 1"/>
          <p:cNvSpPr>
            <a:spLocks noGrp="1"/>
          </p:cNvSpPr>
          <p:nvPr>
            <p:ph type="sldNum" sz="quarter" idx="4"/>
          </p:nvPr>
        </p:nvSpPr>
        <p:spPr>
          <a:xfrm>
            <a:off x="8889543" y="5218128"/>
            <a:ext cx="671050" cy="171015"/>
          </a:xfrm>
          <a:prstGeom prst="rect">
            <a:avLst/>
          </a:prstGeom>
        </p:spPr>
        <p:txBody>
          <a:bodyPr vert="horz" lIns="91440" tIns="45720" rIns="91440" bIns="45720" rtlCol="0" anchor="ctr"/>
          <a:lstStyle>
            <a:lvl1pPr algn="r">
              <a:defRPr sz="1200">
                <a:solidFill>
                  <a:schemeClr val="tx1">
                    <a:tint val="75000"/>
                  </a:schemeClr>
                </a:solidFill>
              </a:defRPr>
            </a:lvl1pPr>
          </a:lstStyle>
          <a:p>
            <a:fld id="{92978B7E-5EBE-134C-B481-E4E8CA36F800}" type="slidenum">
              <a:rPr lang="en-US" smtClean="0"/>
              <a:pPr/>
              <a:t>‹#›</a:t>
            </a:fld>
            <a:endParaRPr lang="en-US" dirty="0"/>
          </a:p>
        </p:txBody>
      </p:sp>
      <p:sp>
        <p:nvSpPr>
          <p:cNvPr id="5" name="Text Placeholder 6"/>
          <p:cNvSpPr>
            <a:spLocks noGrp="1"/>
          </p:cNvSpPr>
          <p:nvPr>
            <p:ph type="body" sz="quarter" idx="16" hasCustomPrompt="1"/>
          </p:nvPr>
        </p:nvSpPr>
        <p:spPr>
          <a:xfrm>
            <a:off x="3248358" y="5218128"/>
            <a:ext cx="5507507" cy="171015"/>
          </a:xfrm>
          <a:prstGeom prst="rect">
            <a:avLst/>
          </a:prstGeom>
        </p:spPr>
        <p:txBody>
          <a:bodyPr lIns="73244" tIns="36623" rIns="73244" bIns="36623" anchor="ctr">
            <a:noAutofit/>
          </a:bodyPr>
          <a:lstStyle>
            <a:lvl1pPr marL="0" indent="0">
              <a:lnSpc>
                <a:spcPct val="100000"/>
              </a:lnSpc>
              <a:spcBef>
                <a:spcPts val="0"/>
              </a:spcBef>
              <a:spcAft>
                <a:spcPts val="0"/>
              </a:spcAft>
              <a:buFontTx/>
              <a:buNone/>
              <a:defRPr sz="800" baseline="0">
                <a:solidFill>
                  <a:schemeClr val="bg2"/>
                </a:solidFill>
              </a:defRPr>
            </a:lvl1pPr>
            <a:lvl2pPr marL="183112" indent="0">
              <a:buFontTx/>
              <a:buNone/>
              <a:defRPr sz="600">
                <a:solidFill>
                  <a:schemeClr val="bg2"/>
                </a:solidFill>
              </a:defRPr>
            </a:lvl2pPr>
            <a:lvl3pPr marL="366224" indent="0">
              <a:buFontTx/>
              <a:buNone/>
              <a:defRPr sz="600">
                <a:solidFill>
                  <a:schemeClr val="bg2"/>
                </a:solidFill>
              </a:defRPr>
            </a:lvl3pPr>
            <a:lvl4pPr marL="549336" indent="0">
              <a:buFontTx/>
              <a:buNone/>
              <a:defRPr sz="600">
                <a:solidFill>
                  <a:schemeClr val="bg2"/>
                </a:solidFill>
              </a:defRPr>
            </a:lvl4pPr>
            <a:lvl5pPr>
              <a:buFontTx/>
              <a:buNone/>
              <a:defRPr sz="600">
                <a:solidFill>
                  <a:schemeClr val="bg2"/>
                </a:solidFill>
              </a:defRPr>
            </a:lvl5pPr>
          </a:lstStyle>
          <a:p>
            <a:pPr lvl="0"/>
            <a:r>
              <a:rPr lang="en-US"/>
              <a:t>Click to insert source information</a:t>
            </a:r>
          </a:p>
        </p:txBody>
      </p:sp>
      <p:sp>
        <p:nvSpPr>
          <p:cNvPr id="6" name="Footer Placeholder 4"/>
          <p:cNvSpPr>
            <a:spLocks noGrp="1"/>
          </p:cNvSpPr>
          <p:nvPr>
            <p:ph type="ftr" sz="quarter" idx="3"/>
          </p:nvPr>
        </p:nvSpPr>
        <p:spPr>
          <a:xfrm>
            <a:off x="211138" y="5202487"/>
            <a:ext cx="3037220" cy="200025"/>
          </a:xfrm>
          <a:prstGeom prst="rect">
            <a:avLst/>
          </a:prstGeom>
        </p:spPr>
        <p:txBody>
          <a:bodyPr vert="horz" wrap="square" lIns="73244" tIns="36623" rIns="73244" bIns="36623" rtlCol="0" anchor="b">
            <a:noAutofit/>
          </a:bodyPr>
          <a:lstStyle>
            <a:lvl1pPr>
              <a:defRPr lang="en-US" sz="800">
                <a:solidFill>
                  <a:schemeClr val="bg1">
                    <a:lumMod val="75000"/>
                  </a:schemeClr>
                </a:solidFill>
              </a:defRPr>
            </a:lvl1pPr>
          </a:lstStyle>
          <a:p>
            <a:pPr>
              <a:defRPr/>
            </a:pPr>
            <a:r>
              <a:rPr lang="en-US"/>
              <a:t>© 2019 NetApp, Inc. All rights reserved. </a:t>
            </a:r>
            <a:endParaRPr dirty="0"/>
          </a:p>
        </p:txBody>
      </p:sp>
    </p:spTree>
    <p:extLst>
      <p:ext uri="{BB962C8B-B14F-4D97-AF65-F5344CB8AC3E}">
        <p14:creationId xmlns:p14="http://schemas.microsoft.com/office/powerpoint/2010/main" val="34899121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10494" y="192264"/>
            <a:ext cx="9332346" cy="723836"/>
          </a:xfrm>
        </p:spPr>
        <p:txBody>
          <a:bodyPr wrap="square" lIns="91521">
            <a:noAutofit/>
          </a:bodyPr>
          <a:lstStyle>
            <a:lvl1pPr>
              <a:defRPr sz="2400"/>
            </a:lvl1pPr>
          </a:lstStyle>
          <a:p>
            <a:r>
              <a:rPr lang="en-US" dirty="0"/>
              <a:t>Click to edit Master title style</a:t>
            </a:r>
          </a:p>
        </p:txBody>
      </p:sp>
      <p:sp>
        <p:nvSpPr>
          <p:cNvPr id="48" name="Content Placeholder 3"/>
          <p:cNvSpPr>
            <a:spLocks noGrp="1"/>
          </p:cNvSpPr>
          <p:nvPr>
            <p:ph sz="quarter" idx="14"/>
          </p:nvPr>
        </p:nvSpPr>
        <p:spPr>
          <a:xfrm>
            <a:off x="210494" y="1386841"/>
            <a:ext cx="9332346" cy="3583940"/>
          </a:xfrm>
        </p:spPr>
        <p:txBody>
          <a:bodyPr wrap="square" lIns="91521">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9" name="Text Placeholder 2"/>
          <p:cNvSpPr>
            <a:spLocks noGrp="1"/>
          </p:cNvSpPr>
          <p:nvPr>
            <p:ph type="body" idx="10" hasCustomPrompt="1"/>
          </p:nvPr>
        </p:nvSpPr>
        <p:spPr bwMode="gray">
          <a:xfrm>
            <a:off x="220709" y="885135"/>
            <a:ext cx="9325027" cy="320087"/>
          </a:xfrm>
        </p:spPr>
        <p:txBody>
          <a:bodyPr lIns="91521" tIns="45761" rIns="91521" bIns="45761" anchor="t">
            <a:noAutofit/>
          </a:bodyPr>
          <a:lstStyle>
            <a:lvl1pPr marL="0" indent="0">
              <a:spcBef>
                <a:spcPts val="0"/>
              </a:spcBef>
              <a:spcAft>
                <a:spcPts val="0"/>
              </a:spcAft>
              <a:buNone/>
              <a:defRPr sz="1440" b="0">
                <a:solidFill>
                  <a:schemeClr val="accent1"/>
                </a:solidFill>
              </a:defRPr>
            </a:lvl1pPr>
            <a:lvl2pPr marL="366086" indent="0">
              <a:buNone/>
              <a:defRPr sz="1600" b="1"/>
            </a:lvl2pPr>
            <a:lvl3pPr marL="732173" indent="0">
              <a:buNone/>
              <a:defRPr sz="1520" b="1"/>
            </a:lvl3pPr>
            <a:lvl4pPr marL="1098258" indent="0">
              <a:buNone/>
              <a:defRPr sz="1280" b="1"/>
            </a:lvl4pPr>
            <a:lvl5pPr marL="1464344" indent="0">
              <a:buNone/>
              <a:defRPr sz="1280" b="1"/>
            </a:lvl5pPr>
            <a:lvl6pPr marL="1830430" indent="0">
              <a:buNone/>
              <a:defRPr sz="1280" b="1"/>
            </a:lvl6pPr>
            <a:lvl7pPr marL="2196517" indent="0">
              <a:buNone/>
              <a:defRPr sz="1280" b="1"/>
            </a:lvl7pPr>
            <a:lvl8pPr marL="2562602" indent="0">
              <a:buNone/>
              <a:defRPr sz="1280" b="1"/>
            </a:lvl8pPr>
            <a:lvl9pPr marL="2928689" indent="0">
              <a:buNone/>
              <a:defRPr sz="1280" b="1"/>
            </a:lvl9pPr>
          </a:lstStyle>
          <a:p>
            <a:pPr lvl="0"/>
            <a:r>
              <a:rPr lang="en-US" dirty="0"/>
              <a:t>Click to edit master text styles</a:t>
            </a:r>
          </a:p>
        </p:txBody>
      </p:sp>
      <p:sp>
        <p:nvSpPr>
          <p:cNvPr id="10" name="Footer Placeholder 4"/>
          <p:cNvSpPr>
            <a:spLocks noGrp="1"/>
          </p:cNvSpPr>
          <p:nvPr>
            <p:ph type="ftr" sz="quarter" idx="3"/>
          </p:nvPr>
        </p:nvSpPr>
        <p:spPr>
          <a:xfrm>
            <a:off x="711759" y="5178187"/>
            <a:ext cx="5234075" cy="192391"/>
          </a:xfrm>
          <a:prstGeom prst="rect">
            <a:avLst/>
          </a:prstGeom>
        </p:spPr>
        <p:txBody>
          <a:bodyPr vert="horz" wrap="square" lIns="91521" tIns="45761" rIns="91521" bIns="45761" rtlCol="0" anchor="b">
            <a:noAutofit/>
          </a:bodyPr>
          <a:lstStyle>
            <a:lvl1pPr>
              <a:defRPr lang="en-US" sz="640" smtClean="0">
                <a:solidFill>
                  <a:schemeClr val="bg2"/>
                </a:solidFill>
              </a:defRPr>
            </a:lvl1pPr>
          </a:lstStyle>
          <a:p>
            <a:r>
              <a:rPr lang="en-US"/>
              <a:t>© 2019 NetApp, Inc. All rights reserved. </a:t>
            </a:r>
            <a:endParaRPr lang="en-US" dirty="0"/>
          </a:p>
        </p:txBody>
      </p:sp>
      <p:sp>
        <p:nvSpPr>
          <p:cNvPr id="11" name="Slide Number Placeholder 5"/>
          <p:cNvSpPr>
            <a:spLocks noGrp="1"/>
          </p:cNvSpPr>
          <p:nvPr>
            <p:ph type="sldNum" sz="quarter" idx="4"/>
          </p:nvPr>
        </p:nvSpPr>
        <p:spPr>
          <a:xfrm>
            <a:off x="235669" y="5170059"/>
            <a:ext cx="359040" cy="208647"/>
          </a:xfrm>
          <a:prstGeom prst="rect">
            <a:avLst/>
          </a:prstGeom>
        </p:spPr>
        <p:txBody>
          <a:bodyPr vert="horz" wrap="square" lIns="91521" tIns="45761" rIns="91521" bIns="45761" rtlCol="0" anchor="b">
            <a:noAutofit/>
          </a:bodyPr>
          <a:lstStyle>
            <a:lvl1pPr>
              <a:defRPr lang="en-US" sz="840" b="1" smtClean="0">
                <a:solidFill>
                  <a:schemeClr val="bg2">
                    <a:lumMod val="50000"/>
                  </a:schemeClr>
                </a:solidFill>
              </a:defRPr>
            </a:lvl1pPr>
          </a:lstStyle>
          <a:p>
            <a:fld id="{B071A5F3-A4FF-4CEE-8215-C08835B585C1}" type="slidenum">
              <a:rPr lang="en-US" smtClean="0"/>
              <a:pPr/>
              <a:t>‹#›</a:t>
            </a:fld>
            <a:endParaRPr lang="en-US" dirty="0"/>
          </a:p>
        </p:txBody>
      </p:sp>
      <p:pic>
        <p:nvPicPr>
          <p:cNvPr id="8" name="Picture 7"/>
          <p:cNvPicPr>
            <a:picLocks noChangeAspect="1"/>
          </p:cNvPicPr>
          <p:nvPr userDrawn="1"/>
        </p:nvPicPr>
        <p:blipFill>
          <a:blip r:embed="rId2"/>
          <a:stretch>
            <a:fillRect/>
          </a:stretch>
        </p:blipFill>
        <p:spPr>
          <a:xfrm>
            <a:off x="8623394" y="5195642"/>
            <a:ext cx="834422" cy="152888"/>
          </a:xfrm>
          <a:prstGeom prst="rect">
            <a:avLst/>
          </a:prstGeom>
        </p:spPr>
      </p:pic>
    </p:spTree>
    <p:extLst>
      <p:ext uri="{BB962C8B-B14F-4D97-AF65-F5344CB8AC3E}">
        <p14:creationId xmlns:p14="http://schemas.microsoft.com/office/powerpoint/2010/main" val="1926752659"/>
      </p:ext>
    </p:extLst>
  </p:cSld>
  <p:clrMapOvr>
    <a:masterClrMapping/>
  </p:clrMapOvr>
  <p:transition spd="med">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824491785"/>
      </p:ext>
    </p:extLst>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showMasterPhAnim="0" preserve="1" userDrawn="1">
  <p:cSld name="Introductions">
    <p:spTree>
      <p:nvGrpSpPr>
        <p:cNvPr id="1" name=""/>
        <p:cNvGrpSpPr/>
        <p:nvPr/>
      </p:nvGrpSpPr>
      <p:grpSpPr>
        <a:xfrm>
          <a:off x="0" y="0"/>
          <a:ext cx="0" cy="0"/>
          <a:chOff x="0" y="0"/>
          <a:chExt cx="0" cy="0"/>
        </a:xfrm>
      </p:grpSpPr>
      <p:sp>
        <p:nvSpPr>
          <p:cNvPr id="4" name="Rectangle 3"/>
          <p:cNvSpPr/>
          <p:nvPr userDrawn="1"/>
        </p:nvSpPr>
        <p:spPr>
          <a:xfrm rot="5400000">
            <a:off x="-1866900" y="1866900"/>
            <a:ext cx="5486400" cy="1752600"/>
          </a:xfrm>
          <a:prstGeom prst="rect">
            <a:avLst/>
          </a:prstGeom>
          <a:solidFill>
            <a:schemeClr val="accent2"/>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95000"/>
              </a:lnSpc>
              <a:defRPr/>
            </a:pPr>
            <a:endParaRPr lang="en-US" dirty="0"/>
          </a:p>
        </p:txBody>
      </p:sp>
      <p:pic>
        <p:nvPicPr>
          <p:cNvPr id="5" name="Picture 4" descr="photo-sq11.jpg"/>
          <p:cNvPicPr>
            <a:picLocks noChangeAspect="1"/>
          </p:cNvPicPr>
          <p:nvPr userDrawn="1"/>
        </p:nvPicPr>
        <p:blipFill>
          <a:blip r:embed="rId2" cstate="print">
            <a:extLst>
              <a:ext uri="{28A0092B-C50C-407E-A947-70E740481C1C}">
                <a14:useLocalDpi xmlns:a14="http://schemas.microsoft.com/office/drawing/2010/main"/>
              </a:ext>
            </a:extLst>
          </a:blip>
          <a:srcRect/>
          <a:stretch>
            <a:fillRect/>
          </a:stretch>
        </p:blipFill>
        <p:spPr bwMode="auto">
          <a:xfrm>
            <a:off x="-9525" y="0"/>
            <a:ext cx="1762125" cy="176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descr="shutterstock_152475515_lg.jpg"/>
          <p:cNvPicPr>
            <a:picLocks noChangeAspect="1"/>
          </p:cNvPicPr>
          <p:nvPr userDrawn="1"/>
        </p:nvPicPr>
        <p:blipFill>
          <a:blip r:embed="rId3" cstate="print">
            <a:extLst>
              <a:ext uri="{28A0092B-C50C-407E-A947-70E740481C1C}">
                <a14:useLocalDpi xmlns:a14="http://schemas.microsoft.com/office/drawing/2010/main"/>
              </a:ext>
            </a:extLst>
          </a:blip>
          <a:srcRect/>
          <a:stretch>
            <a:fillRect/>
          </a:stretch>
        </p:blipFill>
        <p:spPr bwMode="auto">
          <a:xfrm>
            <a:off x="0" y="3724275"/>
            <a:ext cx="1754188" cy="176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itle 1"/>
          <p:cNvSpPr txBox="1">
            <a:spLocks/>
          </p:cNvSpPr>
          <p:nvPr userDrawn="1"/>
        </p:nvSpPr>
        <p:spPr bwMode="gray">
          <a:xfrm>
            <a:off x="0" y="2617357"/>
            <a:ext cx="1752600" cy="998538"/>
          </a:xfrm>
          <a:prstGeom prst="rect">
            <a:avLst/>
          </a:prstGeom>
        </p:spPr>
        <p:txBody>
          <a:bodyPr lIns="73244" tIns="36623" rIns="73244" bIns="36623" anchor="b"/>
          <a:lstStyle>
            <a:lvl1pPr algn="l" defTabSz="732447" rtl="0" eaLnBrk="1" latinLnBrk="0" hangingPunct="1">
              <a:lnSpc>
                <a:spcPct val="95000"/>
              </a:lnSpc>
              <a:spcBef>
                <a:spcPct val="0"/>
              </a:spcBef>
              <a:buNone/>
              <a:defRPr sz="2800" b="0" kern="1200" baseline="0">
                <a:solidFill>
                  <a:schemeClr val="bg1"/>
                </a:solidFill>
                <a:latin typeface="+mj-lt"/>
                <a:ea typeface="+mj-ea"/>
                <a:cs typeface="+mj-cs"/>
              </a:defRPr>
            </a:lvl1pPr>
          </a:lstStyle>
          <a:p>
            <a:pPr algn="ctr">
              <a:defRPr/>
            </a:pPr>
            <a:r>
              <a:rPr lang="en-US" sz="2200" dirty="0"/>
              <a:t>Introductions</a:t>
            </a:r>
          </a:p>
        </p:txBody>
      </p:sp>
      <p:sp>
        <p:nvSpPr>
          <p:cNvPr id="10" name="Slide Number Placeholder 1"/>
          <p:cNvSpPr>
            <a:spLocks noGrp="1"/>
          </p:cNvSpPr>
          <p:nvPr>
            <p:ph type="sldNum" sz="quarter" idx="4"/>
          </p:nvPr>
        </p:nvSpPr>
        <p:spPr>
          <a:xfrm>
            <a:off x="8889543" y="5189118"/>
            <a:ext cx="671050" cy="200025"/>
          </a:xfrm>
          <a:prstGeom prst="rect">
            <a:avLst/>
          </a:prstGeom>
        </p:spPr>
        <p:txBody>
          <a:bodyPr vert="horz" lIns="91440" tIns="45720" rIns="91440" bIns="45720" rtlCol="0" anchor="ctr"/>
          <a:lstStyle>
            <a:lvl1pPr algn="r">
              <a:defRPr sz="1200">
                <a:solidFill>
                  <a:schemeClr val="tx1">
                    <a:tint val="75000"/>
                  </a:schemeClr>
                </a:solidFill>
              </a:defRPr>
            </a:lvl1pPr>
          </a:lstStyle>
          <a:p>
            <a:fld id="{92978B7E-5EBE-134C-B481-E4E8CA36F800}" type="slidenum">
              <a:rPr lang="en-US" smtClean="0"/>
              <a:pPr/>
              <a:t>‹#›</a:t>
            </a:fld>
            <a:endParaRPr lang="en-US" dirty="0"/>
          </a:p>
        </p:txBody>
      </p:sp>
      <p:sp>
        <p:nvSpPr>
          <p:cNvPr id="9" name="Footer Placeholder 4"/>
          <p:cNvSpPr>
            <a:spLocks noGrp="1"/>
          </p:cNvSpPr>
          <p:nvPr>
            <p:ph type="ftr" sz="quarter" idx="3"/>
          </p:nvPr>
        </p:nvSpPr>
        <p:spPr>
          <a:xfrm>
            <a:off x="2084388" y="5202487"/>
            <a:ext cx="5014912" cy="200025"/>
          </a:xfrm>
          <a:prstGeom prst="rect">
            <a:avLst/>
          </a:prstGeom>
        </p:spPr>
        <p:txBody>
          <a:bodyPr vert="horz" wrap="square" lIns="73244" tIns="36623" rIns="73244" bIns="36623" rtlCol="0" anchor="b">
            <a:noAutofit/>
          </a:bodyPr>
          <a:lstStyle>
            <a:lvl1pPr>
              <a:defRPr lang="en-US" sz="800">
                <a:solidFill>
                  <a:schemeClr val="bg1">
                    <a:lumMod val="75000"/>
                  </a:schemeClr>
                </a:solidFill>
              </a:defRPr>
            </a:lvl1pPr>
          </a:lstStyle>
          <a:p>
            <a:pPr>
              <a:defRPr/>
            </a:pPr>
            <a:r>
              <a:rPr lang="en-US"/>
              <a:t>© 2019 NetApp, Inc. All rights reserved. </a:t>
            </a:r>
            <a:endParaRPr dirty="0"/>
          </a:p>
        </p:txBody>
      </p:sp>
      <p:sp>
        <p:nvSpPr>
          <p:cNvPr id="3" name="Content Placeholder 2"/>
          <p:cNvSpPr>
            <a:spLocks noGrp="1"/>
          </p:cNvSpPr>
          <p:nvPr>
            <p:ph sz="quarter" idx="10"/>
          </p:nvPr>
        </p:nvSpPr>
        <p:spPr>
          <a:xfrm>
            <a:off x="2095933" y="650874"/>
            <a:ext cx="7273925" cy="40354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605937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showMasterPhAnim="0" preserve="1" userDrawn="1">
  <p:cSld name="About this Course">
    <p:spTree>
      <p:nvGrpSpPr>
        <p:cNvPr id="1" name=""/>
        <p:cNvGrpSpPr/>
        <p:nvPr/>
      </p:nvGrpSpPr>
      <p:grpSpPr>
        <a:xfrm>
          <a:off x="0" y="0"/>
          <a:ext cx="0" cy="0"/>
          <a:chOff x="0" y="0"/>
          <a:chExt cx="0" cy="0"/>
        </a:xfrm>
      </p:grpSpPr>
      <p:sp>
        <p:nvSpPr>
          <p:cNvPr id="4" name="Rectangle 3"/>
          <p:cNvSpPr/>
          <p:nvPr userDrawn="1"/>
        </p:nvSpPr>
        <p:spPr>
          <a:xfrm rot="5400000">
            <a:off x="-1866900" y="1866900"/>
            <a:ext cx="5486400" cy="1752600"/>
          </a:xfrm>
          <a:prstGeom prst="rect">
            <a:avLst/>
          </a:prstGeom>
          <a:solidFill>
            <a:schemeClr val="accent2"/>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95000"/>
              </a:lnSpc>
              <a:defRPr/>
            </a:pPr>
            <a:endParaRPr lang="en-US" dirty="0"/>
          </a:p>
        </p:txBody>
      </p:sp>
      <p:sp>
        <p:nvSpPr>
          <p:cNvPr id="5" name="Title 1"/>
          <p:cNvSpPr txBox="1">
            <a:spLocks/>
          </p:cNvSpPr>
          <p:nvPr userDrawn="1"/>
        </p:nvSpPr>
        <p:spPr bwMode="gray">
          <a:xfrm>
            <a:off x="82549" y="2822575"/>
            <a:ext cx="1380756" cy="800100"/>
          </a:xfrm>
          <a:prstGeom prst="rect">
            <a:avLst/>
          </a:prstGeom>
        </p:spPr>
        <p:txBody>
          <a:bodyPr lIns="73244" tIns="36623" rIns="73244" bIns="36623" anchor="b"/>
          <a:lstStyle>
            <a:lvl1pPr algn="l" defTabSz="732447" rtl="0" eaLnBrk="1" latinLnBrk="0" hangingPunct="1">
              <a:lnSpc>
                <a:spcPct val="95000"/>
              </a:lnSpc>
              <a:spcBef>
                <a:spcPct val="0"/>
              </a:spcBef>
              <a:buNone/>
              <a:defRPr sz="2800" b="0" kern="1200" baseline="0">
                <a:solidFill>
                  <a:schemeClr val="bg1"/>
                </a:solidFill>
                <a:latin typeface="+mj-lt"/>
                <a:ea typeface="+mj-ea"/>
                <a:cs typeface="+mj-cs"/>
              </a:defRPr>
            </a:lvl1pPr>
          </a:lstStyle>
          <a:p>
            <a:pPr>
              <a:defRPr/>
            </a:pPr>
            <a:r>
              <a:rPr lang="en-US" sz="2200" dirty="0"/>
              <a:t>About This</a:t>
            </a:r>
            <a:r>
              <a:rPr lang="en-US" sz="2200" baseline="0" dirty="0"/>
              <a:t> Course</a:t>
            </a:r>
            <a:endParaRPr lang="en-US" sz="2200" dirty="0"/>
          </a:p>
        </p:txBody>
      </p:sp>
      <p:pic>
        <p:nvPicPr>
          <p:cNvPr id="6" name="Picture 5" descr="20150209_00676.jpg"/>
          <p:cNvPicPr>
            <a:picLocks noChangeAspect="1"/>
          </p:cNvPicPr>
          <p:nvPr userDrawn="1"/>
        </p:nvPicPr>
        <p:blipFill>
          <a:blip r:embed="rId2" cstate="print">
            <a:extLst>
              <a:ext uri="{28A0092B-C50C-407E-A947-70E740481C1C}">
                <a14:useLocalDpi xmlns:a14="http://schemas.microsoft.com/office/drawing/2010/main"/>
              </a:ext>
            </a:extLst>
          </a:blip>
          <a:srcRect/>
          <a:stretch>
            <a:fillRect/>
          </a:stretch>
        </p:blipFill>
        <p:spPr bwMode="auto">
          <a:xfrm>
            <a:off x="-9525" y="0"/>
            <a:ext cx="1762125" cy="175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descr="20150213_06062.jpg"/>
          <p:cNvPicPr>
            <a:picLocks noChangeAspect="1"/>
          </p:cNvPicPr>
          <p:nvPr userDrawn="1"/>
        </p:nvPicPr>
        <p:blipFill>
          <a:blip r:embed="rId3" cstate="print">
            <a:extLst>
              <a:ext uri="{28A0092B-C50C-407E-A947-70E740481C1C}">
                <a14:useLocalDpi xmlns:a14="http://schemas.microsoft.com/office/drawing/2010/main"/>
              </a:ext>
            </a:extLst>
          </a:blip>
          <a:srcRect/>
          <a:stretch>
            <a:fillRect/>
          </a:stretch>
        </p:blipFill>
        <p:spPr bwMode="auto">
          <a:xfrm>
            <a:off x="-9525" y="3729038"/>
            <a:ext cx="1762125" cy="1757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Slide Number Placeholder 1"/>
          <p:cNvSpPr>
            <a:spLocks noGrp="1"/>
          </p:cNvSpPr>
          <p:nvPr>
            <p:ph type="sldNum" sz="quarter" idx="4"/>
          </p:nvPr>
        </p:nvSpPr>
        <p:spPr>
          <a:xfrm>
            <a:off x="8889543" y="5189118"/>
            <a:ext cx="671050" cy="200025"/>
          </a:xfrm>
          <a:prstGeom prst="rect">
            <a:avLst/>
          </a:prstGeom>
        </p:spPr>
        <p:txBody>
          <a:bodyPr vert="horz" lIns="91440" tIns="45720" rIns="91440" bIns="45720" rtlCol="0" anchor="ctr"/>
          <a:lstStyle>
            <a:lvl1pPr algn="r">
              <a:defRPr sz="1200">
                <a:solidFill>
                  <a:schemeClr val="tx1">
                    <a:tint val="75000"/>
                  </a:schemeClr>
                </a:solidFill>
              </a:defRPr>
            </a:lvl1pPr>
          </a:lstStyle>
          <a:p>
            <a:fld id="{92978B7E-5EBE-134C-B481-E4E8CA36F800}" type="slidenum">
              <a:rPr lang="en-US" smtClean="0"/>
              <a:pPr/>
              <a:t>‹#›</a:t>
            </a:fld>
            <a:endParaRPr lang="en-US" dirty="0"/>
          </a:p>
        </p:txBody>
      </p:sp>
      <p:sp>
        <p:nvSpPr>
          <p:cNvPr id="9" name="Footer Placeholder 4"/>
          <p:cNvSpPr>
            <a:spLocks noGrp="1"/>
          </p:cNvSpPr>
          <p:nvPr>
            <p:ph type="ftr" sz="quarter" idx="3"/>
          </p:nvPr>
        </p:nvSpPr>
        <p:spPr>
          <a:xfrm>
            <a:off x="2099798" y="5202487"/>
            <a:ext cx="5014912" cy="200025"/>
          </a:xfrm>
          <a:prstGeom prst="rect">
            <a:avLst/>
          </a:prstGeom>
        </p:spPr>
        <p:txBody>
          <a:bodyPr vert="horz" wrap="square" lIns="73244" tIns="36623" rIns="73244" bIns="36623" rtlCol="0" anchor="b">
            <a:noAutofit/>
          </a:bodyPr>
          <a:lstStyle>
            <a:lvl1pPr>
              <a:defRPr lang="en-US" sz="800">
                <a:solidFill>
                  <a:schemeClr val="bg1">
                    <a:lumMod val="75000"/>
                  </a:schemeClr>
                </a:solidFill>
              </a:defRPr>
            </a:lvl1pPr>
          </a:lstStyle>
          <a:p>
            <a:pPr>
              <a:defRPr/>
            </a:pPr>
            <a:r>
              <a:rPr lang="en-US"/>
              <a:t>© 2019 NetApp, Inc. All rights reserved. </a:t>
            </a:r>
            <a:endParaRPr dirty="0"/>
          </a:p>
        </p:txBody>
      </p:sp>
      <p:sp>
        <p:nvSpPr>
          <p:cNvPr id="11" name="Content Placeholder 2"/>
          <p:cNvSpPr>
            <a:spLocks noGrp="1"/>
          </p:cNvSpPr>
          <p:nvPr>
            <p:ph sz="quarter" idx="10"/>
          </p:nvPr>
        </p:nvSpPr>
        <p:spPr>
          <a:xfrm>
            <a:off x="2095933" y="650874"/>
            <a:ext cx="7273925" cy="40354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577678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showMasterPhAnim="0" preserve="1" userDrawn="1">
  <p:cSld name="About this Module">
    <p:spTree>
      <p:nvGrpSpPr>
        <p:cNvPr id="1" name=""/>
        <p:cNvGrpSpPr/>
        <p:nvPr/>
      </p:nvGrpSpPr>
      <p:grpSpPr>
        <a:xfrm>
          <a:off x="0" y="0"/>
          <a:ext cx="0" cy="0"/>
          <a:chOff x="0" y="0"/>
          <a:chExt cx="0" cy="0"/>
        </a:xfrm>
      </p:grpSpPr>
      <p:sp>
        <p:nvSpPr>
          <p:cNvPr id="4" name="Rectangle 3"/>
          <p:cNvSpPr/>
          <p:nvPr userDrawn="1"/>
        </p:nvSpPr>
        <p:spPr>
          <a:xfrm rot="5400000">
            <a:off x="-1866900" y="1866900"/>
            <a:ext cx="5486400" cy="1752600"/>
          </a:xfrm>
          <a:prstGeom prst="rect">
            <a:avLst/>
          </a:prstGeom>
          <a:solidFill>
            <a:schemeClr val="accent2"/>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95000"/>
              </a:lnSpc>
              <a:defRPr/>
            </a:pPr>
            <a:endParaRPr lang="en-US" dirty="0"/>
          </a:p>
        </p:txBody>
      </p:sp>
      <p:sp>
        <p:nvSpPr>
          <p:cNvPr id="5" name="Title 1"/>
          <p:cNvSpPr txBox="1">
            <a:spLocks/>
          </p:cNvSpPr>
          <p:nvPr userDrawn="1"/>
        </p:nvSpPr>
        <p:spPr bwMode="gray">
          <a:xfrm>
            <a:off x="82549" y="2822575"/>
            <a:ext cx="1380756" cy="800100"/>
          </a:xfrm>
          <a:prstGeom prst="rect">
            <a:avLst/>
          </a:prstGeom>
        </p:spPr>
        <p:txBody>
          <a:bodyPr lIns="73244" tIns="36623" rIns="73244" bIns="36623" anchor="b"/>
          <a:lstStyle>
            <a:lvl1pPr algn="l" defTabSz="732447" rtl="0" eaLnBrk="1" latinLnBrk="0" hangingPunct="1">
              <a:lnSpc>
                <a:spcPct val="95000"/>
              </a:lnSpc>
              <a:spcBef>
                <a:spcPct val="0"/>
              </a:spcBef>
              <a:buNone/>
              <a:defRPr sz="2800" b="0" kern="1200" baseline="0">
                <a:solidFill>
                  <a:schemeClr val="bg1"/>
                </a:solidFill>
                <a:latin typeface="+mj-lt"/>
                <a:ea typeface="+mj-ea"/>
                <a:cs typeface="+mj-cs"/>
              </a:defRPr>
            </a:lvl1pPr>
          </a:lstStyle>
          <a:p>
            <a:pPr>
              <a:defRPr/>
            </a:pPr>
            <a:r>
              <a:rPr lang="en-US" sz="2200" dirty="0"/>
              <a:t>About This</a:t>
            </a:r>
            <a:r>
              <a:rPr lang="en-US" sz="2200" baseline="0" dirty="0"/>
              <a:t> Module</a:t>
            </a:r>
            <a:endParaRPr lang="en-US" sz="2200" dirty="0"/>
          </a:p>
        </p:txBody>
      </p:sp>
      <p:pic>
        <p:nvPicPr>
          <p:cNvPr id="6" name="Picture 5" descr="20150209_00676.jpg"/>
          <p:cNvPicPr>
            <a:picLocks noChangeAspect="1"/>
          </p:cNvPicPr>
          <p:nvPr userDrawn="1"/>
        </p:nvPicPr>
        <p:blipFill>
          <a:blip r:embed="rId2" cstate="print">
            <a:extLst>
              <a:ext uri="{28A0092B-C50C-407E-A947-70E740481C1C}">
                <a14:useLocalDpi xmlns:a14="http://schemas.microsoft.com/office/drawing/2010/main"/>
              </a:ext>
            </a:extLst>
          </a:blip>
          <a:srcRect/>
          <a:stretch>
            <a:fillRect/>
          </a:stretch>
        </p:blipFill>
        <p:spPr bwMode="auto">
          <a:xfrm>
            <a:off x="-9525" y="0"/>
            <a:ext cx="1762125" cy="175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descr="20150213_06062.jpg"/>
          <p:cNvPicPr>
            <a:picLocks noChangeAspect="1"/>
          </p:cNvPicPr>
          <p:nvPr userDrawn="1"/>
        </p:nvPicPr>
        <p:blipFill>
          <a:blip r:embed="rId3" cstate="print">
            <a:extLst>
              <a:ext uri="{28A0092B-C50C-407E-A947-70E740481C1C}">
                <a14:useLocalDpi xmlns:a14="http://schemas.microsoft.com/office/drawing/2010/main"/>
              </a:ext>
            </a:extLst>
          </a:blip>
          <a:srcRect/>
          <a:stretch>
            <a:fillRect/>
          </a:stretch>
        </p:blipFill>
        <p:spPr bwMode="auto">
          <a:xfrm>
            <a:off x="-9525" y="3729038"/>
            <a:ext cx="1762125" cy="1757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Slide Number Placeholder 1"/>
          <p:cNvSpPr>
            <a:spLocks noGrp="1"/>
          </p:cNvSpPr>
          <p:nvPr>
            <p:ph type="sldNum" sz="quarter" idx="4"/>
          </p:nvPr>
        </p:nvSpPr>
        <p:spPr>
          <a:xfrm>
            <a:off x="8889543" y="5189118"/>
            <a:ext cx="671050" cy="200025"/>
          </a:xfrm>
          <a:prstGeom prst="rect">
            <a:avLst/>
          </a:prstGeom>
        </p:spPr>
        <p:txBody>
          <a:bodyPr vert="horz" lIns="91440" tIns="45720" rIns="91440" bIns="45720" rtlCol="0" anchor="ctr"/>
          <a:lstStyle>
            <a:lvl1pPr algn="r">
              <a:defRPr sz="1200">
                <a:solidFill>
                  <a:schemeClr val="tx1">
                    <a:tint val="75000"/>
                  </a:schemeClr>
                </a:solidFill>
              </a:defRPr>
            </a:lvl1pPr>
          </a:lstStyle>
          <a:p>
            <a:fld id="{92978B7E-5EBE-134C-B481-E4E8CA36F800}" type="slidenum">
              <a:rPr lang="en-US" smtClean="0"/>
              <a:pPr/>
              <a:t>‹#›</a:t>
            </a:fld>
            <a:endParaRPr lang="en-US" dirty="0"/>
          </a:p>
        </p:txBody>
      </p:sp>
      <p:sp>
        <p:nvSpPr>
          <p:cNvPr id="9" name="Footer Placeholder 4"/>
          <p:cNvSpPr>
            <a:spLocks noGrp="1"/>
          </p:cNvSpPr>
          <p:nvPr>
            <p:ph type="ftr" sz="quarter" idx="3"/>
          </p:nvPr>
        </p:nvSpPr>
        <p:spPr>
          <a:xfrm>
            <a:off x="2099798" y="5202487"/>
            <a:ext cx="5014912" cy="200025"/>
          </a:xfrm>
          <a:prstGeom prst="rect">
            <a:avLst/>
          </a:prstGeom>
        </p:spPr>
        <p:txBody>
          <a:bodyPr vert="horz" wrap="square" lIns="73244" tIns="36623" rIns="73244" bIns="36623" rtlCol="0" anchor="b">
            <a:noAutofit/>
          </a:bodyPr>
          <a:lstStyle>
            <a:lvl1pPr>
              <a:defRPr lang="en-US" sz="800">
                <a:solidFill>
                  <a:schemeClr val="bg1">
                    <a:lumMod val="75000"/>
                  </a:schemeClr>
                </a:solidFill>
              </a:defRPr>
            </a:lvl1pPr>
          </a:lstStyle>
          <a:p>
            <a:pPr>
              <a:defRPr/>
            </a:pPr>
            <a:r>
              <a:rPr lang="en-US"/>
              <a:t>© 2019 NetApp, Inc. All rights reserved. </a:t>
            </a:r>
            <a:endParaRPr dirty="0"/>
          </a:p>
        </p:txBody>
      </p:sp>
      <p:sp>
        <p:nvSpPr>
          <p:cNvPr id="11" name="Content Placeholder 2"/>
          <p:cNvSpPr>
            <a:spLocks noGrp="1"/>
          </p:cNvSpPr>
          <p:nvPr>
            <p:ph sz="quarter" idx="10"/>
          </p:nvPr>
        </p:nvSpPr>
        <p:spPr>
          <a:xfrm>
            <a:off x="2095933" y="650874"/>
            <a:ext cx="7273925" cy="40354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577678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urse Agenda-no title">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p>
            <a:fld id="{92978B7E-5EBE-134C-B481-E4E8CA36F800}" type="slidenum">
              <a:rPr lang="en-US" smtClean="0"/>
              <a:pPr/>
              <a:t>‹#›</a:t>
            </a:fld>
            <a:endParaRPr lang="en-US" dirty="0"/>
          </a:p>
        </p:txBody>
      </p:sp>
      <p:sp>
        <p:nvSpPr>
          <p:cNvPr id="5" name="Rectangle 4"/>
          <p:cNvSpPr/>
          <p:nvPr userDrawn="1"/>
        </p:nvSpPr>
        <p:spPr>
          <a:xfrm rot="5400000">
            <a:off x="-1866901" y="1863727"/>
            <a:ext cx="5486401" cy="1752600"/>
          </a:xfrm>
          <a:prstGeom prst="rect">
            <a:avLst/>
          </a:prstGeom>
          <a:solidFill>
            <a:schemeClr val="accent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a:p>
        </p:txBody>
      </p:sp>
      <p:sp>
        <p:nvSpPr>
          <p:cNvPr id="6" name="Title 1"/>
          <p:cNvSpPr txBox="1">
            <a:spLocks/>
          </p:cNvSpPr>
          <p:nvPr userDrawn="1"/>
        </p:nvSpPr>
        <p:spPr bwMode="gray">
          <a:xfrm>
            <a:off x="64901" y="3077049"/>
            <a:ext cx="1607311" cy="548958"/>
          </a:xfrm>
          <a:prstGeom prst="rect">
            <a:avLst/>
          </a:prstGeom>
        </p:spPr>
        <p:txBody>
          <a:bodyPr wrap="square" lIns="73244" tIns="36623" rIns="73244" bIns="36623" anchor="b" anchorCtr="0">
            <a:noAutofit/>
          </a:bodyPr>
          <a:lstStyle>
            <a:lvl1pPr algn="l" defTabSz="732447" rtl="0" eaLnBrk="1" latinLnBrk="0" hangingPunct="1">
              <a:lnSpc>
                <a:spcPct val="95000"/>
              </a:lnSpc>
              <a:spcBef>
                <a:spcPct val="0"/>
              </a:spcBef>
              <a:buNone/>
              <a:defRPr sz="2800" b="0" kern="1200" baseline="0">
                <a:solidFill>
                  <a:schemeClr val="bg1"/>
                </a:solidFill>
                <a:latin typeface="+mj-lt"/>
                <a:ea typeface="+mj-ea"/>
                <a:cs typeface="+mj-cs"/>
              </a:defRPr>
            </a:lvl1pPr>
          </a:lstStyle>
          <a:p>
            <a:pPr algn="l"/>
            <a:r>
              <a:rPr lang="en-US" sz="2200" dirty="0"/>
              <a:t>Course Agenda</a:t>
            </a:r>
          </a:p>
        </p:txBody>
      </p:sp>
      <p:pic>
        <p:nvPicPr>
          <p:cNvPr id="7" name="Picture 6" descr="shutterstock_94577461_lg.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0" y="-1"/>
            <a:ext cx="1754466" cy="1746251"/>
          </a:xfrm>
          <a:prstGeom prst="rect">
            <a:avLst/>
          </a:prstGeom>
        </p:spPr>
      </p:pic>
      <p:pic>
        <p:nvPicPr>
          <p:cNvPr id="8" name="Picture 7" descr="20150212_00585.jp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104" y="3748521"/>
            <a:ext cx="1754570" cy="1749424"/>
          </a:xfrm>
          <a:prstGeom prst="rect">
            <a:avLst/>
          </a:prstGeom>
        </p:spPr>
      </p:pic>
      <p:sp>
        <p:nvSpPr>
          <p:cNvPr id="10" name="Footer Placeholder 4"/>
          <p:cNvSpPr>
            <a:spLocks noGrp="1"/>
          </p:cNvSpPr>
          <p:nvPr>
            <p:ph type="ftr" sz="quarter" idx="3"/>
          </p:nvPr>
        </p:nvSpPr>
        <p:spPr>
          <a:xfrm>
            <a:off x="2100766" y="5202487"/>
            <a:ext cx="5014912" cy="200025"/>
          </a:xfrm>
          <a:prstGeom prst="rect">
            <a:avLst/>
          </a:prstGeom>
        </p:spPr>
        <p:txBody>
          <a:bodyPr vert="horz" wrap="square" lIns="73244" tIns="36623" rIns="73244" bIns="36623" rtlCol="0" anchor="b">
            <a:noAutofit/>
          </a:bodyPr>
          <a:lstStyle>
            <a:lvl1pPr>
              <a:defRPr lang="en-US" sz="800">
                <a:solidFill>
                  <a:schemeClr val="bg1">
                    <a:lumMod val="75000"/>
                  </a:schemeClr>
                </a:solidFill>
              </a:defRPr>
            </a:lvl1pPr>
          </a:lstStyle>
          <a:p>
            <a:pPr>
              <a:defRPr/>
            </a:pPr>
            <a:r>
              <a:rPr lang="en-US"/>
              <a:t>© 2019 NetApp, Inc. All rights reserved. </a:t>
            </a:r>
            <a:endParaRPr dirty="0"/>
          </a:p>
        </p:txBody>
      </p:sp>
      <p:sp>
        <p:nvSpPr>
          <p:cNvPr id="13" name="Content Placeholder 2"/>
          <p:cNvSpPr>
            <a:spLocks noGrp="1"/>
          </p:cNvSpPr>
          <p:nvPr>
            <p:ph sz="quarter" idx="10"/>
          </p:nvPr>
        </p:nvSpPr>
        <p:spPr>
          <a:xfrm>
            <a:off x="2100766" y="650874"/>
            <a:ext cx="7273925" cy="40354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089363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urse Agenda with title">
    <p:spTree>
      <p:nvGrpSpPr>
        <p:cNvPr id="1" name=""/>
        <p:cNvGrpSpPr/>
        <p:nvPr/>
      </p:nvGrpSpPr>
      <p:grpSpPr>
        <a:xfrm>
          <a:off x="0" y="0"/>
          <a:ext cx="0" cy="0"/>
          <a:chOff x="0" y="0"/>
          <a:chExt cx="0" cy="0"/>
        </a:xfrm>
      </p:grpSpPr>
      <p:sp>
        <p:nvSpPr>
          <p:cNvPr id="5" name="Slide Number Placeholder 3"/>
          <p:cNvSpPr>
            <a:spLocks noGrp="1"/>
          </p:cNvSpPr>
          <p:nvPr>
            <p:ph type="sldNum" sz="quarter" idx="11"/>
          </p:nvPr>
        </p:nvSpPr>
        <p:spPr>
          <a:xfrm>
            <a:off x="8889543" y="5189118"/>
            <a:ext cx="671050" cy="200025"/>
          </a:xfrm>
        </p:spPr>
        <p:txBody>
          <a:bodyPr/>
          <a:lstStyle/>
          <a:p>
            <a:fld id="{92978B7E-5EBE-134C-B481-E4E8CA36F800}" type="slidenum">
              <a:rPr lang="en-US" smtClean="0"/>
              <a:pPr/>
              <a:t>‹#›</a:t>
            </a:fld>
            <a:endParaRPr lang="en-US" dirty="0"/>
          </a:p>
        </p:txBody>
      </p:sp>
      <p:sp>
        <p:nvSpPr>
          <p:cNvPr id="6" name="Rectangle 5"/>
          <p:cNvSpPr/>
          <p:nvPr userDrawn="1"/>
        </p:nvSpPr>
        <p:spPr>
          <a:xfrm rot="5400000">
            <a:off x="-1866901" y="1863727"/>
            <a:ext cx="5486401" cy="1752600"/>
          </a:xfrm>
          <a:prstGeom prst="rect">
            <a:avLst/>
          </a:prstGeom>
          <a:solidFill>
            <a:schemeClr val="accent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a:p>
        </p:txBody>
      </p:sp>
      <p:sp>
        <p:nvSpPr>
          <p:cNvPr id="7" name="Title 1"/>
          <p:cNvSpPr txBox="1">
            <a:spLocks/>
          </p:cNvSpPr>
          <p:nvPr userDrawn="1"/>
        </p:nvSpPr>
        <p:spPr bwMode="gray">
          <a:xfrm>
            <a:off x="64901" y="3077049"/>
            <a:ext cx="1607311" cy="548958"/>
          </a:xfrm>
          <a:prstGeom prst="rect">
            <a:avLst/>
          </a:prstGeom>
        </p:spPr>
        <p:txBody>
          <a:bodyPr wrap="square" lIns="73244" tIns="36623" rIns="73244" bIns="36623" anchor="b" anchorCtr="0">
            <a:noAutofit/>
          </a:bodyPr>
          <a:lstStyle>
            <a:lvl1pPr algn="l" defTabSz="732447" rtl="0" eaLnBrk="1" latinLnBrk="0" hangingPunct="1">
              <a:lnSpc>
                <a:spcPct val="95000"/>
              </a:lnSpc>
              <a:spcBef>
                <a:spcPct val="0"/>
              </a:spcBef>
              <a:buNone/>
              <a:defRPr sz="2800" b="0" kern="1200" baseline="0">
                <a:solidFill>
                  <a:schemeClr val="bg1"/>
                </a:solidFill>
                <a:latin typeface="+mj-lt"/>
                <a:ea typeface="+mj-ea"/>
                <a:cs typeface="+mj-cs"/>
              </a:defRPr>
            </a:lvl1pPr>
          </a:lstStyle>
          <a:p>
            <a:pPr algn="l"/>
            <a:r>
              <a:rPr lang="en-US" sz="2200" dirty="0"/>
              <a:t>Course Agenda</a:t>
            </a:r>
          </a:p>
        </p:txBody>
      </p:sp>
      <p:pic>
        <p:nvPicPr>
          <p:cNvPr id="8" name="Picture 7" descr="shutterstock_94577461_lg.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0" y="-1"/>
            <a:ext cx="1754466" cy="1746251"/>
          </a:xfrm>
          <a:prstGeom prst="rect">
            <a:avLst/>
          </a:prstGeom>
        </p:spPr>
      </p:pic>
      <p:pic>
        <p:nvPicPr>
          <p:cNvPr id="9" name="Picture 8" descr="20150212_00585.jp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104" y="3748521"/>
            <a:ext cx="1754570" cy="1749424"/>
          </a:xfrm>
          <a:prstGeom prst="rect">
            <a:avLst/>
          </a:prstGeom>
        </p:spPr>
      </p:pic>
      <p:sp>
        <p:nvSpPr>
          <p:cNvPr id="10" name="Title 1"/>
          <p:cNvSpPr>
            <a:spLocks noGrp="1"/>
          </p:cNvSpPr>
          <p:nvPr>
            <p:ph type="title"/>
          </p:nvPr>
        </p:nvSpPr>
        <p:spPr>
          <a:xfrm>
            <a:off x="2099798" y="319264"/>
            <a:ext cx="7273925" cy="723836"/>
          </a:xfrm>
          <a:prstGeom prst="rect">
            <a:avLst/>
          </a:prstGeom>
        </p:spPr>
        <p:txBody>
          <a:bodyPr/>
          <a:lstStyle>
            <a:lvl1pPr>
              <a:defRPr>
                <a:solidFill>
                  <a:schemeClr val="accent1"/>
                </a:solidFill>
              </a:defRPr>
            </a:lvl1pPr>
          </a:lstStyle>
          <a:p>
            <a:r>
              <a:rPr lang="en-US"/>
              <a:t>Click to edit Master title style</a:t>
            </a:r>
          </a:p>
        </p:txBody>
      </p:sp>
      <p:sp>
        <p:nvSpPr>
          <p:cNvPr id="11" name="Footer Placeholder 4"/>
          <p:cNvSpPr>
            <a:spLocks noGrp="1"/>
          </p:cNvSpPr>
          <p:nvPr>
            <p:ph type="ftr" sz="quarter" idx="3"/>
          </p:nvPr>
        </p:nvSpPr>
        <p:spPr>
          <a:xfrm>
            <a:off x="2099798" y="5202487"/>
            <a:ext cx="5014912" cy="200025"/>
          </a:xfrm>
          <a:prstGeom prst="rect">
            <a:avLst/>
          </a:prstGeom>
        </p:spPr>
        <p:txBody>
          <a:bodyPr vert="horz" wrap="square" lIns="73244" tIns="36623" rIns="73244" bIns="36623" rtlCol="0" anchor="b">
            <a:noAutofit/>
          </a:bodyPr>
          <a:lstStyle>
            <a:lvl1pPr>
              <a:defRPr lang="en-US" sz="800">
                <a:solidFill>
                  <a:schemeClr val="bg1">
                    <a:lumMod val="75000"/>
                  </a:schemeClr>
                </a:solidFill>
              </a:defRPr>
            </a:lvl1pPr>
          </a:lstStyle>
          <a:p>
            <a:pPr>
              <a:defRPr/>
            </a:pPr>
            <a:r>
              <a:rPr lang="en-US"/>
              <a:t>© 2019 NetApp, Inc. All rights reserved. </a:t>
            </a:r>
            <a:endParaRPr dirty="0"/>
          </a:p>
        </p:txBody>
      </p:sp>
      <p:sp>
        <p:nvSpPr>
          <p:cNvPr id="12" name="Content Placeholder 2"/>
          <p:cNvSpPr>
            <a:spLocks noGrp="1"/>
          </p:cNvSpPr>
          <p:nvPr>
            <p:ph sz="quarter" idx="10"/>
          </p:nvPr>
        </p:nvSpPr>
        <p:spPr>
          <a:xfrm>
            <a:off x="2099798" y="1093899"/>
            <a:ext cx="7273925" cy="40354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429502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ustom Intro slide">
    <p:spTree>
      <p:nvGrpSpPr>
        <p:cNvPr id="1" name=""/>
        <p:cNvGrpSpPr/>
        <p:nvPr/>
      </p:nvGrpSpPr>
      <p:grpSpPr>
        <a:xfrm>
          <a:off x="0" y="0"/>
          <a:ext cx="0" cy="0"/>
          <a:chOff x="0" y="0"/>
          <a:chExt cx="0" cy="0"/>
        </a:xfrm>
      </p:grpSpPr>
      <p:sp>
        <p:nvSpPr>
          <p:cNvPr id="5" name="Slide Number Placeholder 3"/>
          <p:cNvSpPr>
            <a:spLocks noGrp="1"/>
          </p:cNvSpPr>
          <p:nvPr>
            <p:ph type="sldNum" sz="quarter" idx="11"/>
          </p:nvPr>
        </p:nvSpPr>
        <p:spPr>
          <a:xfrm>
            <a:off x="8889543" y="5189118"/>
            <a:ext cx="671050" cy="200025"/>
          </a:xfrm>
        </p:spPr>
        <p:txBody>
          <a:bodyPr/>
          <a:lstStyle/>
          <a:p>
            <a:fld id="{92978B7E-5EBE-134C-B481-E4E8CA36F800}" type="slidenum">
              <a:rPr lang="en-US" smtClean="0"/>
              <a:pPr/>
              <a:t>‹#›</a:t>
            </a:fld>
            <a:endParaRPr lang="en-US" dirty="0"/>
          </a:p>
        </p:txBody>
      </p:sp>
      <p:sp>
        <p:nvSpPr>
          <p:cNvPr id="6" name="Rectangle 5"/>
          <p:cNvSpPr/>
          <p:nvPr userDrawn="1"/>
        </p:nvSpPr>
        <p:spPr>
          <a:xfrm rot="5400000">
            <a:off x="-1866901" y="1863727"/>
            <a:ext cx="5486401" cy="1752600"/>
          </a:xfrm>
          <a:prstGeom prst="rect">
            <a:avLst/>
          </a:prstGeom>
          <a:solidFill>
            <a:schemeClr val="accent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a:p>
        </p:txBody>
      </p:sp>
      <p:sp>
        <p:nvSpPr>
          <p:cNvPr id="11" name="Title 1"/>
          <p:cNvSpPr>
            <a:spLocks noGrp="1"/>
          </p:cNvSpPr>
          <p:nvPr>
            <p:ph type="title"/>
          </p:nvPr>
        </p:nvSpPr>
        <p:spPr>
          <a:xfrm>
            <a:off x="2099798" y="319264"/>
            <a:ext cx="7273925" cy="723836"/>
          </a:xfrm>
          <a:prstGeom prst="rect">
            <a:avLst/>
          </a:prstGeom>
        </p:spPr>
        <p:txBody>
          <a:bodyPr/>
          <a:lstStyle>
            <a:lvl1pPr>
              <a:defRPr>
                <a:solidFill>
                  <a:schemeClr val="accent1"/>
                </a:solidFill>
              </a:defRPr>
            </a:lvl1pPr>
          </a:lstStyle>
          <a:p>
            <a:r>
              <a:rPr lang="en-US"/>
              <a:t>Click to edit Master title style</a:t>
            </a:r>
          </a:p>
        </p:txBody>
      </p:sp>
      <p:sp>
        <p:nvSpPr>
          <p:cNvPr id="10" name="Footer Placeholder 4"/>
          <p:cNvSpPr>
            <a:spLocks noGrp="1"/>
          </p:cNvSpPr>
          <p:nvPr>
            <p:ph type="ftr" sz="quarter" idx="3"/>
          </p:nvPr>
        </p:nvSpPr>
        <p:spPr>
          <a:xfrm>
            <a:off x="2099798" y="5202487"/>
            <a:ext cx="5014912" cy="200025"/>
          </a:xfrm>
          <a:prstGeom prst="rect">
            <a:avLst/>
          </a:prstGeom>
        </p:spPr>
        <p:txBody>
          <a:bodyPr vert="horz" wrap="square" lIns="73244" tIns="36623" rIns="73244" bIns="36623" rtlCol="0" anchor="b">
            <a:noAutofit/>
          </a:bodyPr>
          <a:lstStyle>
            <a:lvl1pPr>
              <a:defRPr lang="en-US" sz="800">
                <a:solidFill>
                  <a:schemeClr val="bg1">
                    <a:lumMod val="75000"/>
                  </a:schemeClr>
                </a:solidFill>
              </a:defRPr>
            </a:lvl1pPr>
          </a:lstStyle>
          <a:p>
            <a:pPr>
              <a:defRPr/>
            </a:pPr>
            <a:r>
              <a:rPr lang="en-US"/>
              <a:t>© 2019 NetApp, Inc. All rights reserved. </a:t>
            </a:r>
            <a:endParaRPr dirty="0"/>
          </a:p>
        </p:txBody>
      </p:sp>
      <p:sp>
        <p:nvSpPr>
          <p:cNvPr id="13" name="Content Placeholder 2"/>
          <p:cNvSpPr>
            <a:spLocks noGrp="1"/>
          </p:cNvSpPr>
          <p:nvPr>
            <p:ph sz="quarter" idx="10"/>
          </p:nvPr>
        </p:nvSpPr>
        <p:spPr>
          <a:xfrm>
            <a:off x="2099798" y="1093899"/>
            <a:ext cx="7273925" cy="40354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2" name="Picture 1" descr="20150213_01479.jpg"/>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0" y="0"/>
            <a:ext cx="1754806" cy="1754724"/>
          </a:xfrm>
          <a:prstGeom prst="rect">
            <a:avLst/>
          </a:prstGeom>
        </p:spPr>
      </p:pic>
      <p:pic>
        <p:nvPicPr>
          <p:cNvPr id="3" name="Picture 2" descr="20150210_00582.jpg"/>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1" y="3731888"/>
            <a:ext cx="1751889" cy="1754512"/>
          </a:xfrm>
          <a:prstGeom prst="rect">
            <a:avLst/>
          </a:prstGeom>
        </p:spPr>
      </p:pic>
    </p:spTree>
    <p:extLst>
      <p:ext uri="{BB962C8B-B14F-4D97-AF65-F5344CB8AC3E}">
        <p14:creationId xmlns:p14="http://schemas.microsoft.com/office/powerpoint/2010/main" val="2318374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showMasterPhAnim="0" preserve="1" userDrawn="1">
  <p:cSld name="Module/Knowledge Ck">
    <p:spTree>
      <p:nvGrpSpPr>
        <p:cNvPr id="1" name=""/>
        <p:cNvGrpSpPr/>
        <p:nvPr/>
      </p:nvGrpSpPr>
      <p:grpSpPr>
        <a:xfrm>
          <a:off x="0" y="0"/>
          <a:ext cx="0" cy="0"/>
          <a:chOff x="0" y="0"/>
          <a:chExt cx="0" cy="0"/>
        </a:xfrm>
      </p:grpSpPr>
      <p:sp>
        <p:nvSpPr>
          <p:cNvPr id="4" name="Rectangle 3"/>
          <p:cNvSpPr/>
          <p:nvPr userDrawn="1"/>
        </p:nvSpPr>
        <p:spPr>
          <a:xfrm>
            <a:off x="0" y="0"/>
            <a:ext cx="9756775" cy="1752600"/>
          </a:xfrm>
          <a:prstGeom prst="rect">
            <a:avLst/>
          </a:prstGeom>
          <a:solidFill>
            <a:schemeClr val="accent1">
              <a:lumMod val="7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95000"/>
              </a:lnSpc>
              <a:defRPr/>
            </a:pPr>
            <a:endParaRPr lang="en-US" dirty="0"/>
          </a:p>
        </p:txBody>
      </p:sp>
      <p:pic>
        <p:nvPicPr>
          <p:cNvPr id="5" name="Picture 4" descr="photo-sq8.jpg"/>
          <p:cNvPicPr>
            <a:picLocks noChangeAspect="1"/>
          </p:cNvPicPr>
          <p:nvPr userDrawn="1"/>
        </p:nvPicPr>
        <p:blipFill>
          <a:blip r:embed="rId2" cstate="print">
            <a:extLst>
              <a:ext uri="{28A0092B-C50C-407E-A947-70E740481C1C}">
                <a14:useLocalDpi xmlns:a14="http://schemas.microsoft.com/office/drawing/2010/main"/>
              </a:ext>
            </a:extLst>
          </a:blip>
          <a:srcRect/>
          <a:stretch>
            <a:fillRect/>
          </a:stretch>
        </p:blipFill>
        <p:spPr bwMode="auto">
          <a:xfrm>
            <a:off x="0" y="0"/>
            <a:ext cx="1752600"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descr="photo-sq6.jpg"/>
          <p:cNvPicPr>
            <a:picLocks noChangeAspect="1"/>
          </p:cNvPicPr>
          <p:nvPr userDrawn="1"/>
        </p:nvPicPr>
        <p:blipFill>
          <a:blip r:embed="rId3" cstate="print">
            <a:extLst>
              <a:ext uri="{28A0092B-C50C-407E-A947-70E740481C1C}">
                <a14:useLocalDpi xmlns:a14="http://schemas.microsoft.com/office/drawing/2010/main"/>
              </a:ext>
            </a:extLst>
          </a:blip>
          <a:srcRect/>
          <a:stretch>
            <a:fillRect/>
          </a:stretch>
        </p:blipFill>
        <p:spPr bwMode="auto">
          <a:xfrm>
            <a:off x="1739900" y="0"/>
            <a:ext cx="1752600"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descr="photo-sq13.jpg"/>
          <p:cNvPicPr>
            <a:picLocks noChangeAspect="1"/>
          </p:cNvPicPr>
          <p:nvPr userDrawn="1"/>
        </p:nvPicPr>
        <p:blipFill>
          <a:blip r:embed="rId4" cstate="print">
            <a:extLst>
              <a:ext uri="{28A0092B-C50C-407E-A947-70E740481C1C}">
                <a14:useLocalDpi xmlns:a14="http://schemas.microsoft.com/office/drawing/2010/main"/>
              </a:ext>
            </a:extLst>
          </a:blip>
          <a:srcRect/>
          <a:stretch>
            <a:fillRect/>
          </a:stretch>
        </p:blipFill>
        <p:spPr bwMode="auto">
          <a:xfrm>
            <a:off x="3479800" y="0"/>
            <a:ext cx="1752600"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Slide Number Placeholder 1"/>
          <p:cNvSpPr>
            <a:spLocks noGrp="1"/>
          </p:cNvSpPr>
          <p:nvPr>
            <p:ph type="sldNum" sz="quarter" idx="4"/>
          </p:nvPr>
        </p:nvSpPr>
        <p:spPr>
          <a:xfrm>
            <a:off x="8889543" y="5189118"/>
            <a:ext cx="671050" cy="200025"/>
          </a:xfrm>
          <a:prstGeom prst="rect">
            <a:avLst/>
          </a:prstGeom>
        </p:spPr>
        <p:txBody>
          <a:bodyPr vert="horz" lIns="91440" tIns="45720" rIns="91440" bIns="45720" rtlCol="0" anchor="ctr"/>
          <a:lstStyle>
            <a:lvl1pPr algn="r">
              <a:defRPr sz="1200">
                <a:solidFill>
                  <a:schemeClr val="tx1">
                    <a:tint val="75000"/>
                  </a:schemeClr>
                </a:solidFill>
              </a:defRPr>
            </a:lvl1pPr>
          </a:lstStyle>
          <a:p>
            <a:fld id="{92978B7E-5EBE-134C-B481-E4E8CA36F800}" type="slidenum">
              <a:rPr lang="en-US" smtClean="0"/>
              <a:pPr/>
              <a:t>‹#›</a:t>
            </a:fld>
            <a:endParaRPr lang="en-US" dirty="0"/>
          </a:p>
        </p:txBody>
      </p:sp>
      <p:sp>
        <p:nvSpPr>
          <p:cNvPr id="14" name="Title 1"/>
          <p:cNvSpPr>
            <a:spLocks noGrp="1"/>
          </p:cNvSpPr>
          <p:nvPr>
            <p:ph type="ctrTitle"/>
          </p:nvPr>
        </p:nvSpPr>
        <p:spPr bwMode="gray">
          <a:xfrm>
            <a:off x="1739530" y="2043330"/>
            <a:ext cx="7804520" cy="1559640"/>
          </a:xfrm>
          <a:prstGeom prst="rect">
            <a:avLst/>
          </a:prstGeom>
        </p:spPr>
        <p:txBody>
          <a:bodyPr wrap="square" lIns="73244" tIns="36623" rIns="73244" bIns="36623">
            <a:noAutofit/>
          </a:bodyPr>
          <a:lstStyle>
            <a:lvl1pPr algn="l">
              <a:lnSpc>
                <a:spcPct val="90000"/>
              </a:lnSpc>
              <a:defRPr sz="2800" b="0">
                <a:solidFill>
                  <a:schemeClr val="accent1"/>
                </a:solidFill>
              </a:defRPr>
            </a:lvl1pPr>
          </a:lstStyle>
          <a:p>
            <a:r>
              <a:rPr lang="en-US"/>
              <a:t>Click to edit Master title style</a:t>
            </a:r>
          </a:p>
        </p:txBody>
      </p:sp>
      <p:sp>
        <p:nvSpPr>
          <p:cNvPr id="15" name="Text Placeholder 24"/>
          <p:cNvSpPr>
            <a:spLocks noGrp="1"/>
          </p:cNvSpPr>
          <p:nvPr>
            <p:ph type="body" sz="quarter" idx="10"/>
          </p:nvPr>
        </p:nvSpPr>
        <p:spPr bwMode="gray">
          <a:xfrm>
            <a:off x="1739530" y="3817664"/>
            <a:ext cx="7804520" cy="892388"/>
          </a:xfrm>
          <a:prstGeom prst="rect">
            <a:avLst/>
          </a:prstGeom>
        </p:spPr>
        <p:txBody>
          <a:bodyPr wrap="square" lIns="73244" tIns="36623" rIns="73244" bIns="36623">
            <a:noAutofit/>
          </a:bodyPr>
          <a:lstStyle>
            <a:lvl1pPr marL="0" indent="0">
              <a:lnSpc>
                <a:spcPct val="100000"/>
              </a:lnSpc>
              <a:buFont typeface="Arial" panose="020B0604020202020204" pitchFamily="34" charset="0"/>
              <a:buChar char="​"/>
              <a:defRPr sz="1800" b="0">
                <a:solidFill>
                  <a:schemeClr val="tx1"/>
                </a:solidFill>
              </a:defRPr>
            </a:lvl1pPr>
            <a:lvl2pPr marL="0" indent="0">
              <a:lnSpc>
                <a:spcPct val="100000"/>
              </a:lnSpc>
              <a:buFont typeface="Arial" panose="020B0604020202020204" pitchFamily="34" charset="0"/>
              <a:buChar char="​"/>
              <a:defRPr sz="1400" b="0">
                <a:solidFill>
                  <a:schemeClr val="tx1"/>
                </a:solidFill>
              </a:defRPr>
            </a:lvl2pPr>
            <a:lvl3pPr marL="0" indent="0">
              <a:lnSpc>
                <a:spcPct val="85000"/>
              </a:lnSpc>
              <a:buFont typeface="Arial" panose="020B0604020202020204" pitchFamily="34" charset="0"/>
              <a:buChar char="​"/>
              <a:defRPr sz="1300" b="0">
                <a:solidFill>
                  <a:schemeClr val="bg2"/>
                </a:solidFill>
              </a:defRPr>
            </a:lvl3pPr>
            <a:lvl4pPr marL="0" indent="0">
              <a:lnSpc>
                <a:spcPct val="85000"/>
              </a:lnSpc>
              <a:buFont typeface="Arial" panose="020B0604020202020204" pitchFamily="34" charset="0"/>
              <a:buChar char="​"/>
              <a:defRPr sz="1300" b="0">
                <a:solidFill>
                  <a:schemeClr val="bg2"/>
                </a:solidFill>
              </a:defRPr>
            </a:lvl4pPr>
            <a:lvl5pPr marL="0" indent="0">
              <a:lnSpc>
                <a:spcPct val="85000"/>
              </a:lnSpc>
              <a:buFont typeface="Arial" panose="020B0604020202020204" pitchFamily="34" charset="0"/>
              <a:buChar char="​"/>
              <a:defRPr sz="1300" b="0">
                <a:solidFill>
                  <a:schemeClr val="bg2"/>
                </a:solidFill>
              </a:defRPr>
            </a:lvl5pPr>
          </a:lstStyle>
          <a:p>
            <a:pPr lvl="0"/>
            <a:r>
              <a:rPr lang="en-US"/>
              <a:t>Click to edit Master text styles</a:t>
            </a:r>
          </a:p>
          <a:p>
            <a:pPr lvl="1"/>
            <a:r>
              <a:rPr lang="en-US"/>
              <a:t>Second level</a:t>
            </a:r>
          </a:p>
        </p:txBody>
      </p:sp>
      <p:sp>
        <p:nvSpPr>
          <p:cNvPr id="10" name="Footer Placeholder 4"/>
          <p:cNvSpPr>
            <a:spLocks noGrp="1"/>
          </p:cNvSpPr>
          <p:nvPr>
            <p:ph type="ftr" sz="quarter" idx="3"/>
          </p:nvPr>
        </p:nvSpPr>
        <p:spPr>
          <a:xfrm>
            <a:off x="211138" y="5202487"/>
            <a:ext cx="5014912" cy="200025"/>
          </a:xfrm>
          <a:prstGeom prst="rect">
            <a:avLst/>
          </a:prstGeom>
        </p:spPr>
        <p:txBody>
          <a:bodyPr vert="horz" wrap="square" lIns="73244" tIns="36623" rIns="73244" bIns="36623" rtlCol="0" anchor="b">
            <a:noAutofit/>
          </a:bodyPr>
          <a:lstStyle>
            <a:lvl1pPr>
              <a:defRPr lang="en-US" sz="800">
                <a:solidFill>
                  <a:schemeClr val="bg1">
                    <a:lumMod val="75000"/>
                  </a:schemeClr>
                </a:solidFill>
              </a:defRPr>
            </a:lvl1pPr>
          </a:lstStyle>
          <a:p>
            <a:pPr>
              <a:defRPr/>
            </a:pPr>
            <a:r>
              <a:rPr lang="en-US"/>
              <a:t>© 2019 NetApp, Inc. All rights reserved. </a:t>
            </a:r>
            <a:endParaRPr dirty="0"/>
          </a:p>
        </p:txBody>
      </p:sp>
    </p:spTree>
    <p:extLst>
      <p:ext uri="{BB962C8B-B14F-4D97-AF65-F5344CB8AC3E}">
        <p14:creationId xmlns:p14="http://schemas.microsoft.com/office/powerpoint/2010/main" val="37347798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214313" y="319088"/>
            <a:ext cx="9332912"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73244" tIns="36623" rIns="73244" bIns="36623" numCol="1" anchor="b"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211138" y="1295400"/>
            <a:ext cx="9332912" cy="3582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73244" tIns="36623" rIns="73244" bIns="36623"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4"/>
          <p:cNvSpPr>
            <a:spLocks noGrp="1"/>
          </p:cNvSpPr>
          <p:nvPr>
            <p:ph type="ftr" sz="quarter" idx="3"/>
          </p:nvPr>
        </p:nvSpPr>
        <p:spPr>
          <a:xfrm>
            <a:off x="211138" y="5202487"/>
            <a:ext cx="5014912" cy="200025"/>
          </a:xfrm>
          <a:prstGeom prst="rect">
            <a:avLst/>
          </a:prstGeom>
        </p:spPr>
        <p:txBody>
          <a:bodyPr vert="horz" wrap="square" lIns="73244" tIns="36623" rIns="73244" bIns="36623" rtlCol="0" anchor="b">
            <a:noAutofit/>
          </a:bodyPr>
          <a:lstStyle>
            <a:lvl1pPr>
              <a:defRPr lang="en-US" sz="800">
                <a:solidFill>
                  <a:schemeClr val="bg1">
                    <a:lumMod val="75000"/>
                  </a:schemeClr>
                </a:solidFill>
              </a:defRPr>
            </a:lvl1pPr>
          </a:lstStyle>
          <a:p>
            <a:pPr>
              <a:defRPr/>
            </a:pPr>
            <a:r>
              <a:rPr lang="en-US"/>
              <a:t>© 2019 NetApp, Inc. All rights reserved. </a:t>
            </a:r>
            <a:endParaRPr dirty="0"/>
          </a:p>
        </p:txBody>
      </p:sp>
      <p:sp>
        <p:nvSpPr>
          <p:cNvPr id="2" name="Slide Number Placeholder 1"/>
          <p:cNvSpPr>
            <a:spLocks noGrp="1"/>
          </p:cNvSpPr>
          <p:nvPr>
            <p:ph type="sldNum" sz="quarter" idx="4"/>
          </p:nvPr>
        </p:nvSpPr>
        <p:spPr>
          <a:xfrm>
            <a:off x="8889543" y="5189118"/>
            <a:ext cx="671050" cy="200025"/>
          </a:xfrm>
          <a:prstGeom prst="rect">
            <a:avLst/>
          </a:prstGeom>
        </p:spPr>
        <p:txBody>
          <a:bodyPr vert="horz" lIns="91440" tIns="45720" rIns="91440" bIns="45720" rtlCol="0" anchor="ctr"/>
          <a:lstStyle>
            <a:lvl1pPr algn="r">
              <a:defRPr sz="1200">
                <a:solidFill>
                  <a:schemeClr val="tx1">
                    <a:tint val="75000"/>
                  </a:schemeClr>
                </a:solidFill>
              </a:defRPr>
            </a:lvl1pPr>
          </a:lstStyle>
          <a:p>
            <a:fld id="{92978B7E-5EBE-134C-B481-E4E8CA36F800}" type="slidenum">
              <a:rPr lang="en-US" smtClean="0"/>
              <a:pPr/>
              <a:t>‹#›</a:t>
            </a:fld>
            <a:endParaRPr lang="en-US" dirty="0"/>
          </a:p>
        </p:txBody>
      </p:sp>
    </p:spTree>
    <p:extLst>
      <p:ext uri="{BB962C8B-B14F-4D97-AF65-F5344CB8AC3E}">
        <p14:creationId xmlns:p14="http://schemas.microsoft.com/office/powerpoint/2010/main" val="478353049"/>
      </p:ext>
    </p:extLst>
  </p:cSld>
  <p:clrMap bg1="lt1" tx1="dk1" bg2="lt2" tx2="dk2" accent1="accent1" accent2="accent2" accent3="accent3" accent4="accent4" accent5="accent5" accent6="accent6" hlink="hlink" folHlink="folHlink"/>
  <p:sldLayoutIdLst>
    <p:sldLayoutId id="2147483865" r:id="rId1"/>
    <p:sldLayoutId id="2147483867" r:id="rId2"/>
    <p:sldLayoutId id="2147483866" r:id="rId3"/>
    <p:sldLayoutId id="2147483868" r:id="rId4"/>
    <p:sldLayoutId id="2147483893" r:id="rId5"/>
    <p:sldLayoutId id="2147483878" r:id="rId6"/>
    <p:sldLayoutId id="2147483888" r:id="rId7"/>
    <p:sldLayoutId id="2147483879" r:id="rId8"/>
    <p:sldLayoutId id="2147483869" r:id="rId9"/>
    <p:sldLayoutId id="2147483880" r:id="rId10"/>
    <p:sldLayoutId id="2147483881" r:id="rId11"/>
    <p:sldLayoutId id="2147483883" r:id="rId12"/>
    <p:sldLayoutId id="2147483882" r:id="rId13"/>
    <p:sldLayoutId id="2147483884" r:id="rId14"/>
    <p:sldLayoutId id="2147483870" r:id="rId15"/>
    <p:sldLayoutId id="2147483871" r:id="rId16"/>
    <p:sldLayoutId id="2147483872" r:id="rId17"/>
    <p:sldLayoutId id="2147483873" r:id="rId18"/>
    <p:sldLayoutId id="2147483874" r:id="rId19"/>
    <p:sldLayoutId id="2147483892" r:id="rId20"/>
    <p:sldLayoutId id="2147483885" r:id="rId21"/>
    <p:sldLayoutId id="2147483886" r:id="rId22"/>
    <p:sldLayoutId id="2147483890" r:id="rId23"/>
    <p:sldLayoutId id="2147483889" r:id="rId24"/>
    <p:sldLayoutId id="2147483875" r:id="rId25"/>
    <p:sldLayoutId id="2147483876" r:id="rId26"/>
    <p:sldLayoutId id="2147483877" r:id="rId27"/>
    <p:sldLayoutId id="2147483897" r:id="rId28"/>
    <p:sldLayoutId id="2147483899" r:id="rId29"/>
  </p:sldLayoutIdLst>
  <p:hf hdr="0" dt="0"/>
  <p:txStyles>
    <p:titleStyle>
      <a:lvl1pPr algn="l" defTabSz="731838" rtl="0" eaLnBrk="0" fontAlgn="base" hangingPunct="0">
        <a:lnSpc>
          <a:spcPct val="90000"/>
        </a:lnSpc>
        <a:spcBef>
          <a:spcPct val="0"/>
        </a:spcBef>
        <a:spcAft>
          <a:spcPct val="0"/>
        </a:spcAft>
        <a:defRPr sz="2800" kern="1200">
          <a:solidFill>
            <a:schemeClr val="accent1"/>
          </a:solidFill>
          <a:latin typeface="+mj-lt"/>
          <a:ea typeface="ＭＳ Ｐゴシック" charset="0"/>
          <a:cs typeface="ＭＳ Ｐゴシック" charset="0"/>
        </a:defRPr>
      </a:lvl1pPr>
      <a:lvl2pPr algn="l" defTabSz="731838" rtl="0" eaLnBrk="0" fontAlgn="base" hangingPunct="0">
        <a:lnSpc>
          <a:spcPct val="90000"/>
        </a:lnSpc>
        <a:spcBef>
          <a:spcPct val="0"/>
        </a:spcBef>
        <a:spcAft>
          <a:spcPct val="0"/>
        </a:spcAft>
        <a:defRPr sz="2800">
          <a:solidFill>
            <a:schemeClr val="accent1"/>
          </a:solidFill>
          <a:latin typeface="Arial" charset="0"/>
          <a:ea typeface="ＭＳ Ｐゴシック" charset="0"/>
          <a:cs typeface="ＭＳ Ｐゴシック" charset="0"/>
        </a:defRPr>
      </a:lvl2pPr>
      <a:lvl3pPr algn="l" defTabSz="731838" rtl="0" eaLnBrk="0" fontAlgn="base" hangingPunct="0">
        <a:lnSpc>
          <a:spcPct val="90000"/>
        </a:lnSpc>
        <a:spcBef>
          <a:spcPct val="0"/>
        </a:spcBef>
        <a:spcAft>
          <a:spcPct val="0"/>
        </a:spcAft>
        <a:defRPr sz="2800">
          <a:solidFill>
            <a:schemeClr val="accent1"/>
          </a:solidFill>
          <a:latin typeface="Arial" charset="0"/>
          <a:ea typeface="ＭＳ Ｐゴシック" charset="0"/>
          <a:cs typeface="ＭＳ Ｐゴシック" charset="0"/>
        </a:defRPr>
      </a:lvl3pPr>
      <a:lvl4pPr algn="l" defTabSz="731838" rtl="0" eaLnBrk="0" fontAlgn="base" hangingPunct="0">
        <a:lnSpc>
          <a:spcPct val="90000"/>
        </a:lnSpc>
        <a:spcBef>
          <a:spcPct val="0"/>
        </a:spcBef>
        <a:spcAft>
          <a:spcPct val="0"/>
        </a:spcAft>
        <a:defRPr sz="2800">
          <a:solidFill>
            <a:schemeClr val="accent1"/>
          </a:solidFill>
          <a:latin typeface="Arial" charset="0"/>
          <a:ea typeface="ＭＳ Ｐゴシック" charset="0"/>
          <a:cs typeface="ＭＳ Ｐゴシック" charset="0"/>
        </a:defRPr>
      </a:lvl4pPr>
      <a:lvl5pPr algn="l" defTabSz="731838" rtl="0" eaLnBrk="0" fontAlgn="base" hangingPunct="0">
        <a:lnSpc>
          <a:spcPct val="90000"/>
        </a:lnSpc>
        <a:spcBef>
          <a:spcPct val="0"/>
        </a:spcBef>
        <a:spcAft>
          <a:spcPct val="0"/>
        </a:spcAft>
        <a:defRPr sz="2800">
          <a:solidFill>
            <a:schemeClr val="accent1"/>
          </a:solidFill>
          <a:latin typeface="Arial" charset="0"/>
          <a:ea typeface="ＭＳ Ｐゴシック" charset="0"/>
          <a:cs typeface="ＭＳ Ｐゴシック" charset="0"/>
        </a:defRPr>
      </a:lvl5pPr>
      <a:lvl6pPr marL="457200" algn="l" defTabSz="731838" rtl="0" fontAlgn="base">
        <a:lnSpc>
          <a:spcPct val="90000"/>
        </a:lnSpc>
        <a:spcBef>
          <a:spcPct val="0"/>
        </a:spcBef>
        <a:spcAft>
          <a:spcPct val="0"/>
        </a:spcAft>
        <a:defRPr sz="2800">
          <a:solidFill>
            <a:schemeClr val="accent1"/>
          </a:solidFill>
          <a:latin typeface="Arial" charset="0"/>
          <a:ea typeface="ＭＳ Ｐゴシック" charset="0"/>
          <a:cs typeface="ＭＳ Ｐゴシック" charset="0"/>
        </a:defRPr>
      </a:lvl6pPr>
      <a:lvl7pPr marL="914400" algn="l" defTabSz="731838" rtl="0" fontAlgn="base">
        <a:lnSpc>
          <a:spcPct val="90000"/>
        </a:lnSpc>
        <a:spcBef>
          <a:spcPct val="0"/>
        </a:spcBef>
        <a:spcAft>
          <a:spcPct val="0"/>
        </a:spcAft>
        <a:defRPr sz="2800">
          <a:solidFill>
            <a:schemeClr val="accent1"/>
          </a:solidFill>
          <a:latin typeface="Arial" charset="0"/>
          <a:ea typeface="ＭＳ Ｐゴシック" charset="0"/>
          <a:cs typeface="ＭＳ Ｐゴシック" charset="0"/>
        </a:defRPr>
      </a:lvl7pPr>
      <a:lvl8pPr marL="1371600" algn="l" defTabSz="731838" rtl="0" fontAlgn="base">
        <a:lnSpc>
          <a:spcPct val="90000"/>
        </a:lnSpc>
        <a:spcBef>
          <a:spcPct val="0"/>
        </a:spcBef>
        <a:spcAft>
          <a:spcPct val="0"/>
        </a:spcAft>
        <a:defRPr sz="2800">
          <a:solidFill>
            <a:schemeClr val="accent1"/>
          </a:solidFill>
          <a:latin typeface="Arial" charset="0"/>
          <a:ea typeface="ＭＳ Ｐゴシック" charset="0"/>
          <a:cs typeface="ＭＳ Ｐゴシック" charset="0"/>
        </a:defRPr>
      </a:lvl8pPr>
      <a:lvl9pPr marL="1828800" algn="l" defTabSz="731838" rtl="0" fontAlgn="base">
        <a:lnSpc>
          <a:spcPct val="90000"/>
        </a:lnSpc>
        <a:spcBef>
          <a:spcPct val="0"/>
        </a:spcBef>
        <a:spcAft>
          <a:spcPct val="0"/>
        </a:spcAft>
        <a:defRPr sz="2800">
          <a:solidFill>
            <a:schemeClr val="accent1"/>
          </a:solidFill>
          <a:latin typeface="Arial" charset="0"/>
          <a:ea typeface="ＭＳ Ｐゴシック" charset="0"/>
          <a:cs typeface="ＭＳ Ｐゴシック" charset="0"/>
        </a:defRPr>
      </a:lvl9pPr>
    </p:titleStyle>
    <p:bodyStyle>
      <a:lvl1pPr marL="187325" indent="-187325" algn="l" defTabSz="731838" rtl="0" eaLnBrk="0" fontAlgn="base" hangingPunct="0">
        <a:lnSpc>
          <a:spcPct val="100000"/>
        </a:lnSpc>
        <a:spcBef>
          <a:spcPts val="1000"/>
        </a:spcBef>
        <a:spcAft>
          <a:spcPts val="200"/>
        </a:spcAft>
        <a:buClr>
          <a:schemeClr val="tx2"/>
        </a:buClr>
        <a:buFont typeface="Wingdings" charset="0"/>
        <a:buChar char="§"/>
        <a:defRPr sz="2000" kern="1200">
          <a:solidFill>
            <a:schemeClr val="tx1"/>
          </a:solidFill>
          <a:latin typeface="+mn-lt"/>
          <a:ea typeface="ＭＳ Ｐゴシック" charset="0"/>
          <a:cs typeface="ＭＳ Ｐゴシック" charset="0"/>
        </a:defRPr>
      </a:lvl1pPr>
      <a:lvl2pPr marL="365125" indent="-182563" algn="l" defTabSz="731838" rtl="0" eaLnBrk="0" fontAlgn="base" hangingPunct="0">
        <a:lnSpc>
          <a:spcPct val="100000"/>
        </a:lnSpc>
        <a:spcBef>
          <a:spcPts val="0"/>
        </a:spcBef>
        <a:spcAft>
          <a:spcPts val="200"/>
        </a:spcAft>
        <a:buClr>
          <a:schemeClr val="bg2"/>
        </a:buClr>
        <a:buFont typeface="Wingdings" charset="0"/>
        <a:buChar char="§"/>
        <a:defRPr sz="1600" kern="1200">
          <a:solidFill>
            <a:schemeClr val="tx1"/>
          </a:solidFill>
          <a:latin typeface="+mn-lt"/>
          <a:ea typeface="ＭＳ Ｐゴシック" charset="0"/>
          <a:cs typeface="+mn-cs"/>
        </a:defRPr>
      </a:lvl2pPr>
      <a:lvl3pPr marL="549275" indent="-182563" algn="l" defTabSz="731838" rtl="0" eaLnBrk="0" fontAlgn="base" hangingPunct="0">
        <a:lnSpc>
          <a:spcPct val="100000"/>
        </a:lnSpc>
        <a:spcBef>
          <a:spcPts val="0"/>
        </a:spcBef>
        <a:spcAft>
          <a:spcPts val="200"/>
        </a:spcAft>
        <a:buClr>
          <a:schemeClr val="bg2"/>
        </a:buClr>
        <a:buFont typeface="Wingdings" charset="0"/>
        <a:buChar char="§"/>
        <a:defRPr sz="1400" kern="1200">
          <a:solidFill>
            <a:schemeClr val="tx1"/>
          </a:solidFill>
          <a:latin typeface="+mn-lt"/>
          <a:ea typeface="ＭＳ Ｐゴシック" charset="0"/>
          <a:cs typeface="+mn-cs"/>
        </a:defRPr>
      </a:lvl3pPr>
      <a:lvl4pPr marL="731838" indent="-182563" algn="l" defTabSz="731838" rtl="0" eaLnBrk="0" fontAlgn="base" hangingPunct="0">
        <a:lnSpc>
          <a:spcPct val="100000"/>
        </a:lnSpc>
        <a:spcBef>
          <a:spcPts val="0"/>
        </a:spcBef>
        <a:spcAft>
          <a:spcPts val="200"/>
        </a:spcAft>
        <a:buClr>
          <a:schemeClr val="bg2"/>
        </a:buClr>
        <a:buFont typeface="Wingdings" charset="0"/>
        <a:buChar char="§"/>
        <a:defRPr sz="1400" kern="1200">
          <a:solidFill>
            <a:schemeClr val="tx1"/>
          </a:solidFill>
          <a:latin typeface="+mn-lt"/>
          <a:ea typeface="ＭＳ Ｐゴシック" charset="0"/>
          <a:cs typeface="+mn-cs"/>
        </a:defRPr>
      </a:lvl4pPr>
      <a:lvl5pPr marL="914400" indent="-182880" algn="l" defTabSz="731838" rtl="0" eaLnBrk="0" fontAlgn="base" hangingPunct="0">
        <a:lnSpc>
          <a:spcPct val="100000"/>
        </a:lnSpc>
        <a:spcBef>
          <a:spcPts val="0"/>
        </a:spcBef>
        <a:spcAft>
          <a:spcPts val="200"/>
        </a:spcAft>
        <a:buClr>
          <a:schemeClr val="bg2"/>
        </a:buClr>
        <a:buFont typeface="Wingdings" charset="0"/>
        <a:buChar char="§"/>
        <a:defRPr lang="en-US" sz="1400" kern="1200" dirty="0">
          <a:solidFill>
            <a:schemeClr val="tx1"/>
          </a:solidFill>
          <a:latin typeface="+mn-lt"/>
          <a:ea typeface="ＭＳ Ｐゴシック" charset="0"/>
          <a:cs typeface="+mn-cs"/>
        </a:defRPr>
      </a:lvl5pPr>
      <a:lvl6pPr marL="915558" indent="-183112" algn="l" defTabSz="732447"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6pPr>
      <a:lvl7pPr marL="915558" indent="-183112" algn="l" defTabSz="732447"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7pPr>
      <a:lvl8pPr marL="915558" indent="-183112" algn="l" defTabSz="732447"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8pPr>
      <a:lvl9pPr marL="915558" indent="-183112" algn="l" defTabSz="732447"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732447" rtl="0" eaLnBrk="1" latinLnBrk="0" hangingPunct="1">
        <a:defRPr sz="1500" kern="1200">
          <a:solidFill>
            <a:schemeClr val="tx1"/>
          </a:solidFill>
          <a:latin typeface="+mn-lt"/>
          <a:ea typeface="+mn-ea"/>
          <a:cs typeface="+mn-cs"/>
        </a:defRPr>
      </a:lvl1pPr>
      <a:lvl2pPr marL="366224" algn="l" defTabSz="732447" rtl="0" eaLnBrk="1" latinLnBrk="0" hangingPunct="1">
        <a:defRPr sz="1500" kern="1200">
          <a:solidFill>
            <a:schemeClr val="tx1"/>
          </a:solidFill>
          <a:latin typeface="+mn-lt"/>
          <a:ea typeface="+mn-ea"/>
          <a:cs typeface="+mn-cs"/>
        </a:defRPr>
      </a:lvl2pPr>
      <a:lvl3pPr marL="732447" algn="l" defTabSz="732447" rtl="0" eaLnBrk="1" latinLnBrk="0" hangingPunct="1">
        <a:defRPr sz="1500" kern="1200">
          <a:solidFill>
            <a:schemeClr val="tx1"/>
          </a:solidFill>
          <a:latin typeface="+mn-lt"/>
          <a:ea typeface="+mn-ea"/>
          <a:cs typeface="+mn-cs"/>
        </a:defRPr>
      </a:lvl3pPr>
      <a:lvl4pPr marL="1098669" algn="l" defTabSz="732447" rtl="0" eaLnBrk="1" latinLnBrk="0" hangingPunct="1">
        <a:defRPr sz="1500" kern="1200">
          <a:solidFill>
            <a:schemeClr val="tx1"/>
          </a:solidFill>
          <a:latin typeface="+mn-lt"/>
          <a:ea typeface="+mn-ea"/>
          <a:cs typeface="+mn-cs"/>
        </a:defRPr>
      </a:lvl4pPr>
      <a:lvl5pPr marL="1464893" algn="l" defTabSz="732447" rtl="0" eaLnBrk="1" latinLnBrk="0" hangingPunct="1">
        <a:defRPr sz="1500" kern="1200">
          <a:solidFill>
            <a:schemeClr val="tx1"/>
          </a:solidFill>
          <a:latin typeface="+mn-lt"/>
          <a:ea typeface="+mn-ea"/>
          <a:cs typeface="+mn-cs"/>
        </a:defRPr>
      </a:lvl5pPr>
      <a:lvl6pPr marL="1831117" algn="l" defTabSz="732447" rtl="0" eaLnBrk="1" latinLnBrk="0" hangingPunct="1">
        <a:defRPr sz="1500" kern="1200">
          <a:solidFill>
            <a:schemeClr val="tx1"/>
          </a:solidFill>
          <a:latin typeface="+mn-lt"/>
          <a:ea typeface="+mn-ea"/>
          <a:cs typeface="+mn-cs"/>
        </a:defRPr>
      </a:lvl6pPr>
      <a:lvl7pPr marL="2197340" algn="l" defTabSz="732447" rtl="0" eaLnBrk="1" latinLnBrk="0" hangingPunct="1">
        <a:defRPr sz="1500" kern="1200">
          <a:solidFill>
            <a:schemeClr val="tx1"/>
          </a:solidFill>
          <a:latin typeface="+mn-lt"/>
          <a:ea typeface="+mn-ea"/>
          <a:cs typeface="+mn-cs"/>
        </a:defRPr>
      </a:lvl7pPr>
      <a:lvl8pPr marL="2563563" algn="l" defTabSz="732447" rtl="0" eaLnBrk="1" latinLnBrk="0" hangingPunct="1">
        <a:defRPr sz="1500" kern="1200">
          <a:solidFill>
            <a:schemeClr val="tx1"/>
          </a:solidFill>
          <a:latin typeface="+mn-lt"/>
          <a:ea typeface="+mn-ea"/>
          <a:cs typeface="+mn-cs"/>
        </a:defRPr>
      </a:lvl8pPr>
      <a:lvl9pPr marL="2929787" algn="l" defTabSz="732447" rtl="0" eaLnBrk="1" latinLnBrk="0" hangingPunct="1">
        <a:defRPr sz="1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0.xml"/><Relationship Id="rId1" Type="http://schemas.openxmlformats.org/officeDocument/2006/relationships/slideLayout" Target="../slideLayouts/slideLayout15.xml"/><Relationship Id="rId6" Type="http://schemas.openxmlformats.org/officeDocument/2006/relationships/image" Target="../media/image45.png"/><Relationship Id="rId5" Type="http://schemas.openxmlformats.org/officeDocument/2006/relationships/image" Target="../media/image41.png"/><Relationship Id="rId4" Type="http://schemas.openxmlformats.org/officeDocument/2006/relationships/image" Target="../media/image44.png"/></Relationships>
</file>

<file path=ppt/slides/_rels/slide11.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3" Type="http://schemas.openxmlformats.org/officeDocument/2006/relationships/image" Target="../media/image47.jpg"/><Relationship Id="rId2" Type="http://schemas.openxmlformats.org/officeDocument/2006/relationships/notesSlide" Target="../notesSlides/notesSlide12.xml"/><Relationship Id="rId1" Type="http://schemas.openxmlformats.org/officeDocument/2006/relationships/slideLayout" Target="../slideLayouts/slideLayout29.xml"/><Relationship Id="rId4" Type="http://schemas.openxmlformats.org/officeDocument/2006/relationships/image" Target="../media/image33.png"/></Relationships>
</file>

<file path=ppt/slides/_rels/slide13.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13.xml"/><Relationship Id="rId1" Type="http://schemas.openxmlformats.org/officeDocument/2006/relationships/slideLayout" Target="../slideLayouts/slideLayout21.xml"/></Relationships>
</file>

<file path=ppt/slides/_rels/slide1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xml"/><Relationship Id="rId1" Type="http://schemas.openxmlformats.org/officeDocument/2006/relationships/slideLayout" Target="../slideLayouts/slideLayout16.xml"/><Relationship Id="rId4" Type="http://schemas.openxmlformats.org/officeDocument/2006/relationships/image" Target="../media/image38.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5.xml"/><Relationship Id="rId1" Type="http://schemas.openxmlformats.org/officeDocument/2006/relationships/slideLayout" Target="../slideLayouts/slideLayout15.xml"/><Relationship Id="rId5" Type="http://schemas.openxmlformats.org/officeDocument/2006/relationships/image" Target="../media/image41.png"/><Relationship Id="rId4" Type="http://schemas.openxmlformats.org/officeDocument/2006/relationships/image" Target="../media/image40.png"/></Relationships>
</file>

<file path=ppt/slides/_rels/slide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6.xml"/><Relationship Id="rId1" Type="http://schemas.openxmlformats.org/officeDocument/2006/relationships/slideLayout" Target="../slideLayouts/slideLayout16.xml"/><Relationship Id="rId4" Type="http://schemas.openxmlformats.org/officeDocument/2006/relationships/image" Target="../media/image42.png"/></Relationships>
</file>

<file path=ppt/slides/_rels/slide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7.xml"/><Relationship Id="rId1" Type="http://schemas.openxmlformats.org/officeDocument/2006/relationships/slideLayout" Target="../slideLayouts/slideLayout15.xml"/><Relationship Id="rId5" Type="http://schemas.openxmlformats.org/officeDocument/2006/relationships/image" Target="../media/image41.png"/><Relationship Id="rId4" Type="http://schemas.openxmlformats.org/officeDocument/2006/relationships/image" Target="../media/image40.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Module 7 </a:t>
            </a:r>
            <a:br>
              <a:rPr lang="en-US" dirty="0"/>
            </a:br>
            <a:r>
              <a:rPr lang="en-US" dirty="0"/>
              <a:t>NetApp </a:t>
            </a:r>
            <a:r>
              <a:rPr lang="en-US" dirty="0">
                <a:solidFill>
                  <a:srgbClr val="0067C5"/>
                </a:solidFill>
              </a:rPr>
              <a:t>Cloud Volumes ONTAP High Availability</a:t>
            </a:r>
            <a:endParaRPr lang="en-US" dirty="0"/>
          </a:p>
        </p:txBody>
      </p:sp>
      <p:sp>
        <p:nvSpPr>
          <p:cNvPr id="5" name="Footer Placeholder 6"/>
          <p:cNvSpPr>
            <a:spLocks noGrp="1"/>
          </p:cNvSpPr>
          <p:nvPr>
            <p:ph type="ftr" sz="quarter" idx="3"/>
          </p:nvPr>
        </p:nvSpPr>
        <p:spPr>
          <a:xfrm>
            <a:off x="211138" y="5202487"/>
            <a:ext cx="3037220" cy="200025"/>
          </a:xfrm>
        </p:spPr>
        <p:txBody>
          <a:bodyPr/>
          <a:lstStyle/>
          <a:p>
            <a:pPr>
              <a:defRPr/>
            </a:pPr>
            <a:r>
              <a:rPr lang="en-US"/>
              <a:t>© 2019 NetApp, Inc. All rights reserved. </a:t>
            </a:r>
            <a:endParaRPr lang="en-US" dirty="0"/>
          </a:p>
        </p:txBody>
      </p:sp>
      <p:sp>
        <p:nvSpPr>
          <p:cNvPr id="7" name="Slide Number Placeholder 3">
            <a:extLst>
              <a:ext uri="{FF2B5EF4-FFF2-40B4-BE49-F238E27FC236}">
                <a16:creationId xmlns:a16="http://schemas.microsoft.com/office/drawing/2014/main" id="{17971D00-319F-4049-982E-C33FE4B0A685}"/>
              </a:ext>
            </a:extLst>
          </p:cNvPr>
          <p:cNvSpPr txBox="1">
            <a:spLocks/>
          </p:cNvSpPr>
          <p:nvPr/>
        </p:nvSpPr>
        <p:spPr>
          <a:xfrm>
            <a:off x="8889543" y="5189118"/>
            <a:ext cx="671050" cy="2000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92978B7E-5EBE-134C-B481-E4E8CA36F800}" type="slidenum">
              <a:rPr lang="en-US" sz="1200" smtClean="0">
                <a:solidFill>
                  <a:schemeClr val="bg1">
                    <a:lumMod val="50000"/>
                  </a:schemeClr>
                </a:solidFill>
              </a:rPr>
              <a:pPr algn="r"/>
              <a:t>1</a:t>
            </a:fld>
            <a:endParaRPr lang="en-US" sz="1200" dirty="0">
              <a:solidFill>
                <a:schemeClr val="bg1">
                  <a:lumMod val="50000"/>
                </a:schemeClr>
              </a:solidFill>
            </a:endParaRPr>
          </a:p>
        </p:txBody>
      </p:sp>
      <p:sp>
        <p:nvSpPr>
          <p:cNvPr id="3" name="Slide Number Placeholder 2">
            <a:extLst>
              <a:ext uri="{FF2B5EF4-FFF2-40B4-BE49-F238E27FC236}">
                <a16:creationId xmlns:a16="http://schemas.microsoft.com/office/drawing/2014/main" id="{AE91C1C8-7C20-3847-983C-38D717D489E1}"/>
              </a:ext>
            </a:extLst>
          </p:cNvPr>
          <p:cNvSpPr>
            <a:spLocks noGrp="1"/>
          </p:cNvSpPr>
          <p:nvPr>
            <p:ph type="sldNum" sz="quarter" idx="4"/>
          </p:nvPr>
        </p:nvSpPr>
        <p:spPr/>
        <p:txBody>
          <a:bodyPr/>
          <a:lstStyle/>
          <a:p>
            <a:fld id="{92978B7E-5EBE-134C-B481-E4E8CA36F800}" type="slidenum">
              <a:rPr lang="en-US" smtClean="0"/>
              <a:pPr/>
              <a:t>1</a:t>
            </a:fld>
            <a:endParaRPr lang="en-US" dirty="0"/>
          </a:p>
        </p:txBody>
      </p:sp>
    </p:spTree>
    <p:extLst>
      <p:ext uri="{BB962C8B-B14F-4D97-AF65-F5344CB8AC3E}">
        <p14:creationId xmlns:p14="http://schemas.microsoft.com/office/powerpoint/2010/main" val="17381812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ounded Rectangle 106"/>
          <p:cNvSpPr/>
          <p:nvPr/>
        </p:nvSpPr>
        <p:spPr>
          <a:xfrm>
            <a:off x="815090" y="1971948"/>
            <a:ext cx="888441" cy="774017"/>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18" dirty="0"/>
          </a:p>
        </p:txBody>
      </p:sp>
      <p:sp>
        <p:nvSpPr>
          <p:cNvPr id="122" name="Rounded Rectangle 121"/>
          <p:cNvSpPr/>
          <p:nvPr/>
        </p:nvSpPr>
        <p:spPr>
          <a:xfrm>
            <a:off x="4326205" y="2010994"/>
            <a:ext cx="888441" cy="75614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18" dirty="0"/>
          </a:p>
        </p:txBody>
      </p:sp>
      <p:sp>
        <p:nvSpPr>
          <p:cNvPr id="10" name="Rectangle 9"/>
          <p:cNvSpPr/>
          <p:nvPr/>
        </p:nvSpPr>
        <p:spPr>
          <a:xfrm>
            <a:off x="275040" y="1522852"/>
            <a:ext cx="6033131" cy="3498738"/>
          </a:xfrm>
          <a:prstGeom prst="rect">
            <a:avLst/>
          </a:prstGeom>
          <a:solidFill>
            <a:schemeClr val="bg2">
              <a:lumMod val="20000"/>
              <a:lumOff val="80000"/>
            </a:schemeClr>
          </a:solidFill>
          <a:ln w="25400">
            <a:solidFill>
              <a:srgbClr val="006ED0"/>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defTabSz="731082">
              <a:defRPr/>
            </a:pPr>
            <a:endParaRPr lang="en-US" sz="1438" kern="0" dirty="0">
              <a:solidFill>
                <a:schemeClr val="tx1"/>
              </a:solidFill>
              <a:latin typeface="Arial"/>
              <a:cs typeface="Arial"/>
            </a:endParaRPr>
          </a:p>
        </p:txBody>
      </p:sp>
      <p:sp>
        <p:nvSpPr>
          <p:cNvPr id="13" name="Rectangle 12"/>
          <p:cNvSpPr/>
          <p:nvPr/>
        </p:nvSpPr>
        <p:spPr>
          <a:xfrm>
            <a:off x="720586" y="1818242"/>
            <a:ext cx="4676539" cy="2857451"/>
          </a:xfrm>
          <a:prstGeom prst="rect">
            <a:avLst/>
          </a:prstGeom>
          <a:solidFill>
            <a:schemeClr val="bg1"/>
          </a:solidFill>
          <a:ln w="25400">
            <a:solidFill>
              <a:srgbClr val="006ED0"/>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defTabSz="731082">
              <a:defRPr/>
            </a:pPr>
            <a:endParaRPr lang="en-US" sz="1438" kern="0" dirty="0">
              <a:solidFill>
                <a:schemeClr val="tx1"/>
              </a:solidFill>
              <a:cs typeface="Helvetica Neue"/>
            </a:endParaRPr>
          </a:p>
        </p:txBody>
      </p:sp>
      <p:sp>
        <p:nvSpPr>
          <p:cNvPr id="14" name="TextBox 37"/>
          <p:cNvSpPr txBox="1">
            <a:spLocks noChangeArrowheads="1"/>
          </p:cNvSpPr>
          <p:nvPr/>
        </p:nvSpPr>
        <p:spPr bwMode="auto">
          <a:xfrm>
            <a:off x="592887" y="4709441"/>
            <a:ext cx="958787" cy="221599"/>
          </a:xfrm>
          <a:prstGeom prst="rect">
            <a:avLst/>
          </a:prstGeom>
          <a:solidFill>
            <a:schemeClr val="accent1">
              <a:lumMod val="60000"/>
              <a:lumOff val="40000"/>
            </a:schemeClr>
          </a:solidFill>
          <a:ln w="9525">
            <a:noFill/>
            <a:miter lim="800000"/>
            <a:headEnd/>
            <a:tailEnd/>
          </a:ln>
        </p:spPr>
        <p:txBody>
          <a:bodyPr wrap="square">
            <a:spAutoFit/>
          </a:bodyPr>
          <a:lstStyle/>
          <a:p>
            <a:pPr algn="ctr" defTabSz="731082">
              <a:defRPr/>
            </a:pPr>
            <a:r>
              <a:rPr lang="en-US" sz="840" kern="0" dirty="0">
                <a:solidFill>
                  <a:schemeClr val="bg1"/>
                </a:solidFill>
                <a:ea typeface="Verdana" pitchFamily="34" charset="0"/>
                <a:cs typeface="Helvetica Neue"/>
              </a:rPr>
              <a:t>Subnet A</a:t>
            </a:r>
          </a:p>
        </p:txBody>
      </p:sp>
      <p:cxnSp>
        <p:nvCxnSpPr>
          <p:cNvPr id="27" name="Straight Connector 26"/>
          <p:cNvCxnSpPr>
            <a:cxnSpLocks/>
            <a:stCxn id="57" idx="2"/>
            <a:endCxn id="180" idx="0"/>
          </p:cNvCxnSpPr>
          <p:nvPr/>
        </p:nvCxnSpPr>
        <p:spPr>
          <a:xfrm flipH="1">
            <a:off x="2971801" y="2656355"/>
            <a:ext cx="1795764" cy="550700"/>
          </a:xfrm>
          <a:prstGeom prst="line">
            <a:avLst/>
          </a:prstGeom>
          <a:ln w="25400">
            <a:solidFill>
              <a:schemeClr val="tx1"/>
            </a:solidFill>
          </a:ln>
        </p:spPr>
        <p:style>
          <a:lnRef idx="2">
            <a:schemeClr val="accent4"/>
          </a:lnRef>
          <a:fillRef idx="0">
            <a:schemeClr val="accent4"/>
          </a:fillRef>
          <a:effectRef idx="1">
            <a:schemeClr val="accent4"/>
          </a:effectRef>
          <a:fontRef idx="minor">
            <a:schemeClr val="tx1"/>
          </a:fontRef>
        </p:style>
      </p:cxnSp>
      <p:sp>
        <p:nvSpPr>
          <p:cNvPr id="29" name="Rectangle 28"/>
          <p:cNvSpPr/>
          <p:nvPr/>
        </p:nvSpPr>
        <p:spPr>
          <a:xfrm>
            <a:off x="601530" y="1738390"/>
            <a:ext cx="4854510" cy="3186344"/>
          </a:xfrm>
          <a:prstGeom prst="rect">
            <a:avLst/>
          </a:prstGeom>
          <a:noFill/>
          <a:ln w="19050">
            <a:solidFill>
              <a:schemeClr val="accent1">
                <a:lumMod val="60000"/>
                <a:lumOff val="40000"/>
              </a:schemeClr>
            </a:solidFill>
            <a:prstDash val="sysDot"/>
          </a:ln>
          <a:effectLst/>
        </p:spPr>
        <p:style>
          <a:lnRef idx="1">
            <a:schemeClr val="accent1"/>
          </a:lnRef>
          <a:fillRef idx="3">
            <a:schemeClr val="accent1"/>
          </a:fillRef>
          <a:effectRef idx="2">
            <a:schemeClr val="accent1"/>
          </a:effectRef>
          <a:fontRef idx="minor">
            <a:schemeClr val="lt1"/>
          </a:fontRef>
        </p:style>
        <p:txBody>
          <a:bodyPr anchor="ctr"/>
          <a:lstStyle/>
          <a:p>
            <a:pPr algn="ctr" defTabSz="731082">
              <a:defRPr/>
            </a:pPr>
            <a:endParaRPr lang="en-US" sz="1438" kern="0" dirty="0">
              <a:solidFill>
                <a:schemeClr val="tx1"/>
              </a:solidFill>
              <a:cs typeface="Helvetica Neue"/>
            </a:endParaRPr>
          </a:p>
        </p:txBody>
      </p:sp>
      <p:cxnSp>
        <p:nvCxnSpPr>
          <p:cNvPr id="33" name="Straight Arrow Connector 32"/>
          <p:cNvCxnSpPr>
            <a:cxnSpLocks/>
            <a:endCxn id="56" idx="3"/>
          </p:cNvCxnSpPr>
          <p:nvPr/>
        </p:nvCxnSpPr>
        <p:spPr>
          <a:xfrm flipH="1">
            <a:off x="1551674" y="1929987"/>
            <a:ext cx="1203514" cy="448957"/>
          </a:xfrm>
          <a:prstGeom prst="straightConnector1">
            <a:avLst/>
          </a:prstGeom>
          <a:ln>
            <a:solidFill>
              <a:schemeClr val="tx1"/>
            </a:solidFill>
            <a:tailEnd type="triangle"/>
          </a:ln>
          <a:effectLst/>
        </p:spPr>
        <p:style>
          <a:lnRef idx="3">
            <a:schemeClr val="accent4"/>
          </a:lnRef>
          <a:fillRef idx="0">
            <a:schemeClr val="accent4"/>
          </a:fillRef>
          <a:effectRef idx="2">
            <a:schemeClr val="accent4"/>
          </a:effectRef>
          <a:fontRef idx="minor">
            <a:schemeClr val="tx1"/>
          </a:fontRef>
        </p:style>
      </p:cxnSp>
      <p:sp>
        <p:nvSpPr>
          <p:cNvPr id="54" name="TextBox 53"/>
          <p:cNvSpPr txBox="1"/>
          <p:nvPr/>
        </p:nvSpPr>
        <p:spPr>
          <a:xfrm>
            <a:off x="1021810" y="1991485"/>
            <a:ext cx="529864" cy="118006"/>
          </a:xfrm>
          <a:prstGeom prst="rect">
            <a:avLst/>
          </a:prstGeom>
          <a:ln>
            <a:noFill/>
          </a:ln>
        </p:spPr>
        <p:txBody>
          <a:bodyPr vert="horz" wrap="square" lIns="73114" tIns="36557" rIns="73114" bIns="36557" rtlCol="0" anchor="ctr">
            <a:noAutofit/>
          </a:bodyPr>
          <a:lstStyle/>
          <a:p>
            <a:pPr algn="ctr" defTabSz="731082">
              <a:lnSpc>
                <a:spcPct val="95000"/>
              </a:lnSpc>
              <a:spcBef>
                <a:spcPts val="320"/>
              </a:spcBef>
              <a:spcAft>
                <a:spcPts val="160"/>
              </a:spcAft>
              <a:defRPr/>
            </a:pPr>
            <a:r>
              <a:rPr lang="en-US" sz="900" dirty="0">
                <a:solidFill>
                  <a:sysClr val="windowText" lastClr="000000"/>
                </a:solidFill>
              </a:rPr>
              <a:t>Node A</a:t>
            </a:r>
          </a:p>
        </p:txBody>
      </p:sp>
      <p:sp>
        <p:nvSpPr>
          <p:cNvPr id="55" name="TextBox 54"/>
          <p:cNvSpPr txBox="1"/>
          <p:nvPr/>
        </p:nvSpPr>
        <p:spPr>
          <a:xfrm>
            <a:off x="4502634" y="2017798"/>
            <a:ext cx="603360" cy="129788"/>
          </a:xfrm>
          <a:prstGeom prst="rect">
            <a:avLst/>
          </a:prstGeom>
          <a:ln>
            <a:noFill/>
          </a:ln>
        </p:spPr>
        <p:txBody>
          <a:bodyPr vert="horz" wrap="square" lIns="73114" tIns="36557" rIns="73114" bIns="36557" rtlCol="0" anchor="ctr">
            <a:noAutofit/>
          </a:bodyPr>
          <a:lstStyle/>
          <a:p>
            <a:pPr defTabSz="731082">
              <a:lnSpc>
                <a:spcPct val="95000"/>
              </a:lnSpc>
              <a:spcBef>
                <a:spcPts val="320"/>
              </a:spcBef>
              <a:spcAft>
                <a:spcPts val="160"/>
              </a:spcAft>
              <a:defRPr/>
            </a:pPr>
            <a:r>
              <a:rPr lang="en-US" sz="900" dirty="0">
                <a:solidFill>
                  <a:sysClr val="windowText" lastClr="000000"/>
                </a:solidFill>
              </a:rPr>
              <a:t>Node B</a:t>
            </a:r>
          </a:p>
        </p:txBody>
      </p:sp>
      <p:pic>
        <p:nvPicPr>
          <p:cNvPr id="56" name="Picture 5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1810" y="2114012"/>
            <a:ext cx="529864" cy="529864"/>
          </a:xfrm>
          <a:prstGeom prst="rect">
            <a:avLst/>
          </a:prstGeom>
        </p:spPr>
      </p:pic>
      <p:pic>
        <p:nvPicPr>
          <p:cNvPr id="57" name="Picture 5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502633" y="2138726"/>
            <a:ext cx="529864" cy="517629"/>
          </a:xfrm>
          <a:prstGeom prst="rect">
            <a:avLst/>
          </a:prstGeom>
        </p:spPr>
      </p:pic>
      <p:cxnSp>
        <p:nvCxnSpPr>
          <p:cNvPr id="171" name="Straight Arrow Connector 170"/>
          <p:cNvCxnSpPr>
            <a:cxnSpLocks/>
            <a:endCxn id="57" idx="1"/>
          </p:cNvCxnSpPr>
          <p:nvPr/>
        </p:nvCxnSpPr>
        <p:spPr>
          <a:xfrm>
            <a:off x="3228211" y="1929987"/>
            <a:ext cx="1274422" cy="467554"/>
          </a:xfrm>
          <a:prstGeom prst="straightConnector1">
            <a:avLst/>
          </a:prstGeom>
          <a:ln>
            <a:solidFill>
              <a:schemeClr val="tx1"/>
            </a:solidFill>
            <a:tailEnd type="triangle"/>
          </a:ln>
          <a:effectLst/>
        </p:spPr>
        <p:style>
          <a:lnRef idx="3">
            <a:schemeClr val="accent4"/>
          </a:lnRef>
          <a:fillRef idx="0">
            <a:schemeClr val="accent4"/>
          </a:fillRef>
          <a:effectRef idx="2">
            <a:schemeClr val="accent4"/>
          </a:effectRef>
          <a:fontRef idx="minor">
            <a:schemeClr val="tx1"/>
          </a:fontRef>
        </p:style>
      </p:cxnSp>
      <p:grpSp>
        <p:nvGrpSpPr>
          <p:cNvPr id="43" name="Group 42"/>
          <p:cNvGrpSpPr/>
          <p:nvPr/>
        </p:nvGrpSpPr>
        <p:grpSpPr>
          <a:xfrm>
            <a:off x="2660805" y="1606177"/>
            <a:ext cx="697306" cy="817809"/>
            <a:chOff x="8984987" y="3081856"/>
            <a:chExt cx="599581" cy="1022527"/>
          </a:xfrm>
        </p:grpSpPr>
        <p:sp>
          <p:nvSpPr>
            <p:cNvPr id="175" name="Rounded Rectangle 174"/>
            <p:cNvSpPr/>
            <p:nvPr/>
          </p:nvSpPr>
          <p:spPr>
            <a:xfrm>
              <a:off x="9052386" y="3081856"/>
              <a:ext cx="427386" cy="404868"/>
            </a:xfrm>
            <a:prstGeom prst="roundRect">
              <a:avLst>
                <a:gd name="adj" fmla="val 0"/>
              </a:avLst>
            </a:prstGeom>
            <a:solidFill>
              <a:srgbClr val="006E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80" dirty="0"/>
                <a:t>ILB</a:t>
              </a:r>
            </a:p>
          </p:txBody>
        </p:sp>
        <p:sp>
          <p:nvSpPr>
            <p:cNvPr id="177" name="TextBox 176"/>
            <p:cNvSpPr txBox="1"/>
            <p:nvPr/>
          </p:nvSpPr>
          <p:spPr>
            <a:xfrm>
              <a:off x="8984987" y="3434796"/>
              <a:ext cx="599581" cy="669587"/>
            </a:xfrm>
            <a:prstGeom prst="rect">
              <a:avLst/>
            </a:prstGeom>
            <a:noFill/>
          </p:spPr>
          <p:txBody>
            <a:bodyPr wrap="square" rtlCol="0">
              <a:spAutoFit/>
            </a:bodyPr>
            <a:lstStyle/>
            <a:p>
              <a:pPr algn="ctr" defTabSz="731082">
                <a:defRPr/>
              </a:pPr>
              <a:r>
                <a:rPr lang="en-US" sz="960" kern="0" dirty="0">
                  <a:solidFill>
                    <a:sysClr val="windowText" lastClr="000000"/>
                  </a:solidFill>
                </a:rPr>
                <a:t>Azure</a:t>
              </a:r>
            </a:p>
            <a:p>
              <a:pPr algn="ctr" defTabSz="731082">
                <a:defRPr/>
              </a:pPr>
              <a:r>
                <a:rPr lang="en-US" sz="960" kern="0" dirty="0">
                  <a:solidFill>
                    <a:sysClr val="windowText" lastClr="000000"/>
                  </a:solidFill>
                </a:rPr>
                <a:t>Load</a:t>
              </a:r>
            </a:p>
            <a:p>
              <a:pPr algn="ctr" defTabSz="731082">
                <a:defRPr/>
              </a:pPr>
              <a:r>
                <a:rPr lang="en-US" sz="960" kern="0" dirty="0">
                  <a:solidFill>
                    <a:sysClr val="windowText" lastClr="000000"/>
                  </a:solidFill>
                </a:rPr>
                <a:t>Balancer</a:t>
              </a:r>
            </a:p>
          </p:txBody>
        </p:sp>
      </p:grpSp>
      <p:sp>
        <p:nvSpPr>
          <p:cNvPr id="180" name="TextBox 103"/>
          <p:cNvSpPr txBox="1">
            <a:spLocks noChangeArrowheads="1"/>
          </p:cNvSpPr>
          <p:nvPr/>
        </p:nvSpPr>
        <p:spPr bwMode="auto">
          <a:xfrm>
            <a:off x="2414149" y="3207055"/>
            <a:ext cx="1115304" cy="172355"/>
          </a:xfrm>
          <a:prstGeom prst="rect">
            <a:avLst/>
          </a:prstGeom>
          <a:solidFill>
            <a:schemeClr val="bg1"/>
          </a:solidFill>
          <a:ln w="25400">
            <a:solidFill>
              <a:schemeClr val="tx1">
                <a:lumMod val="65000"/>
                <a:lumOff val="35000"/>
              </a:schemeClr>
            </a:solidFill>
            <a:miter lim="800000"/>
            <a:headEnd/>
            <a:tailEnd/>
          </a:ln>
        </p:spPr>
        <p:txBody>
          <a:bodyPr wrap="square" lIns="0" tIns="0" rIns="0" bIns="0" anchor="ctr">
            <a:spAutoFit/>
          </a:bodyPr>
          <a:lstStyle/>
          <a:p>
            <a:pPr algn="ctr" defTabSz="731301">
              <a:defRPr/>
            </a:pPr>
            <a:r>
              <a:rPr lang="en-US" sz="1120" kern="0" dirty="0">
                <a:solidFill>
                  <a:sysClr val="windowText" lastClr="000000"/>
                </a:solidFill>
                <a:ea typeface="Verdana" pitchFamily="34" charset="0"/>
                <a:cs typeface="Helvetica Neue"/>
              </a:rPr>
              <a:t>Data Aggregate</a:t>
            </a:r>
          </a:p>
        </p:txBody>
      </p:sp>
      <p:grpSp>
        <p:nvGrpSpPr>
          <p:cNvPr id="191" name="Group 190"/>
          <p:cNvGrpSpPr/>
          <p:nvPr/>
        </p:nvGrpSpPr>
        <p:grpSpPr>
          <a:xfrm>
            <a:off x="5513292" y="1740532"/>
            <a:ext cx="678712" cy="635612"/>
            <a:chOff x="9087550" y="979664"/>
            <a:chExt cx="1196050" cy="1135147"/>
          </a:xfrm>
        </p:grpSpPr>
        <p:pic>
          <p:nvPicPr>
            <p:cNvPr id="192" name="Picture 19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171093" y="979664"/>
              <a:ext cx="969617" cy="650402"/>
            </a:xfrm>
            <a:prstGeom prst="rect">
              <a:avLst/>
            </a:prstGeom>
          </p:spPr>
        </p:pic>
        <p:sp>
          <p:nvSpPr>
            <p:cNvPr id="193" name="TextBox 192"/>
            <p:cNvSpPr txBox="1"/>
            <p:nvPr/>
          </p:nvSpPr>
          <p:spPr>
            <a:xfrm>
              <a:off x="9087550" y="1548477"/>
              <a:ext cx="1196050" cy="566334"/>
            </a:xfrm>
            <a:prstGeom prst="rect">
              <a:avLst/>
            </a:prstGeom>
          </p:spPr>
          <p:txBody>
            <a:bodyPr vert="horz" wrap="square" lIns="73133" tIns="36566" rIns="73133" bIns="36566" rtlCol="0" anchor="ctr">
              <a:noAutofit/>
            </a:bodyPr>
            <a:lstStyle/>
            <a:p>
              <a:pPr algn="ctr" defTabSz="731301">
                <a:lnSpc>
                  <a:spcPct val="95000"/>
                </a:lnSpc>
                <a:spcBef>
                  <a:spcPts val="320"/>
                </a:spcBef>
                <a:spcAft>
                  <a:spcPts val="160"/>
                </a:spcAft>
              </a:pPr>
              <a:r>
                <a:rPr lang="en-US" sz="960" dirty="0">
                  <a:solidFill>
                    <a:schemeClr val="accent1"/>
                  </a:solidFill>
                </a:rPr>
                <a:t>Cloud Manager</a:t>
              </a:r>
            </a:p>
          </p:txBody>
        </p:sp>
      </p:grpSp>
      <p:sp>
        <p:nvSpPr>
          <p:cNvPr id="172" name="Title 2"/>
          <p:cNvSpPr>
            <a:spLocks noGrp="1"/>
          </p:cNvSpPr>
          <p:nvPr>
            <p:ph type="title"/>
          </p:nvPr>
        </p:nvSpPr>
        <p:spPr/>
        <p:txBody>
          <a:bodyPr/>
          <a:lstStyle/>
          <a:p>
            <a:r>
              <a:rPr lang="en-US" dirty="0"/>
              <a:t>Cloud Volumes ONTAP High Availability in Azure</a:t>
            </a:r>
          </a:p>
        </p:txBody>
      </p:sp>
      <p:sp>
        <p:nvSpPr>
          <p:cNvPr id="181" name="Text Placeholder 7">
            <a:extLst>
              <a:ext uri="{FF2B5EF4-FFF2-40B4-BE49-F238E27FC236}">
                <a16:creationId xmlns:a16="http://schemas.microsoft.com/office/drawing/2014/main" id="{548DA4FF-1471-4EAB-B68D-4C12C769C848}"/>
              </a:ext>
            </a:extLst>
          </p:cNvPr>
          <p:cNvSpPr>
            <a:spLocks noGrp="1"/>
          </p:cNvSpPr>
          <p:nvPr>
            <p:ph type="body" idx="10"/>
          </p:nvPr>
        </p:nvSpPr>
        <p:spPr/>
        <p:txBody>
          <a:bodyPr/>
          <a:lstStyle/>
          <a:p>
            <a:r>
              <a:rPr lang="en-US" dirty="0"/>
              <a:t>Architecture</a:t>
            </a:r>
          </a:p>
        </p:txBody>
      </p:sp>
      <p:sp>
        <p:nvSpPr>
          <p:cNvPr id="4" name="Slide Number Placeholder 3">
            <a:extLst>
              <a:ext uri="{FF2B5EF4-FFF2-40B4-BE49-F238E27FC236}">
                <a16:creationId xmlns:a16="http://schemas.microsoft.com/office/drawing/2014/main" id="{84260442-69BD-1C4D-8F22-C540F225C30F}"/>
              </a:ext>
            </a:extLst>
          </p:cNvPr>
          <p:cNvSpPr>
            <a:spLocks noGrp="1"/>
          </p:cNvSpPr>
          <p:nvPr>
            <p:ph type="sldNum" sz="quarter" idx="4"/>
          </p:nvPr>
        </p:nvSpPr>
        <p:spPr/>
        <p:txBody>
          <a:bodyPr/>
          <a:lstStyle/>
          <a:p>
            <a:fld id="{B071A5F3-A4FF-4CEE-8215-C08835B585C1}" type="slidenum">
              <a:rPr lang="en-US" smtClean="0"/>
              <a:pPr/>
              <a:t>10</a:t>
            </a:fld>
            <a:endParaRPr lang="en-US" dirty="0"/>
          </a:p>
        </p:txBody>
      </p:sp>
      <p:sp>
        <p:nvSpPr>
          <p:cNvPr id="25" name="Text Placeholder 24">
            <a:extLst>
              <a:ext uri="{FF2B5EF4-FFF2-40B4-BE49-F238E27FC236}">
                <a16:creationId xmlns:a16="http://schemas.microsoft.com/office/drawing/2014/main" id="{4ACD8934-B938-2249-854C-B9A3AF845626}"/>
              </a:ext>
            </a:extLst>
          </p:cNvPr>
          <p:cNvSpPr>
            <a:spLocks noGrp="1"/>
          </p:cNvSpPr>
          <p:nvPr>
            <p:ph type="body" sz="quarter" idx="16"/>
          </p:nvPr>
        </p:nvSpPr>
        <p:spPr/>
        <p:txBody>
          <a:bodyPr/>
          <a:lstStyle/>
          <a:p>
            <a:r>
              <a:rPr lang="en-US" dirty="0"/>
              <a:t>ILB: Internal load balancing  |  </a:t>
            </a:r>
            <a:r>
              <a:rPr lang="en-US" dirty="0" err="1"/>
              <a:t>VNet</a:t>
            </a:r>
            <a:r>
              <a:rPr lang="en-US" dirty="0"/>
              <a:t>: Azure Virtual Network  |  VM: Virtual machine</a:t>
            </a:r>
          </a:p>
        </p:txBody>
      </p:sp>
      <p:sp>
        <p:nvSpPr>
          <p:cNvPr id="3" name="Footer Placeholder 2">
            <a:extLst>
              <a:ext uri="{FF2B5EF4-FFF2-40B4-BE49-F238E27FC236}">
                <a16:creationId xmlns:a16="http://schemas.microsoft.com/office/drawing/2014/main" id="{7EA2F251-DEDA-2D42-A34D-89D5D5F77D58}"/>
              </a:ext>
            </a:extLst>
          </p:cNvPr>
          <p:cNvSpPr>
            <a:spLocks noGrp="1"/>
          </p:cNvSpPr>
          <p:nvPr>
            <p:ph type="ftr" sz="quarter" idx="3"/>
          </p:nvPr>
        </p:nvSpPr>
        <p:spPr/>
        <p:txBody>
          <a:bodyPr/>
          <a:lstStyle/>
          <a:p>
            <a:r>
              <a:rPr lang="en-US"/>
              <a:t>© 2019 NetApp, Inc. All rights reserved. </a:t>
            </a:r>
            <a:endParaRPr lang="en-US" dirty="0"/>
          </a:p>
        </p:txBody>
      </p:sp>
      <p:cxnSp>
        <p:nvCxnSpPr>
          <p:cNvPr id="114" name="Straight Connector 113">
            <a:extLst>
              <a:ext uri="{FF2B5EF4-FFF2-40B4-BE49-F238E27FC236}">
                <a16:creationId xmlns:a16="http://schemas.microsoft.com/office/drawing/2014/main" id="{590730BE-C9B9-46FB-B148-A76CE7D7A243}"/>
              </a:ext>
            </a:extLst>
          </p:cNvPr>
          <p:cNvCxnSpPr>
            <a:cxnSpLocks/>
            <a:stCxn id="56" idx="2"/>
            <a:endCxn id="180" idx="0"/>
          </p:cNvCxnSpPr>
          <p:nvPr/>
        </p:nvCxnSpPr>
        <p:spPr>
          <a:xfrm>
            <a:off x="1286742" y="2643876"/>
            <a:ext cx="1685059" cy="563179"/>
          </a:xfrm>
          <a:prstGeom prst="line">
            <a:avLst/>
          </a:prstGeom>
          <a:ln w="25400">
            <a:solidFill>
              <a:schemeClr val="tx1"/>
            </a:solidFill>
          </a:ln>
        </p:spPr>
        <p:style>
          <a:lnRef idx="2">
            <a:schemeClr val="accent4"/>
          </a:lnRef>
          <a:fillRef idx="0">
            <a:schemeClr val="accent4"/>
          </a:fillRef>
          <a:effectRef idx="1">
            <a:schemeClr val="accent4"/>
          </a:effectRef>
          <a:fontRef idx="minor">
            <a:schemeClr val="tx1"/>
          </a:fontRef>
        </p:style>
      </p:cxnSp>
      <p:grpSp>
        <p:nvGrpSpPr>
          <p:cNvPr id="8" name="Group 7">
            <a:extLst>
              <a:ext uri="{FF2B5EF4-FFF2-40B4-BE49-F238E27FC236}">
                <a16:creationId xmlns:a16="http://schemas.microsoft.com/office/drawing/2014/main" id="{B99CAEF3-9AEA-494E-A911-BC92585EABE8}"/>
              </a:ext>
            </a:extLst>
          </p:cNvPr>
          <p:cNvGrpSpPr/>
          <p:nvPr/>
        </p:nvGrpSpPr>
        <p:grpSpPr>
          <a:xfrm>
            <a:off x="1749975" y="3484178"/>
            <a:ext cx="2247028" cy="427119"/>
            <a:chOff x="3397111" y="4339059"/>
            <a:chExt cx="2808785" cy="533899"/>
          </a:xfrm>
        </p:grpSpPr>
        <p:sp>
          <p:nvSpPr>
            <p:cNvPr id="39" name="TextBox 103"/>
            <p:cNvSpPr txBox="1">
              <a:spLocks noChangeArrowheads="1"/>
            </p:cNvSpPr>
            <p:nvPr/>
          </p:nvSpPr>
          <p:spPr bwMode="auto">
            <a:xfrm>
              <a:off x="3397111" y="4390097"/>
              <a:ext cx="773049" cy="461665"/>
            </a:xfrm>
            <a:prstGeom prst="rect">
              <a:avLst/>
            </a:prstGeom>
            <a:noFill/>
            <a:ln w="9525">
              <a:noFill/>
              <a:miter lim="800000"/>
              <a:headEnd/>
              <a:tailEnd/>
            </a:ln>
          </p:spPr>
          <p:txBody>
            <a:bodyPr wrap="square" lIns="0" tIns="0" rIns="0" bIns="0">
              <a:spAutoFit/>
            </a:bodyPr>
            <a:lstStyle/>
            <a:p>
              <a:pPr algn="ctr" defTabSz="731082">
                <a:defRPr/>
              </a:pPr>
              <a:r>
                <a:rPr lang="en-US" sz="800" kern="0" dirty="0">
                  <a:solidFill>
                    <a:sysClr val="windowText" lastClr="000000"/>
                  </a:solidFill>
                  <a:ea typeface="Verdana" pitchFamily="34" charset="0"/>
                  <a:cs typeface="Helvetica Neue"/>
                </a:rPr>
                <a:t>Azure</a:t>
              </a:r>
            </a:p>
            <a:p>
              <a:pPr algn="ctr" defTabSz="731082">
                <a:defRPr/>
              </a:pPr>
              <a:r>
                <a:rPr lang="en-US" sz="800" kern="0" dirty="0">
                  <a:solidFill>
                    <a:sysClr val="windowText" lastClr="000000"/>
                  </a:solidFill>
                  <a:ea typeface="Verdana" pitchFamily="34" charset="0"/>
                  <a:cs typeface="Helvetica Neue"/>
                </a:rPr>
                <a:t>Page Blobs</a:t>
              </a:r>
            </a:p>
            <a:p>
              <a:pPr algn="ctr" defTabSz="731082">
                <a:defRPr/>
              </a:pPr>
              <a:r>
                <a:rPr lang="en-US" sz="800" kern="0" dirty="0">
                  <a:solidFill>
                    <a:sysClr val="windowText" lastClr="000000"/>
                  </a:solidFill>
                  <a:ea typeface="Verdana" pitchFamily="34" charset="0"/>
                  <a:cs typeface="Helvetica Neue"/>
                </a:rPr>
                <a:t>Node A</a:t>
              </a:r>
            </a:p>
          </p:txBody>
        </p:sp>
        <p:pic>
          <p:nvPicPr>
            <p:cNvPr id="117" name="Picture 2" descr="Image result for azure page blob icon">
              <a:extLst>
                <a:ext uri="{FF2B5EF4-FFF2-40B4-BE49-F238E27FC236}">
                  <a16:creationId xmlns:a16="http://schemas.microsoft.com/office/drawing/2014/main" id="{CA70CC7A-7C13-485F-844E-1051A033CCDA}"/>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222303" y="4339060"/>
              <a:ext cx="531027" cy="531027"/>
            </a:xfrm>
            <a:prstGeom prst="rect">
              <a:avLst/>
            </a:prstGeom>
            <a:noFill/>
            <a:extLst>
              <a:ext uri="{909E8E84-426E-40DD-AFC4-6F175D3DCCD1}">
                <a14:hiddenFill xmlns:a14="http://schemas.microsoft.com/office/drawing/2010/main">
                  <a:solidFill>
                    <a:srgbClr val="FFFFFF"/>
                  </a:solidFill>
                </a14:hiddenFill>
              </a:ext>
            </a:extLst>
          </p:spPr>
        </p:pic>
        <p:pic>
          <p:nvPicPr>
            <p:cNvPr id="124" name="Picture 2" descr="Image result for azure page blob icon">
              <a:extLst>
                <a:ext uri="{FF2B5EF4-FFF2-40B4-BE49-F238E27FC236}">
                  <a16:creationId xmlns:a16="http://schemas.microsoft.com/office/drawing/2014/main" id="{2AAFE46B-613D-4470-B74E-BB968C6C2661}"/>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788160" y="4341931"/>
              <a:ext cx="531027" cy="531027"/>
            </a:xfrm>
            <a:prstGeom prst="rect">
              <a:avLst/>
            </a:prstGeom>
            <a:noFill/>
            <a:extLst>
              <a:ext uri="{909E8E84-426E-40DD-AFC4-6F175D3DCCD1}">
                <a14:hiddenFill xmlns:a14="http://schemas.microsoft.com/office/drawing/2010/main">
                  <a:solidFill>
                    <a:srgbClr val="FFFFFF"/>
                  </a:solidFill>
                </a14:hiddenFill>
              </a:ext>
            </a:extLst>
          </p:spPr>
        </p:pic>
        <p:sp>
          <p:nvSpPr>
            <p:cNvPr id="125" name="TextBox 124">
              <a:extLst>
                <a:ext uri="{FF2B5EF4-FFF2-40B4-BE49-F238E27FC236}">
                  <a16:creationId xmlns:a16="http://schemas.microsoft.com/office/drawing/2014/main" id="{AE6A87CE-5DC5-44A4-B42E-C59DA91DF953}"/>
                </a:ext>
              </a:extLst>
            </p:cNvPr>
            <p:cNvSpPr txBox="1"/>
            <p:nvPr/>
          </p:nvSpPr>
          <p:spPr>
            <a:xfrm>
              <a:off x="5286452" y="4644687"/>
              <a:ext cx="707378" cy="184752"/>
            </a:xfrm>
            <a:prstGeom prst="rect">
              <a:avLst/>
            </a:prstGeom>
            <a:ln>
              <a:noFill/>
            </a:ln>
            <a:effectLst/>
          </p:spPr>
          <p:txBody>
            <a:bodyPr vert="horz" wrap="square" lIns="73114" tIns="36557" rIns="73114" bIns="36557" rtlCol="0" anchor="ctr">
              <a:noAutofit/>
            </a:bodyPr>
            <a:lstStyle/>
            <a:p>
              <a:pPr defTabSz="731082">
                <a:lnSpc>
                  <a:spcPct val="95000"/>
                </a:lnSpc>
                <a:spcBef>
                  <a:spcPts val="320"/>
                </a:spcBef>
                <a:spcAft>
                  <a:spcPts val="160"/>
                </a:spcAft>
                <a:defRPr/>
              </a:pPr>
              <a:r>
                <a:rPr lang="is-IS" sz="1438" b="1" dirty="0">
                  <a:solidFill>
                    <a:sysClr val="windowText" lastClr="000000"/>
                  </a:solidFill>
                </a:rPr>
                <a:t>....</a:t>
              </a:r>
              <a:endParaRPr lang="en-US" sz="1438" b="1" dirty="0">
                <a:solidFill>
                  <a:sysClr val="windowText" lastClr="000000"/>
                </a:solidFill>
              </a:endParaRPr>
            </a:p>
          </p:txBody>
        </p:sp>
        <p:pic>
          <p:nvPicPr>
            <p:cNvPr id="167" name="Picture 2" descr="Image result for azure page blob icon">
              <a:extLst>
                <a:ext uri="{FF2B5EF4-FFF2-40B4-BE49-F238E27FC236}">
                  <a16:creationId xmlns:a16="http://schemas.microsoft.com/office/drawing/2014/main" id="{054286F7-C3C0-4D33-8799-28E7933756B4}"/>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674869" y="4339059"/>
              <a:ext cx="531027" cy="531027"/>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2" name="Group 11">
            <a:extLst>
              <a:ext uri="{FF2B5EF4-FFF2-40B4-BE49-F238E27FC236}">
                <a16:creationId xmlns:a16="http://schemas.microsoft.com/office/drawing/2014/main" id="{1D2AE1F2-8BB6-486A-9A54-1162EC746BB4}"/>
              </a:ext>
            </a:extLst>
          </p:cNvPr>
          <p:cNvGrpSpPr/>
          <p:nvPr/>
        </p:nvGrpSpPr>
        <p:grpSpPr>
          <a:xfrm>
            <a:off x="1749975" y="4051739"/>
            <a:ext cx="2251236" cy="427119"/>
            <a:chOff x="3397111" y="4943410"/>
            <a:chExt cx="2814045" cy="533899"/>
          </a:xfrm>
        </p:grpSpPr>
        <p:sp>
          <p:nvSpPr>
            <p:cNvPr id="168" name="TextBox 103">
              <a:extLst>
                <a:ext uri="{FF2B5EF4-FFF2-40B4-BE49-F238E27FC236}">
                  <a16:creationId xmlns:a16="http://schemas.microsoft.com/office/drawing/2014/main" id="{D1039EA9-020C-47B7-8A79-22A0F885E0B0}"/>
                </a:ext>
              </a:extLst>
            </p:cNvPr>
            <p:cNvSpPr txBox="1">
              <a:spLocks noChangeArrowheads="1"/>
            </p:cNvSpPr>
            <p:nvPr/>
          </p:nvSpPr>
          <p:spPr bwMode="auto">
            <a:xfrm>
              <a:off x="3397111" y="4994448"/>
              <a:ext cx="778309" cy="461665"/>
            </a:xfrm>
            <a:prstGeom prst="rect">
              <a:avLst/>
            </a:prstGeom>
            <a:noFill/>
            <a:ln w="9525">
              <a:noFill/>
              <a:miter lim="800000"/>
              <a:headEnd/>
              <a:tailEnd/>
            </a:ln>
          </p:spPr>
          <p:txBody>
            <a:bodyPr wrap="square" lIns="0" tIns="0" rIns="0" bIns="0">
              <a:spAutoFit/>
            </a:bodyPr>
            <a:lstStyle/>
            <a:p>
              <a:pPr algn="ctr" defTabSz="731082">
                <a:defRPr/>
              </a:pPr>
              <a:r>
                <a:rPr lang="en-US" sz="800" kern="0" dirty="0">
                  <a:solidFill>
                    <a:sysClr val="windowText" lastClr="000000"/>
                  </a:solidFill>
                  <a:ea typeface="Verdana" pitchFamily="34" charset="0"/>
                  <a:cs typeface="Helvetica Neue"/>
                </a:rPr>
                <a:t>Azure </a:t>
              </a:r>
            </a:p>
            <a:p>
              <a:pPr algn="ctr" defTabSz="731082">
                <a:defRPr/>
              </a:pPr>
              <a:r>
                <a:rPr lang="en-US" sz="800" kern="0" dirty="0">
                  <a:solidFill>
                    <a:sysClr val="windowText" lastClr="000000"/>
                  </a:solidFill>
                  <a:ea typeface="Verdana" pitchFamily="34" charset="0"/>
                  <a:cs typeface="Helvetica Neue"/>
                </a:rPr>
                <a:t>Page Blobs</a:t>
              </a:r>
            </a:p>
            <a:p>
              <a:pPr algn="ctr" defTabSz="731082">
                <a:defRPr/>
              </a:pPr>
              <a:r>
                <a:rPr lang="en-US" sz="800" kern="0" dirty="0">
                  <a:solidFill>
                    <a:sysClr val="windowText" lastClr="000000"/>
                  </a:solidFill>
                  <a:ea typeface="Verdana" pitchFamily="34" charset="0"/>
                  <a:cs typeface="Helvetica Neue"/>
                </a:rPr>
                <a:t>Node B</a:t>
              </a:r>
            </a:p>
          </p:txBody>
        </p:sp>
        <p:pic>
          <p:nvPicPr>
            <p:cNvPr id="169" name="Picture 2" descr="Image result for azure page blob icon">
              <a:extLst>
                <a:ext uri="{FF2B5EF4-FFF2-40B4-BE49-F238E27FC236}">
                  <a16:creationId xmlns:a16="http://schemas.microsoft.com/office/drawing/2014/main" id="{32D33F19-AECD-4D65-A789-6F0D9B3C5251}"/>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227563" y="4943411"/>
              <a:ext cx="531027" cy="531027"/>
            </a:xfrm>
            <a:prstGeom prst="rect">
              <a:avLst/>
            </a:prstGeom>
            <a:noFill/>
            <a:extLst>
              <a:ext uri="{909E8E84-426E-40DD-AFC4-6F175D3DCCD1}">
                <a14:hiddenFill xmlns:a14="http://schemas.microsoft.com/office/drawing/2010/main">
                  <a:solidFill>
                    <a:srgbClr val="FFFFFF"/>
                  </a:solidFill>
                </a14:hiddenFill>
              </a:ext>
            </a:extLst>
          </p:spPr>
        </p:pic>
        <p:pic>
          <p:nvPicPr>
            <p:cNvPr id="170" name="Picture 2" descr="Image result for azure page blob icon">
              <a:extLst>
                <a:ext uri="{FF2B5EF4-FFF2-40B4-BE49-F238E27FC236}">
                  <a16:creationId xmlns:a16="http://schemas.microsoft.com/office/drawing/2014/main" id="{8AC2CB67-8A83-4F91-A613-4A5636F62A31}"/>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793420" y="4946282"/>
              <a:ext cx="531027" cy="531027"/>
            </a:xfrm>
            <a:prstGeom prst="rect">
              <a:avLst/>
            </a:prstGeom>
            <a:noFill/>
            <a:extLst>
              <a:ext uri="{909E8E84-426E-40DD-AFC4-6F175D3DCCD1}">
                <a14:hiddenFill xmlns:a14="http://schemas.microsoft.com/office/drawing/2010/main">
                  <a:solidFill>
                    <a:srgbClr val="FFFFFF"/>
                  </a:solidFill>
                </a14:hiddenFill>
              </a:ext>
            </a:extLst>
          </p:spPr>
        </p:pic>
        <p:sp>
          <p:nvSpPr>
            <p:cNvPr id="173" name="TextBox 172">
              <a:extLst>
                <a:ext uri="{FF2B5EF4-FFF2-40B4-BE49-F238E27FC236}">
                  <a16:creationId xmlns:a16="http://schemas.microsoft.com/office/drawing/2014/main" id="{58E48D08-E81F-4121-89D7-12D35504D4E4}"/>
                </a:ext>
              </a:extLst>
            </p:cNvPr>
            <p:cNvSpPr txBox="1"/>
            <p:nvPr/>
          </p:nvSpPr>
          <p:spPr>
            <a:xfrm>
              <a:off x="5291712" y="5249038"/>
              <a:ext cx="707378" cy="184752"/>
            </a:xfrm>
            <a:prstGeom prst="rect">
              <a:avLst/>
            </a:prstGeom>
            <a:ln>
              <a:noFill/>
            </a:ln>
            <a:effectLst/>
          </p:spPr>
          <p:txBody>
            <a:bodyPr vert="horz" wrap="square" lIns="73114" tIns="36557" rIns="73114" bIns="36557" rtlCol="0" anchor="ctr">
              <a:noAutofit/>
            </a:bodyPr>
            <a:lstStyle/>
            <a:p>
              <a:pPr defTabSz="731082">
                <a:lnSpc>
                  <a:spcPct val="95000"/>
                </a:lnSpc>
                <a:spcBef>
                  <a:spcPts val="320"/>
                </a:spcBef>
                <a:spcAft>
                  <a:spcPts val="160"/>
                </a:spcAft>
                <a:defRPr/>
              </a:pPr>
              <a:r>
                <a:rPr lang="is-IS" sz="1438" b="1" dirty="0">
                  <a:solidFill>
                    <a:sysClr val="windowText" lastClr="000000"/>
                  </a:solidFill>
                </a:rPr>
                <a:t>....</a:t>
              </a:r>
              <a:endParaRPr lang="en-US" sz="1438" b="1" dirty="0">
                <a:solidFill>
                  <a:sysClr val="windowText" lastClr="000000"/>
                </a:solidFill>
              </a:endParaRPr>
            </a:p>
          </p:txBody>
        </p:sp>
        <p:pic>
          <p:nvPicPr>
            <p:cNvPr id="174" name="Picture 2" descr="Image result for azure page blob icon">
              <a:extLst>
                <a:ext uri="{FF2B5EF4-FFF2-40B4-BE49-F238E27FC236}">
                  <a16:creationId xmlns:a16="http://schemas.microsoft.com/office/drawing/2014/main" id="{5B402187-7E0D-4861-B3A4-0C59887B3CD7}"/>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680129" y="4943410"/>
              <a:ext cx="531027" cy="531027"/>
            </a:xfrm>
            <a:prstGeom prst="rect">
              <a:avLst/>
            </a:prstGeom>
            <a:noFill/>
            <a:extLst>
              <a:ext uri="{909E8E84-426E-40DD-AFC4-6F175D3DCCD1}">
                <a14:hiddenFill xmlns:a14="http://schemas.microsoft.com/office/drawing/2010/main">
                  <a:solidFill>
                    <a:srgbClr val="FFFFFF"/>
                  </a:solidFill>
                </a14:hiddenFill>
              </a:ext>
            </a:extLst>
          </p:spPr>
        </p:pic>
      </p:grpSp>
      <p:sp>
        <p:nvSpPr>
          <p:cNvPr id="15" name="Rectangle 14">
            <a:extLst>
              <a:ext uri="{FF2B5EF4-FFF2-40B4-BE49-F238E27FC236}">
                <a16:creationId xmlns:a16="http://schemas.microsoft.com/office/drawing/2014/main" id="{3625BFB3-AF4B-498A-B879-A7372BEA8D46}"/>
              </a:ext>
            </a:extLst>
          </p:cNvPr>
          <p:cNvSpPr/>
          <p:nvPr/>
        </p:nvSpPr>
        <p:spPr>
          <a:xfrm>
            <a:off x="1703530" y="3435324"/>
            <a:ext cx="2516662" cy="552784"/>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3152" tIns="36576" rIns="73152" bIns="36576" numCol="1" spcCol="0" rtlCol="0" fromWordArt="0" anchor="ctr" anchorCtr="0" forceAA="0" compatLnSpc="1">
            <a:prstTxWarp prst="textNoShape">
              <a:avLst/>
            </a:prstTxWarp>
            <a:noAutofit/>
          </a:bodyPr>
          <a:lstStyle/>
          <a:p>
            <a:pPr algn="ctr">
              <a:lnSpc>
                <a:spcPct val="95000"/>
              </a:lnSpc>
            </a:pPr>
            <a:endParaRPr lang="en-US" sz="1440" dirty="0"/>
          </a:p>
        </p:txBody>
      </p:sp>
      <p:sp>
        <p:nvSpPr>
          <p:cNvPr id="176" name="Rectangle 175">
            <a:extLst>
              <a:ext uri="{FF2B5EF4-FFF2-40B4-BE49-F238E27FC236}">
                <a16:creationId xmlns:a16="http://schemas.microsoft.com/office/drawing/2014/main" id="{B941F914-B775-466C-A5C1-51751E1B38E4}"/>
              </a:ext>
            </a:extLst>
          </p:cNvPr>
          <p:cNvSpPr/>
          <p:nvPr/>
        </p:nvSpPr>
        <p:spPr>
          <a:xfrm>
            <a:off x="1705062" y="4027023"/>
            <a:ext cx="2516662" cy="552784"/>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3152" tIns="36576" rIns="73152" bIns="36576" numCol="1" spcCol="0" rtlCol="0" fromWordArt="0" anchor="ctr" anchorCtr="0" forceAA="0" compatLnSpc="1">
            <a:prstTxWarp prst="textNoShape">
              <a:avLst/>
            </a:prstTxWarp>
            <a:noAutofit/>
          </a:bodyPr>
          <a:lstStyle/>
          <a:p>
            <a:pPr algn="ctr">
              <a:lnSpc>
                <a:spcPct val="95000"/>
              </a:lnSpc>
            </a:pPr>
            <a:endParaRPr lang="en-US" sz="1440" dirty="0"/>
          </a:p>
        </p:txBody>
      </p:sp>
      <p:sp>
        <p:nvSpPr>
          <p:cNvPr id="21" name="TextBox 20">
            <a:extLst>
              <a:ext uri="{FF2B5EF4-FFF2-40B4-BE49-F238E27FC236}">
                <a16:creationId xmlns:a16="http://schemas.microsoft.com/office/drawing/2014/main" id="{52673FD1-F084-4B11-8189-A4E3FC3002B8}"/>
              </a:ext>
            </a:extLst>
          </p:cNvPr>
          <p:cNvSpPr txBox="1"/>
          <p:nvPr/>
        </p:nvSpPr>
        <p:spPr>
          <a:xfrm>
            <a:off x="6702274" y="1440556"/>
            <a:ext cx="2660589" cy="3498738"/>
          </a:xfrm>
          <a:prstGeom prst="rect">
            <a:avLst/>
          </a:prstGeom>
        </p:spPr>
        <p:txBody>
          <a:bodyPr vert="horz" wrap="none" lIns="73152" tIns="36576" rIns="73152" bIns="36576" rtlCol="0" anchor="t">
            <a:noAutofit/>
          </a:bodyPr>
          <a:lstStyle/>
          <a:p>
            <a:pPr marL="138430" indent="-138430" defTabSz="731520">
              <a:lnSpc>
                <a:spcPct val="95000"/>
              </a:lnSpc>
              <a:spcBef>
                <a:spcPts val="320"/>
              </a:spcBef>
              <a:spcAft>
                <a:spcPts val="160"/>
              </a:spcAft>
              <a:buClr>
                <a:schemeClr val="accent1"/>
              </a:buClr>
              <a:buFont typeface="Wingdings" panose="05000000000000000000" pitchFamily="2" charset="2"/>
              <a:buChar char="§"/>
            </a:pPr>
            <a:endParaRPr lang="en-US" sz="1920" dirty="0">
              <a:solidFill>
                <a:sysClr val="windowText" lastClr="000000"/>
              </a:solidFill>
            </a:endParaRPr>
          </a:p>
        </p:txBody>
      </p:sp>
      <p:sp>
        <p:nvSpPr>
          <p:cNvPr id="52" name="Graphic 15">
            <a:extLst>
              <a:ext uri="{FF2B5EF4-FFF2-40B4-BE49-F238E27FC236}">
                <a16:creationId xmlns:a16="http://schemas.microsoft.com/office/drawing/2014/main" id="{6810D3B3-5405-984C-8C3B-F11BF082F167}"/>
              </a:ext>
            </a:extLst>
          </p:cNvPr>
          <p:cNvSpPr/>
          <p:nvPr/>
        </p:nvSpPr>
        <p:spPr>
          <a:xfrm>
            <a:off x="414724" y="1323170"/>
            <a:ext cx="473384" cy="315589"/>
          </a:xfrm>
          <a:custGeom>
            <a:avLst/>
            <a:gdLst>
              <a:gd name="connsiteX0" fmla="*/ 379834 w 473383"/>
              <a:gd name="connsiteY0" fmla="*/ 129617 h 315589"/>
              <a:gd name="connsiteX1" fmla="*/ 242327 w 473383"/>
              <a:gd name="connsiteY1" fmla="*/ 16907 h 315589"/>
              <a:gd name="connsiteX2" fmla="*/ 118346 w 473383"/>
              <a:gd name="connsiteY2" fmla="*/ 93550 h 315589"/>
              <a:gd name="connsiteX3" fmla="*/ 16907 w 473383"/>
              <a:gd name="connsiteY3" fmla="*/ 204006 h 315589"/>
              <a:gd name="connsiteX4" fmla="*/ 129617 w 473383"/>
              <a:gd name="connsiteY4" fmla="*/ 316716 h 315589"/>
              <a:gd name="connsiteX5" fmla="*/ 373071 w 473383"/>
              <a:gd name="connsiteY5" fmla="*/ 316716 h 315589"/>
              <a:gd name="connsiteX6" fmla="*/ 467748 w 473383"/>
              <a:gd name="connsiteY6" fmla="*/ 222040 h 315589"/>
              <a:gd name="connsiteX7" fmla="*/ 379834 w 473383"/>
              <a:gd name="connsiteY7" fmla="*/ 129617 h 3155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3383" h="315589">
                <a:moveTo>
                  <a:pt x="379834" y="129617"/>
                </a:moveTo>
                <a:cubicBezTo>
                  <a:pt x="366309" y="64245"/>
                  <a:pt x="309954" y="16907"/>
                  <a:pt x="242327" y="16907"/>
                </a:cubicBezTo>
                <a:cubicBezTo>
                  <a:pt x="188226" y="16907"/>
                  <a:pt x="140888" y="48465"/>
                  <a:pt x="118346" y="93550"/>
                </a:cubicBezTo>
                <a:cubicBezTo>
                  <a:pt x="59737" y="98058"/>
                  <a:pt x="16907" y="145396"/>
                  <a:pt x="16907" y="204006"/>
                </a:cubicBezTo>
                <a:cubicBezTo>
                  <a:pt x="16907" y="267124"/>
                  <a:pt x="66499" y="316716"/>
                  <a:pt x="129617" y="316716"/>
                </a:cubicBezTo>
                <a:lnTo>
                  <a:pt x="373071" y="316716"/>
                </a:lnTo>
                <a:cubicBezTo>
                  <a:pt x="424918" y="316716"/>
                  <a:pt x="467748" y="273886"/>
                  <a:pt x="467748" y="222040"/>
                </a:cubicBezTo>
                <a:cubicBezTo>
                  <a:pt x="467748" y="172447"/>
                  <a:pt x="429427" y="131871"/>
                  <a:pt x="379834" y="129617"/>
                </a:cubicBezTo>
                <a:close/>
              </a:path>
            </a:pathLst>
          </a:custGeom>
          <a:solidFill>
            <a:srgbClr val="006ED0"/>
          </a:solidFill>
          <a:ln w="9525" cap="flat">
            <a:noFill/>
            <a:prstDash val="solid"/>
            <a:miter/>
          </a:ln>
        </p:spPr>
        <p:txBody>
          <a:bodyPr rtlCol="0" anchor="b"/>
          <a:lstStyle/>
          <a:p>
            <a:pPr algn="ctr"/>
            <a:r>
              <a:rPr lang="en-US" sz="900" b="1" dirty="0" err="1">
                <a:solidFill>
                  <a:schemeClr val="bg1"/>
                </a:solidFill>
              </a:rPr>
              <a:t>VNet</a:t>
            </a:r>
            <a:endParaRPr lang="en-US" sz="900" b="1" dirty="0">
              <a:solidFill>
                <a:schemeClr val="bg1"/>
              </a:solidFill>
            </a:endParaRPr>
          </a:p>
        </p:txBody>
      </p:sp>
      <p:grpSp>
        <p:nvGrpSpPr>
          <p:cNvPr id="53" name="Group 52">
            <a:extLst>
              <a:ext uri="{FF2B5EF4-FFF2-40B4-BE49-F238E27FC236}">
                <a16:creationId xmlns:a16="http://schemas.microsoft.com/office/drawing/2014/main" id="{6ACB9BD9-9D9E-0E42-AAF0-AC35562ECEC4}"/>
              </a:ext>
            </a:extLst>
          </p:cNvPr>
          <p:cNvGrpSpPr>
            <a:grpSpLocks noChangeAspect="1"/>
          </p:cNvGrpSpPr>
          <p:nvPr/>
        </p:nvGrpSpPr>
        <p:grpSpPr>
          <a:xfrm>
            <a:off x="865919" y="1739627"/>
            <a:ext cx="140309" cy="194668"/>
            <a:chOff x="-54902" y="1380771"/>
            <a:chExt cx="2497458" cy="3465022"/>
          </a:xfrm>
        </p:grpSpPr>
        <p:sp>
          <p:nvSpPr>
            <p:cNvPr id="58" name="Rectangle 57">
              <a:extLst>
                <a:ext uri="{FF2B5EF4-FFF2-40B4-BE49-F238E27FC236}">
                  <a16:creationId xmlns:a16="http://schemas.microsoft.com/office/drawing/2014/main" id="{5131305E-7ADD-7346-9E7A-37B54352FB00}"/>
                </a:ext>
              </a:extLst>
            </p:cNvPr>
            <p:cNvSpPr/>
            <p:nvPr/>
          </p:nvSpPr>
          <p:spPr>
            <a:xfrm>
              <a:off x="594360" y="2903706"/>
              <a:ext cx="1165860" cy="15386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731082">
                <a:defRPr/>
              </a:pPr>
              <a:endParaRPr lang="en-US" sz="1438" kern="0" dirty="0">
                <a:solidFill>
                  <a:sysClr val="windowText" lastClr="000000"/>
                </a:solidFill>
              </a:endParaRPr>
            </a:p>
          </p:txBody>
        </p:sp>
        <p:sp>
          <p:nvSpPr>
            <p:cNvPr id="59" name="Freeform 6">
              <a:extLst>
                <a:ext uri="{FF2B5EF4-FFF2-40B4-BE49-F238E27FC236}">
                  <a16:creationId xmlns:a16="http://schemas.microsoft.com/office/drawing/2014/main" id="{65AA4DC9-EC1B-6041-A02F-8775340B7B96}"/>
                </a:ext>
              </a:extLst>
            </p:cNvPr>
            <p:cNvSpPr>
              <a:spLocks noEditPoints="1"/>
            </p:cNvSpPr>
            <p:nvPr/>
          </p:nvSpPr>
          <p:spPr bwMode="auto">
            <a:xfrm>
              <a:off x="-54902" y="1380771"/>
              <a:ext cx="2497458" cy="3465022"/>
            </a:xfrm>
            <a:custGeom>
              <a:avLst/>
              <a:gdLst>
                <a:gd name="T0" fmla="*/ 1097 w 2417"/>
                <a:gd name="T1" fmla="*/ 1562 h 3350"/>
                <a:gd name="T2" fmla="*/ 961 w 2417"/>
                <a:gd name="T3" fmla="*/ 1654 h 3350"/>
                <a:gd name="T4" fmla="*/ 887 w 2417"/>
                <a:gd name="T5" fmla="*/ 1801 h 3350"/>
                <a:gd name="T6" fmla="*/ 893 w 2417"/>
                <a:gd name="T7" fmla="*/ 1969 h 3350"/>
                <a:gd name="T8" fmla="*/ 975 w 2417"/>
                <a:gd name="T9" fmla="*/ 2104 h 3350"/>
                <a:gd name="T10" fmla="*/ 1028 w 2417"/>
                <a:gd name="T11" fmla="*/ 2179 h 3350"/>
                <a:gd name="T12" fmla="*/ 1052 w 2417"/>
                <a:gd name="T13" fmla="*/ 2732 h 3350"/>
                <a:gd name="T14" fmla="*/ 1138 w 2417"/>
                <a:gd name="T15" fmla="*/ 2816 h 3350"/>
                <a:gd name="T16" fmla="*/ 1264 w 2417"/>
                <a:gd name="T17" fmla="*/ 2822 h 3350"/>
                <a:gd name="T18" fmla="*/ 1362 w 2417"/>
                <a:gd name="T19" fmla="*/ 2744 h 3350"/>
                <a:gd name="T20" fmla="*/ 1388 w 2417"/>
                <a:gd name="T21" fmla="*/ 2179 h 3350"/>
                <a:gd name="T22" fmla="*/ 1444 w 2417"/>
                <a:gd name="T23" fmla="*/ 2103 h 3350"/>
                <a:gd name="T24" fmla="*/ 1526 w 2417"/>
                <a:gd name="T25" fmla="*/ 1958 h 3350"/>
                <a:gd name="T26" fmla="*/ 1526 w 2417"/>
                <a:gd name="T27" fmla="*/ 1788 h 3350"/>
                <a:gd name="T28" fmla="*/ 1447 w 2417"/>
                <a:gd name="T29" fmla="*/ 1646 h 3350"/>
                <a:gd name="T30" fmla="*/ 1310 w 2417"/>
                <a:gd name="T31" fmla="*/ 1559 h 3350"/>
                <a:gd name="T32" fmla="*/ 1154 w 2417"/>
                <a:gd name="T33" fmla="*/ 362 h 3350"/>
                <a:gd name="T34" fmla="*/ 957 w 2417"/>
                <a:gd name="T35" fmla="*/ 431 h 3350"/>
                <a:gd name="T36" fmla="*/ 806 w 2417"/>
                <a:gd name="T37" fmla="*/ 574 h 3350"/>
                <a:gd name="T38" fmla="*/ 722 w 2417"/>
                <a:gd name="T39" fmla="*/ 771 h 3350"/>
                <a:gd name="T40" fmla="*/ 712 w 2417"/>
                <a:gd name="T41" fmla="*/ 1137 h 3350"/>
                <a:gd name="T42" fmla="*/ 769 w 2417"/>
                <a:gd name="T43" fmla="*/ 1178 h 3350"/>
                <a:gd name="T44" fmla="*/ 1696 w 2417"/>
                <a:gd name="T45" fmla="*/ 1154 h 3350"/>
                <a:gd name="T46" fmla="*/ 1704 w 2417"/>
                <a:gd name="T47" fmla="*/ 827 h 3350"/>
                <a:gd name="T48" fmla="*/ 1639 w 2417"/>
                <a:gd name="T49" fmla="*/ 619 h 3350"/>
                <a:gd name="T50" fmla="*/ 1503 w 2417"/>
                <a:gd name="T51" fmla="*/ 460 h 3350"/>
                <a:gd name="T52" fmla="*/ 1315 w 2417"/>
                <a:gd name="T53" fmla="*/ 371 h 3350"/>
                <a:gd name="T54" fmla="*/ 1283 w 2417"/>
                <a:gd name="T55" fmla="*/ 3 h 3350"/>
                <a:gd name="T56" fmla="*/ 1559 w 2417"/>
                <a:gd name="T57" fmla="*/ 76 h 3350"/>
                <a:gd name="T58" fmla="*/ 1791 w 2417"/>
                <a:gd name="T59" fmla="*/ 234 h 3350"/>
                <a:gd name="T60" fmla="*/ 1961 w 2417"/>
                <a:gd name="T61" fmla="*/ 458 h 3350"/>
                <a:gd name="T62" fmla="*/ 2054 w 2417"/>
                <a:gd name="T63" fmla="*/ 733 h 3350"/>
                <a:gd name="T64" fmla="*/ 2070 w 2417"/>
                <a:gd name="T65" fmla="*/ 1086 h 3350"/>
                <a:gd name="T66" fmla="*/ 2134 w 2417"/>
                <a:gd name="T67" fmla="*/ 1166 h 3350"/>
                <a:gd name="T68" fmla="*/ 2324 w 2417"/>
                <a:gd name="T69" fmla="*/ 1181 h 3350"/>
                <a:gd name="T70" fmla="*/ 2405 w 2417"/>
                <a:gd name="T71" fmla="*/ 1245 h 3350"/>
                <a:gd name="T72" fmla="*/ 2414 w 2417"/>
                <a:gd name="T73" fmla="*/ 2241 h 3350"/>
                <a:gd name="T74" fmla="*/ 2345 w 2417"/>
                <a:gd name="T75" fmla="*/ 2564 h 3350"/>
                <a:gd name="T76" fmla="*/ 2193 w 2417"/>
                <a:gd name="T77" fmla="*/ 2848 h 3350"/>
                <a:gd name="T78" fmla="*/ 1974 w 2417"/>
                <a:gd name="T79" fmla="*/ 3081 h 3350"/>
                <a:gd name="T80" fmla="*/ 1697 w 2417"/>
                <a:gd name="T81" fmla="*/ 3248 h 3350"/>
                <a:gd name="T82" fmla="*/ 1379 w 2417"/>
                <a:gd name="T83" fmla="*/ 3338 h 3350"/>
                <a:gd name="T84" fmla="*/ 1038 w 2417"/>
                <a:gd name="T85" fmla="*/ 3338 h 3350"/>
                <a:gd name="T86" fmla="*/ 720 w 2417"/>
                <a:gd name="T87" fmla="*/ 3248 h 3350"/>
                <a:gd name="T88" fmla="*/ 444 w 2417"/>
                <a:gd name="T89" fmla="*/ 3081 h 3350"/>
                <a:gd name="T90" fmla="*/ 224 w 2417"/>
                <a:gd name="T91" fmla="*/ 2848 h 3350"/>
                <a:gd name="T92" fmla="*/ 72 w 2417"/>
                <a:gd name="T93" fmla="*/ 2564 h 3350"/>
                <a:gd name="T94" fmla="*/ 3 w 2417"/>
                <a:gd name="T95" fmla="*/ 2241 h 3350"/>
                <a:gd name="T96" fmla="*/ 12 w 2417"/>
                <a:gd name="T97" fmla="*/ 1245 h 3350"/>
                <a:gd name="T98" fmla="*/ 92 w 2417"/>
                <a:gd name="T99" fmla="*/ 1181 h 3350"/>
                <a:gd name="T100" fmla="*/ 284 w 2417"/>
                <a:gd name="T101" fmla="*/ 1166 h 3350"/>
                <a:gd name="T102" fmla="*/ 348 w 2417"/>
                <a:gd name="T103" fmla="*/ 1086 h 3350"/>
                <a:gd name="T104" fmla="*/ 363 w 2417"/>
                <a:gd name="T105" fmla="*/ 733 h 3350"/>
                <a:gd name="T106" fmla="*/ 456 w 2417"/>
                <a:gd name="T107" fmla="*/ 458 h 3350"/>
                <a:gd name="T108" fmla="*/ 627 w 2417"/>
                <a:gd name="T109" fmla="*/ 234 h 3350"/>
                <a:gd name="T110" fmla="*/ 859 w 2417"/>
                <a:gd name="T111" fmla="*/ 76 h 3350"/>
                <a:gd name="T112" fmla="*/ 1134 w 2417"/>
                <a:gd name="T113" fmla="*/ 3 h 3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417" h="3350">
                  <a:moveTo>
                    <a:pt x="1227" y="1544"/>
                  </a:moveTo>
                  <a:lnTo>
                    <a:pt x="1183" y="1544"/>
                  </a:lnTo>
                  <a:lnTo>
                    <a:pt x="1137" y="1551"/>
                  </a:lnTo>
                  <a:lnTo>
                    <a:pt x="1097" y="1562"/>
                  </a:lnTo>
                  <a:lnTo>
                    <a:pt x="1059" y="1579"/>
                  </a:lnTo>
                  <a:lnTo>
                    <a:pt x="1023" y="1600"/>
                  </a:lnTo>
                  <a:lnTo>
                    <a:pt x="991" y="1625"/>
                  </a:lnTo>
                  <a:lnTo>
                    <a:pt x="961" y="1654"/>
                  </a:lnTo>
                  <a:lnTo>
                    <a:pt x="936" y="1686"/>
                  </a:lnTo>
                  <a:lnTo>
                    <a:pt x="915" y="1722"/>
                  </a:lnTo>
                  <a:lnTo>
                    <a:pt x="898" y="1760"/>
                  </a:lnTo>
                  <a:lnTo>
                    <a:pt x="887" y="1801"/>
                  </a:lnTo>
                  <a:lnTo>
                    <a:pt x="880" y="1845"/>
                  </a:lnTo>
                  <a:lnTo>
                    <a:pt x="879" y="1887"/>
                  </a:lnTo>
                  <a:lnTo>
                    <a:pt x="884" y="1929"/>
                  </a:lnTo>
                  <a:lnTo>
                    <a:pt x="893" y="1969"/>
                  </a:lnTo>
                  <a:lnTo>
                    <a:pt x="908" y="2006"/>
                  </a:lnTo>
                  <a:lnTo>
                    <a:pt x="926" y="2042"/>
                  </a:lnTo>
                  <a:lnTo>
                    <a:pt x="948" y="2074"/>
                  </a:lnTo>
                  <a:lnTo>
                    <a:pt x="975" y="2104"/>
                  </a:lnTo>
                  <a:lnTo>
                    <a:pt x="1004" y="2130"/>
                  </a:lnTo>
                  <a:lnTo>
                    <a:pt x="1017" y="2144"/>
                  </a:lnTo>
                  <a:lnTo>
                    <a:pt x="1025" y="2161"/>
                  </a:lnTo>
                  <a:lnTo>
                    <a:pt x="1028" y="2179"/>
                  </a:lnTo>
                  <a:lnTo>
                    <a:pt x="1028" y="2641"/>
                  </a:lnTo>
                  <a:lnTo>
                    <a:pt x="1032" y="2672"/>
                  </a:lnTo>
                  <a:lnTo>
                    <a:pt x="1039" y="2703"/>
                  </a:lnTo>
                  <a:lnTo>
                    <a:pt x="1052" y="2732"/>
                  </a:lnTo>
                  <a:lnTo>
                    <a:pt x="1068" y="2758"/>
                  </a:lnTo>
                  <a:lnTo>
                    <a:pt x="1088" y="2781"/>
                  </a:lnTo>
                  <a:lnTo>
                    <a:pt x="1112" y="2800"/>
                  </a:lnTo>
                  <a:lnTo>
                    <a:pt x="1138" y="2816"/>
                  </a:lnTo>
                  <a:lnTo>
                    <a:pt x="1168" y="2826"/>
                  </a:lnTo>
                  <a:lnTo>
                    <a:pt x="1199" y="2830"/>
                  </a:lnTo>
                  <a:lnTo>
                    <a:pt x="1233" y="2829"/>
                  </a:lnTo>
                  <a:lnTo>
                    <a:pt x="1264" y="2822"/>
                  </a:lnTo>
                  <a:lnTo>
                    <a:pt x="1294" y="2809"/>
                  </a:lnTo>
                  <a:lnTo>
                    <a:pt x="1320" y="2791"/>
                  </a:lnTo>
                  <a:lnTo>
                    <a:pt x="1344" y="2770"/>
                  </a:lnTo>
                  <a:lnTo>
                    <a:pt x="1362" y="2744"/>
                  </a:lnTo>
                  <a:lnTo>
                    <a:pt x="1376" y="2715"/>
                  </a:lnTo>
                  <a:lnTo>
                    <a:pt x="1385" y="2684"/>
                  </a:lnTo>
                  <a:lnTo>
                    <a:pt x="1388" y="2651"/>
                  </a:lnTo>
                  <a:lnTo>
                    <a:pt x="1388" y="2179"/>
                  </a:lnTo>
                  <a:lnTo>
                    <a:pt x="1391" y="2161"/>
                  </a:lnTo>
                  <a:lnTo>
                    <a:pt x="1399" y="2143"/>
                  </a:lnTo>
                  <a:lnTo>
                    <a:pt x="1413" y="2130"/>
                  </a:lnTo>
                  <a:lnTo>
                    <a:pt x="1444" y="2103"/>
                  </a:lnTo>
                  <a:lnTo>
                    <a:pt x="1471" y="2071"/>
                  </a:lnTo>
                  <a:lnTo>
                    <a:pt x="1494" y="2037"/>
                  </a:lnTo>
                  <a:lnTo>
                    <a:pt x="1512" y="1999"/>
                  </a:lnTo>
                  <a:lnTo>
                    <a:pt x="1526" y="1958"/>
                  </a:lnTo>
                  <a:lnTo>
                    <a:pt x="1535" y="1917"/>
                  </a:lnTo>
                  <a:lnTo>
                    <a:pt x="1538" y="1872"/>
                  </a:lnTo>
                  <a:lnTo>
                    <a:pt x="1535" y="1829"/>
                  </a:lnTo>
                  <a:lnTo>
                    <a:pt x="1526" y="1788"/>
                  </a:lnTo>
                  <a:lnTo>
                    <a:pt x="1513" y="1748"/>
                  </a:lnTo>
                  <a:lnTo>
                    <a:pt x="1496" y="1712"/>
                  </a:lnTo>
                  <a:lnTo>
                    <a:pt x="1474" y="1677"/>
                  </a:lnTo>
                  <a:lnTo>
                    <a:pt x="1447" y="1646"/>
                  </a:lnTo>
                  <a:lnTo>
                    <a:pt x="1418" y="1618"/>
                  </a:lnTo>
                  <a:lnTo>
                    <a:pt x="1384" y="1594"/>
                  </a:lnTo>
                  <a:lnTo>
                    <a:pt x="1349" y="1574"/>
                  </a:lnTo>
                  <a:lnTo>
                    <a:pt x="1310" y="1559"/>
                  </a:lnTo>
                  <a:lnTo>
                    <a:pt x="1269" y="1549"/>
                  </a:lnTo>
                  <a:lnTo>
                    <a:pt x="1227" y="1544"/>
                  </a:lnTo>
                  <a:close/>
                  <a:moveTo>
                    <a:pt x="1208" y="359"/>
                  </a:moveTo>
                  <a:lnTo>
                    <a:pt x="1154" y="362"/>
                  </a:lnTo>
                  <a:lnTo>
                    <a:pt x="1102" y="371"/>
                  </a:lnTo>
                  <a:lnTo>
                    <a:pt x="1051" y="386"/>
                  </a:lnTo>
                  <a:lnTo>
                    <a:pt x="1003" y="405"/>
                  </a:lnTo>
                  <a:lnTo>
                    <a:pt x="957" y="431"/>
                  </a:lnTo>
                  <a:lnTo>
                    <a:pt x="914" y="460"/>
                  </a:lnTo>
                  <a:lnTo>
                    <a:pt x="874" y="495"/>
                  </a:lnTo>
                  <a:lnTo>
                    <a:pt x="838" y="532"/>
                  </a:lnTo>
                  <a:lnTo>
                    <a:pt x="806" y="574"/>
                  </a:lnTo>
                  <a:lnTo>
                    <a:pt x="777" y="619"/>
                  </a:lnTo>
                  <a:lnTo>
                    <a:pt x="754" y="667"/>
                  </a:lnTo>
                  <a:lnTo>
                    <a:pt x="735" y="718"/>
                  </a:lnTo>
                  <a:lnTo>
                    <a:pt x="722" y="771"/>
                  </a:lnTo>
                  <a:lnTo>
                    <a:pt x="712" y="827"/>
                  </a:lnTo>
                  <a:lnTo>
                    <a:pt x="709" y="884"/>
                  </a:lnTo>
                  <a:lnTo>
                    <a:pt x="709" y="1118"/>
                  </a:lnTo>
                  <a:lnTo>
                    <a:pt x="712" y="1137"/>
                  </a:lnTo>
                  <a:lnTo>
                    <a:pt x="722" y="1154"/>
                  </a:lnTo>
                  <a:lnTo>
                    <a:pt x="734" y="1166"/>
                  </a:lnTo>
                  <a:lnTo>
                    <a:pt x="751" y="1175"/>
                  </a:lnTo>
                  <a:lnTo>
                    <a:pt x="769" y="1178"/>
                  </a:lnTo>
                  <a:lnTo>
                    <a:pt x="1647" y="1178"/>
                  </a:lnTo>
                  <a:lnTo>
                    <a:pt x="1667" y="1175"/>
                  </a:lnTo>
                  <a:lnTo>
                    <a:pt x="1683" y="1166"/>
                  </a:lnTo>
                  <a:lnTo>
                    <a:pt x="1696" y="1154"/>
                  </a:lnTo>
                  <a:lnTo>
                    <a:pt x="1704" y="1137"/>
                  </a:lnTo>
                  <a:lnTo>
                    <a:pt x="1707" y="1118"/>
                  </a:lnTo>
                  <a:lnTo>
                    <a:pt x="1707" y="884"/>
                  </a:lnTo>
                  <a:lnTo>
                    <a:pt x="1704" y="827"/>
                  </a:lnTo>
                  <a:lnTo>
                    <a:pt x="1696" y="771"/>
                  </a:lnTo>
                  <a:lnTo>
                    <a:pt x="1682" y="718"/>
                  </a:lnTo>
                  <a:lnTo>
                    <a:pt x="1663" y="667"/>
                  </a:lnTo>
                  <a:lnTo>
                    <a:pt x="1639" y="619"/>
                  </a:lnTo>
                  <a:lnTo>
                    <a:pt x="1611" y="574"/>
                  </a:lnTo>
                  <a:lnTo>
                    <a:pt x="1579" y="532"/>
                  </a:lnTo>
                  <a:lnTo>
                    <a:pt x="1543" y="495"/>
                  </a:lnTo>
                  <a:lnTo>
                    <a:pt x="1503" y="460"/>
                  </a:lnTo>
                  <a:lnTo>
                    <a:pt x="1460" y="431"/>
                  </a:lnTo>
                  <a:lnTo>
                    <a:pt x="1415" y="405"/>
                  </a:lnTo>
                  <a:lnTo>
                    <a:pt x="1366" y="386"/>
                  </a:lnTo>
                  <a:lnTo>
                    <a:pt x="1315" y="371"/>
                  </a:lnTo>
                  <a:lnTo>
                    <a:pt x="1263" y="362"/>
                  </a:lnTo>
                  <a:lnTo>
                    <a:pt x="1208" y="359"/>
                  </a:lnTo>
                  <a:close/>
                  <a:moveTo>
                    <a:pt x="1208" y="0"/>
                  </a:moveTo>
                  <a:lnTo>
                    <a:pt x="1283" y="3"/>
                  </a:lnTo>
                  <a:lnTo>
                    <a:pt x="1355" y="12"/>
                  </a:lnTo>
                  <a:lnTo>
                    <a:pt x="1425" y="28"/>
                  </a:lnTo>
                  <a:lnTo>
                    <a:pt x="1493" y="50"/>
                  </a:lnTo>
                  <a:lnTo>
                    <a:pt x="1559" y="76"/>
                  </a:lnTo>
                  <a:lnTo>
                    <a:pt x="1621" y="109"/>
                  </a:lnTo>
                  <a:lnTo>
                    <a:pt x="1681" y="145"/>
                  </a:lnTo>
                  <a:lnTo>
                    <a:pt x="1738" y="188"/>
                  </a:lnTo>
                  <a:lnTo>
                    <a:pt x="1791" y="234"/>
                  </a:lnTo>
                  <a:lnTo>
                    <a:pt x="1839" y="284"/>
                  </a:lnTo>
                  <a:lnTo>
                    <a:pt x="1884" y="339"/>
                  </a:lnTo>
                  <a:lnTo>
                    <a:pt x="1925" y="397"/>
                  </a:lnTo>
                  <a:lnTo>
                    <a:pt x="1961" y="458"/>
                  </a:lnTo>
                  <a:lnTo>
                    <a:pt x="1992" y="523"/>
                  </a:lnTo>
                  <a:lnTo>
                    <a:pt x="2018" y="590"/>
                  </a:lnTo>
                  <a:lnTo>
                    <a:pt x="2039" y="660"/>
                  </a:lnTo>
                  <a:lnTo>
                    <a:pt x="2054" y="733"/>
                  </a:lnTo>
                  <a:lnTo>
                    <a:pt x="2064" y="808"/>
                  </a:lnTo>
                  <a:lnTo>
                    <a:pt x="2067" y="884"/>
                  </a:lnTo>
                  <a:lnTo>
                    <a:pt x="2067" y="1058"/>
                  </a:lnTo>
                  <a:lnTo>
                    <a:pt x="2070" y="1086"/>
                  </a:lnTo>
                  <a:lnTo>
                    <a:pt x="2079" y="1111"/>
                  </a:lnTo>
                  <a:lnTo>
                    <a:pt x="2093" y="1134"/>
                  </a:lnTo>
                  <a:lnTo>
                    <a:pt x="2112" y="1152"/>
                  </a:lnTo>
                  <a:lnTo>
                    <a:pt x="2134" y="1166"/>
                  </a:lnTo>
                  <a:lnTo>
                    <a:pt x="2159" y="1175"/>
                  </a:lnTo>
                  <a:lnTo>
                    <a:pt x="2186" y="1178"/>
                  </a:lnTo>
                  <a:lnTo>
                    <a:pt x="2297" y="1178"/>
                  </a:lnTo>
                  <a:lnTo>
                    <a:pt x="2324" y="1181"/>
                  </a:lnTo>
                  <a:lnTo>
                    <a:pt x="2350" y="1190"/>
                  </a:lnTo>
                  <a:lnTo>
                    <a:pt x="2372" y="1205"/>
                  </a:lnTo>
                  <a:lnTo>
                    <a:pt x="2390" y="1223"/>
                  </a:lnTo>
                  <a:lnTo>
                    <a:pt x="2405" y="1245"/>
                  </a:lnTo>
                  <a:lnTo>
                    <a:pt x="2414" y="1271"/>
                  </a:lnTo>
                  <a:lnTo>
                    <a:pt x="2417" y="1298"/>
                  </a:lnTo>
                  <a:lnTo>
                    <a:pt x="2417" y="2155"/>
                  </a:lnTo>
                  <a:lnTo>
                    <a:pt x="2414" y="2241"/>
                  </a:lnTo>
                  <a:lnTo>
                    <a:pt x="2405" y="2324"/>
                  </a:lnTo>
                  <a:lnTo>
                    <a:pt x="2390" y="2406"/>
                  </a:lnTo>
                  <a:lnTo>
                    <a:pt x="2370" y="2487"/>
                  </a:lnTo>
                  <a:lnTo>
                    <a:pt x="2345" y="2564"/>
                  </a:lnTo>
                  <a:lnTo>
                    <a:pt x="2314" y="2639"/>
                  </a:lnTo>
                  <a:lnTo>
                    <a:pt x="2279" y="2711"/>
                  </a:lnTo>
                  <a:lnTo>
                    <a:pt x="2238" y="2781"/>
                  </a:lnTo>
                  <a:lnTo>
                    <a:pt x="2193" y="2848"/>
                  </a:lnTo>
                  <a:lnTo>
                    <a:pt x="2144" y="2911"/>
                  </a:lnTo>
                  <a:lnTo>
                    <a:pt x="2091" y="2971"/>
                  </a:lnTo>
                  <a:lnTo>
                    <a:pt x="2034" y="3028"/>
                  </a:lnTo>
                  <a:lnTo>
                    <a:pt x="1974" y="3081"/>
                  </a:lnTo>
                  <a:lnTo>
                    <a:pt x="1909" y="3129"/>
                  </a:lnTo>
                  <a:lnTo>
                    <a:pt x="1842" y="3173"/>
                  </a:lnTo>
                  <a:lnTo>
                    <a:pt x="1771" y="3213"/>
                  </a:lnTo>
                  <a:lnTo>
                    <a:pt x="1697" y="3248"/>
                  </a:lnTo>
                  <a:lnTo>
                    <a:pt x="1622" y="3279"/>
                  </a:lnTo>
                  <a:lnTo>
                    <a:pt x="1543" y="3303"/>
                  </a:lnTo>
                  <a:lnTo>
                    <a:pt x="1462" y="3324"/>
                  </a:lnTo>
                  <a:lnTo>
                    <a:pt x="1379" y="3338"/>
                  </a:lnTo>
                  <a:lnTo>
                    <a:pt x="1295" y="3347"/>
                  </a:lnTo>
                  <a:lnTo>
                    <a:pt x="1208" y="3350"/>
                  </a:lnTo>
                  <a:lnTo>
                    <a:pt x="1122" y="3347"/>
                  </a:lnTo>
                  <a:lnTo>
                    <a:pt x="1038" y="3338"/>
                  </a:lnTo>
                  <a:lnTo>
                    <a:pt x="954" y="3324"/>
                  </a:lnTo>
                  <a:lnTo>
                    <a:pt x="874" y="3303"/>
                  </a:lnTo>
                  <a:lnTo>
                    <a:pt x="796" y="3279"/>
                  </a:lnTo>
                  <a:lnTo>
                    <a:pt x="720" y="3248"/>
                  </a:lnTo>
                  <a:lnTo>
                    <a:pt x="646" y="3213"/>
                  </a:lnTo>
                  <a:lnTo>
                    <a:pt x="575" y="3173"/>
                  </a:lnTo>
                  <a:lnTo>
                    <a:pt x="508" y="3129"/>
                  </a:lnTo>
                  <a:lnTo>
                    <a:pt x="444" y="3081"/>
                  </a:lnTo>
                  <a:lnTo>
                    <a:pt x="383" y="3028"/>
                  </a:lnTo>
                  <a:lnTo>
                    <a:pt x="326" y="2971"/>
                  </a:lnTo>
                  <a:lnTo>
                    <a:pt x="272" y="2911"/>
                  </a:lnTo>
                  <a:lnTo>
                    <a:pt x="224" y="2848"/>
                  </a:lnTo>
                  <a:lnTo>
                    <a:pt x="179" y="2781"/>
                  </a:lnTo>
                  <a:lnTo>
                    <a:pt x="139" y="2711"/>
                  </a:lnTo>
                  <a:lnTo>
                    <a:pt x="104" y="2639"/>
                  </a:lnTo>
                  <a:lnTo>
                    <a:pt x="72" y="2564"/>
                  </a:lnTo>
                  <a:lnTo>
                    <a:pt x="47" y="2487"/>
                  </a:lnTo>
                  <a:lnTo>
                    <a:pt x="26" y="2406"/>
                  </a:lnTo>
                  <a:lnTo>
                    <a:pt x="12" y="2324"/>
                  </a:lnTo>
                  <a:lnTo>
                    <a:pt x="3" y="2241"/>
                  </a:lnTo>
                  <a:lnTo>
                    <a:pt x="0" y="2155"/>
                  </a:lnTo>
                  <a:lnTo>
                    <a:pt x="0" y="1298"/>
                  </a:lnTo>
                  <a:lnTo>
                    <a:pt x="3" y="1271"/>
                  </a:lnTo>
                  <a:lnTo>
                    <a:pt x="12" y="1245"/>
                  </a:lnTo>
                  <a:lnTo>
                    <a:pt x="26" y="1223"/>
                  </a:lnTo>
                  <a:lnTo>
                    <a:pt x="45" y="1205"/>
                  </a:lnTo>
                  <a:lnTo>
                    <a:pt x="67" y="1190"/>
                  </a:lnTo>
                  <a:lnTo>
                    <a:pt x="92" y="1181"/>
                  </a:lnTo>
                  <a:lnTo>
                    <a:pt x="120" y="1178"/>
                  </a:lnTo>
                  <a:lnTo>
                    <a:pt x="231" y="1178"/>
                  </a:lnTo>
                  <a:lnTo>
                    <a:pt x="258" y="1175"/>
                  </a:lnTo>
                  <a:lnTo>
                    <a:pt x="284" y="1166"/>
                  </a:lnTo>
                  <a:lnTo>
                    <a:pt x="306" y="1152"/>
                  </a:lnTo>
                  <a:lnTo>
                    <a:pt x="324" y="1134"/>
                  </a:lnTo>
                  <a:lnTo>
                    <a:pt x="338" y="1111"/>
                  </a:lnTo>
                  <a:lnTo>
                    <a:pt x="348" y="1086"/>
                  </a:lnTo>
                  <a:lnTo>
                    <a:pt x="351" y="1058"/>
                  </a:lnTo>
                  <a:lnTo>
                    <a:pt x="351" y="884"/>
                  </a:lnTo>
                  <a:lnTo>
                    <a:pt x="354" y="808"/>
                  </a:lnTo>
                  <a:lnTo>
                    <a:pt x="363" y="733"/>
                  </a:lnTo>
                  <a:lnTo>
                    <a:pt x="378" y="660"/>
                  </a:lnTo>
                  <a:lnTo>
                    <a:pt x="398" y="590"/>
                  </a:lnTo>
                  <a:lnTo>
                    <a:pt x="425" y="523"/>
                  </a:lnTo>
                  <a:lnTo>
                    <a:pt x="456" y="458"/>
                  </a:lnTo>
                  <a:lnTo>
                    <a:pt x="492" y="397"/>
                  </a:lnTo>
                  <a:lnTo>
                    <a:pt x="533" y="339"/>
                  </a:lnTo>
                  <a:lnTo>
                    <a:pt x="578" y="284"/>
                  </a:lnTo>
                  <a:lnTo>
                    <a:pt x="627" y="234"/>
                  </a:lnTo>
                  <a:lnTo>
                    <a:pt x="680" y="188"/>
                  </a:lnTo>
                  <a:lnTo>
                    <a:pt x="736" y="145"/>
                  </a:lnTo>
                  <a:lnTo>
                    <a:pt x="796" y="109"/>
                  </a:lnTo>
                  <a:lnTo>
                    <a:pt x="859" y="76"/>
                  </a:lnTo>
                  <a:lnTo>
                    <a:pt x="924" y="50"/>
                  </a:lnTo>
                  <a:lnTo>
                    <a:pt x="992" y="28"/>
                  </a:lnTo>
                  <a:lnTo>
                    <a:pt x="1062" y="12"/>
                  </a:lnTo>
                  <a:lnTo>
                    <a:pt x="1134" y="3"/>
                  </a:lnTo>
                  <a:lnTo>
                    <a:pt x="1208" y="0"/>
                  </a:lnTo>
                  <a:close/>
                </a:path>
              </a:pathLst>
            </a:custGeom>
            <a:solidFill>
              <a:srgbClr val="006ED0"/>
            </a:solidFill>
            <a:ln w="0">
              <a:noFill/>
              <a:prstDash val="solid"/>
              <a:round/>
              <a:headEnd/>
              <a:tailEnd/>
            </a:ln>
          </p:spPr>
          <p:txBody>
            <a:bodyPr vert="horz" wrap="square" lIns="73114" tIns="36557" rIns="73114" bIns="36557" numCol="1" anchor="t" anchorCtr="0" compatLnSpc="1">
              <a:prstTxWarp prst="textNoShape">
                <a:avLst/>
              </a:prstTxWarp>
            </a:bodyPr>
            <a:lstStyle/>
            <a:p>
              <a:pPr defTabSz="731082">
                <a:defRPr/>
              </a:pPr>
              <a:endParaRPr lang="en-US" sz="1438" kern="0" dirty="0">
                <a:solidFill>
                  <a:sysClr val="windowText" lastClr="000000"/>
                </a:solidFill>
              </a:endParaRPr>
            </a:p>
          </p:txBody>
        </p:sp>
      </p:grpSp>
      <p:grpSp>
        <p:nvGrpSpPr>
          <p:cNvPr id="60" name="Group 59">
            <a:extLst>
              <a:ext uri="{FF2B5EF4-FFF2-40B4-BE49-F238E27FC236}">
                <a16:creationId xmlns:a16="http://schemas.microsoft.com/office/drawing/2014/main" id="{C9A0A99E-0BD4-5D4E-B63A-E6FB24037B97}"/>
              </a:ext>
            </a:extLst>
          </p:cNvPr>
          <p:cNvGrpSpPr>
            <a:grpSpLocks noChangeAspect="1"/>
          </p:cNvGrpSpPr>
          <p:nvPr/>
        </p:nvGrpSpPr>
        <p:grpSpPr>
          <a:xfrm>
            <a:off x="5105994" y="1741875"/>
            <a:ext cx="140309" cy="190173"/>
            <a:chOff x="-54902" y="1380771"/>
            <a:chExt cx="2497458" cy="3465022"/>
          </a:xfrm>
        </p:grpSpPr>
        <p:sp>
          <p:nvSpPr>
            <p:cNvPr id="61" name="Rectangle 60">
              <a:extLst>
                <a:ext uri="{FF2B5EF4-FFF2-40B4-BE49-F238E27FC236}">
                  <a16:creationId xmlns:a16="http://schemas.microsoft.com/office/drawing/2014/main" id="{6EC04F6C-78D3-684C-B9A8-EF25EB533098}"/>
                </a:ext>
              </a:extLst>
            </p:cNvPr>
            <p:cNvSpPr/>
            <p:nvPr/>
          </p:nvSpPr>
          <p:spPr>
            <a:xfrm>
              <a:off x="594360" y="2903706"/>
              <a:ext cx="1165860" cy="15386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731082">
                <a:defRPr/>
              </a:pPr>
              <a:endParaRPr lang="en-US" sz="1438" kern="0" dirty="0">
                <a:solidFill>
                  <a:sysClr val="windowText" lastClr="000000"/>
                </a:solidFill>
              </a:endParaRPr>
            </a:p>
          </p:txBody>
        </p:sp>
        <p:sp>
          <p:nvSpPr>
            <p:cNvPr id="62" name="Freeform 6">
              <a:extLst>
                <a:ext uri="{FF2B5EF4-FFF2-40B4-BE49-F238E27FC236}">
                  <a16:creationId xmlns:a16="http://schemas.microsoft.com/office/drawing/2014/main" id="{4040D23B-79BE-F844-A904-7D462BAEB681}"/>
                </a:ext>
              </a:extLst>
            </p:cNvPr>
            <p:cNvSpPr>
              <a:spLocks noEditPoints="1"/>
            </p:cNvSpPr>
            <p:nvPr/>
          </p:nvSpPr>
          <p:spPr bwMode="auto">
            <a:xfrm>
              <a:off x="-54902" y="1380771"/>
              <a:ext cx="2497458" cy="3465022"/>
            </a:xfrm>
            <a:custGeom>
              <a:avLst/>
              <a:gdLst>
                <a:gd name="T0" fmla="*/ 1097 w 2417"/>
                <a:gd name="T1" fmla="*/ 1562 h 3350"/>
                <a:gd name="T2" fmla="*/ 961 w 2417"/>
                <a:gd name="T3" fmla="*/ 1654 h 3350"/>
                <a:gd name="T4" fmla="*/ 887 w 2417"/>
                <a:gd name="T5" fmla="*/ 1801 h 3350"/>
                <a:gd name="T6" fmla="*/ 893 w 2417"/>
                <a:gd name="T7" fmla="*/ 1969 h 3350"/>
                <a:gd name="T8" fmla="*/ 975 w 2417"/>
                <a:gd name="T9" fmla="*/ 2104 h 3350"/>
                <a:gd name="T10" fmla="*/ 1028 w 2417"/>
                <a:gd name="T11" fmla="*/ 2179 h 3350"/>
                <a:gd name="T12" fmla="*/ 1052 w 2417"/>
                <a:gd name="T13" fmla="*/ 2732 h 3350"/>
                <a:gd name="T14" fmla="*/ 1138 w 2417"/>
                <a:gd name="T15" fmla="*/ 2816 h 3350"/>
                <a:gd name="T16" fmla="*/ 1264 w 2417"/>
                <a:gd name="T17" fmla="*/ 2822 h 3350"/>
                <a:gd name="T18" fmla="*/ 1362 w 2417"/>
                <a:gd name="T19" fmla="*/ 2744 h 3350"/>
                <a:gd name="T20" fmla="*/ 1388 w 2417"/>
                <a:gd name="T21" fmla="*/ 2179 h 3350"/>
                <a:gd name="T22" fmla="*/ 1444 w 2417"/>
                <a:gd name="T23" fmla="*/ 2103 h 3350"/>
                <a:gd name="T24" fmla="*/ 1526 w 2417"/>
                <a:gd name="T25" fmla="*/ 1958 h 3350"/>
                <a:gd name="T26" fmla="*/ 1526 w 2417"/>
                <a:gd name="T27" fmla="*/ 1788 h 3350"/>
                <a:gd name="T28" fmla="*/ 1447 w 2417"/>
                <a:gd name="T29" fmla="*/ 1646 h 3350"/>
                <a:gd name="T30" fmla="*/ 1310 w 2417"/>
                <a:gd name="T31" fmla="*/ 1559 h 3350"/>
                <a:gd name="T32" fmla="*/ 1154 w 2417"/>
                <a:gd name="T33" fmla="*/ 362 h 3350"/>
                <a:gd name="T34" fmla="*/ 957 w 2417"/>
                <a:gd name="T35" fmla="*/ 431 h 3350"/>
                <a:gd name="T36" fmla="*/ 806 w 2417"/>
                <a:gd name="T37" fmla="*/ 574 h 3350"/>
                <a:gd name="T38" fmla="*/ 722 w 2417"/>
                <a:gd name="T39" fmla="*/ 771 h 3350"/>
                <a:gd name="T40" fmla="*/ 712 w 2417"/>
                <a:gd name="T41" fmla="*/ 1137 h 3350"/>
                <a:gd name="T42" fmla="*/ 769 w 2417"/>
                <a:gd name="T43" fmla="*/ 1178 h 3350"/>
                <a:gd name="T44" fmla="*/ 1696 w 2417"/>
                <a:gd name="T45" fmla="*/ 1154 h 3350"/>
                <a:gd name="T46" fmla="*/ 1704 w 2417"/>
                <a:gd name="T47" fmla="*/ 827 h 3350"/>
                <a:gd name="T48" fmla="*/ 1639 w 2417"/>
                <a:gd name="T49" fmla="*/ 619 h 3350"/>
                <a:gd name="T50" fmla="*/ 1503 w 2417"/>
                <a:gd name="T51" fmla="*/ 460 h 3350"/>
                <a:gd name="T52" fmla="*/ 1315 w 2417"/>
                <a:gd name="T53" fmla="*/ 371 h 3350"/>
                <a:gd name="T54" fmla="*/ 1283 w 2417"/>
                <a:gd name="T55" fmla="*/ 3 h 3350"/>
                <a:gd name="T56" fmla="*/ 1559 w 2417"/>
                <a:gd name="T57" fmla="*/ 76 h 3350"/>
                <a:gd name="T58" fmla="*/ 1791 w 2417"/>
                <a:gd name="T59" fmla="*/ 234 h 3350"/>
                <a:gd name="T60" fmla="*/ 1961 w 2417"/>
                <a:gd name="T61" fmla="*/ 458 h 3350"/>
                <a:gd name="T62" fmla="*/ 2054 w 2417"/>
                <a:gd name="T63" fmla="*/ 733 h 3350"/>
                <a:gd name="T64" fmla="*/ 2070 w 2417"/>
                <a:gd name="T65" fmla="*/ 1086 h 3350"/>
                <a:gd name="T66" fmla="*/ 2134 w 2417"/>
                <a:gd name="T67" fmla="*/ 1166 h 3350"/>
                <a:gd name="T68" fmla="*/ 2324 w 2417"/>
                <a:gd name="T69" fmla="*/ 1181 h 3350"/>
                <a:gd name="T70" fmla="*/ 2405 w 2417"/>
                <a:gd name="T71" fmla="*/ 1245 h 3350"/>
                <a:gd name="T72" fmla="*/ 2414 w 2417"/>
                <a:gd name="T73" fmla="*/ 2241 h 3350"/>
                <a:gd name="T74" fmla="*/ 2345 w 2417"/>
                <a:gd name="T75" fmla="*/ 2564 h 3350"/>
                <a:gd name="T76" fmla="*/ 2193 w 2417"/>
                <a:gd name="T77" fmla="*/ 2848 h 3350"/>
                <a:gd name="T78" fmla="*/ 1974 w 2417"/>
                <a:gd name="T79" fmla="*/ 3081 h 3350"/>
                <a:gd name="T80" fmla="*/ 1697 w 2417"/>
                <a:gd name="T81" fmla="*/ 3248 h 3350"/>
                <a:gd name="T82" fmla="*/ 1379 w 2417"/>
                <a:gd name="T83" fmla="*/ 3338 h 3350"/>
                <a:gd name="T84" fmla="*/ 1038 w 2417"/>
                <a:gd name="T85" fmla="*/ 3338 h 3350"/>
                <a:gd name="T86" fmla="*/ 720 w 2417"/>
                <a:gd name="T87" fmla="*/ 3248 h 3350"/>
                <a:gd name="T88" fmla="*/ 444 w 2417"/>
                <a:gd name="T89" fmla="*/ 3081 h 3350"/>
                <a:gd name="T90" fmla="*/ 224 w 2417"/>
                <a:gd name="T91" fmla="*/ 2848 h 3350"/>
                <a:gd name="T92" fmla="*/ 72 w 2417"/>
                <a:gd name="T93" fmla="*/ 2564 h 3350"/>
                <a:gd name="T94" fmla="*/ 3 w 2417"/>
                <a:gd name="T95" fmla="*/ 2241 h 3350"/>
                <a:gd name="T96" fmla="*/ 12 w 2417"/>
                <a:gd name="T97" fmla="*/ 1245 h 3350"/>
                <a:gd name="T98" fmla="*/ 92 w 2417"/>
                <a:gd name="T99" fmla="*/ 1181 h 3350"/>
                <a:gd name="T100" fmla="*/ 284 w 2417"/>
                <a:gd name="T101" fmla="*/ 1166 h 3350"/>
                <a:gd name="T102" fmla="*/ 348 w 2417"/>
                <a:gd name="T103" fmla="*/ 1086 h 3350"/>
                <a:gd name="T104" fmla="*/ 363 w 2417"/>
                <a:gd name="T105" fmla="*/ 733 h 3350"/>
                <a:gd name="T106" fmla="*/ 456 w 2417"/>
                <a:gd name="T107" fmla="*/ 458 h 3350"/>
                <a:gd name="T108" fmla="*/ 627 w 2417"/>
                <a:gd name="T109" fmla="*/ 234 h 3350"/>
                <a:gd name="T110" fmla="*/ 859 w 2417"/>
                <a:gd name="T111" fmla="*/ 76 h 3350"/>
                <a:gd name="T112" fmla="*/ 1134 w 2417"/>
                <a:gd name="T113" fmla="*/ 3 h 3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417" h="3350">
                  <a:moveTo>
                    <a:pt x="1227" y="1544"/>
                  </a:moveTo>
                  <a:lnTo>
                    <a:pt x="1183" y="1544"/>
                  </a:lnTo>
                  <a:lnTo>
                    <a:pt x="1137" y="1551"/>
                  </a:lnTo>
                  <a:lnTo>
                    <a:pt x="1097" y="1562"/>
                  </a:lnTo>
                  <a:lnTo>
                    <a:pt x="1059" y="1579"/>
                  </a:lnTo>
                  <a:lnTo>
                    <a:pt x="1023" y="1600"/>
                  </a:lnTo>
                  <a:lnTo>
                    <a:pt x="991" y="1625"/>
                  </a:lnTo>
                  <a:lnTo>
                    <a:pt x="961" y="1654"/>
                  </a:lnTo>
                  <a:lnTo>
                    <a:pt x="936" y="1686"/>
                  </a:lnTo>
                  <a:lnTo>
                    <a:pt x="915" y="1722"/>
                  </a:lnTo>
                  <a:lnTo>
                    <a:pt x="898" y="1760"/>
                  </a:lnTo>
                  <a:lnTo>
                    <a:pt x="887" y="1801"/>
                  </a:lnTo>
                  <a:lnTo>
                    <a:pt x="880" y="1845"/>
                  </a:lnTo>
                  <a:lnTo>
                    <a:pt x="879" y="1887"/>
                  </a:lnTo>
                  <a:lnTo>
                    <a:pt x="884" y="1929"/>
                  </a:lnTo>
                  <a:lnTo>
                    <a:pt x="893" y="1969"/>
                  </a:lnTo>
                  <a:lnTo>
                    <a:pt x="908" y="2006"/>
                  </a:lnTo>
                  <a:lnTo>
                    <a:pt x="926" y="2042"/>
                  </a:lnTo>
                  <a:lnTo>
                    <a:pt x="948" y="2074"/>
                  </a:lnTo>
                  <a:lnTo>
                    <a:pt x="975" y="2104"/>
                  </a:lnTo>
                  <a:lnTo>
                    <a:pt x="1004" y="2130"/>
                  </a:lnTo>
                  <a:lnTo>
                    <a:pt x="1017" y="2144"/>
                  </a:lnTo>
                  <a:lnTo>
                    <a:pt x="1025" y="2161"/>
                  </a:lnTo>
                  <a:lnTo>
                    <a:pt x="1028" y="2179"/>
                  </a:lnTo>
                  <a:lnTo>
                    <a:pt x="1028" y="2641"/>
                  </a:lnTo>
                  <a:lnTo>
                    <a:pt x="1032" y="2672"/>
                  </a:lnTo>
                  <a:lnTo>
                    <a:pt x="1039" y="2703"/>
                  </a:lnTo>
                  <a:lnTo>
                    <a:pt x="1052" y="2732"/>
                  </a:lnTo>
                  <a:lnTo>
                    <a:pt x="1068" y="2758"/>
                  </a:lnTo>
                  <a:lnTo>
                    <a:pt x="1088" y="2781"/>
                  </a:lnTo>
                  <a:lnTo>
                    <a:pt x="1112" y="2800"/>
                  </a:lnTo>
                  <a:lnTo>
                    <a:pt x="1138" y="2816"/>
                  </a:lnTo>
                  <a:lnTo>
                    <a:pt x="1168" y="2826"/>
                  </a:lnTo>
                  <a:lnTo>
                    <a:pt x="1199" y="2830"/>
                  </a:lnTo>
                  <a:lnTo>
                    <a:pt x="1233" y="2829"/>
                  </a:lnTo>
                  <a:lnTo>
                    <a:pt x="1264" y="2822"/>
                  </a:lnTo>
                  <a:lnTo>
                    <a:pt x="1294" y="2809"/>
                  </a:lnTo>
                  <a:lnTo>
                    <a:pt x="1320" y="2791"/>
                  </a:lnTo>
                  <a:lnTo>
                    <a:pt x="1344" y="2770"/>
                  </a:lnTo>
                  <a:lnTo>
                    <a:pt x="1362" y="2744"/>
                  </a:lnTo>
                  <a:lnTo>
                    <a:pt x="1376" y="2715"/>
                  </a:lnTo>
                  <a:lnTo>
                    <a:pt x="1385" y="2684"/>
                  </a:lnTo>
                  <a:lnTo>
                    <a:pt x="1388" y="2651"/>
                  </a:lnTo>
                  <a:lnTo>
                    <a:pt x="1388" y="2179"/>
                  </a:lnTo>
                  <a:lnTo>
                    <a:pt x="1391" y="2161"/>
                  </a:lnTo>
                  <a:lnTo>
                    <a:pt x="1399" y="2143"/>
                  </a:lnTo>
                  <a:lnTo>
                    <a:pt x="1413" y="2130"/>
                  </a:lnTo>
                  <a:lnTo>
                    <a:pt x="1444" y="2103"/>
                  </a:lnTo>
                  <a:lnTo>
                    <a:pt x="1471" y="2071"/>
                  </a:lnTo>
                  <a:lnTo>
                    <a:pt x="1494" y="2037"/>
                  </a:lnTo>
                  <a:lnTo>
                    <a:pt x="1512" y="1999"/>
                  </a:lnTo>
                  <a:lnTo>
                    <a:pt x="1526" y="1958"/>
                  </a:lnTo>
                  <a:lnTo>
                    <a:pt x="1535" y="1917"/>
                  </a:lnTo>
                  <a:lnTo>
                    <a:pt x="1538" y="1872"/>
                  </a:lnTo>
                  <a:lnTo>
                    <a:pt x="1535" y="1829"/>
                  </a:lnTo>
                  <a:lnTo>
                    <a:pt x="1526" y="1788"/>
                  </a:lnTo>
                  <a:lnTo>
                    <a:pt x="1513" y="1748"/>
                  </a:lnTo>
                  <a:lnTo>
                    <a:pt x="1496" y="1712"/>
                  </a:lnTo>
                  <a:lnTo>
                    <a:pt x="1474" y="1677"/>
                  </a:lnTo>
                  <a:lnTo>
                    <a:pt x="1447" y="1646"/>
                  </a:lnTo>
                  <a:lnTo>
                    <a:pt x="1418" y="1618"/>
                  </a:lnTo>
                  <a:lnTo>
                    <a:pt x="1384" y="1594"/>
                  </a:lnTo>
                  <a:lnTo>
                    <a:pt x="1349" y="1574"/>
                  </a:lnTo>
                  <a:lnTo>
                    <a:pt x="1310" y="1559"/>
                  </a:lnTo>
                  <a:lnTo>
                    <a:pt x="1269" y="1549"/>
                  </a:lnTo>
                  <a:lnTo>
                    <a:pt x="1227" y="1544"/>
                  </a:lnTo>
                  <a:close/>
                  <a:moveTo>
                    <a:pt x="1208" y="359"/>
                  </a:moveTo>
                  <a:lnTo>
                    <a:pt x="1154" y="362"/>
                  </a:lnTo>
                  <a:lnTo>
                    <a:pt x="1102" y="371"/>
                  </a:lnTo>
                  <a:lnTo>
                    <a:pt x="1051" y="386"/>
                  </a:lnTo>
                  <a:lnTo>
                    <a:pt x="1003" y="405"/>
                  </a:lnTo>
                  <a:lnTo>
                    <a:pt x="957" y="431"/>
                  </a:lnTo>
                  <a:lnTo>
                    <a:pt x="914" y="460"/>
                  </a:lnTo>
                  <a:lnTo>
                    <a:pt x="874" y="495"/>
                  </a:lnTo>
                  <a:lnTo>
                    <a:pt x="838" y="532"/>
                  </a:lnTo>
                  <a:lnTo>
                    <a:pt x="806" y="574"/>
                  </a:lnTo>
                  <a:lnTo>
                    <a:pt x="777" y="619"/>
                  </a:lnTo>
                  <a:lnTo>
                    <a:pt x="754" y="667"/>
                  </a:lnTo>
                  <a:lnTo>
                    <a:pt x="735" y="718"/>
                  </a:lnTo>
                  <a:lnTo>
                    <a:pt x="722" y="771"/>
                  </a:lnTo>
                  <a:lnTo>
                    <a:pt x="712" y="827"/>
                  </a:lnTo>
                  <a:lnTo>
                    <a:pt x="709" y="884"/>
                  </a:lnTo>
                  <a:lnTo>
                    <a:pt x="709" y="1118"/>
                  </a:lnTo>
                  <a:lnTo>
                    <a:pt x="712" y="1137"/>
                  </a:lnTo>
                  <a:lnTo>
                    <a:pt x="722" y="1154"/>
                  </a:lnTo>
                  <a:lnTo>
                    <a:pt x="734" y="1166"/>
                  </a:lnTo>
                  <a:lnTo>
                    <a:pt x="751" y="1175"/>
                  </a:lnTo>
                  <a:lnTo>
                    <a:pt x="769" y="1178"/>
                  </a:lnTo>
                  <a:lnTo>
                    <a:pt x="1647" y="1178"/>
                  </a:lnTo>
                  <a:lnTo>
                    <a:pt x="1667" y="1175"/>
                  </a:lnTo>
                  <a:lnTo>
                    <a:pt x="1683" y="1166"/>
                  </a:lnTo>
                  <a:lnTo>
                    <a:pt x="1696" y="1154"/>
                  </a:lnTo>
                  <a:lnTo>
                    <a:pt x="1704" y="1137"/>
                  </a:lnTo>
                  <a:lnTo>
                    <a:pt x="1707" y="1118"/>
                  </a:lnTo>
                  <a:lnTo>
                    <a:pt x="1707" y="884"/>
                  </a:lnTo>
                  <a:lnTo>
                    <a:pt x="1704" y="827"/>
                  </a:lnTo>
                  <a:lnTo>
                    <a:pt x="1696" y="771"/>
                  </a:lnTo>
                  <a:lnTo>
                    <a:pt x="1682" y="718"/>
                  </a:lnTo>
                  <a:lnTo>
                    <a:pt x="1663" y="667"/>
                  </a:lnTo>
                  <a:lnTo>
                    <a:pt x="1639" y="619"/>
                  </a:lnTo>
                  <a:lnTo>
                    <a:pt x="1611" y="574"/>
                  </a:lnTo>
                  <a:lnTo>
                    <a:pt x="1579" y="532"/>
                  </a:lnTo>
                  <a:lnTo>
                    <a:pt x="1543" y="495"/>
                  </a:lnTo>
                  <a:lnTo>
                    <a:pt x="1503" y="460"/>
                  </a:lnTo>
                  <a:lnTo>
                    <a:pt x="1460" y="431"/>
                  </a:lnTo>
                  <a:lnTo>
                    <a:pt x="1415" y="405"/>
                  </a:lnTo>
                  <a:lnTo>
                    <a:pt x="1366" y="386"/>
                  </a:lnTo>
                  <a:lnTo>
                    <a:pt x="1315" y="371"/>
                  </a:lnTo>
                  <a:lnTo>
                    <a:pt x="1263" y="362"/>
                  </a:lnTo>
                  <a:lnTo>
                    <a:pt x="1208" y="359"/>
                  </a:lnTo>
                  <a:close/>
                  <a:moveTo>
                    <a:pt x="1208" y="0"/>
                  </a:moveTo>
                  <a:lnTo>
                    <a:pt x="1283" y="3"/>
                  </a:lnTo>
                  <a:lnTo>
                    <a:pt x="1355" y="12"/>
                  </a:lnTo>
                  <a:lnTo>
                    <a:pt x="1425" y="28"/>
                  </a:lnTo>
                  <a:lnTo>
                    <a:pt x="1493" y="50"/>
                  </a:lnTo>
                  <a:lnTo>
                    <a:pt x="1559" y="76"/>
                  </a:lnTo>
                  <a:lnTo>
                    <a:pt x="1621" y="109"/>
                  </a:lnTo>
                  <a:lnTo>
                    <a:pt x="1681" y="145"/>
                  </a:lnTo>
                  <a:lnTo>
                    <a:pt x="1738" y="188"/>
                  </a:lnTo>
                  <a:lnTo>
                    <a:pt x="1791" y="234"/>
                  </a:lnTo>
                  <a:lnTo>
                    <a:pt x="1839" y="284"/>
                  </a:lnTo>
                  <a:lnTo>
                    <a:pt x="1884" y="339"/>
                  </a:lnTo>
                  <a:lnTo>
                    <a:pt x="1925" y="397"/>
                  </a:lnTo>
                  <a:lnTo>
                    <a:pt x="1961" y="458"/>
                  </a:lnTo>
                  <a:lnTo>
                    <a:pt x="1992" y="523"/>
                  </a:lnTo>
                  <a:lnTo>
                    <a:pt x="2018" y="590"/>
                  </a:lnTo>
                  <a:lnTo>
                    <a:pt x="2039" y="660"/>
                  </a:lnTo>
                  <a:lnTo>
                    <a:pt x="2054" y="733"/>
                  </a:lnTo>
                  <a:lnTo>
                    <a:pt x="2064" y="808"/>
                  </a:lnTo>
                  <a:lnTo>
                    <a:pt x="2067" y="884"/>
                  </a:lnTo>
                  <a:lnTo>
                    <a:pt x="2067" y="1058"/>
                  </a:lnTo>
                  <a:lnTo>
                    <a:pt x="2070" y="1086"/>
                  </a:lnTo>
                  <a:lnTo>
                    <a:pt x="2079" y="1111"/>
                  </a:lnTo>
                  <a:lnTo>
                    <a:pt x="2093" y="1134"/>
                  </a:lnTo>
                  <a:lnTo>
                    <a:pt x="2112" y="1152"/>
                  </a:lnTo>
                  <a:lnTo>
                    <a:pt x="2134" y="1166"/>
                  </a:lnTo>
                  <a:lnTo>
                    <a:pt x="2159" y="1175"/>
                  </a:lnTo>
                  <a:lnTo>
                    <a:pt x="2186" y="1178"/>
                  </a:lnTo>
                  <a:lnTo>
                    <a:pt x="2297" y="1178"/>
                  </a:lnTo>
                  <a:lnTo>
                    <a:pt x="2324" y="1181"/>
                  </a:lnTo>
                  <a:lnTo>
                    <a:pt x="2350" y="1190"/>
                  </a:lnTo>
                  <a:lnTo>
                    <a:pt x="2372" y="1205"/>
                  </a:lnTo>
                  <a:lnTo>
                    <a:pt x="2390" y="1223"/>
                  </a:lnTo>
                  <a:lnTo>
                    <a:pt x="2405" y="1245"/>
                  </a:lnTo>
                  <a:lnTo>
                    <a:pt x="2414" y="1271"/>
                  </a:lnTo>
                  <a:lnTo>
                    <a:pt x="2417" y="1298"/>
                  </a:lnTo>
                  <a:lnTo>
                    <a:pt x="2417" y="2155"/>
                  </a:lnTo>
                  <a:lnTo>
                    <a:pt x="2414" y="2241"/>
                  </a:lnTo>
                  <a:lnTo>
                    <a:pt x="2405" y="2324"/>
                  </a:lnTo>
                  <a:lnTo>
                    <a:pt x="2390" y="2406"/>
                  </a:lnTo>
                  <a:lnTo>
                    <a:pt x="2370" y="2487"/>
                  </a:lnTo>
                  <a:lnTo>
                    <a:pt x="2345" y="2564"/>
                  </a:lnTo>
                  <a:lnTo>
                    <a:pt x="2314" y="2639"/>
                  </a:lnTo>
                  <a:lnTo>
                    <a:pt x="2279" y="2711"/>
                  </a:lnTo>
                  <a:lnTo>
                    <a:pt x="2238" y="2781"/>
                  </a:lnTo>
                  <a:lnTo>
                    <a:pt x="2193" y="2848"/>
                  </a:lnTo>
                  <a:lnTo>
                    <a:pt x="2144" y="2911"/>
                  </a:lnTo>
                  <a:lnTo>
                    <a:pt x="2091" y="2971"/>
                  </a:lnTo>
                  <a:lnTo>
                    <a:pt x="2034" y="3028"/>
                  </a:lnTo>
                  <a:lnTo>
                    <a:pt x="1974" y="3081"/>
                  </a:lnTo>
                  <a:lnTo>
                    <a:pt x="1909" y="3129"/>
                  </a:lnTo>
                  <a:lnTo>
                    <a:pt x="1842" y="3173"/>
                  </a:lnTo>
                  <a:lnTo>
                    <a:pt x="1771" y="3213"/>
                  </a:lnTo>
                  <a:lnTo>
                    <a:pt x="1697" y="3248"/>
                  </a:lnTo>
                  <a:lnTo>
                    <a:pt x="1622" y="3279"/>
                  </a:lnTo>
                  <a:lnTo>
                    <a:pt x="1543" y="3303"/>
                  </a:lnTo>
                  <a:lnTo>
                    <a:pt x="1462" y="3324"/>
                  </a:lnTo>
                  <a:lnTo>
                    <a:pt x="1379" y="3338"/>
                  </a:lnTo>
                  <a:lnTo>
                    <a:pt x="1295" y="3347"/>
                  </a:lnTo>
                  <a:lnTo>
                    <a:pt x="1208" y="3350"/>
                  </a:lnTo>
                  <a:lnTo>
                    <a:pt x="1122" y="3347"/>
                  </a:lnTo>
                  <a:lnTo>
                    <a:pt x="1038" y="3338"/>
                  </a:lnTo>
                  <a:lnTo>
                    <a:pt x="954" y="3324"/>
                  </a:lnTo>
                  <a:lnTo>
                    <a:pt x="874" y="3303"/>
                  </a:lnTo>
                  <a:lnTo>
                    <a:pt x="796" y="3279"/>
                  </a:lnTo>
                  <a:lnTo>
                    <a:pt x="720" y="3248"/>
                  </a:lnTo>
                  <a:lnTo>
                    <a:pt x="646" y="3213"/>
                  </a:lnTo>
                  <a:lnTo>
                    <a:pt x="575" y="3173"/>
                  </a:lnTo>
                  <a:lnTo>
                    <a:pt x="508" y="3129"/>
                  </a:lnTo>
                  <a:lnTo>
                    <a:pt x="444" y="3081"/>
                  </a:lnTo>
                  <a:lnTo>
                    <a:pt x="383" y="3028"/>
                  </a:lnTo>
                  <a:lnTo>
                    <a:pt x="326" y="2971"/>
                  </a:lnTo>
                  <a:lnTo>
                    <a:pt x="272" y="2911"/>
                  </a:lnTo>
                  <a:lnTo>
                    <a:pt x="224" y="2848"/>
                  </a:lnTo>
                  <a:lnTo>
                    <a:pt x="179" y="2781"/>
                  </a:lnTo>
                  <a:lnTo>
                    <a:pt x="139" y="2711"/>
                  </a:lnTo>
                  <a:lnTo>
                    <a:pt x="104" y="2639"/>
                  </a:lnTo>
                  <a:lnTo>
                    <a:pt x="72" y="2564"/>
                  </a:lnTo>
                  <a:lnTo>
                    <a:pt x="47" y="2487"/>
                  </a:lnTo>
                  <a:lnTo>
                    <a:pt x="26" y="2406"/>
                  </a:lnTo>
                  <a:lnTo>
                    <a:pt x="12" y="2324"/>
                  </a:lnTo>
                  <a:lnTo>
                    <a:pt x="3" y="2241"/>
                  </a:lnTo>
                  <a:lnTo>
                    <a:pt x="0" y="2155"/>
                  </a:lnTo>
                  <a:lnTo>
                    <a:pt x="0" y="1298"/>
                  </a:lnTo>
                  <a:lnTo>
                    <a:pt x="3" y="1271"/>
                  </a:lnTo>
                  <a:lnTo>
                    <a:pt x="12" y="1245"/>
                  </a:lnTo>
                  <a:lnTo>
                    <a:pt x="26" y="1223"/>
                  </a:lnTo>
                  <a:lnTo>
                    <a:pt x="45" y="1205"/>
                  </a:lnTo>
                  <a:lnTo>
                    <a:pt x="67" y="1190"/>
                  </a:lnTo>
                  <a:lnTo>
                    <a:pt x="92" y="1181"/>
                  </a:lnTo>
                  <a:lnTo>
                    <a:pt x="120" y="1178"/>
                  </a:lnTo>
                  <a:lnTo>
                    <a:pt x="231" y="1178"/>
                  </a:lnTo>
                  <a:lnTo>
                    <a:pt x="258" y="1175"/>
                  </a:lnTo>
                  <a:lnTo>
                    <a:pt x="284" y="1166"/>
                  </a:lnTo>
                  <a:lnTo>
                    <a:pt x="306" y="1152"/>
                  </a:lnTo>
                  <a:lnTo>
                    <a:pt x="324" y="1134"/>
                  </a:lnTo>
                  <a:lnTo>
                    <a:pt x="338" y="1111"/>
                  </a:lnTo>
                  <a:lnTo>
                    <a:pt x="348" y="1086"/>
                  </a:lnTo>
                  <a:lnTo>
                    <a:pt x="351" y="1058"/>
                  </a:lnTo>
                  <a:lnTo>
                    <a:pt x="351" y="884"/>
                  </a:lnTo>
                  <a:lnTo>
                    <a:pt x="354" y="808"/>
                  </a:lnTo>
                  <a:lnTo>
                    <a:pt x="363" y="733"/>
                  </a:lnTo>
                  <a:lnTo>
                    <a:pt x="378" y="660"/>
                  </a:lnTo>
                  <a:lnTo>
                    <a:pt x="398" y="590"/>
                  </a:lnTo>
                  <a:lnTo>
                    <a:pt x="425" y="523"/>
                  </a:lnTo>
                  <a:lnTo>
                    <a:pt x="456" y="458"/>
                  </a:lnTo>
                  <a:lnTo>
                    <a:pt x="492" y="397"/>
                  </a:lnTo>
                  <a:lnTo>
                    <a:pt x="533" y="339"/>
                  </a:lnTo>
                  <a:lnTo>
                    <a:pt x="578" y="284"/>
                  </a:lnTo>
                  <a:lnTo>
                    <a:pt x="627" y="234"/>
                  </a:lnTo>
                  <a:lnTo>
                    <a:pt x="680" y="188"/>
                  </a:lnTo>
                  <a:lnTo>
                    <a:pt x="736" y="145"/>
                  </a:lnTo>
                  <a:lnTo>
                    <a:pt x="796" y="109"/>
                  </a:lnTo>
                  <a:lnTo>
                    <a:pt x="859" y="76"/>
                  </a:lnTo>
                  <a:lnTo>
                    <a:pt x="924" y="50"/>
                  </a:lnTo>
                  <a:lnTo>
                    <a:pt x="992" y="28"/>
                  </a:lnTo>
                  <a:lnTo>
                    <a:pt x="1062" y="12"/>
                  </a:lnTo>
                  <a:lnTo>
                    <a:pt x="1134" y="3"/>
                  </a:lnTo>
                  <a:lnTo>
                    <a:pt x="1208" y="0"/>
                  </a:lnTo>
                  <a:close/>
                </a:path>
              </a:pathLst>
            </a:custGeom>
            <a:solidFill>
              <a:srgbClr val="006ED0"/>
            </a:solidFill>
            <a:ln w="0">
              <a:noFill/>
              <a:prstDash val="solid"/>
              <a:round/>
              <a:headEnd/>
              <a:tailEnd/>
            </a:ln>
          </p:spPr>
          <p:txBody>
            <a:bodyPr vert="horz" wrap="square" lIns="73114" tIns="36557" rIns="73114" bIns="36557" numCol="1" anchor="t" anchorCtr="0" compatLnSpc="1">
              <a:prstTxWarp prst="textNoShape">
                <a:avLst/>
              </a:prstTxWarp>
            </a:bodyPr>
            <a:lstStyle/>
            <a:p>
              <a:pPr defTabSz="731082">
                <a:defRPr/>
              </a:pPr>
              <a:endParaRPr lang="en-US" sz="1438" kern="0" dirty="0">
                <a:solidFill>
                  <a:sysClr val="windowText" lastClr="000000"/>
                </a:solidFill>
              </a:endParaRPr>
            </a:p>
          </p:txBody>
        </p:sp>
      </p:grpSp>
      <p:sp>
        <p:nvSpPr>
          <p:cNvPr id="26" name="Content Placeholder 25">
            <a:extLst>
              <a:ext uri="{FF2B5EF4-FFF2-40B4-BE49-F238E27FC236}">
                <a16:creationId xmlns:a16="http://schemas.microsoft.com/office/drawing/2014/main" id="{8ABCF03D-61A3-9A49-B745-480985D8CB17}"/>
              </a:ext>
            </a:extLst>
          </p:cNvPr>
          <p:cNvSpPr>
            <a:spLocks noGrp="1"/>
          </p:cNvSpPr>
          <p:nvPr>
            <p:ph sz="quarter" idx="14"/>
          </p:nvPr>
        </p:nvSpPr>
        <p:spPr>
          <a:xfrm>
            <a:off x="6568896" y="1288916"/>
            <a:ext cx="2970997" cy="3867284"/>
          </a:xfrm>
        </p:spPr>
        <p:txBody>
          <a:bodyPr/>
          <a:lstStyle/>
          <a:p>
            <a:r>
              <a:rPr lang="en-US" sz="1800" dirty="0"/>
              <a:t>Same Resource Group</a:t>
            </a:r>
          </a:p>
          <a:p>
            <a:r>
              <a:rPr lang="en-US" sz="1800" dirty="0"/>
              <a:t>VMs (Cloud Volumes ONTAP nodes)</a:t>
            </a:r>
          </a:p>
          <a:p>
            <a:pPr lvl="1"/>
            <a:r>
              <a:rPr lang="en-US" sz="1400" dirty="0"/>
              <a:t>In one availability set</a:t>
            </a:r>
          </a:p>
          <a:p>
            <a:pPr lvl="1"/>
            <a:r>
              <a:rPr lang="en-US" sz="1400" dirty="0"/>
              <a:t>In separate Update Domains and Fault Domains</a:t>
            </a:r>
          </a:p>
          <a:p>
            <a:r>
              <a:rPr lang="en-US" sz="1800" dirty="0"/>
              <a:t>Storage</a:t>
            </a:r>
          </a:p>
          <a:p>
            <a:pPr lvl="1"/>
            <a:r>
              <a:rPr lang="en-US" sz="1400" dirty="0"/>
              <a:t>Nodes share a data aggregate</a:t>
            </a:r>
          </a:p>
          <a:p>
            <a:pPr lvl="1"/>
            <a:r>
              <a:rPr lang="en-US" sz="1400" dirty="0"/>
              <a:t>There is a single copy of data</a:t>
            </a:r>
          </a:p>
          <a:p>
            <a:pPr lvl="1"/>
            <a:r>
              <a:rPr lang="en-US" sz="1400" dirty="0"/>
              <a:t>Each node can access the other node’s storage</a:t>
            </a:r>
          </a:p>
          <a:p>
            <a:pPr lvl="1"/>
            <a:r>
              <a:rPr lang="en-US" sz="1400" dirty="0"/>
              <a:t>Azure guarantees data availability</a:t>
            </a:r>
          </a:p>
        </p:txBody>
      </p:sp>
    </p:spTree>
    <p:extLst>
      <p:ext uri="{BB962C8B-B14F-4D97-AF65-F5344CB8AC3E}">
        <p14:creationId xmlns:p14="http://schemas.microsoft.com/office/powerpoint/2010/main" val="7919662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FB55B-1DD1-42BA-B6BC-C797D6A250CC}"/>
              </a:ext>
            </a:extLst>
          </p:cNvPr>
          <p:cNvSpPr>
            <a:spLocks noGrp="1"/>
          </p:cNvSpPr>
          <p:nvPr>
            <p:ph type="title"/>
          </p:nvPr>
        </p:nvSpPr>
        <p:spPr/>
        <p:txBody>
          <a:bodyPr/>
          <a:lstStyle/>
          <a:p>
            <a:r>
              <a:rPr lang="en-US" dirty="0"/>
              <a:t>Fault Domain in Azure</a:t>
            </a:r>
          </a:p>
        </p:txBody>
      </p:sp>
      <p:sp>
        <p:nvSpPr>
          <p:cNvPr id="7" name="Content Placeholder 6">
            <a:extLst>
              <a:ext uri="{FF2B5EF4-FFF2-40B4-BE49-F238E27FC236}">
                <a16:creationId xmlns:a16="http://schemas.microsoft.com/office/drawing/2014/main" id="{1E0E2610-55E7-1C43-BE58-CAEAC7412A62}"/>
              </a:ext>
            </a:extLst>
          </p:cNvPr>
          <p:cNvSpPr>
            <a:spLocks noGrp="1"/>
          </p:cNvSpPr>
          <p:nvPr>
            <p:ph sz="quarter" idx="14"/>
          </p:nvPr>
        </p:nvSpPr>
        <p:spPr/>
        <p:txBody>
          <a:bodyPr/>
          <a:lstStyle/>
          <a:p>
            <a:endParaRPr lang="en-US"/>
          </a:p>
        </p:txBody>
      </p:sp>
      <p:sp>
        <p:nvSpPr>
          <p:cNvPr id="3" name="Text Placeholder 2">
            <a:extLst>
              <a:ext uri="{FF2B5EF4-FFF2-40B4-BE49-F238E27FC236}">
                <a16:creationId xmlns:a16="http://schemas.microsoft.com/office/drawing/2014/main" id="{33D31DF5-FE2F-4598-94C0-57E6C052FC49}"/>
              </a:ext>
            </a:extLst>
          </p:cNvPr>
          <p:cNvSpPr>
            <a:spLocks noGrp="1"/>
          </p:cNvSpPr>
          <p:nvPr>
            <p:ph type="body" idx="10"/>
          </p:nvPr>
        </p:nvSpPr>
        <p:spPr/>
        <p:txBody>
          <a:bodyPr/>
          <a:lstStyle/>
          <a:p>
            <a:r>
              <a:rPr lang="en-US" dirty="0"/>
              <a:t>Availability set</a:t>
            </a:r>
          </a:p>
        </p:txBody>
      </p:sp>
      <p:sp>
        <p:nvSpPr>
          <p:cNvPr id="5" name="Slide Number Placeholder 4">
            <a:extLst>
              <a:ext uri="{FF2B5EF4-FFF2-40B4-BE49-F238E27FC236}">
                <a16:creationId xmlns:a16="http://schemas.microsoft.com/office/drawing/2014/main" id="{E1B8F3D9-95CC-414F-B931-3589FEBFBF38}"/>
              </a:ext>
            </a:extLst>
          </p:cNvPr>
          <p:cNvSpPr>
            <a:spLocks noGrp="1"/>
          </p:cNvSpPr>
          <p:nvPr>
            <p:ph type="sldNum" sz="quarter" idx="4"/>
          </p:nvPr>
        </p:nvSpPr>
        <p:spPr/>
        <p:txBody>
          <a:bodyPr/>
          <a:lstStyle/>
          <a:p>
            <a:fld id="{B071A5F3-A4FF-4CEE-8215-C08835B585C1}" type="slidenum">
              <a:rPr lang="en-US" smtClean="0"/>
              <a:pPr/>
              <a:t>11</a:t>
            </a:fld>
            <a:endParaRPr lang="en-US" dirty="0"/>
          </a:p>
        </p:txBody>
      </p:sp>
      <p:sp>
        <p:nvSpPr>
          <p:cNvPr id="8" name="Text Placeholder 7">
            <a:extLst>
              <a:ext uri="{FF2B5EF4-FFF2-40B4-BE49-F238E27FC236}">
                <a16:creationId xmlns:a16="http://schemas.microsoft.com/office/drawing/2014/main" id="{B53CA201-12EE-CC40-856E-9F6F8FC65387}"/>
              </a:ext>
            </a:extLst>
          </p:cNvPr>
          <p:cNvSpPr>
            <a:spLocks noGrp="1"/>
          </p:cNvSpPr>
          <p:nvPr>
            <p:ph type="body" sz="quarter" idx="16"/>
          </p:nvPr>
        </p:nvSpPr>
        <p:spPr/>
        <p:txBody>
          <a:bodyPr/>
          <a:lstStyle/>
          <a:p>
            <a:endParaRPr lang="en-US"/>
          </a:p>
        </p:txBody>
      </p:sp>
      <p:sp>
        <p:nvSpPr>
          <p:cNvPr id="4" name="Footer Placeholder 3">
            <a:extLst>
              <a:ext uri="{FF2B5EF4-FFF2-40B4-BE49-F238E27FC236}">
                <a16:creationId xmlns:a16="http://schemas.microsoft.com/office/drawing/2014/main" id="{AD638D2B-94C0-4E65-8147-1932010AD0BD}"/>
              </a:ext>
            </a:extLst>
          </p:cNvPr>
          <p:cNvSpPr>
            <a:spLocks noGrp="1"/>
          </p:cNvSpPr>
          <p:nvPr>
            <p:ph type="ftr" sz="quarter" idx="3"/>
          </p:nvPr>
        </p:nvSpPr>
        <p:spPr/>
        <p:txBody>
          <a:bodyPr/>
          <a:lstStyle/>
          <a:p>
            <a:r>
              <a:rPr lang="en-US"/>
              <a:t>© 2019 NetApp, Inc. All rights reserved. </a:t>
            </a:r>
            <a:endParaRPr lang="en-US" dirty="0"/>
          </a:p>
        </p:txBody>
      </p:sp>
      <p:pic>
        <p:nvPicPr>
          <p:cNvPr id="9" name="Picture 8">
            <a:extLst>
              <a:ext uri="{FF2B5EF4-FFF2-40B4-BE49-F238E27FC236}">
                <a16:creationId xmlns:a16="http://schemas.microsoft.com/office/drawing/2014/main" id="{FF616CC9-DE3F-4106-A83F-5EFB6DDC00A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02436" y="1288915"/>
            <a:ext cx="6755874" cy="3877631"/>
          </a:xfrm>
          <a:prstGeom prst="rect">
            <a:avLst/>
          </a:prstGeom>
        </p:spPr>
      </p:pic>
    </p:spTree>
    <p:extLst>
      <p:ext uri="{BB962C8B-B14F-4D97-AF65-F5344CB8AC3E}">
        <p14:creationId xmlns:p14="http://schemas.microsoft.com/office/powerpoint/2010/main" val="34802684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F15211D8-3C1B-4E41-9870-14682CFE01B0}"/>
              </a:ext>
            </a:extLst>
          </p:cNvPr>
          <p:cNvSpPr/>
          <p:nvPr/>
        </p:nvSpPr>
        <p:spPr>
          <a:xfrm>
            <a:off x="0" y="2734333"/>
            <a:ext cx="9756775" cy="2752066"/>
          </a:xfrm>
          <a:prstGeom prst="rect">
            <a:avLst/>
          </a:prstGeom>
          <a:solidFill>
            <a:schemeClr val="bg2">
              <a:lumMod val="40000"/>
              <a:lumOff val="6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95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rial"/>
              <a:ea typeface="+mn-ea"/>
              <a:cs typeface="+mn-cs"/>
            </a:endParaRPr>
          </a:p>
        </p:txBody>
      </p:sp>
      <p:sp>
        <p:nvSpPr>
          <p:cNvPr id="14" name="Rectangle 13">
            <a:extLst>
              <a:ext uri="{FF2B5EF4-FFF2-40B4-BE49-F238E27FC236}">
                <a16:creationId xmlns:a16="http://schemas.microsoft.com/office/drawing/2014/main" id="{2F4601EC-F121-1F42-944A-935A7B5B816C}"/>
              </a:ext>
            </a:extLst>
          </p:cNvPr>
          <p:cNvSpPr/>
          <p:nvPr/>
        </p:nvSpPr>
        <p:spPr>
          <a:xfrm>
            <a:off x="0" y="8643"/>
            <a:ext cx="9756775" cy="2725690"/>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95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rial"/>
              <a:ea typeface="+mn-ea"/>
              <a:cs typeface="+mn-cs"/>
            </a:endParaRPr>
          </a:p>
        </p:txBody>
      </p:sp>
      <p:sp>
        <p:nvSpPr>
          <p:cNvPr id="4" name="Rectangle 3">
            <a:extLst>
              <a:ext uri="{FF2B5EF4-FFF2-40B4-BE49-F238E27FC236}">
                <a16:creationId xmlns:a16="http://schemas.microsoft.com/office/drawing/2014/main" id="{A0BF19DE-D68C-2643-9B53-091C9858C734}"/>
              </a:ext>
            </a:extLst>
          </p:cNvPr>
          <p:cNvSpPr/>
          <p:nvPr/>
        </p:nvSpPr>
        <p:spPr>
          <a:xfrm>
            <a:off x="7005021" y="2734333"/>
            <a:ext cx="2751754" cy="2751754"/>
          </a:xfrm>
          <a:prstGeom prst="rect">
            <a:avLst/>
          </a:prstGeom>
          <a:solidFill>
            <a:schemeClr val="accent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95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rial"/>
              <a:ea typeface="+mn-ea"/>
              <a:cs typeface="+mn-cs"/>
            </a:endParaRPr>
          </a:p>
        </p:txBody>
      </p:sp>
      <p:sp>
        <p:nvSpPr>
          <p:cNvPr id="6" name="TextBox 5">
            <a:extLst>
              <a:ext uri="{FF2B5EF4-FFF2-40B4-BE49-F238E27FC236}">
                <a16:creationId xmlns:a16="http://schemas.microsoft.com/office/drawing/2014/main" id="{DCB9DFD6-AEEC-5344-89F3-811E02EAF9E6}"/>
              </a:ext>
            </a:extLst>
          </p:cNvPr>
          <p:cNvSpPr txBox="1"/>
          <p:nvPr/>
        </p:nvSpPr>
        <p:spPr>
          <a:xfrm>
            <a:off x="1706993" y="1213723"/>
            <a:ext cx="3875744" cy="793368"/>
          </a:xfrm>
          <a:prstGeom prst="rect">
            <a:avLst/>
          </a:prstGeom>
        </p:spPr>
        <p:txBody>
          <a:bodyPr vert="horz" wrap="square" lIns="91440" tIns="45720" rIns="91440" bIns="45720" rtlCol="0" anchor="ctr">
            <a:noAutofit/>
          </a:bodyPr>
          <a:lstStyle/>
          <a:p>
            <a:pPr marL="0" marR="0" lvl="0" indent="0" algn="l" defTabSz="914400" rtl="0" eaLnBrk="1" fontAlgn="auto" latinLnBrk="0" hangingPunct="1">
              <a:lnSpc>
                <a:spcPct val="95000"/>
              </a:lnSpc>
              <a:spcBef>
                <a:spcPts val="400"/>
              </a:spcBef>
              <a:spcAft>
                <a:spcPts val="200"/>
              </a:spcAft>
              <a:buClrTx/>
              <a:buSzTx/>
              <a:buFontTx/>
              <a:buNone/>
              <a:tabLst/>
              <a:defRPr/>
            </a:pPr>
            <a:r>
              <a:rPr kumimoji="0" lang="en-US" sz="3600" b="0" i="0" u="none" strike="noStrike" kern="1200" cap="none" spc="0" normalizeH="0" baseline="0" noProof="0" dirty="0">
                <a:ln>
                  <a:noFill/>
                </a:ln>
                <a:solidFill>
                  <a:prstClr val="white"/>
                </a:solidFill>
                <a:effectLst/>
                <a:uLnTx/>
                <a:uFillTx/>
                <a:latin typeface="Arial"/>
                <a:ea typeface="+mn-ea"/>
                <a:cs typeface="+mn-cs"/>
              </a:rPr>
              <a:t>Hands-On Activity</a:t>
            </a:r>
          </a:p>
        </p:txBody>
      </p:sp>
      <p:sp>
        <p:nvSpPr>
          <p:cNvPr id="7" name="TextBox 6">
            <a:extLst>
              <a:ext uri="{FF2B5EF4-FFF2-40B4-BE49-F238E27FC236}">
                <a16:creationId xmlns:a16="http://schemas.microsoft.com/office/drawing/2014/main" id="{3EC1D5DB-4595-2D42-A006-BB13E03A0199}"/>
              </a:ext>
            </a:extLst>
          </p:cNvPr>
          <p:cNvSpPr txBox="1"/>
          <p:nvPr/>
        </p:nvSpPr>
        <p:spPr>
          <a:xfrm>
            <a:off x="1720246" y="2007091"/>
            <a:ext cx="6971560" cy="639366"/>
          </a:xfrm>
          <a:prstGeom prst="rect">
            <a:avLst/>
          </a:prstGeom>
        </p:spPr>
        <p:txBody>
          <a:bodyPr vert="horz" wrap="square" lIns="91440" tIns="45720" rIns="91440" bIns="45720" rtlCol="0" anchor="t">
            <a:noAutofit/>
          </a:bodyPr>
          <a:lstStyle/>
          <a:p>
            <a:pPr lvl="0">
              <a:lnSpc>
                <a:spcPct val="95000"/>
              </a:lnSpc>
              <a:spcBef>
                <a:spcPts val="400"/>
              </a:spcBef>
              <a:spcAft>
                <a:spcPts val="200"/>
              </a:spcAft>
              <a:defRPr/>
            </a:pPr>
            <a:r>
              <a:rPr kumimoji="0" lang="en-US" sz="1800" b="0" i="0" u="none" strike="noStrike" kern="1200" cap="none" spc="0" normalizeH="0" baseline="0" noProof="0" dirty="0">
                <a:ln>
                  <a:noFill/>
                </a:ln>
                <a:solidFill>
                  <a:prstClr val="white"/>
                </a:solidFill>
                <a:effectLst/>
                <a:uLnTx/>
                <a:uFillTx/>
                <a:latin typeface="Arial"/>
                <a:ea typeface="+mn-ea"/>
                <a:cs typeface="+mn-cs"/>
              </a:rPr>
              <a:t>Module 7</a:t>
            </a:r>
            <a:r>
              <a:rPr lang="en-US" dirty="0">
                <a:solidFill>
                  <a:prstClr val="white"/>
                </a:solidFill>
              </a:rPr>
              <a:t>: NetApp Cloud Volumes ONTAP High Availability </a:t>
            </a:r>
            <a:endParaRPr kumimoji="0" lang="en-US" sz="1800" b="0" i="0" u="none" strike="noStrike" kern="1200" cap="none" spc="0" normalizeH="0" baseline="0" noProof="0" dirty="0">
              <a:ln>
                <a:noFill/>
              </a:ln>
              <a:solidFill>
                <a:prstClr val="white"/>
              </a:solidFill>
              <a:effectLst/>
              <a:uLnTx/>
              <a:uFillTx/>
              <a:latin typeface="Arial"/>
              <a:ea typeface="+mn-ea"/>
              <a:cs typeface="+mn-cs"/>
            </a:endParaRPr>
          </a:p>
        </p:txBody>
      </p:sp>
      <p:sp>
        <p:nvSpPr>
          <p:cNvPr id="10" name="TextBox 9">
            <a:extLst>
              <a:ext uri="{FF2B5EF4-FFF2-40B4-BE49-F238E27FC236}">
                <a16:creationId xmlns:a16="http://schemas.microsoft.com/office/drawing/2014/main" id="{922F097B-C223-4046-8F24-AA9050B6ED2E}"/>
              </a:ext>
            </a:extLst>
          </p:cNvPr>
          <p:cNvSpPr txBox="1"/>
          <p:nvPr/>
        </p:nvSpPr>
        <p:spPr>
          <a:xfrm>
            <a:off x="1704478" y="3017920"/>
            <a:ext cx="5116010" cy="2387275"/>
          </a:xfrm>
          <a:prstGeom prst="rect">
            <a:avLst/>
          </a:prstGeom>
        </p:spPr>
        <p:txBody>
          <a:bodyPr vert="horz" wrap="square" lIns="91440" tIns="45720" rIns="91440" bIns="45720" rtlCol="0" anchor="t">
            <a:noAutofit/>
          </a:bodyPr>
          <a:lstStyle/>
          <a:p>
            <a:pPr marL="0" marR="0" lvl="0" indent="0" algn="l" defTabSz="914400" rtl="0" eaLnBrk="1" fontAlgn="auto" latinLnBrk="0" hangingPunct="1">
              <a:lnSpc>
                <a:spcPct val="95000"/>
              </a:lnSpc>
              <a:spcBef>
                <a:spcPts val="400"/>
              </a:spcBef>
              <a:spcAft>
                <a:spcPts val="200"/>
              </a:spcAft>
              <a:buClrTx/>
              <a:buSzTx/>
              <a:buFontTx/>
              <a:buNone/>
              <a:tabLst/>
              <a:defRPr/>
            </a:pPr>
            <a:r>
              <a:rPr kumimoji="0" lang="en-US" sz="2800" b="0" i="0" u="none" strike="noStrike" kern="1200" cap="none" spc="0" normalizeH="0" baseline="0" noProof="0" dirty="0">
                <a:ln>
                  <a:noFill/>
                </a:ln>
                <a:solidFill>
                  <a:sysClr val="windowText" lastClr="000000"/>
                </a:solidFill>
                <a:effectLst/>
                <a:uLnTx/>
                <a:uFillTx/>
                <a:latin typeface="Arial"/>
                <a:ea typeface="+mn-ea"/>
                <a:cs typeface="+mn-cs"/>
              </a:rPr>
              <a:t>Exercise 1: </a:t>
            </a:r>
          </a:p>
          <a:p>
            <a:pPr lvl="0">
              <a:lnSpc>
                <a:spcPct val="95000"/>
              </a:lnSpc>
              <a:spcBef>
                <a:spcPts val="400"/>
              </a:spcBef>
              <a:spcAft>
                <a:spcPts val="200"/>
              </a:spcAft>
            </a:pPr>
            <a:r>
              <a:rPr lang="en-US" sz="2800" dirty="0">
                <a:solidFill>
                  <a:sysClr val="windowText" lastClr="000000"/>
                </a:solidFill>
              </a:rPr>
              <a:t>Implement </a:t>
            </a:r>
            <a:r>
              <a:rPr lang="en-US" sz="2800" dirty="0">
                <a:solidFill>
                  <a:srgbClr val="000000"/>
                </a:solidFill>
              </a:rPr>
              <a:t>Cloud Volumes ONTAP</a:t>
            </a:r>
            <a:r>
              <a:rPr lang="en-US" sz="2800" dirty="0">
                <a:solidFill>
                  <a:sysClr val="windowText" lastClr="000000"/>
                </a:solidFill>
              </a:rPr>
              <a:t> High Availability </a:t>
            </a:r>
            <a:endParaRPr kumimoji="0" lang="en-US" sz="2800" b="0" i="0" u="none" strike="noStrike" kern="1200" cap="none" spc="0" normalizeH="0" baseline="0" noProof="0" dirty="0">
              <a:ln>
                <a:noFill/>
              </a:ln>
              <a:solidFill>
                <a:sysClr val="windowText" lastClr="000000"/>
              </a:solidFill>
              <a:effectLst/>
              <a:uLnTx/>
              <a:uFillTx/>
              <a:latin typeface="Arial"/>
              <a:ea typeface="+mn-ea"/>
              <a:cs typeface="+mn-cs"/>
            </a:endParaRPr>
          </a:p>
        </p:txBody>
      </p:sp>
      <p:sp>
        <p:nvSpPr>
          <p:cNvPr id="11" name="TextBox 10">
            <a:extLst>
              <a:ext uri="{FF2B5EF4-FFF2-40B4-BE49-F238E27FC236}">
                <a16:creationId xmlns:a16="http://schemas.microsoft.com/office/drawing/2014/main" id="{2652E7BF-1A29-A246-B506-71312388023B}"/>
              </a:ext>
            </a:extLst>
          </p:cNvPr>
          <p:cNvSpPr txBox="1"/>
          <p:nvPr/>
        </p:nvSpPr>
        <p:spPr>
          <a:xfrm>
            <a:off x="6838122" y="-1126435"/>
            <a:ext cx="0" cy="0"/>
          </a:xfrm>
          <a:prstGeom prst="rect">
            <a:avLst/>
          </a:prstGeom>
        </p:spPr>
        <p:txBody>
          <a:bodyPr vert="horz" wrap="none" lIns="91440" tIns="45720" rIns="91440" bIns="45720" rtlCol="0" anchor="ctr">
            <a:noAutofit/>
          </a:bodyPr>
          <a:lstStyle/>
          <a:p>
            <a:pPr marL="0" marR="0" lvl="0" indent="0" algn="l" defTabSz="914400" rtl="0" eaLnBrk="1" fontAlgn="auto" latinLnBrk="0" hangingPunct="1">
              <a:lnSpc>
                <a:spcPct val="95000"/>
              </a:lnSpc>
              <a:spcBef>
                <a:spcPts val="400"/>
              </a:spcBef>
              <a:spcAft>
                <a:spcPts val="200"/>
              </a:spcAft>
              <a:buClrTx/>
              <a:buSzTx/>
              <a:buFontTx/>
              <a:buNone/>
              <a:tabLst/>
              <a:defRPr/>
            </a:pPr>
            <a:endParaRPr kumimoji="0" lang="en-US" sz="1800" b="0" i="0" u="none" strike="noStrike" kern="1200" cap="none" spc="0" normalizeH="0" baseline="0" noProof="0" dirty="0">
              <a:ln>
                <a:noFill/>
              </a:ln>
              <a:solidFill>
                <a:sysClr val="windowText" lastClr="000000"/>
              </a:solidFill>
              <a:effectLst/>
              <a:uLnTx/>
              <a:uFillTx/>
              <a:latin typeface="Arial"/>
              <a:ea typeface="+mn-ea"/>
              <a:cs typeface="+mn-cs"/>
            </a:endParaRPr>
          </a:p>
        </p:txBody>
      </p:sp>
      <p:pic>
        <p:nvPicPr>
          <p:cNvPr id="13" name="Picture 12">
            <a:extLst>
              <a:ext uri="{FF2B5EF4-FFF2-40B4-BE49-F238E27FC236}">
                <a16:creationId xmlns:a16="http://schemas.microsoft.com/office/drawing/2014/main" id="{A5575820-7252-994F-BFCC-25960D992013}"/>
              </a:ext>
            </a:extLst>
          </p:cNvPr>
          <p:cNvPicPr>
            <a:picLocks noChangeAspect="1"/>
          </p:cNvPicPr>
          <p:nvPr/>
        </p:nvPicPr>
        <p:blipFill rotWithShape="1">
          <a:blip r:embed="rId3"/>
          <a:srcRect l="29854" t="43237" r="31727"/>
          <a:stretch/>
        </p:blipFill>
        <p:spPr>
          <a:xfrm>
            <a:off x="-28127" y="1119266"/>
            <a:ext cx="1640029" cy="1615067"/>
          </a:xfrm>
          <a:prstGeom prst="rect">
            <a:avLst/>
          </a:prstGeom>
        </p:spPr>
      </p:pic>
      <p:sp>
        <p:nvSpPr>
          <p:cNvPr id="16" name="Rectangle 15">
            <a:extLst>
              <a:ext uri="{FF2B5EF4-FFF2-40B4-BE49-F238E27FC236}">
                <a16:creationId xmlns:a16="http://schemas.microsoft.com/office/drawing/2014/main" id="{3B701B6B-C40B-304E-B532-52BA536BB405}"/>
              </a:ext>
            </a:extLst>
          </p:cNvPr>
          <p:cNvSpPr/>
          <p:nvPr/>
        </p:nvSpPr>
        <p:spPr>
          <a:xfrm>
            <a:off x="1611903" y="546181"/>
            <a:ext cx="573084" cy="573084"/>
          </a:xfrm>
          <a:prstGeom prst="rect">
            <a:avLst/>
          </a:prstGeom>
          <a:solidFill>
            <a:schemeClr val="accent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95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rial"/>
              <a:ea typeface="+mn-ea"/>
              <a:cs typeface="+mn-cs"/>
            </a:endParaRPr>
          </a:p>
        </p:txBody>
      </p:sp>
      <p:grpSp>
        <p:nvGrpSpPr>
          <p:cNvPr id="25" name="Group 24">
            <a:extLst>
              <a:ext uri="{FF2B5EF4-FFF2-40B4-BE49-F238E27FC236}">
                <a16:creationId xmlns:a16="http://schemas.microsoft.com/office/drawing/2014/main" id="{4FEE6648-B0EC-8A41-B088-034598CFA867}"/>
              </a:ext>
            </a:extLst>
          </p:cNvPr>
          <p:cNvGrpSpPr/>
          <p:nvPr/>
        </p:nvGrpSpPr>
        <p:grpSpPr>
          <a:xfrm>
            <a:off x="8236770" y="72373"/>
            <a:ext cx="1381793" cy="1381799"/>
            <a:chOff x="6673595" y="1805937"/>
            <a:chExt cx="1280158" cy="1280163"/>
          </a:xfrm>
        </p:grpSpPr>
        <p:sp>
          <p:nvSpPr>
            <p:cNvPr id="26" name="Oval 25">
              <a:extLst>
                <a:ext uri="{FF2B5EF4-FFF2-40B4-BE49-F238E27FC236}">
                  <a16:creationId xmlns:a16="http://schemas.microsoft.com/office/drawing/2014/main" id="{2BEDEECD-9176-854C-B65E-E70AB178E25D}"/>
                </a:ext>
              </a:extLst>
            </p:cNvPr>
            <p:cNvSpPr/>
            <p:nvPr userDrawn="1"/>
          </p:nvSpPr>
          <p:spPr>
            <a:xfrm>
              <a:off x="6934200" y="2032000"/>
              <a:ext cx="838200" cy="838200"/>
            </a:xfrm>
            <a:prstGeom prst="ellipse">
              <a:avLst/>
            </a:prstGeom>
            <a:solidFill>
              <a:schemeClr val="accent4"/>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95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rial"/>
                <a:ea typeface="+mn-ea"/>
                <a:cs typeface="+mn-cs"/>
              </a:endParaRPr>
            </a:p>
          </p:txBody>
        </p:sp>
        <p:pic>
          <p:nvPicPr>
            <p:cNvPr id="27" name="image101.png" descr="Exclamation-Circle-Solid_256.png">
              <a:extLst>
                <a:ext uri="{FF2B5EF4-FFF2-40B4-BE49-F238E27FC236}">
                  <a16:creationId xmlns:a16="http://schemas.microsoft.com/office/drawing/2014/main" id="{B757E266-8097-714B-98D4-D4AA93367546}"/>
                </a:ext>
              </a:extLst>
            </p:cNvPr>
            <p:cNvPicPr/>
            <p:nvPr userDrawn="1"/>
          </p:nvPicPr>
          <p:blipFill>
            <a:blip r:embed="rId4" cstate="print">
              <a:duotone>
                <a:schemeClr val="accent1">
                  <a:shade val="45000"/>
                  <a:satMod val="135000"/>
                </a:schemeClr>
                <a:prstClr val="white"/>
              </a:duotone>
              <a:extLst/>
            </a:blip>
            <a:stretch>
              <a:fillRect/>
            </a:stretch>
          </p:blipFill>
          <p:spPr>
            <a:xfrm>
              <a:off x="6673595" y="1805937"/>
              <a:ext cx="1280158" cy="1280163"/>
            </a:xfrm>
            <a:prstGeom prst="rect">
              <a:avLst/>
            </a:prstGeom>
            <a:ln w="12700">
              <a:miter lim="400000"/>
            </a:ln>
          </p:spPr>
        </p:pic>
      </p:grpSp>
      <p:sp>
        <p:nvSpPr>
          <p:cNvPr id="17" name="TextBox 16">
            <a:extLst>
              <a:ext uri="{FF2B5EF4-FFF2-40B4-BE49-F238E27FC236}">
                <a16:creationId xmlns:a16="http://schemas.microsoft.com/office/drawing/2014/main" id="{B7220510-016C-4645-86FA-F9E317AE2C19}"/>
              </a:ext>
            </a:extLst>
          </p:cNvPr>
          <p:cNvSpPr txBox="1"/>
          <p:nvPr/>
        </p:nvSpPr>
        <p:spPr>
          <a:xfrm>
            <a:off x="1720246" y="4780262"/>
            <a:ext cx="5100242" cy="319913"/>
          </a:xfrm>
          <a:prstGeom prst="rect">
            <a:avLst/>
          </a:prstGeom>
        </p:spPr>
        <p:txBody>
          <a:bodyPr vert="horz" wrap="square" lIns="91440" tIns="45720" rIns="91440" bIns="45720" rtlCol="0" anchor="ctr">
            <a:noAutofit/>
          </a:bodyPr>
          <a:lstStyle/>
          <a:p>
            <a:pPr marL="0" marR="0" indent="0" algn="l" defTabSz="914400" rtl="0" eaLnBrk="1" fontAlgn="auto" latinLnBrk="0" hangingPunct="1">
              <a:lnSpc>
                <a:spcPct val="95000"/>
              </a:lnSpc>
              <a:spcBef>
                <a:spcPts val="400"/>
              </a:spcBef>
              <a:spcAft>
                <a:spcPts val="200"/>
              </a:spcAft>
              <a:buClrTx/>
              <a:buSzTx/>
              <a:buFontTx/>
              <a:buNone/>
              <a:tabLst/>
            </a:pPr>
            <a:r>
              <a:rPr kumimoji="0" lang="en-US" sz="1600" b="0" i="0" u="none" strike="noStrike" kern="1200" cap="none" spc="0" normalizeH="0" baseline="0" noProof="0" dirty="0">
                <a:ln>
                  <a:noFill/>
                </a:ln>
                <a:solidFill>
                  <a:sysClr val="windowText" lastClr="000000"/>
                </a:solidFill>
                <a:effectLst/>
                <a:uLnTx/>
                <a:uFillTx/>
                <a:latin typeface="+mn-lt"/>
              </a:rPr>
              <a:t>This exercise requires approximately </a:t>
            </a:r>
            <a:r>
              <a:rPr lang="en-US" sz="1600" b="1" dirty="0">
                <a:solidFill>
                  <a:sysClr val="windowText" lastClr="000000"/>
                </a:solidFill>
              </a:rPr>
              <a:t>60 minutes</a:t>
            </a:r>
            <a:r>
              <a:rPr kumimoji="0" lang="en-US" sz="1600" b="0" i="0" u="none" strike="noStrike" kern="1200" cap="none" spc="0" normalizeH="0" baseline="0" noProof="0" dirty="0">
                <a:ln>
                  <a:noFill/>
                </a:ln>
                <a:solidFill>
                  <a:sysClr val="windowText" lastClr="000000"/>
                </a:solidFill>
                <a:effectLst/>
                <a:uLnTx/>
                <a:uFillTx/>
                <a:latin typeface="+mn-lt"/>
              </a:rPr>
              <a:t>.</a:t>
            </a:r>
          </a:p>
        </p:txBody>
      </p:sp>
    </p:spTree>
    <p:extLst>
      <p:ext uri="{BB962C8B-B14F-4D97-AF65-F5344CB8AC3E}">
        <p14:creationId xmlns:p14="http://schemas.microsoft.com/office/powerpoint/2010/main" val="162592107"/>
      </p:ext>
    </p:extLst>
  </p:cSld>
  <p:clrMapOvr>
    <a:masterClrMapping/>
  </p:clrMapOvr>
  <p:transition spd="med">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9295DD-3DEB-4545-A0D7-FC04FD9719DB}"/>
              </a:ext>
            </a:extLst>
          </p:cNvPr>
          <p:cNvSpPr>
            <a:spLocks noGrp="1"/>
          </p:cNvSpPr>
          <p:nvPr>
            <p:ph type="title"/>
          </p:nvPr>
        </p:nvSpPr>
        <p:spPr/>
        <p:txBody>
          <a:bodyPr/>
          <a:lstStyle/>
          <a:p>
            <a:r>
              <a:rPr lang="en-US" dirty="0"/>
              <a:t>ACTION: Share Your Experiences</a:t>
            </a:r>
          </a:p>
        </p:txBody>
      </p:sp>
      <p:sp>
        <p:nvSpPr>
          <p:cNvPr id="3" name="Footer Placeholder 2">
            <a:extLst>
              <a:ext uri="{FF2B5EF4-FFF2-40B4-BE49-F238E27FC236}">
                <a16:creationId xmlns:a16="http://schemas.microsoft.com/office/drawing/2014/main" id="{B99165D1-48FA-434C-AAD4-42862B578CC6}"/>
              </a:ext>
            </a:extLst>
          </p:cNvPr>
          <p:cNvSpPr>
            <a:spLocks noGrp="1"/>
          </p:cNvSpPr>
          <p:nvPr>
            <p:ph type="ftr" sz="quarter" idx="10"/>
          </p:nvPr>
        </p:nvSpPr>
        <p:spPr/>
        <p:txBody>
          <a:bodyPr/>
          <a:lstStyle/>
          <a:p>
            <a:pPr>
              <a:defRPr/>
            </a:pPr>
            <a:r>
              <a:rPr lang="en-US"/>
              <a:t>© 2019 NetApp, Inc. All rights reserved. </a:t>
            </a:r>
            <a:endParaRPr lang="en-US" dirty="0"/>
          </a:p>
        </p:txBody>
      </p:sp>
      <p:sp>
        <p:nvSpPr>
          <p:cNvPr id="5" name="Text Placeholder 4">
            <a:extLst>
              <a:ext uri="{FF2B5EF4-FFF2-40B4-BE49-F238E27FC236}">
                <a16:creationId xmlns:a16="http://schemas.microsoft.com/office/drawing/2014/main" id="{344865FD-B2E6-45F1-A960-661527E680BB}"/>
              </a:ext>
            </a:extLst>
          </p:cNvPr>
          <p:cNvSpPr>
            <a:spLocks noGrp="1"/>
          </p:cNvSpPr>
          <p:nvPr>
            <p:ph type="body" idx="12"/>
          </p:nvPr>
        </p:nvSpPr>
        <p:spPr/>
        <p:txBody>
          <a:bodyPr/>
          <a:lstStyle/>
          <a:p>
            <a:r>
              <a:rPr lang="en-US" dirty="0"/>
              <a:t>Roundtable questions for the exercise</a:t>
            </a:r>
          </a:p>
          <a:p>
            <a:endParaRPr lang="en-US" dirty="0"/>
          </a:p>
        </p:txBody>
      </p:sp>
      <p:sp>
        <p:nvSpPr>
          <p:cNvPr id="14" name="Slide Number Placeholder 6">
            <a:extLst>
              <a:ext uri="{FF2B5EF4-FFF2-40B4-BE49-F238E27FC236}">
                <a16:creationId xmlns:a16="http://schemas.microsoft.com/office/drawing/2014/main" id="{23525B44-2F29-4C18-B2DF-F57C4900844F}"/>
              </a:ext>
            </a:extLst>
          </p:cNvPr>
          <p:cNvSpPr txBox="1">
            <a:spLocks/>
          </p:cNvSpPr>
          <p:nvPr/>
        </p:nvSpPr>
        <p:spPr>
          <a:xfrm>
            <a:off x="8889543" y="5218128"/>
            <a:ext cx="671050" cy="17101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16AA2537-0790-4789-A16C-397C663A3332}" type="slidenum">
              <a:rPr lang="en-US" sz="1200" smtClean="0">
                <a:solidFill>
                  <a:schemeClr val="bg1">
                    <a:lumMod val="50000"/>
                  </a:schemeClr>
                </a:solidFill>
              </a:rPr>
              <a:pPr algn="r"/>
              <a:t>13</a:t>
            </a:fld>
            <a:endParaRPr lang="en-US" sz="1200" dirty="0">
              <a:solidFill>
                <a:schemeClr val="bg1">
                  <a:lumMod val="50000"/>
                </a:schemeClr>
              </a:solidFill>
            </a:endParaRPr>
          </a:p>
        </p:txBody>
      </p:sp>
      <p:sp>
        <p:nvSpPr>
          <p:cNvPr id="15" name="Content Placeholder 9">
            <a:extLst>
              <a:ext uri="{FF2B5EF4-FFF2-40B4-BE49-F238E27FC236}">
                <a16:creationId xmlns:a16="http://schemas.microsoft.com/office/drawing/2014/main" id="{31F0E82B-769D-4349-8152-BEEB8EA75F04}"/>
              </a:ext>
            </a:extLst>
          </p:cNvPr>
          <p:cNvSpPr txBox="1">
            <a:spLocks/>
          </p:cNvSpPr>
          <p:nvPr/>
        </p:nvSpPr>
        <p:spPr bwMode="auto">
          <a:xfrm>
            <a:off x="2574986" y="2257858"/>
            <a:ext cx="6964907" cy="19476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73244" tIns="36623" rIns="73244" bIns="36623" numCol="1" anchor="ctr" anchorCtr="0" compatLnSpc="1">
            <a:prstTxWarp prst="textNoShape">
              <a:avLst/>
            </a:prstTxWarp>
            <a:noAutofit/>
          </a:bodyPr>
          <a:lstStyle>
            <a:lvl1pPr marL="182880" indent="-182880" algn="l" defTabSz="731838" rtl="0" eaLnBrk="0" fontAlgn="base" hangingPunct="0">
              <a:lnSpc>
                <a:spcPct val="100000"/>
              </a:lnSpc>
              <a:spcBef>
                <a:spcPts val="1000"/>
              </a:spcBef>
              <a:spcAft>
                <a:spcPts val="200"/>
              </a:spcAft>
              <a:buClr>
                <a:schemeClr val="tx2"/>
              </a:buClr>
              <a:buFont typeface="Wingdings" charset="2"/>
              <a:buChar char="§"/>
              <a:defRPr sz="2000" kern="1200">
                <a:solidFill>
                  <a:schemeClr val="tx1"/>
                </a:solidFill>
                <a:latin typeface="+mn-lt"/>
                <a:ea typeface="ＭＳ Ｐゴシック" charset="0"/>
                <a:cs typeface="ＭＳ Ｐゴシック" charset="0"/>
              </a:defRPr>
            </a:lvl1pPr>
            <a:lvl2pPr marL="365760" indent="-182880" algn="l" defTabSz="731838" rtl="0" eaLnBrk="0" fontAlgn="base" hangingPunct="0">
              <a:lnSpc>
                <a:spcPct val="100000"/>
              </a:lnSpc>
              <a:spcBef>
                <a:spcPts val="0"/>
              </a:spcBef>
              <a:spcAft>
                <a:spcPts val="200"/>
              </a:spcAft>
              <a:buClr>
                <a:schemeClr val="tx1">
                  <a:lumMod val="50000"/>
                  <a:lumOff val="50000"/>
                </a:schemeClr>
              </a:buClr>
              <a:buFont typeface="Wingdings" charset="2"/>
              <a:buChar char="§"/>
              <a:defRPr sz="1600" kern="1200">
                <a:solidFill>
                  <a:schemeClr val="accent1"/>
                </a:solidFill>
                <a:latin typeface="+mn-lt"/>
                <a:ea typeface="ＭＳ Ｐゴシック" charset="0"/>
                <a:cs typeface="+mn-cs"/>
              </a:defRPr>
            </a:lvl2pPr>
            <a:lvl3pPr marL="574675" indent="-173038" algn="l" defTabSz="731838" rtl="0" eaLnBrk="0" fontAlgn="base" hangingPunct="0">
              <a:lnSpc>
                <a:spcPct val="100000"/>
              </a:lnSpc>
              <a:spcBef>
                <a:spcPts val="0"/>
              </a:spcBef>
              <a:spcAft>
                <a:spcPts val="400"/>
              </a:spcAft>
              <a:buClr>
                <a:schemeClr val="bg2"/>
              </a:buClr>
              <a:buFont typeface="Wingdings" charset="0"/>
              <a:buChar char="§"/>
              <a:defRPr sz="1600" kern="1200">
                <a:solidFill>
                  <a:schemeClr val="tx1"/>
                </a:solidFill>
                <a:latin typeface="+mn-lt"/>
                <a:ea typeface="ＭＳ Ｐゴシック" charset="0"/>
                <a:cs typeface="+mn-cs"/>
              </a:defRPr>
            </a:lvl3pPr>
            <a:lvl4pPr marL="741363" indent="-166688" algn="l" defTabSz="731838" rtl="0" eaLnBrk="0" fontAlgn="base" hangingPunct="0">
              <a:lnSpc>
                <a:spcPct val="100000"/>
              </a:lnSpc>
              <a:spcBef>
                <a:spcPts val="0"/>
              </a:spcBef>
              <a:spcAft>
                <a:spcPts val="400"/>
              </a:spcAft>
              <a:buClr>
                <a:schemeClr val="bg2"/>
              </a:buClr>
              <a:buFont typeface="Wingdings" charset="0"/>
              <a:buChar char="§"/>
              <a:defRPr sz="1400" kern="1200">
                <a:solidFill>
                  <a:schemeClr val="tx1"/>
                </a:solidFill>
                <a:latin typeface="+mn-lt"/>
                <a:ea typeface="ＭＳ Ｐゴシック" charset="0"/>
                <a:cs typeface="+mn-cs"/>
              </a:defRPr>
            </a:lvl4pPr>
            <a:lvl5pPr marL="914400" indent="-173038" algn="l" defTabSz="731838" rtl="0" eaLnBrk="0" fontAlgn="base" hangingPunct="0">
              <a:lnSpc>
                <a:spcPct val="100000"/>
              </a:lnSpc>
              <a:spcBef>
                <a:spcPts val="0"/>
              </a:spcBef>
              <a:spcAft>
                <a:spcPts val="400"/>
              </a:spcAft>
              <a:buClr>
                <a:schemeClr val="bg2"/>
              </a:buClr>
              <a:buFont typeface="Wingdings" charset="0"/>
              <a:buChar char="§"/>
              <a:defRPr lang="en-US" sz="1400" kern="1200">
                <a:solidFill>
                  <a:schemeClr val="tx1"/>
                </a:solidFill>
                <a:latin typeface="+mn-lt"/>
                <a:ea typeface="ＭＳ Ｐゴシック" charset="0"/>
                <a:cs typeface="+mn-cs"/>
              </a:defRPr>
            </a:lvl5pPr>
            <a:lvl6pPr marL="915558" indent="-183112" algn="l" defTabSz="732447"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6pPr>
            <a:lvl7pPr marL="915558" indent="-183112" algn="l" defTabSz="732447"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7pPr>
            <a:lvl8pPr marL="915558" indent="-183112" algn="l" defTabSz="732447"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8pPr>
            <a:lvl9pPr marL="915558" indent="-183112" algn="l" defTabSz="732447"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9pPr>
          </a:lstStyle>
          <a:p>
            <a:r>
              <a:rPr lang="en-US" dirty="0"/>
              <a:t>How did you specify that you need the HA nodes to be in different AZs?</a:t>
            </a:r>
          </a:p>
          <a:p>
            <a:r>
              <a:rPr lang="en-US" dirty="0"/>
              <a:t>How many floating IP addresses did you provide when you deployed the </a:t>
            </a:r>
            <a:r>
              <a:rPr lang="en-US" dirty="0">
                <a:solidFill>
                  <a:srgbClr val="000000"/>
                </a:solidFill>
              </a:rPr>
              <a:t>Cloud Volumes ONTAP</a:t>
            </a:r>
            <a:r>
              <a:rPr lang="en-US" dirty="0"/>
              <a:t> high availability in </a:t>
            </a:r>
            <a:r>
              <a:rPr lang="en-US" dirty="0">
                <a:solidFill>
                  <a:srgbClr val="000000"/>
                </a:solidFill>
              </a:rPr>
              <a:t>AWS</a:t>
            </a:r>
            <a:r>
              <a:rPr lang="en-US" dirty="0"/>
              <a:t>? </a:t>
            </a:r>
          </a:p>
          <a:p>
            <a:r>
              <a:rPr lang="en-US" dirty="0"/>
              <a:t>What did you need to do to include routes to the floating IP addresses?</a:t>
            </a:r>
          </a:p>
        </p:txBody>
      </p:sp>
      <p:grpSp>
        <p:nvGrpSpPr>
          <p:cNvPr id="16" name="Group 15">
            <a:extLst>
              <a:ext uri="{FF2B5EF4-FFF2-40B4-BE49-F238E27FC236}">
                <a16:creationId xmlns:a16="http://schemas.microsoft.com/office/drawing/2014/main" id="{44DAF005-5619-2B4D-8106-758A2705E5CD}"/>
              </a:ext>
            </a:extLst>
          </p:cNvPr>
          <p:cNvGrpSpPr/>
          <p:nvPr/>
        </p:nvGrpSpPr>
        <p:grpSpPr>
          <a:xfrm>
            <a:off x="216882" y="2257858"/>
            <a:ext cx="1947657" cy="1947657"/>
            <a:chOff x="3968587" y="2800940"/>
            <a:chExt cx="2141484" cy="2141484"/>
          </a:xfrm>
        </p:grpSpPr>
        <p:sp>
          <p:nvSpPr>
            <p:cNvPr id="17" name="Oval 16">
              <a:extLst>
                <a:ext uri="{FF2B5EF4-FFF2-40B4-BE49-F238E27FC236}">
                  <a16:creationId xmlns:a16="http://schemas.microsoft.com/office/drawing/2014/main" id="{BA573914-E589-5140-8244-C286D64D053E}"/>
                </a:ext>
              </a:extLst>
            </p:cNvPr>
            <p:cNvSpPr/>
            <p:nvPr/>
          </p:nvSpPr>
          <p:spPr>
            <a:xfrm>
              <a:off x="3968587" y="2800940"/>
              <a:ext cx="2141484" cy="2141484"/>
            </a:xfrm>
            <a:prstGeom prst="ellipse">
              <a:avLst/>
            </a:prstGeom>
            <a:solidFill>
              <a:srgbClr val="8DC63F"/>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a:p>
          </p:txBody>
        </p:sp>
        <p:grpSp>
          <p:nvGrpSpPr>
            <p:cNvPr id="18" name="Group 17">
              <a:extLst>
                <a:ext uri="{FF2B5EF4-FFF2-40B4-BE49-F238E27FC236}">
                  <a16:creationId xmlns:a16="http://schemas.microsoft.com/office/drawing/2014/main" id="{4C0D20E7-25A5-3041-8267-198696DEBADF}"/>
                </a:ext>
              </a:extLst>
            </p:cNvPr>
            <p:cNvGrpSpPr/>
            <p:nvPr/>
          </p:nvGrpSpPr>
          <p:grpSpPr>
            <a:xfrm>
              <a:off x="4275453" y="3136902"/>
              <a:ext cx="1592175" cy="1592178"/>
              <a:chOff x="4001792" y="2945512"/>
              <a:chExt cx="1493518" cy="1493521"/>
            </a:xfrm>
          </p:grpSpPr>
          <p:sp>
            <p:nvSpPr>
              <p:cNvPr id="19" name="Rectangular Callout 18">
                <a:extLst>
                  <a:ext uri="{FF2B5EF4-FFF2-40B4-BE49-F238E27FC236}">
                    <a16:creationId xmlns:a16="http://schemas.microsoft.com/office/drawing/2014/main" id="{7BC3D3BC-73C3-4C43-B333-19E76307D84D}"/>
                  </a:ext>
                </a:extLst>
              </p:cNvPr>
              <p:cNvSpPr/>
              <p:nvPr/>
            </p:nvSpPr>
            <p:spPr>
              <a:xfrm>
                <a:off x="4652543" y="3428640"/>
                <a:ext cx="634962" cy="542579"/>
              </a:xfrm>
              <a:prstGeom prst="wedgeRectCallout">
                <a:avLst>
                  <a:gd name="adj1" fmla="val 41440"/>
                  <a:gd name="adj2" fmla="val 92222"/>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a:p>
            </p:txBody>
          </p:sp>
          <p:sp>
            <p:nvSpPr>
              <p:cNvPr id="20" name="Rectangular Callout 19">
                <a:extLst>
                  <a:ext uri="{FF2B5EF4-FFF2-40B4-BE49-F238E27FC236}">
                    <a16:creationId xmlns:a16="http://schemas.microsoft.com/office/drawing/2014/main" id="{3C9DD5F4-6CEE-6145-9AD0-27B65213B6C5}"/>
                  </a:ext>
                </a:extLst>
              </p:cNvPr>
              <p:cNvSpPr/>
              <p:nvPr/>
            </p:nvSpPr>
            <p:spPr>
              <a:xfrm>
                <a:off x="4179208" y="3186210"/>
                <a:ext cx="727320" cy="519491"/>
              </a:xfrm>
              <a:prstGeom prst="wedgeRectCallout">
                <a:avLst>
                  <a:gd name="adj1" fmla="val -30357"/>
                  <a:gd name="adj2" fmla="val 95833"/>
                </a:avLst>
              </a:prstGeom>
              <a:solidFill>
                <a:schemeClr val="accent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a:p>
            </p:txBody>
          </p:sp>
          <p:sp>
            <p:nvSpPr>
              <p:cNvPr id="21" name="Rectangle 20">
                <a:extLst>
                  <a:ext uri="{FF2B5EF4-FFF2-40B4-BE49-F238E27FC236}">
                    <a16:creationId xmlns:a16="http://schemas.microsoft.com/office/drawing/2014/main" id="{E8353F47-05EF-1844-9EBB-E1D9838D642E}"/>
                  </a:ext>
                </a:extLst>
              </p:cNvPr>
              <p:cNvSpPr/>
              <p:nvPr/>
            </p:nvSpPr>
            <p:spPr>
              <a:xfrm>
                <a:off x="4617909" y="3417095"/>
                <a:ext cx="288619" cy="288606"/>
              </a:xfrm>
              <a:prstGeom prst="rect">
                <a:avLst/>
              </a:prstGeom>
              <a:solidFill>
                <a:schemeClr val="tx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a:p>
            </p:txBody>
          </p:sp>
          <p:pic>
            <p:nvPicPr>
              <p:cNvPr id="22" name="image120.png" descr="Support-Speech-Bubbles_256.png">
                <a:extLst>
                  <a:ext uri="{FF2B5EF4-FFF2-40B4-BE49-F238E27FC236}">
                    <a16:creationId xmlns:a16="http://schemas.microsoft.com/office/drawing/2014/main" id="{0865FFD1-54F5-EC4A-B422-7F611CD98C94}"/>
                  </a:ext>
                </a:extLst>
              </p:cNvPr>
              <p:cNvPicPr>
                <a:picLocks noChangeAspect="1"/>
              </p:cNvPicPr>
              <p:nvPr/>
            </p:nvPicPr>
            <p:blipFill>
              <a:blip r:embed="rId3" cstate="print">
                <a:duotone>
                  <a:schemeClr val="bg2">
                    <a:shade val="45000"/>
                    <a:satMod val="135000"/>
                  </a:schemeClr>
                  <a:prstClr val="white"/>
                </a:duotone>
                <a:extLst/>
              </a:blip>
              <a:stretch>
                <a:fillRect/>
              </a:stretch>
            </p:blipFill>
            <p:spPr>
              <a:xfrm>
                <a:off x="4001792" y="2945512"/>
                <a:ext cx="1493518" cy="1493521"/>
              </a:xfrm>
              <a:prstGeom prst="rect">
                <a:avLst/>
              </a:prstGeom>
              <a:ln w="12700">
                <a:miter lim="400000"/>
              </a:ln>
            </p:spPr>
          </p:pic>
        </p:grpSp>
      </p:grpSp>
    </p:spTree>
    <p:extLst>
      <p:ext uri="{BB962C8B-B14F-4D97-AF65-F5344CB8AC3E}">
        <p14:creationId xmlns:p14="http://schemas.microsoft.com/office/powerpoint/2010/main" val="40625968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189E1943-FFF5-4E4C-B74A-DBF7E8B71947}"/>
              </a:ext>
            </a:extLst>
          </p:cNvPr>
          <p:cNvSpPr>
            <a:spLocks noGrp="1"/>
          </p:cNvSpPr>
          <p:nvPr>
            <p:ph type="title"/>
          </p:nvPr>
        </p:nvSpPr>
        <p:spPr/>
        <p:txBody>
          <a:bodyPr/>
          <a:lstStyle/>
          <a:p>
            <a:r>
              <a:rPr lang="en-US" dirty="0"/>
              <a:t>Module Review</a:t>
            </a:r>
          </a:p>
        </p:txBody>
      </p:sp>
      <p:sp>
        <p:nvSpPr>
          <p:cNvPr id="9" name="Content Placeholder 8">
            <a:extLst>
              <a:ext uri="{FF2B5EF4-FFF2-40B4-BE49-F238E27FC236}">
                <a16:creationId xmlns:a16="http://schemas.microsoft.com/office/drawing/2014/main" id="{53F353D3-B09D-4740-BDF4-06530B58E68F}"/>
              </a:ext>
            </a:extLst>
          </p:cNvPr>
          <p:cNvSpPr>
            <a:spLocks noGrp="1"/>
          </p:cNvSpPr>
          <p:nvPr>
            <p:ph sz="quarter" idx="14"/>
          </p:nvPr>
        </p:nvSpPr>
        <p:spPr/>
        <p:txBody>
          <a:bodyPr anchor="ctr"/>
          <a:lstStyle/>
          <a:p>
            <a:r>
              <a:rPr lang="en-US" sz="1800" dirty="0"/>
              <a:t>You can deploy </a:t>
            </a:r>
            <a:r>
              <a:rPr lang="en-US" sz="1800" dirty="0">
                <a:solidFill>
                  <a:srgbClr val="000000"/>
                </a:solidFill>
              </a:rPr>
              <a:t>Cloud Volumes ONTAP</a:t>
            </a:r>
            <a:r>
              <a:rPr lang="en-US" sz="1800" dirty="0"/>
              <a:t> in </a:t>
            </a:r>
            <a:r>
              <a:rPr lang="en-US" sz="1800" dirty="0">
                <a:solidFill>
                  <a:srgbClr val="000000"/>
                </a:solidFill>
              </a:rPr>
              <a:t>HA</a:t>
            </a:r>
            <a:r>
              <a:rPr lang="en-US" sz="1800" dirty="0"/>
              <a:t> mode in </a:t>
            </a:r>
            <a:r>
              <a:rPr lang="en-US" sz="1800" dirty="0">
                <a:solidFill>
                  <a:srgbClr val="000000"/>
                </a:solidFill>
              </a:rPr>
              <a:t>AWS</a:t>
            </a:r>
            <a:r>
              <a:rPr lang="en-US" sz="1800" dirty="0"/>
              <a:t> and Azure.</a:t>
            </a:r>
          </a:p>
          <a:p>
            <a:r>
              <a:rPr lang="en-US" sz="1800" dirty="0"/>
              <a:t>In </a:t>
            </a:r>
            <a:r>
              <a:rPr lang="en-US" sz="1800" dirty="0">
                <a:solidFill>
                  <a:srgbClr val="000000"/>
                </a:solidFill>
              </a:rPr>
              <a:t>AWS</a:t>
            </a:r>
            <a:r>
              <a:rPr lang="en-US" sz="1800" dirty="0"/>
              <a:t>, HA nodes can be in the same AZ or in different AZs.</a:t>
            </a:r>
          </a:p>
          <a:p>
            <a:r>
              <a:rPr lang="en-US" sz="1800" dirty="0"/>
              <a:t>Floating IPs are needed for NAS data access when HA nodes are deployed in </a:t>
            </a:r>
            <a:br>
              <a:rPr lang="en-US" sz="1800" dirty="0"/>
            </a:br>
            <a:r>
              <a:rPr lang="en-US" sz="1800" dirty="0"/>
              <a:t>multiple AZs.</a:t>
            </a:r>
          </a:p>
          <a:p>
            <a:r>
              <a:rPr lang="en-US" sz="1800" dirty="0"/>
              <a:t>HA nodes in Azure are deployed in separate Fault Domains but within the same </a:t>
            </a:r>
            <a:br>
              <a:rPr lang="en-US" sz="1800" dirty="0"/>
            </a:br>
            <a:r>
              <a:rPr lang="en-US" sz="1800" dirty="0"/>
              <a:t>resource group.</a:t>
            </a:r>
          </a:p>
        </p:txBody>
      </p:sp>
      <p:sp>
        <p:nvSpPr>
          <p:cNvPr id="4" name="Text Placeholder 3">
            <a:extLst>
              <a:ext uri="{FF2B5EF4-FFF2-40B4-BE49-F238E27FC236}">
                <a16:creationId xmlns:a16="http://schemas.microsoft.com/office/drawing/2014/main" id="{327DB948-9CD1-AB4B-9D43-3B269AC3AB4B}"/>
              </a:ext>
            </a:extLst>
          </p:cNvPr>
          <p:cNvSpPr>
            <a:spLocks noGrp="1"/>
          </p:cNvSpPr>
          <p:nvPr>
            <p:ph type="body" idx="10"/>
          </p:nvPr>
        </p:nvSpPr>
        <p:spPr/>
        <p:txBody>
          <a:bodyPr/>
          <a:lstStyle/>
          <a:p>
            <a:endParaRPr lang="en-US"/>
          </a:p>
        </p:txBody>
      </p:sp>
      <p:sp>
        <p:nvSpPr>
          <p:cNvPr id="2" name="Slide Number Placeholder 1">
            <a:extLst>
              <a:ext uri="{FF2B5EF4-FFF2-40B4-BE49-F238E27FC236}">
                <a16:creationId xmlns:a16="http://schemas.microsoft.com/office/drawing/2014/main" id="{4625710C-C412-164D-8D16-5F034EDF5481}"/>
              </a:ext>
            </a:extLst>
          </p:cNvPr>
          <p:cNvSpPr>
            <a:spLocks noGrp="1"/>
          </p:cNvSpPr>
          <p:nvPr>
            <p:ph type="sldNum" sz="quarter" idx="4"/>
          </p:nvPr>
        </p:nvSpPr>
        <p:spPr/>
        <p:txBody>
          <a:bodyPr/>
          <a:lstStyle/>
          <a:p>
            <a:fld id="{92978B7E-5EBE-134C-B481-E4E8CA36F800}" type="slidenum">
              <a:rPr lang="en-US" smtClean="0"/>
              <a:pPr/>
              <a:t>14</a:t>
            </a:fld>
            <a:endParaRPr lang="en-US" dirty="0"/>
          </a:p>
        </p:txBody>
      </p:sp>
      <p:sp>
        <p:nvSpPr>
          <p:cNvPr id="5" name="Text Placeholder 4">
            <a:extLst>
              <a:ext uri="{FF2B5EF4-FFF2-40B4-BE49-F238E27FC236}">
                <a16:creationId xmlns:a16="http://schemas.microsoft.com/office/drawing/2014/main" id="{99D2CD12-1F87-354E-A6D1-6C14532900B4}"/>
              </a:ext>
            </a:extLst>
          </p:cNvPr>
          <p:cNvSpPr>
            <a:spLocks noGrp="1"/>
          </p:cNvSpPr>
          <p:nvPr>
            <p:ph type="body" sz="quarter" idx="16"/>
          </p:nvPr>
        </p:nvSpPr>
        <p:spPr/>
        <p:txBody>
          <a:bodyPr/>
          <a:lstStyle/>
          <a:p>
            <a:endParaRPr lang="en-US"/>
          </a:p>
        </p:txBody>
      </p:sp>
      <p:sp>
        <p:nvSpPr>
          <p:cNvPr id="3" name="Footer Placeholder 2">
            <a:extLst>
              <a:ext uri="{FF2B5EF4-FFF2-40B4-BE49-F238E27FC236}">
                <a16:creationId xmlns:a16="http://schemas.microsoft.com/office/drawing/2014/main" id="{BEC7FFB4-5870-4A7E-8D3A-5A0927C43247}"/>
              </a:ext>
            </a:extLst>
          </p:cNvPr>
          <p:cNvSpPr>
            <a:spLocks noGrp="1"/>
          </p:cNvSpPr>
          <p:nvPr>
            <p:ph type="ftr" sz="quarter" idx="3"/>
          </p:nvPr>
        </p:nvSpPr>
        <p:spPr/>
        <p:txBody>
          <a:bodyPr/>
          <a:lstStyle/>
          <a:p>
            <a:r>
              <a:rPr lang="en-US"/>
              <a:t>© 2019 NetApp, Inc. All rights reserved. </a:t>
            </a:r>
            <a:endParaRPr lang="en-US" dirty="0"/>
          </a:p>
        </p:txBody>
      </p:sp>
      <p:grpSp>
        <p:nvGrpSpPr>
          <p:cNvPr id="6" name="Group 5"/>
          <p:cNvGrpSpPr/>
          <p:nvPr/>
        </p:nvGrpSpPr>
        <p:grpSpPr>
          <a:xfrm>
            <a:off x="8237738" y="365567"/>
            <a:ext cx="1156357" cy="1156357"/>
            <a:chOff x="8226503" y="373931"/>
            <a:chExt cx="1156357" cy="1156357"/>
          </a:xfrm>
        </p:grpSpPr>
        <p:sp>
          <p:nvSpPr>
            <p:cNvPr id="8" name="Oval 7"/>
            <p:cNvSpPr/>
            <p:nvPr/>
          </p:nvSpPr>
          <p:spPr>
            <a:xfrm>
              <a:off x="8226503" y="373931"/>
              <a:ext cx="1156357" cy="1156357"/>
            </a:xfrm>
            <a:prstGeom prst="ellipse">
              <a:avLst/>
            </a:prstGeom>
            <a:solidFill>
              <a:srgbClr val="8DC63F"/>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a:p>
          </p:txBody>
        </p:sp>
        <p:sp>
          <p:nvSpPr>
            <p:cNvPr id="10" name="Rectangle 9"/>
            <p:cNvSpPr/>
            <p:nvPr/>
          </p:nvSpPr>
          <p:spPr>
            <a:xfrm>
              <a:off x="8496300" y="647700"/>
              <a:ext cx="622300" cy="622300"/>
            </a:xfrm>
            <a:prstGeom prst="rect">
              <a:avLst/>
            </a:prstGeom>
            <a:solidFill>
              <a:schemeClr val="tx2">
                <a:lumMod val="40000"/>
                <a:lumOff val="6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a:p>
          </p:txBody>
        </p:sp>
        <p:pic>
          <p:nvPicPr>
            <p:cNvPr id="11" name="image12.png" descr="Agenda_256.png"/>
            <p:cNvPicPr/>
            <p:nvPr/>
          </p:nvPicPr>
          <p:blipFill>
            <a:blip r:embed="rId3" cstate="print">
              <a:duotone>
                <a:schemeClr val="accent2">
                  <a:shade val="45000"/>
                  <a:satMod val="135000"/>
                </a:schemeClr>
                <a:prstClr val="white"/>
              </a:duotone>
              <a:extLst>
                <a:ext uri="{28A0092B-C50C-407E-A947-70E740481C1C}">
                  <a14:useLocalDpi xmlns:a14="http://schemas.microsoft.com/office/drawing/2010/main"/>
                </a:ext>
              </a:extLst>
            </a:blip>
            <a:stretch>
              <a:fillRect/>
            </a:stretch>
          </p:blipFill>
          <p:spPr>
            <a:xfrm>
              <a:off x="8348134" y="498140"/>
              <a:ext cx="922866" cy="922866"/>
            </a:xfrm>
            <a:prstGeom prst="rect">
              <a:avLst/>
            </a:prstGeom>
            <a:ln w="12700">
              <a:miter lim="400000"/>
            </a:ln>
          </p:spPr>
        </p:pic>
      </p:grpSp>
    </p:spTree>
    <p:extLst>
      <p:ext uri="{BB962C8B-B14F-4D97-AF65-F5344CB8AC3E}">
        <p14:creationId xmlns:p14="http://schemas.microsoft.com/office/powerpoint/2010/main" val="412002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21F46-4072-5B47-96E4-3D802F050B40}"/>
              </a:ext>
            </a:extLst>
          </p:cNvPr>
          <p:cNvSpPr>
            <a:spLocks noGrp="1"/>
          </p:cNvSpPr>
          <p:nvPr>
            <p:ph type="title"/>
          </p:nvPr>
        </p:nvSpPr>
        <p:spPr/>
        <p:txBody>
          <a:bodyPr/>
          <a:lstStyle/>
          <a:p>
            <a:r>
              <a:rPr lang="en-US" dirty="0"/>
              <a:t>About This Module</a:t>
            </a:r>
          </a:p>
        </p:txBody>
      </p:sp>
      <p:sp>
        <p:nvSpPr>
          <p:cNvPr id="5" name="Content Placeholder 4"/>
          <p:cNvSpPr>
            <a:spLocks noGrp="1"/>
          </p:cNvSpPr>
          <p:nvPr>
            <p:ph sz="quarter" idx="14"/>
          </p:nvPr>
        </p:nvSpPr>
        <p:spPr/>
        <p:txBody>
          <a:bodyPr anchor="t"/>
          <a:lstStyle/>
          <a:p>
            <a:pPr marL="0" indent="0">
              <a:buNone/>
            </a:pPr>
            <a:r>
              <a:rPr lang="en-US" dirty="0"/>
              <a:t>This module focuses on enabling you to do the following:</a:t>
            </a:r>
          </a:p>
          <a:p>
            <a:r>
              <a:rPr lang="en-US" sz="1800" dirty="0"/>
              <a:t>Explain high availability of </a:t>
            </a:r>
            <a:r>
              <a:rPr lang="en-US" sz="1800" dirty="0">
                <a:solidFill>
                  <a:srgbClr val="000000"/>
                </a:solidFill>
              </a:rPr>
              <a:t>Cloud Volumes ONTAP</a:t>
            </a:r>
            <a:endParaRPr lang="en-US" sz="1800" dirty="0">
              <a:solidFill>
                <a:srgbClr val="000000"/>
              </a:solidFill>
              <a:latin typeface="Arial" panose="020B0604020202020204" pitchFamily="34" charset="0"/>
            </a:endParaRPr>
          </a:p>
          <a:p>
            <a:r>
              <a:rPr lang="en-US" sz="1800" dirty="0"/>
              <a:t>Describe the high-availability (HA) architecture of </a:t>
            </a:r>
            <a:r>
              <a:rPr lang="en-US" sz="1800" dirty="0">
                <a:solidFill>
                  <a:srgbClr val="000000"/>
                </a:solidFill>
              </a:rPr>
              <a:t>Cloud Volumes ONTAP</a:t>
            </a:r>
            <a:r>
              <a:rPr lang="en-US" sz="1800" dirty="0"/>
              <a:t> in Amazon Web Services (AWS) and Azure</a:t>
            </a:r>
          </a:p>
          <a:p>
            <a:r>
              <a:rPr lang="en-US" sz="1800" dirty="0"/>
              <a:t>Deploy </a:t>
            </a:r>
            <a:r>
              <a:rPr lang="en-US" sz="1800" dirty="0">
                <a:solidFill>
                  <a:srgbClr val="000000"/>
                </a:solidFill>
              </a:rPr>
              <a:t>Cloud Volumes ONTAP</a:t>
            </a:r>
            <a:r>
              <a:rPr lang="en-US" sz="1800" dirty="0"/>
              <a:t> high availability in </a:t>
            </a:r>
            <a:r>
              <a:rPr lang="en-US" sz="1800" dirty="0">
                <a:solidFill>
                  <a:srgbClr val="000000"/>
                </a:solidFill>
              </a:rPr>
              <a:t>AWS</a:t>
            </a:r>
            <a:r>
              <a:rPr lang="en-US" sz="1800" dirty="0"/>
              <a:t> by using OnCommand Cloud Manager</a:t>
            </a:r>
            <a:endParaRPr lang="en-US" dirty="0"/>
          </a:p>
          <a:p>
            <a:pPr marL="0" indent="0">
              <a:buNone/>
            </a:pPr>
            <a:endParaRPr lang="en-US" dirty="0"/>
          </a:p>
        </p:txBody>
      </p:sp>
      <p:sp>
        <p:nvSpPr>
          <p:cNvPr id="3" name="Text Placeholder 2">
            <a:extLst>
              <a:ext uri="{FF2B5EF4-FFF2-40B4-BE49-F238E27FC236}">
                <a16:creationId xmlns:a16="http://schemas.microsoft.com/office/drawing/2014/main" id="{54667125-F5CF-6045-BF12-055B7102E98F}"/>
              </a:ext>
            </a:extLst>
          </p:cNvPr>
          <p:cNvSpPr>
            <a:spLocks noGrp="1"/>
          </p:cNvSpPr>
          <p:nvPr>
            <p:ph type="body" idx="10"/>
          </p:nvPr>
        </p:nvSpPr>
        <p:spPr/>
        <p:txBody>
          <a:bodyPr/>
          <a:lstStyle/>
          <a:p>
            <a:endParaRPr lang="en-US" dirty="0"/>
          </a:p>
        </p:txBody>
      </p:sp>
      <p:sp>
        <p:nvSpPr>
          <p:cNvPr id="7" name="Slide Number Placeholder 6"/>
          <p:cNvSpPr>
            <a:spLocks noGrp="1"/>
          </p:cNvSpPr>
          <p:nvPr>
            <p:ph type="sldNum" sz="quarter" idx="4"/>
          </p:nvPr>
        </p:nvSpPr>
        <p:spPr/>
        <p:txBody>
          <a:bodyPr/>
          <a:lstStyle/>
          <a:p>
            <a:fld id="{16AA2537-0790-4789-A16C-397C663A3332}" type="slidenum">
              <a:rPr lang="en-US" smtClean="0"/>
              <a:pPr/>
              <a:t>2</a:t>
            </a:fld>
            <a:endParaRPr lang="en-US" dirty="0"/>
          </a:p>
        </p:txBody>
      </p:sp>
      <p:sp>
        <p:nvSpPr>
          <p:cNvPr id="4" name="Text Placeholder 3">
            <a:extLst>
              <a:ext uri="{FF2B5EF4-FFF2-40B4-BE49-F238E27FC236}">
                <a16:creationId xmlns:a16="http://schemas.microsoft.com/office/drawing/2014/main" id="{B1548412-30AB-3642-9716-2FAD0497E8C7}"/>
              </a:ext>
            </a:extLst>
          </p:cNvPr>
          <p:cNvSpPr>
            <a:spLocks noGrp="1"/>
          </p:cNvSpPr>
          <p:nvPr>
            <p:ph type="body" sz="quarter" idx="16"/>
          </p:nvPr>
        </p:nvSpPr>
        <p:spPr/>
        <p:txBody>
          <a:bodyPr/>
          <a:lstStyle/>
          <a:p>
            <a:endParaRPr lang="en-US"/>
          </a:p>
        </p:txBody>
      </p:sp>
      <p:sp>
        <p:nvSpPr>
          <p:cNvPr id="6" name="Footer Placeholder 6"/>
          <p:cNvSpPr>
            <a:spLocks noGrp="1"/>
          </p:cNvSpPr>
          <p:nvPr>
            <p:ph type="ftr" sz="quarter" idx="3"/>
          </p:nvPr>
        </p:nvSpPr>
        <p:spPr/>
        <p:txBody>
          <a:bodyPr/>
          <a:lstStyle/>
          <a:p>
            <a:r>
              <a:rPr lang="en-US"/>
              <a:t>© 2019 NetApp, Inc. All rights reserved. </a:t>
            </a:r>
            <a:endParaRPr lang="en-US" dirty="0"/>
          </a:p>
        </p:txBody>
      </p:sp>
      <p:grpSp>
        <p:nvGrpSpPr>
          <p:cNvPr id="8" name="Group 7">
            <a:extLst>
              <a:ext uri="{FF2B5EF4-FFF2-40B4-BE49-F238E27FC236}">
                <a16:creationId xmlns:a16="http://schemas.microsoft.com/office/drawing/2014/main" id="{4B1CCDB1-CFDD-3A46-97E6-B27B9EB44445}"/>
              </a:ext>
            </a:extLst>
          </p:cNvPr>
          <p:cNvGrpSpPr/>
          <p:nvPr/>
        </p:nvGrpSpPr>
        <p:grpSpPr>
          <a:xfrm>
            <a:off x="8237738" y="365567"/>
            <a:ext cx="1156357" cy="1156357"/>
            <a:chOff x="8226503" y="373931"/>
            <a:chExt cx="1156357" cy="1156357"/>
          </a:xfrm>
        </p:grpSpPr>
        <p:sp>
          <p:nvSpPr>
            <p:cNvPr id="9" name="Oval 8">
              <a:extLst>
                <a:ext uri="{FF2B5EF4-FFF2-40B4-BE49-F238E27FC236}">
                  <a16:creationId xmlns:a16="http://schemas.microsoft.com/office/drawing/2014/main" id="{6422D3B5-B718-164D-ABFB-0C420386E884}"/>
                </a:ext>
              </a:extLst>
            </p:cNvPr>
            <p:cNvSpPr/>
            <p:nvPr/>
          </p:nvSpPr>
          <p:spPr>
            <a:xfrm>
              <a:off x="8226503" y="373931"/>
              <a:ext cx="1156357" cy="1156357"/>
            </a:xfrm>
            <a:prstGeom prst="ellipse">
              <a:avLst/>
            </a:prstGeom>
            <a:solidFill>
              <a:srgbClr val="8DC63F"/>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a:p>
          </p:txBody>
        </p:sp>
        <p:sp>
          <p:nvSpPr>
            <p:cNvPr id="10" name="Rectangle 9">
              <a:extLst>
                <a:ext uri="{FF2B5EF4-FFF2-40B4-BE49-F238E27FC236}">
                  <a16:creationId xmlns:a16="http://schemas.microsoft.com/office/drawing/2014/main" id="{40224141-E670-4441-911A-8B5E5354B9DF}"/>
                </a:ext>
              </a:extLst>
            </p:cNvPr>
            <p:cNvSpPr/>
            <p:nvPr/>
          </p:nvSpPr>
          <p:spPr>
            <a:xfrm>
              <a:off x="8496300" y="647700"/>
              <a:ext cx="622300" cy="622300"/>
            </a:xfrm>
            <a:prstGeom prst="rect">
              <a:avLst/>
            </a:prstGeom>
            <a:solidFill>
              <a:schemeClr val="tx2">
                <a:lumMod val="40000"/>
                <a:lumOff val="6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a:p>
          </p:txBody>
        </p:sp>
        <p:pic>
          <p:nvPicPr>
            <p:cNvPr id="11" name="image12.png" descr="Agenda_256.png">
              <a:extLst>
                <a:ext uri="{FF2B5EF4-FFF2-40B4-BE49-F238E27FC236}">
                  <a16:creationId xmlns:a16="http://schemas.microsoft.com/office/drawing/2014/main" id="{A4185595-238A-1A42-8D0E-4E4DDB22FAD6}"/>
                </a:ext>
              </a:extLst>
            </p:cNvPr>
            <p:cNvPicPr/>
            <p:nvPr/>
          </p:nvPicPr>
          <p:blipFill>
            <a:blip r:embed="rId3" cstate="print">
              <a:duotone>
                <a:schemeClr val="accent2">
                  <a:shade val="45000"/>
                  <a:satMod val="135000"/>
                </a:schemeClr>
                <a:prstClr val="white"/>
              </a:duotone>
              <a:extLst>
                <a:ext uri="{28A0092B-C50C-407E-A947-70E740481C1C}">
                  <a14:useLocalDpi xmlns:a14="http://schemas.microsoft.com/office/drawing/2010/main"/>
                </a:ext>
              </a:extLst>
            </a:blip>
            <a:stretch>
              <a:fillRect/>
            </a:stretch>
          </p:blipFill>
          <p:spPr>
            <a:xfrm>
              <a:off x="8348134" y="498140"/>
              <a:ext cx="922866" cy="922866"/>
            </a:xfrm>
            <a:prstGeom prst="rect">
              <a:avLst/>
            </a:prstGeom>
            <a:ln w="12700">
              <a:miter lim="400000"/>
            </a:ln>
          </p:spPr>
        </p:pic>
      </p:grpSp>
    </p:spTree>
    <p:extLst>
      <p:ext uri="{BB962C8B-B14F-4D97-AF65-F5344CB8AC3E}">
        <p14:creationId xmlns:p14="http://schemas.microsoft.com/office/powerpoint/2010/main" val="11341675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ontent Placeholder 13">
            <a:extLst>
              <a:ext uri="{FF2B5EF4-FFF2-40B4-BE49-F238E27FC236}">
                <a16:creationId xmlns:a16="http://schemas.microsoft.com/office/drawing/2014/main" id="{D91FAB1F-9A2D-374D-8FAA-2B914312C6B3}"/>
              </a:ext>
            </a:extLst>
          </p:cNvPr>
          <p:cNvSpPr>
            <a:spLocks noGrp="1"/>
          </p:cNvSpPr>
          <p:nvPr>
            <p:ph sz="quarter" idx="15"/>
          </p:nvPr>
        </p:nvSpPr>
        <p:spPr/>
        <p:txBody>
          <a:bodyPr anchor="ctr"/>
          <a:lstStyle/>
          <a:p>
            <a:r>
              <a:rPr lang="en-US" sz="1800" dirty="0"/>
              <a:t>Business continuity</a:t>
            </a:r>
          </a:p>
          <a:p>
            <a:r>
              <a:rPr lang="en-US" sz="1800" dirty="0"/>
              <a:t>Regulation compliance</a:t>
            </a:r>
          </a:p>
          <a:p>
            <a:r>
              <a:rPr lang="en-US" sz="1800" dirty="0"/>
              <a:t>Protection against failures</a:t>
            </a:r>
          </a:p>
          <a:p>
            <a:pPr lvl="1"/>
            <a:r>
              <a:rPr lang="en-US" dirty="0"/>
              <a:t>Cloud provider data center outage, hardware failures, or maintenance operations</a:t>
            </a:r>
          </a:p>
          <a:p>
            <a:r>
              <a:rPr lang="en-US" sz="1800" dirty="0"/>
              <a:t>Zero downtime and no data loss</a:t>
            </a:r>
          </a:p>
          <a:p>
            <a:r>
              <a:rPr lang="en-US" sz="1800" dirty="0"/>
              <a:t>Automatic failover and failback processes</a:t>
            </a:r>
          </a:p>
        </p:txBody>
      </p:sp>
      <p:sp>
        <p:nvSpPr>
          <p:cNvPr id="2" name="Title 1">
            <a:extLst>
              <a:ext uri="{FF2B5EF4-FFF2-40B4-BE49-F238E27FC236}">
                <a16:creationId xmlns:a16="http://schemas.microsoft.com/office/drawing/2014/main" id="{14D8CEBD-A2B1-4E66-8F1B-9E6FC5E5080E}"/>
              </a:ext>
            </a:extLst>
          </p:cNvPr>
          <p:cNvSpPr>
            <a:spLocks noGrp="1"/>
          </p:cNvSpPr>
          <p:nvPr>
            <p:ph type="title"/>
          </p:nvPr>
        </p:nvSpPr>
        <p:spPr/>
        <p:txBody>
          <a:bodyPr/>
          <a:lstStyle/>
          <a:p>
            <a:r>
              <a:rPr lang="en-US" sz="2880" dirty="0"/>
              <a:t>Why High Availability?</a:t>
            </a:r>
          </a:p>
        </p:txBody>
      </p:sp>
      <p:sp>
        <p:nvSpPr>
          <p:cNvPr id="13" name="Text Placeholder 12">
            <a:extLst>
              <a:ext uri="{FF2B5EF4-FFF2-40B4-BE49-F238E27FC236}">
                <a16:creationId xmlns:a16="http://schemas.microsoft.com/office/drawing/2014/main" id="{AB447752-873A-8445-9C19-E54EA39659AE}"/>
              </a:ext>
            </a:extLst>
          </p:cNvPr>
          <p:cNvSpPr>
            <a:spLocks noGrp="1"/>
          </p:cNvSpPr>
          <p:nvPr>
            <p:ph type="body" idx="10"/>
          </p:nvPr>
        </p:nvSpPr>
        <p:spPr/>
        <p:txBody>
          <a:bodyPr/>
          <a:lstStyle/>
          <a:p>
            <a:endParaRPr lang="en-US"/>
          </a:p>
        </p:txBody>
      </p:sp>
      <p:sp>
        <p:nvSpPr>
          <p:cNvPr id="5" name="Slide Number Placeholder 4">
            <a:extLst>
              <a:ext uri="{FF2B5EF4-FFF2-40B4-BE49-F238E27FC236}">
                <a16:creationId xmlns:a16="http://schemas.microsoft.com/office/drawing/2014/main" id="{BD8C5EC3-C08C-497E-8D18-64BCC8CF673B}"/>
              </a:ext>
            </a:extLst>
          </p:cNvPr>
          <p:cNvSpPr>
            <a:spLocks noGrp="1"/>
          </p:cNvSpPr>
          <p:nvPr>
            <p:ph type="sldNum" sz="quarter" idx="4"/>
          </p:nvPr>
        </p:nvSpPr>
        <p:spPr/>
        <p:txBody>
          <a:bodyPr/>
          <a:lstStyle/>
          <a:p>
            <a:fld id="{B071A5F3-A4FF-4CEE-8215-C08835B585C1}" type="slidenum">
              <a:rPr lang="en-US" smtClean="0"/>
              <a:pPr/>
              <a:t>3</a:t>
            </a:fld>
            <a:endParaRPr lang="en-US" dirty="0"/>
          </a:p>
        </p:txBody>
      </p:sp>
      <p:sp>
        <p:nvSpPr>
          <p:cNvPr id="15" name="Text Placeholder 14">
            <a:extLst>
              <a:ext uri="{FF2B5EF4-FFF2-40B4-BE49-F238E27FC236}">
                <a16:creationId xmlns:a16="http://schemas.microsoft.com/office/drawing/2014/main" id="{04D1748A-3EE7-A44F-9FFA-5AC78FABB862}"/>
              </a:ext>
            </a:extLst>
          </p:cNvPr>
          <p:cNvSpPr>
            <a:spLocks noGrp="1"/>
          </p:cNvSpPr>
          <p:nvPr>
            <p:ph type="body" sz="quarter" idx="16"/>
          </p:nvPr>
        </p:nvSpPr>
        <p:spPr/>
        <p:txBody>
          <a:bodyPr/>
          <a:lstStyle/>
          <a:p>
            <a:endParaRPr lang="en-US"/>
          </a:p>
        </p:txBody>
      </p:sp>
      <p:sp>
        <p:nvSpPr>
          <p:cNvPr id="4" name="Footer Placeholder 3">
            <a:extLst>
              <a:ext uri="{FF2B5EF4-FFF2-40B4-BE49-F238E27FC236}">
                <a16:creationId xmlns:a16="http://schemas.microsoft.com/office/drawing/2014/main" id="{4083EE4B-9930-4E63-95CE-887D1D3CA0DA}"/>
              </a:ext>
            </a:extLst>
          </p:cNvPr>
          <p:cNvSpPr>
            <a:spLocks noGrp="1"/>
          </p:cNvSpPr>
          <p:nvPr>
            <p:ph type="ftr" sz="quarter" idx="3"/>
          </p:nvPr>
        </p:nvSpPr>
        <p:spPr/>
        <p:txBody>
          <a:bodyPr/>
          <a:lstStyle/>
          <a:p>
            <a:r>
              <a:rPr lang="en-US"/>
              <a:t>© 2019 NetApp, Inc. All rights reserved. </a:t>
            </a:r>
            <a:endParaRPr lang="en-US" dirty="0"/>
          </a:p>
        </p:txBody>
      </p:sp>
      <p:pic>
        <p:nvPicPr>
          <p:cNvPr id="11" name="Picture 10">
            <a:extLst>
              <a:ext uri="{FF2B5EF4-FFF2-40B4-BE49-F238E27FC236}">
                <a16:creationId xmlns:a16="http://schemas.microsoft.com/office/drawing/2014/main" id="{C181A691-5BF9-0647-B268-C05DBAF0EE71}"/>
              </a:ext>
            </a:extLst>
          </p:cNvPr>
          <p:cNvPicPr>
            <a:picLocks noChangeAspect="1"/>
          </p:cNvPicPr>
          <p:nvPr/>
        </p:nvPicPr>
        <p:blipFill>
          <a:blip r:embed="rId3"/>
          <a:stretch>
            <a:fillRect/>
          </a:stretch>
        </p:blipFill>
        <p:spPr>
          <a:xfrm>
            <a:off x="6318381" y="1714862"/>
            <a:ext cx="1735780" cy="1037997"/>
          </a:xfrm>
          <a:prstGeom prst="rect">
            <a:avLst/>
          </a:prstGeom>
        </p:spPr>
      </p:pic>
      <p:pic>
        <p:nvPicPr>
          <p:cNvPr id="12" name="Picture 11">
            <a:extLst>
              <a:ext uri="{FF2B5EF4-FFF2-40B4-BE49-F238E27FC236}">
                <a16:creationId xmlns:a16="http://schemas.microsoft.com/office/drawing/2014/main" id="{6A57FEA4-08AC-134B-A3D2-A37C0CA14646}"/>
              </a:ext>
            </a:extLst>
          </p:cNvPr>
          <p:cNvPicPr>
            <a:picLocks noChangeAspect="1"/>
          </p:cNvPicPr>
          <p:nvPr/>
        </p:nvPicPr>
        <p:blipFill>
          <a:blip r:embed="rId4"/>
          <a:stretch>
            <a:fillRect/>
          </a:stretch>
        </p:blipFill>
        <p:spPr>
          <a:xfrm>
            <a:off x="5758846" y="3372432"/>
            <a:ext cx="2854850" cy="825052"/>
          </a:xfrm>
          <a:prstGeom prst="rect">
            <a:avLst/>
          </a:prstGeom>
        </p:spPr>
      </p:pic>
    </p:spTree>
    <p:extLst>
      <p:ext uri="{BB962C8B-B14F-4D97-AF65-F5344CB8AC3E}">
        <p14:creationId xmlns:p14="http://schemas.microsoft.com/office/powerpoint/2010/main" val="37895166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B5EBD-B762-4F30-9522-6C42AF4CCF5A}"/>
              </a:ext>
            </a:extLst>
          </p:cNvPr>
          <p:cNvSpPr>
            <a:spLocks noGrp="1"/>
          </p:cNvSpPr>
          <p:nvPr>
            <p:ph type="title"/>
          </p:nvPr>
        </p:nvSpPr>
        <p:spPr/>
        <p:txBody>
          <a:bodyPr/>
          <a:lstStyle/>
          <a:p>
            <a:r>
              <a:rPr lang="en-US" dirty="0">
                <a:solidFill>
                  <a:srgbClr val="0067C5"/>
                </a:solidFill>
              </a:rPr>
              <a:t>Recovery Point Objective</a:t>
            </a:r>
            <a:r>
              <a:rPr lang="en-US" dirty="0"/>
              <a:t> and </a:t>
            </a:r>
            <a:r>
              <a:rPr lang="en-US" dirty="0">
                <a:solidFill>
                  <a:srgbClr val="0067C5"/>
                </a:solidFill>
              </a:rPr>
              <a:t>Recovery Time Objective</a:t>
            </a:r>
            <a:endParaRPr lang="en-US" dirty="0">
              <a:solidFill>
                <a:srgbClr val="0067C5"/>
              </a:solidFill>
              <a:latin typeface="Arial" panose="020B0604020202020204" pitchFamily="34" charset="0"/>
            </a:endParaRPr>
          </a:p>
        </p:txBody>
      </p:sp>
      <p:sp>
        <p:nvSpPr>
          <p:cNvPr id="3" name="Content Placeholder 2">
            <a:extLst>
              <a:ext uri="{FF2B5EF4-FFF2-40B4-BE49-F238E27FC236}">
                <a16:creationId xmlns:a16="http://schemas.microsoft.com/office/drawing/2014/main" id="{FDE1051F-0F41-44CF-A5C3-3AD3EC7EE71B}"/>
              </a:ext>
            </a:extLst>
          </p:cNvPr>
          <p:cNvSpPr>
            <a:spLocks noGrp="1"/>
          </p:cNvSpPr>
          <p:nvPr>
            <p:ph sz="quarter" idx="14"/>
          </p:nvPr>
        </p:nvSpPr>
        <p:spPr/>
        <p:txBody>
          <a:bodyPr/>
          <a:lstStyle/>
          <a:p>
            <a:pPr marL="0" indent="0">
              <a:buNone/>
            </a:pPr>
            <a:r>
              <a:rPr lang="en-US" dirty="0"/>
              <a:t>An </a:t>
            </a:r>
            <a:r>
              <a:rPr lang="en-US" dirty="0">
                <a:solidFill>
                  <a:srgbClr val="000000"/>
                </a:solidFill>
              </a:rPr>
              <a:t>HA</a:t>
            </a:r>
            <a:r>
              <a:rPr lang="en-US" dirty="0"/>
              <a:t> configuration maintains high availability of your data as follows:</a:t>
            </a:r>
          </a:p>
          <a:p>
            <a:r>
              <a:rPr lang="en-US" sz="1800" dirty="0"/>
              <a:t>The recovery point objective (RPO) is 0 seconds.</a:t>
            </a:r>
          </a:p>
          <a:p>
            <a:pPr marL="468312" lvl="1" indent="-285750"/>
            <a:r>
              <a:rPr lang="en-US" dirty="0"/>
              <a:t>Data is transactionally consistent with no data loss.</a:t>
            </a:r>
          </a:p>
          <a:p>
            <a:r>
              <a:rPr lang="en-US" sz="1800" dirty="0"/>
              <a:t>The recovery time objective (RTO) is 60 seconds.</a:t>
            </a:r>
          </a:p>
          <a:p>
            <a:pPr marL="468312" lvl="1" indent="-285750"/>
            <a:r>
              <a:rPr lang="en-US" dirty="0">
                <a:solidFill>
                  <a:srgbClr val="000000"/>
                </a:solidFill>
              </a:rPr>
              <a:t>In </a:t>
            </a:r>
            <a:r>
              <a:rPr lang="en-US" dirty="0"/>
              <a:t>an outage, data should be available in 60 seconds or less.</a:t>
            </a:r>
          </a:p>
          <a:p>
            <a:r>
              <a:rPr lang="en-US" sz="1800" dirty="0">
                <a:solidFill>
                  <a:srgbClr val="000000"/>
                </a:solidFill>
              </a:rPr>
              <a:t>This</a:t>
            </a:r>
            <a:r>
              <a:rPr lang="en-US" sz="1800" dirty="0"/>
              <a:t> condition is true for </a:t>
            </a:r>
            <a:r>
              <a:rPr lang="en-US" sz="1800" dirty="0">
                <a:solidFill>
                  <a:srgbClr val="000000"/>
                </a:solidFill>
              </a:rPr>
              <a:t>Cloud Volumes ONTAP</a:t>
            </a:r>
            <a:r>
              <a:rPr lang="en-US" sz="1800" dirty="0"/>
              <a:t> high availability on the following: </a:t>
            </a:r>
          </a:p>
          <a:p>
            <a:pPr lvl="1"/>
            <a:r>
              <a:rPr lang="en-US" dirty="0">
                <a:solidFill>
                  <a:srgbClr val="000000"/>
                </a:solidFill>
              </a:rPr>
              <a:t>AWS</a:t>
            </a:r>
            <a:endParaRPr lang="en-US" dirty="0">
              <a:solidFill>
                <a:srgbClr val="000000"/>
              </a:solidFill>
              <a:latin typeface="Arial" panose="020B0604020202020204" pitchFamily="34" charset="0"/>
            </a:endParaRPr>
          </a:p>
          <a:p>
            <a:pPr lvl="1"/>
            <a:r>
              <a:rPr lang="en-US" dirty="0"/>
              <a:t>Azure</a:t>
            </a:r>
          </a:p>
        </p:txBody>
      </p:sp>
      <p:sp>
        <p:nvSpPr>
          <p:cNvPr id="7" name="Text Placeholder 6">
            <a:extLst>
              <a:ext uri="{FF2B5EF4-FFF2-40B4-BE49-F238E27FC236}">
                <a16:creationId xmlns:a16="http://schemas.microsoft.com/office/drawing/2014/main" id="{59DBF6DD-35B2-CE4A-AAFF-0E418EB0D104}"/>
              </a:ext>
            </a:extLst>
          </p:cNvPr>
          <p:cNvSpPr>
            <a:spLocks noGrp="1"/>
          </p:cNvSpPr>
          <p:nvPr>
            <p:ph type="body" idx="10"/>
          </p:nvPr>
        </p:nvSpPr>
        <p:spPr/>
        <p:txBody>
          <a:bodyPr/>
          <a:lstStyle/>
          <a:p>
            <a:endParaRPr lang="en-US"/>
          </a:p>
        </p:txBody>
      </p:sp>
      <p:sp>
        <p:nvSpPr>
          <p:cNvPr id="6" name="Slide Number Placeholder 5">
            <a:extLst>
              <a:ext uri="{FF2B5EF4-FFF2-40B4-BE49-F238E27FC236}">
                <a16:creationId xmlns:a16="http://schemas.microsoft.com/office/drawing/2014/main" id="{E6E8A085-D9A1-42C2-8AD2-5D113D44F828}"/>
              </a:ext>
            </a:extLst>
          </p:cNvPr>
          <p:cNvSpPr>
            <a:spLocks noGrp="1"/>
          </p:cNvSpPr>
          <p:nvPr>
            <p:ph type="sldNum" sz="quarter" idx="4"/>
          </p:nvPr>
        </p:nvSpPr>
        <p:spPr/>
        <p:txBody>
          <a:bodyPr/>
          <a:lstStyle/>
          <a:p>
            <a:fld id="{B071A5F3-A4FF-4CEE-8215-C08835B585C1}" type="slidenum">
              <a:rPr lang="en-US" smtClean="0"/>
              <a:pPr/>
              <a:t>4</a:t>
            </a:fld>
            <a:endParaRPr lang="en-US" dirty="0"/>
          </a:p>
        </p:txBody>
      </p:sp>
      <p:sp>
        <p:nvSpPr>
          <p:cNvPr id="8" name="Text Placeholder 7">
            <a:extLst>
              <a:ext uri="{FF2B5EF4-FFF2-40B4-BE49-F238E27FC236}">
                <a16:creationId xmlns:a16="http://schemas.microsoft.com/office/drawing/2014/main" id="{4F85BA8F-F649-9048-BE45-A0C451DF4060}"/>
              </a:ext>
            </a:extLst>
          </p:cNvPr>
          <p:cNvSpPr>
            <a:spLocks noGrp="1"/>
          </p:cNvSpPr>
          <p:nvPr>
            <p:ph type="body" sz="quarter" idx="16"/>
          </p:nvPr>
        </p:nvSpPr>
        <p:spPr/>
        <p:txBody>
          <a:bodyPr/>
          <a:lstStyle/>
          <a:p>
            <a:endParaRPr lang="en-US"/>
          </a:p>
        </p:txBody>
      </p:sp>
      <p:sp>
        <p:nvSpPr>
          <p:cNvPr id="5" name="Footer Placeholder 4">
            <a:extLst>
              <a:ext uri="{FF2B5EF4-FFF2-40B4-BE49-F238E27FC236}">
                <a16:creationId xmlns:a16="http://schemas.microsoft.com/office/drawing/2014/main" id="{AD931C95-50AF-42B8-8EEB-E8E099AB11E7}"/>
              </a:ext>
            </a:extLst>
          </p:cNvPr>
          <p:cNvSpPr>
            <a:spLocks noGrp="1"/>
          </p:cNvSpPr>
          <p:nvPr>
            <p:ph type="ftr" sz="quarter" idx="3"/>
          </p:nvPr>
        </p:nvSpPr>
        <p:spPr/>
        <p:txBody>
          <a:bodyPr/>
          <a:lstStyle/>
          <a:p>
            <a:r>
              <a:rPr lang="en-US"/>
              <a:t>© 2019 NetApp, Inc. All rights reserved. </a:t>
            </a:r>
            <a:endParaRPr lang="en-US" dirty="0"/>
          </a:p>
        </p:txBody>
      </p:sp>
    </p:spTree>
    <p:extLst>
      <p:ext uri="{BB962C8B-B14F-4D97-AF65-F5344CB8AC3E}">
        <p14:creationId xmlns:p14="http://schemas.microsoft.com/office/powerpoint/2010/main" val="20835636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ounded Rectangle 270">
            <a:extLst>
              <a:ext uri="{FF2B5EF4-FFF2-40B4-BE49-F238E27FC236}">
                <a16:creationId xmlns:a16="http://schemas.microsoft.com/office/drawing/2014/main" id="{3A1A3749-0B6A-4182-98C6-DEC60E5DE3E3}"/>
              </a:ext>
            </a:extLst>
          </p:cNvPr>
          <p:cNvSpPr/>
          <p:nvPr/>
        </p:nvSpPr>
        <p:spPr>
          <a:xfrm>
            <a:off x="1701157" y="1645166"/>
            <a:ext cx="5427230" cy="3391263"/>
          </a:xfrm>
          <a:prstGeom prst="roundRect">
            <a:avLst>
              <a:gd name="adj" fmla="val 0"/>
            </a:avLst>
          </a:prstGeom>
          <a:solidFill>
            <a:schemeClr val="bg2">
              <a:lumMod val="20000"/>
              <a:lumOff val="80000"/>
            </a:schemeClr>
          </a:solidFill>
          <a:ln w="28575">
            <a:solidFill>
              <a:schemeClr val="accent4"/>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defTabSz="731082">
              <a:defRPr/>
            </a:pPr>
            <a:endParaRPr lang="en-US" sz="1438" kern="0" dirty="0">
              <a:solidFill>
                <a:prstClr val="black"/>
              </a:solidFill>
              <a:latin typeface="Arial"/>
              <a:cs typeface="Arial"/>
            </a:endParaRPr>
          </a:p>
        </p:txBody>
      </p:sp>
      <p:sp>
        <p:nvSpPr>
          <p:cNvPr id="3" name="Title 2">
            <a:extLst>
              <a:ext uri="{FF2B5EF4-FFF2-40B4-BE49-F238E27FC236}">
                <a16:creationId xmlns:a16="http://schemas.microsoft.com/office/drawing/2014/main" id="{FB438B66-8D45-40CD-85DC-042A30D91993}"/>
              </a:ext>
            </a:extLst>
          </p:cNvPr>
          <p:cNvSpPr>
            <a:spLocks noGrp="1"/>
          </p:cNvSpPr>
          <p:nvPr>
            <p:ph type="title"/>
          </p:nvPr>
        </p:nvSpPr>
        <p:spPr/>
        <p:txBody>
          <a:bodyPr/>
          <a:lstStyle/>
          <a:p>
            <a:r>
              <a:rPr lang="en-US" dirty="0"/>
              <a:t>Cloud Volumes ONTAP HA Architecture for Single AZ</a:t>
            </a:r>
            <a:endParaRPr lang="en-US" dirty="0">
              <a:solidFill>
                <a:srgbClr val="0067C5"/>
              </a:solidFill>
              <a:latin typeface="Arial" panose="020B0604020202020204" pitchFamily="34" charset="0"/>
            </a:endParaRPr>
          </a:p>
        </p:txBody>
      </p:sp>
      <p:sp>
        <p:nvSpPr>
          <p:cNvPr id="4" name="Text Placeholder 3">
            <a:extLst>
              <a:ext uri="{FF2B5EF4-FFF2-40B4-BE49-F238E27FC236}">
                <a16:creationId xmlns:a16="http://schemas.microsoft.com/office/drawing/2014/main" id="{EB7895EC-C84A-4AF0-8088-7699DB329981}"/>
              </a:ext>
            </a:extLst>
          </p:cNvPr>
          <p:cNvSpPr>
            <a:spLocks noGrp="1"/>
          </p:cNvSpPr>
          <p:nvPr>
            <p:ph type="body" idx="10"/>
          </p:nvPr>
        </p:nvSpPr>
        <p:spPr/>
        <p:txBody>
          <a:bodyPr/>
          <a:lstStyle/>
          <a:p>
            <a:r>
              <a:rPr lang="en-US" dirty="0"/>
              <a:t>Single availability Zone</a:t>
            </a:r>
          </a:p>
        </p:txBody>
      </p:sp>
      <p:sp>
        <p:nvSpPr>
          <p:cNvPr id="8" name="Slide Number Placeholder 7">
            <a:extLst>
              <a:ext uri="{FF2B5EF4-FFF2-40B4-BE49-F238E27FC236}">
                <a16:creationId xmlns:a16="http://schemas.microsoft.com/office/drawing/2014/main" id="{73010DE5-9868-3A40-B937-7648763E76A3}"/>
              </a:ext>
            </a:extLst>
          </p:cNvPr>
          <p:cNvSpPr>
            <a:spLocks noGrp="1"/>
          </p:cNvSpPr>
          <p:nvPr>
            <p:ph type="sldNum" sz="quarter" idx="4"/>
          </p:nvPr>
        </p:nvSpPr>
        <p:spPr>
          <a:xfrm>
            <a:off x="8889543" y="5218128"/>
            <a:ext cx="671050" cy="171015"/>
          </a:xfrm>
        </p:spPr>
        <p:txBody>
          <a:bodyPr/>
          <a:lstStyle/>
          <a:p>
            <a:fld id="{92978B7E-5EBE-134C-B481-E4E8CA36F800}" type="slidenum">
              <a:rPr lang="en-US" smtClean="0"/>
              <a:pPr/>
              <a:t>5</a:t>
            </a:fld>
            <a:endParaRPr lang="en-US" dirty="0"/>
          </a:p>
        </p:txBody>
      </p:sp>
      <p:sp>
        <p:nvSpPr>
          <p:cNvPr id="12" name="Text Placeholder 11">
            <a:extLst>
              <a:ext uri="{FF2B5EF4-FFF2-40B4-BE49-F238E27FC236}">
                <a16:creationId xmlns:a16="http://schemas.microsoft.com/office/drawing/2014/main" id="{CE2B1269-D5A5-7B4C-B59B-9B7233AE9BB7}"/>
              </a:ext>
            </a:extLst>
          </p:cNvPr>
          <p:cNvSpPr>
            <a:spLocks noGrp="1"/>
          </p:cNvSpPr>
          <p:nvPr>
            <p:ph type="body" sz="quarter" idx="16"/>
          </p:nvPr>
        </p:nvSpPr>
        <p:spPr>
          <a:xfrm>
            <a:off x="3244518" y="5118660"/>
            <a:ext cx="5507507" cy="171015"/>
          </a:xfrm>
        </p:spPr>
        <p:txBody>
          <a:bodyPr/>
          <a:lstStyle/>
          <a:p>
            <a:pPr algn="r"/>
            <a:r>
              <a:rPr lang="en-US" dirty="0"/>
              <a:t>VPC: Virtual Private Cloud</a:t>
            </a:r>
          </a:p>
        </p:txBody>
      </p:sp>
      <p:sp>
        <p:nvSpPr>
          <p:cNvPr id="6" name="Footer Placeholder 5">
            <a:extLst>
              <a:ext uri="{FF2B5EF4-FFF2-40B4-BE49-F238E27FC236}">
                <a16:creationId xmlns:a16="http://schemas.microsoft.com/office/drawing/2014/main" id="{D217C711-8C12-5741-97E6-37E0411FD335}"/>
              </a:ext>
            </a:extLst>
          </p:cNvPr>
          <p:cNvSpPr>
            <a:spLocks noGrp="1"/>
          </p:cNvSpPr>
          <p:nvPr>
            <p:ph type="ftr" sz="quarter" idx="3"/>
          </p:nvPr>
        </p:nvSpPr>
        <p:spPr/>
        <p:txBody>
          <a:bodyPr/>
          <a:lstStyle/>
          <a:p>
            <a:pPr>
              <a:defRPr/>
            </a:pPr>
            <a:r>
              <a:rPr lang="en-US"/>
              <a:t>© 2019 NetApp, Inc. All rights reserved. </a:t>
            </a:r>
            <a:endParaRPr lang="en-US" dirty="0"/>
          </a:p>
        </p:txBody>
      </p:sp>
      <p:cxnSp>
        <p:nvCxnSpPr>
          <p:cNvPr id="13" name="Straight Connector 12">
            <a:extLst>
              <a:ext uri="{FF2B5EF4-FFF2-40B4-BE49-F238E27FC236}">
                <a16:creationId xmlns:a16="http://schemas.microsoft.com/office/drawing/2014/main" id="{7A8A529C-B5D4-4810-B92C-00332A231673}"/>
              </a:ext>
            </a:extLst>
          </p:cNvPr>
          <p:cNvCxnSpPr>
            <a:cxnSpLocks/>
            <a:stCxn id="89" idx="2"/>
            <a:endCxn id="37" idx="0"/>
          </p:cNvCxnSpPr>
          <p:nvPr/>
        </p:nvCxnSpPr>
        <p:spPr>
          <a:xfrm>
            <a:off x="6105895" y="3168096"/>
            <a:ext cx="8790" cy="144831"/>
          </a:xfrm>
          <a:prstGeom prst="line">
            <a:avLst/>
          </a:prstGeom>
          <a:ln>
            <a:solidFill>
              <a:schemeClr val="tx1"/>
            </a:solidFill>
          </a:ln>
        </p:spPr>
        <p:style>
          <a:lnRef idx="2">
            <a:schemeClr val="accent4"/>
          </a:lnRef>
          <a:fillRef idx="0">
            <a:schemeClr val="accent4"/>
          </a:fillRef>
          <a:effectRef idx="1">
            <a:schemeClr val="accent4"/>
          </a:effectRef>
          <a:fontRef idx="minor">
            <a:schemeClr val="tx1"/>
          </a:fontRef>
        </p:style>
      </p:cxnSp>
      <p:cxnSp>
        <p:nvCxnSpPr>
          <p:cNvPr id="17" name="Straight Connector 16">
            <a:extLst>
              <a:ext uri="{FF2B5EF4-FFF2-40B4-BE49-F238E27FC236}">
                <a16:creationId xmlns:a16="http://schemas.microsoft.com/office/drawing/2014/main" id="{5E115FAF-6902-445F-9274-2221A0E94EC6}"/>
              </a:ext>
            </a:extLst>
          </p:cNvPr>
          <p:cNvCxnSpPr>
            <a:cxnSpLocks/>
            <a:stCxn id="91" idx="2"/>
          </p:cNvCxnSpPr>
          <p:nvPr/>
        </p:nvCxnSpPr>
        <p:spPr>
          <a:xfrm>
            <a:off x="2459815" y="3189174"/>
            <a:ext cx="0" cy="177531"/>
          </a:xfrm>
          <a:prstGeom prst="line">
            <a:avLst/>
          </a:prstGeom>
          <a:ln>
            <a:solidFill>
              <a:schemeClr val="tx1"/>
            </a:solidFill>
          </a:ln>
        </p:spPr>
        <p:style>
          <a:lnRef idx="2">
            <a:schemeClr val="accent4"/>
          </a:lnRef>
          <a:fillRef idx="0">
            <a:schemeClr val="accent4"/>
          </a:fillRef>
          <a:effectRef idx="1">
            <a:schemeClr val="accent4"/>
          </a:effectRef>
          <a:fontRef idx="minor">
            <a:schemeClr val="tx1"/>
          </a:fontRef>
        </p:style>
      </p:cxnSp>
      <p:grpSp>
        <p:nvGrpSpPr>
          <p:cNvPr id="20" name="Group 19">
            <a:extLst>
              <a:ext uri="{FF2B5EF4-FFF2-40B4-BE49-F238E27FC236}">
                <a16:creationId xmlns:a16="http://schemas.microsoft.com/office/drawing/2014/main" id="{CA0BF702-465F-457F-80B9-1196A2DF3470}"/>
              </a:ext>
            </a:extLst>
          </p:cNvPr>
          <p:cNvGrpSpPr/>
          <p:nvPr/>
        </p:nvGrpSpPr>
        <p:grpSpPr>
          <a:xfrm>
            <a:off x="2091394" y="2545827"/>
            <a:ext cx="736839" cy="643347"/>
            <a:chOff x="1230626" y="2953287"/>
            <a:chExt cx="921050" cy="804184"/>
          </a:xfrm>
        </p:grpSpPr>
        <p:sp>
          <p:nvSpPr>
            <p:cNvPr id="90" name="TextBox 89">
              <a:extLst>
                <a:ext uri="{FF2B5EF4-FFF2-40B4-BE49-F238E27FC236}">
                  <a16:creationId xmlns:a16="http://schemas.microsoft.com/office/drawing/2014/main" id="{B68FBBD8-9883-4C33-A2B2-8173A8B322C3}"/>
                </a:ext>
              </a:extLst>
            </p:cNvPr>
            <p:cNvSpPr txBox="1"/>
            <p:nvPr/>
          </p:nvSpPr>
          <p:spPr>
            <a:xfrm>
              <a:off x="1230626" y="2953287"/>
              <a:ext cx="921050" cy="129263"/>
            </a:xfrm>
            <a:prstGeom prst="rect">
              <a:avLst/>
            </a:prstGeom>
            <a:ln>
              <a:noFill/>
            </a:ln>
          </p:spPr>
          <p:txBody>
            <a:bodyPr vert="horz" wrap="square" lIns="73114" tIns="36557" rIns="73114" bIns="36557" rtlCol="0" anchor="ctr">
              <a:noAutofit/>
            </a:bodyPr>
            <a:lstStyle/>
            <a:p>
              <a:pPr algn="ctr" defTabSz="731082">
                <a:lnSpc>
                  <a:spcPct val="95000"/>
                </a:lnSpc>
                <a:spcBef>
                  <a:spcPts val="320"/>
                </a:spcBef>
                <a:spcAft>
                  <a:spcPts val="160"/>
                </a:spcAft>
                <a:defRPr/>
              </a:pPr>
              <a:r>
                <a:rPr lang="en-US" sz="1000" b="1" dirty="0">
                  <a:latin typeface="Arial"/>
                </a:rPr>
                <a:t>NODE-A</a:t>
              </a:r>
            </a:p>
          </p:txBody>
        </p:sp>
        <p:pic>
          <p:nvPicPr>
            <p:cNvPr id="91" name="Picture 90">
              <a:extLst>
                <a:ext uri="{FF2B5EF4-FFF2-40B4-BE49-F238E27FC236}">
                  <a16:creationId xmlns:a16="http://schemas.microsoft.com/office/drawing/2014/main" id="{974CE6F5-2414-44DB-8A78-D13F999ECE3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59987" y="3095141"/>
              <a:ext cx="662330" cy="662330"/>
            </a:xfrm>
            <a:prstGeom prst="rect">
              <a:avLst/>
            </a:prstGeom>
          </p:spPr>
        </p:pic>
      </p:grpSp>
      <p:grpSp>
        <p:nvGrpSpPr>
          <p:cNvPr id="21" name="Group 20">
            <a:extLst>
              <a:ext uri="{FF2B5EF4-FFF2-40B4-BE49-F238E27FC236}">
                <a16:creationId xmlns:a16="http://schemas.microsoft.com/office/drawing/2014/main" id="{DB424B83-ED24-4821-9431-3ADDDD69C154}"/>
              </a:ext>
            </a:extLst>
          </p:cNvPr>
          <p:cNvGrpSpPr/>
          <p:nvPr/>
        </p:nvGrpSpPr>
        <p:grpSpPr>
          <a:xfrm>
            <a:off x="5703501" y="2523768"/>
            <a:ext cx="795502" cy="644328"/>
            <a:chOff x="5250189" y="2950079"/>
            <a:chExt cx="994378" cy="805411"/>
          </a:xfrm>
        </p:grpSpPr>
        <p:sp>
          <p:nvSpPr>
            <p:cNvPr id="88" name="TextBox 87">
              <a:extLst>
                <a:ext uri="{FF2B5EF4-FFF2-40B4-BE49-F238E27FC236}">
                  <a16:creationId xmlns:a16="http://schemas.microsoft.com/office/drawing/2014/main" id="{FEEC34DA-D366-4C92-97EB-173C5B621348}"/>
                </a:ext>
              </a:extLst>
            </p:cNvPr>
            <p:cNvSpPr txBox="1"/>
            <p:nvPr/>
          </p:nvSpPr>
          <p:spPr>
            <a:xfrm>
              <a:off x="5250189" y="2950079"/>
              <a:ext cx="994378" cy="142590"/>
            </a:xfrm>
            <a:prstGeom prst="rect">
              <a:avLst/>
            </a:prstGeom>
            <a:ln>
              <a:noFill/>
            </a:ln>
          </p:spPr>
          <p:txBody>
            <a:bodyPr vert="horz" wrap="square" lIns="73114" tIns="36557" rIns="73114" bIns="36557" rtlCol="0" anchor="ctr">
              <a:noAutofit/>
            </a:bodyPr>
            <a:lstStyle/>
            <a:p>
              <a:pPr algn="ctr" defTabSz="731082">
                <a:lnSpc>
                  <a:spcPct val="95000"/>
                </a:lnSpc>
                <a:spcBef>
                  <a:spcPts val="320"/>
                </a:spcBef>
                <a:spcAft>
                  <a:spcPts val="160"/>
                </a:spcAft>
                <a:defRPr/>
              </a:pPr>
              <a:r>
                <a:rPr lang="en-US" sz="1000" b="1" dirty="0">
                  <a:latin typeface="Arial"/>
                </a:rPr>
                <a:t>NODE-B</a:t>
              </a:r>
            </a:p>
          </p:txBody>
        </p:sp>
        <p:pic>
          <p:nvPicPr>
            <p:cNvPr id="89" name="Picture 88">
              <a:extLst>
                <a:ext uri="{FF2B5EF4-FFF2-40B4-BE49-F238E27FC236}">
                  <a16:creationId xmlns:a16="http://schemas.microsoft.com/office/drawing/2014/main" id="{A8340BA4-F298-4C65-9657-41DBB2DD71A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416216" y="3097122"/>
              <a:ext cx="673930" cy="658368"/>
            </a:xfrm>
            <a:prstGeom prst="rect">
              <a:avLst/>
            </a:prstGeom>
          </p:spPr>
        </p:pic>
      </p:grpSp>
      <p:sp>
        <p:nvSpPr>
          <p:cNvPr id="36" name="TextBox 103">
            <a:extLst>
              <a:ext uri="{FF2B5EF4-FFF2-40B4-BE49-F238E27FC236}">
                <a16:creationId xmlns:a16="http://schemas.microsoft.com/office/drawing/2014/main" id="{505DA073-D123-4AAA-8DD1-9BFE3ED456D7}"/>
              </a:ext>
            </a:extLst>
          </p:cNvPr>
          <p:cNvSpPr txBox="1">
            <a:spLocks noChangeArrowheads="1"/>
          </p:cNvSpPr>
          <p:nvPr/>
        </p:nvSpPr>
        <p:spPr bwMode="auto">
          <a:xfrm>
            <a:off x="1924780" y="3312927"/>
            <a:ext cx="1171996" cy="184666"/>
          </a:xfrm>
          <a:prstGeom prst="rect">
            <a:avLst/>
          </a:prstGeom>
          <a:solidFill>
            <a:schemeClr val="bg1"/>
          </a:solidFill>
          <a:ln w="9525">
            <a:noFill/>
            <a:miter lim="800000"/>
            <a:headEnd/>
            <a:tailEnd/>
          </a:ln>
        </p:spPr>
        <p:txBody>
          <a:bodyPr wrap="square" lIns="0" tIns="0" rIns="0" bIns="0">
            <a:spAutoFit/>
          </a:bodyPr>
          <a:lstStyle/>
          <a:p>
            <a:pPr algn="ctr" defTabSz="731301">
              <a:defRPr/>
            </a:pPr>
            <a:r>
              <a:rPr lang="en-US" sz="1200" kern="0" dirty="0">
                <a:solidFill>
                  <a:sysClr val="windowText" lastClr="000000"/>
                </a:solidFill>
                <a:latin typeface="Arial"/>
                <a:ea typeface="Verdana" pitchFamily="34" charset="0"/>
                <a:cs typeface="Helvetica Neue"/>
              </a:rPr>
              <a:t>Data Aggregates</a:t>
            </a:r>
          </a:p>
        </p:txBody>
      </p:sp>
      <p:sp>
        <p:nvSpPr>
          <p:cNvPr id="37" name="TextBox 103">
            <a:extLst>
              <a:ext uri="{FF2B5EF4-FFF2-40B4-BE49-F238E27FC236}">
                <a16:creationId xmlns:a16="http://schemas.microsoft.com/office/drawing/2014/main" id="{56B0073E-D96C-421B-AF32-8DEAF78FB6AD}"/>
              </a:ext>
            </a:extLst>
          </p:cNvPr>
          <p:cNvSpPr txBox="1">
            <a:spLocks noChangeArrowheads="1"/>
          </p:cNvSpPr>
          <p:nvPr/>
        </p:nvSpPr>
        <p:spPr bwMode="auto">
          <a:xfrm>
            <a:off x="5504095" y="3312927"/>
            <a:ext cx="1221179" cy="184666"/>
          </a:xfrm>
          <a:prstGeom prst="rect">
            <a:avLst/>
          </a:prstGeom>
          <a:solidFill>
            <a:schemeClr val="bg1"/>
          </a:solidFill>
          <a:ln w="9525">
            <a:noFill/>
            <a:miter lim="800000"/>
            <a:headEnd/>
            <a:tailEnd/>
          </a:ln>
        </p:spPr>
        <p:txBody>
          <a:bodyPr wrap="square" lIns="0" tIns="0" rIns="0" bIns="0">
            <a:spAutoFit/>
          </a:bodyPr>
          <a:lstStyle/>
          <a:p>
            <a:pPr algn="ctr" defTabSz="731301">
              <a:defRPr/>
            </a:pPr>
            <a:r>
              <a:rPr lang="en-US" sz="1200" kern="0" dirty="0">
                <a:solidFill>
                  <a:sysClr val="windowText" lastClr="000000"/>
                </a:solidFill>
                <a:latin typeface="Arial"/>
                <a:ea typeface="Verdana" pitchFamily="34" charset="0"/>
                <a:cs typeface="Helvetica Neue"/>
              </a:rPr>
              <a:t>Data Aggregates</a:t>
            </a:r>
          </a:p>
        </p:txBody>
      </p:sp>
      <p:sp>
        <p:nvSpPr>
          <p:cNvPr id="43" name="TextBox 103">
            <a:extLst>
              <a:ext uri="{FF2B5EF4-FFF2-40B4-BE49-F238E27FC236}">
                <a16:creationId xmlns:a16="http://schemas.microsoft.com/office/drawing/2014/main" id="{EACD86EB-6F60-4E22-9A80-C4740E9E2E4D}"/>
              </a:ext>
            </a:extLst>
          </p:cNvPr>
          <p:cNvSpPr txBox="1">
            <a:spLocks noChangeArrowheads="1"/>
          </p:cNvSpPr>
          <p:nvPr/>
        </p:nvSpPr>
        <p:spPr bwMode="auto">
          <a:xfrm>
            <a:off x="3414533" y="3745028"/>
            <a:ext cx="1760598" cy="519822"/>
          </a:xfrm>
          <a:prstGeom prst="rect">
            <a:avLst/>
          </a:prstGeom>
          <a:noFill/>
          <a:ln w="9525">
            <a:noFill/>
            <a:miter lim="800000"/>
            <a:headEnd/>
            <a:tailEnd/>
          </a:ln>
        </p:spPr>
        <p:txBody>
          <a:bodyPr wrap="square" lIns="0" tIns="0" rIns="0" bIns="0">
            <a:spAutoFit/>
          </a:bodyPr>
          <a:lstStyle/>
          <a:p>
            <a:pPr algn="ctr" defTabSz="731082">
              <a:lnSpc>
                <a:spcPct val="150000"/>
              </a:lnSpc>
              <a:defRPr/>
            </a:pPr>
            <a:r>
              <a:rPr lang="en-US" sz="1200" kern="0" dirty="0">
                <a:solidFill>
                  <a:sysClr val="windowText" lastClr="000000"/>
                </a:solidFill>
                <a:latin typeface="Arial"/>
                <a:ea typeface="Verdana" pitchFamily="34" charset="0"/>
                <a:cs typeface="Helvetica Neue"/>
              </a:rPr>
              <a:t>Synchronous</a:t>
            </a:r>
          </a:p>
          <a:p>
            <a:pPr algn="ctr" defTabSz="731082">
              <a:lnSpc>
                <a:spcPct val="150000"/>
              </a:lnSpc>
              <a:defRPr/>
            </a:pPr>
            <a:r>
              <a:rPr lang="en-US" sz="1200" kern="0" dirty="0">
                <a:solidFill>
                  <a:sysClr val="windowText" lastClr="000000"/>
                </a:solidFill>
                <a:latin typeface="Arial"/>
                <a:ea typeface="Verdana" pitchFamily="34" charset="0"/>
                <a:cs typeface="Helvetica Neue"/>
              </a:rPr>
              <a:t>Replication</a:t>
            </a:r>
          </a:p>
        </p:txBody>
      </p:sp>
      <p:cxnSp>
        <p:nvCxnSpPr>
          <p:cNvPr id="42" name="Straight Arrow Connector 41">
            <a:extLst>
              <a:ext uri="{FF2B5EF4-FFF2-40B4-BE49-F238E27FC236}">
                <a16:creationId xmlns:a16="http://schemas.microsoft.com/office/drawing/2014/main" id="{8E26CA55-5125-4D73-964B-304DC808D1E3}"/>
              </a:ext>
            </a:extLst>
          </p:cNvPr>
          <p:cNvCxnSpPr>
            <a:cxnSpLocks/>
          </p:cNvCxnSpPr>
          <p:nvPr/>
        </p:nvCxnSpPr>
        <p:spPr>
          <a:xfrm>
            <a:off x="3716264" y="4031632"/>
            <a:ext cx="1194008" cy="452"/>
          </a:xfrm>
          <a:prstGeom prst="straightConnector1">
            <a:avLst/>
          </a:prstGeom>
          <a:ln w="25400">
            <a:solidFill>
              <a:schemeClr val="tx2"/>
            </a:solidFill>
            <a:headEnd type="triangle" w="med" len="med"/>
            <a:tailEnd type="triangle" w="med" len="med"/>
          </a:ln>
          <a:effectLst/>
        </p:spPr>
        <p:style>
          <a:lnRef idx="3">
            <a:schemeClr val="accent1"/>
          </a:lnRef>
          <a:fillRef idx="0">
            <a:schemeClr val="accent1"/>
          </a:fillRef>
          <a:effectRef idx="2">
            <a:schemeClr val="accent1"/>
          </a:effectRef>
          <a:fontRef idx="minor">
            <a:schemeClr val="tx1"/>
          </a:fontRef>
        </p:style>
      </p:cxnSp>
      <p:sp>
        <p:nvSpPr>
          <p:cNvPr id="112" name="Rounded Rectangle 266">
            <a:extLst>
              <a:ext uri="{FF2B5EF4-FFF2-40B4-BE49-F238E27FC236}">
                <a16:creationId xmlns:a16="http://schemas.microsoft.com/office/drawing/2014/main" id="{BC3A064A-3F29-42FA-AA5D-6CABDD065799}"/>
              </a:ext>
            </a:extLst>
          </p:cNvPr>
          <p:cNvSpPr/>
          <p:nvPr/>
        </p:nvSpPr>
        <p:spPr>
          <a:xfrm>
            <a:off x="3837368" y="2243563"/>
            <a:ext cx="890151" cy="501831"/>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732173"/>
            <a:r>
              <a:rPr lang="en-US" sz="1200" dirty="0">
                <a:solidFill>
                  <a:prstClr val="white"/>
                </a:solidFill>
                <a:latin typeface="Arial"/>
              </a:rPr>
              <a:t>Mediator</a:t>
            </a:r>
          </a:p>
        </p:txBody>
      </p:sp>
      <p:cxnSp>
        <p:nvCxnSpPr>
          <p:cNvPr id="35" name="Connector: Elbow 34">
            <a:extLst>
              <a:ext uri="{FF2B5EF4-FFF2-40B4-BE49-F238E27FC236}">
                <a16:creationId xmlns:a16="http://schemas.microsoft.com/office/drawing/2014/main" id="{851F30CE-F3B0-4548-BA56-46B391D39FE4}"/>
              </a:ext>
            </a:extLst>
          </p:cNvPr>
          <p:cNvCxnSpPr>
            <a:cxnSpLocks/>
            <a:endCxn id="112" idx="1"/>
          </p:cNvCxnSpPr>
          <p:nvPr/>
        </p:nvCxnSpPr>
        <p:spPr>
          <a:xfrm rot="10800000" flipH="1">
            <a:off x="2194884" y="2494479"/>
            <a:ext cx="1642484" cy="762334"/>
          </a:xfrm>
          <a:prstGeom prst="bentConnector3">
            <a:avLst>
              <a:gd name="adj1" fmla="val -13918"/>
            </a:avLst>
          </a:prstGeom>
          <a:ln w="254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4" name="Connector: Elbow 113">
            <a:extLst>
              <a:ext uri="{FF2B5EF4-FFF2-40B4-BE49-F238E27FC236}">
                <a16:creationId xmlns:a16="http://schemas.microsoft.com/office/drawing/2014/main" id="{7187DC75-90DA-4250-9521-C08D35AC6CAE}"/>
              </a:ext>
            </a:extLst>
          </p:cNvPr>
          <p:cNvCxnSpPr>
            <a:cxnSpLocks/>
            <a:endCxn id="112" idx="3"/>
          </p:cNvCxnSpPr>
          <p:nvPr/>
        </p:nvCxnSpPr>
        <p:spPr>
          <a:xfrm flipH="1" flipV="1">
            <a:off x="4727519" y="2494479"/>
            <a:ext cx="1656995" cy="762331"/>
          </a:xfrm>
          <a:prstGeom prst="bentConnector3">
            <a:avLst>
              <a:gd name="adj1" fmla="val -13796"/>
            </a:avLst>
          </a:prstGeom>
          <a:ln w="25400">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134" name="Group 133">
            <a:extLst>
              <a:ext uri="{FF2B5EF4-FFF2-40B4-BE49-F238E27FC236}">
                <a16:creationId xmlns:a16="http://schemas.microsoft.com/office/drawing/2014/main" id="{2A5B8786-1A9B-41EB-9765-38B8DD67C6B0}"/>
              </a:ext>
            </a:extLst>
          </p:cNvPr>
          <p:cNvGrpSpPr/>
          <p:nvPr/>
        </p:nvGrpSpPr>
        <p:grpSpPr>
          <a:xfrm>
            <a:off x="1901264" y="3507621"/>
            <a:ext cx="1815001" cy="518833"/>
            <a:chOff x="2737821" y="3908453"/>
            <a:chExt cx="1815001" cy="518833"/>
          </a:xfrm>
          <a:solidFill>
            <a:schemeClr val="tx2"/>
          </a:solidFill>
        </p:grpSpPr>
        <p:sp>
          <p:nvSpPr>
            <p:cNvPr id="133" name="Rectangle 132">
              <a:extLst>
                <a:ext uri="{FF2B5EF4-FFF2-40B4-BE49-F238E27FC236}">
                  <a16:creationId xmlns:a16="http://schemas.microsoft.com/office/drawing/2014/main" id="{62FD6C04-0707-4A7F-A010-837D46A372FB}"/>
                </a:ext>
              </a:extLst>
            </p:cNvPr>
            <p:cNvSpPr/>
            <p:nvPr/>
          </p:nvSpPr>
          <p:spPr>
            <a:xfrm>
              <a:off x="2737821" y="3908453"/>
              <a:ext cx="1815001" cy="518833"/>
            </a:xfrm>
            <a:prstGeom prst="rect">
              <a:avLst/>
            </a:prstGeom>
            <a:grp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a:p>
          </p:txBody>
        </p:sp>
        <p:sp>
          <p:nvSpPr>
            <p:cNvPr id="11" name="TextBox 103">
              <a:extLst>
                <a:ext uri="{FF2B5EF4-FFF2-40B4-BE49-F238E27FC236}">
                  <a16:creationId xmlns:a16="http://schemas.microsoft.com/office/drawing/2014/main" id="{E1EB67C6-F323-4BF8-BD7D-11FDB80CD052}"/>
                </a:ext>
              </a:extLst>
            </p:cNvPr>
            <p:cNvSpPr txBox="1">
              <a:spLocks noChangeArrowheads="1"/>
            </p:cNvSpPr>
            <p:nvPr/>
          </p:nvSpPr>
          <p:spPr bwMode="auto">
            <a:xfrm>
              <a:off x="3754063" y="4009048"/>
              <a:ext cx="749210" cy="369332"/>
            </a:xfrm>
            <a:prstGeom prst="rect">
              <a:avLst/>
            </a:prstGeom>
            <a:noFill/>
            <a:ln w="9525">
              <a:noFill/>
              <a:miter lim="800000"/>
              <a:headEnd/>
              <a:tailEnd/>
            </a:ln>
          </p:spPr>
          <p:txBody>
            <a:bodyPr wrap="square" lIns="0" tIns="0" rIns="0" bIns="0">
              <a:spAutoFit/>
            </a:bodyPr>
            <a:lstStyle/>
            <a:p>
              <a:pPr defTabSz="731082">
                <a:defRPr/>
              </a:pPr>
              <a:r>
                <a:rPr lang="en-US" sz="1200" kern="0" dirty="0">
                  <a:solidFill>
                    <a:schemeClr val="bg1"/>
                  </a:solidFill>
                  <a:latin typeface="Arial"/>
                  <a:ea typeface="Verdana" pitchFamily="34" charset="0"/>
                  <a:cs typeface="Helvetica Neue"/>
                </a:rPr>
                <a:t>Node A</a:t>
              </a:r>
            </a:p>
            <a:p>
              <a:pPr defTabSz="731082">
                <a:defRPr/>
              </a:pPr>
              <a:r>
                <a:rPr lang="en-US" sz="1200" kern="0" dirty="0">
                  <a:solidFill>
                    <a:schemeClr val="bg1"/>
                  </a:solidFill>
                  <a:latin typeface="Arial"/>
                  <a:ea typeface="Verdana" pitchFamily="34" charset="0"/>
                  <a:cs typeface="Helvetica Neue"/>
                </a:rPr>
                <a:t>Data </a:t>
              </a:r>
              <a:r>
                <a:rPr lang="en-US" sz="1200" kern="0" dirty="0">
                  <a:solidFill>
                    <a:srgbClr val="FFFFFF"/>
                  </a:solidFill>
                  <a:latin typeface="Arial"/>
                  <a:ea typeface="Verdana" pitchFamily="34" charset="0"/>
                  <a:cs typeface="Helvetica Neue"/>
                </a:rPr>
                <a:t>Disks</a:t>
              </a:r>
              <a:endParaRPr lang="en-US" sz="1200" kern="0" dirty="0">
                <a:solidFill>
                  <a:srgbClr val="FFFFFF"/>
                </a:solidFill>
                <a:latin typeface="Arial" panose="020B0604020202020204" pitchFamily="34" charset="0"/>
                <a:ea typeface="Verdana" pitchFamily="34" charset="0"/>
                <a:cs typeface="Helvetica Neue"/>
              </a:endParaRPr>
            </a:p>
          </p:txBody>
        </p:sp>
        <p:pic>
          <p:nvPicPr>
            <p:cNvPr id="131" name="image139.png" descr="Volume.png">
              <a:extLst>
                <a:ext uri="{FF2B5EF4-FFF2-40B4-BE49-F238E27FC236}">
                  <a16:creationId xmlns:a16="http://schemas.microsoft.com/office/drawing/2014/main" id="{6DE152ED-A669-4745-9049-6A16EE432649}"/>
                </a:ext>
              </a:extLst>
            </p:cNvPr>
            <p:cNvPicPr/>
            <p:nvPr/>
          </p:nvPicPr>
          <p:blipFill>
            <a:blip r:embed="rId4">
              <a:extLst/>
            </a:blip>
            <a:stretch>
              <a:fillRect/>
            </a:stretch>
          </p:blipFill>
          <p:spPr>
            <a:xfrm>
              <a:off x="2858017" y="3998131"/>
              <a:ext cx="398129" cy="369333"/>
            </a:xfrm>
            <a:prstGeom prst="rect">
              <a:avLst/>
            </a:prstGeom>
            <a:grpFill/>
            <a:ln w="12700">
              <a:miter lim="400000"/>
            </a:ln>
          </p:spPr>
        </p:pic>
        <p:pic>
          <p:nvPicPr>
            <p:cNvPr id="132" name="image139.png" descr="Volume.png">
              <a:extLst>
                <a:ext uri="{FF2B5EF4-FFF2-40B4-BE49-F238E27FC236}">
                  <a16:creationId xmlns:a16="http://schemas.microsoft.com/office/drawing/2014/main" id="{524D93A1-B49B-439F-8CAC-D6C3D0604866}"/>
                </a:ext>
              </a:extLst>
            </p:cNvPr>
            <p:cNvPicPr/>
            <p:nvPr/>
          </p:nvPicPr>
          <p:blipFill>
            <a:blip r:embed="rId4">
              <a:extLst/>
            </a:blip>
            <a:stretch>
              <a:fillRect/>
            </a:stretch>
          </p:blipFill>
          <p:spPr>
            <a:xfrm>
              <a:off x="3288279" y="3994749"/>
              <a:ext cx="398129" cy="369333"/>
            </a:xfrm>
            <a:prstGeom prst="rect">
              <a:avLst/>
            </a:prstGeom>
            <a:grpFill/>
            <a:ln w="12700">
              <a:miter lim="400000"/>
            </a:ln>
          </p:spPr>
        </p:pic>
      </p:grpSp>
      <p:grpSp>
        <p:nvGrpSpPr>
          <p:cNvPr id="135" name="Group 134">
            <a:extLst>
              <a:ext uri="{FF2B5EF4-FFF2-40B4-BE49-F238E27FC236}">
                <a16:creationId xmlns:a16="http://schemas.microsoft.com/office/drawing/2014/main" id="{6D0E2352-4B84-4DEB-98E2-0F86681AB993}"/>
              </a:ext>
            </a:extLst>
          </p:cNvPr>
          <p:cNvGrpSpPr/>
          <p:nvPr/>
        </p:nvGrpSpPr>
        <p:grpSpPr>
          <a:xfrm>
            <a:off x="1901263" y="4033136"/>
            <a:ext cx="1815001" cy="518833"/>
            <a:chOff x="2737821" y="3908453"/>
            <a:chExt cx="1815001" cy="518833"/>
          </a:xfrm>
          <a:solidFill>
            <a:schemeClr val="accent2"/>
          </a:solidFill>
        </p:grpSpPr>
        <p:sp>
          <p:nvSpPr>
            <p:cNvPr id="136" name="Rectangle 135">
              <a:extLst>
                <a:ext uri="{FF2B5EF4-FFF2-40B4-BE49-F238E27FC236}">
                  <a16:creationId xmlns:a16="http://schemas.microsoft.com/office/drawing/2014/main" id="{EC0D2812-E05C-46C8-BD1B-959D285905BF}"/>
                </a:ext>
              </a:extLst>
            </p:cNvPr>
            <p:cNvSpPr/>
            <p:nvPr/>
          </p:nvSpPr>
          <p:spPr>
            <a:xfrm>
              <a:off x="2737821" y="3908453"/>
              <a:ext cx="1815001" cy="518833"/>
            </a:xfrm>
            <a:prstGeom prst="rect">
              <a:avLst/>
            </a:prstGeom>
            <a:grp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a:p>
          </p:txBody>
        </p:sp>
        <p:sp>
          <p:nvSpPr>
            <p:cNvPr id="137" name="TextBox 103">
              <a:extLst>
                <a:ext uri="{FF2B5EF4-FFF2-40B4-BE49-F238E27FC236}">
                  <a16:creationId xmlns:a16="http://schemas.microsoft.com/office/drawing/2014/main" id="{1129D46E-22F9-4CCF-9A06-47B2B84D469D}"/>
                </a:ext>
              </a:extLst>
            </p:cNvPr>
            <p:cNvSpPr txBox="1">
              <a:spLocks noChangeArrowheads="1"/>
            </p:cNvSpPr>
            <p:nvPr/>
          </p:nvSpPr>
          <p:spPr bwMode="auto">
            <a:xfrm>
              <a:off x="3754063" y="4009048"/>
              <a:ext cx="749210" cy="369332"/>
            </a:xfrm>
            <a:prstGeom prst="rect">
              <a:avLst/>
            </a:prstGeom>
            <a:noFill/>
            <a:ln w="9525">
              <a:noFill/>
              <a:miter lim="800000"/>
              <a:headEnd/>
              <a:tailEnd/>
            </a:ln>
          </p:spPr>
          <p:txBody>
            <a:bodyPr wrap="square" lIns="0" tIns="0" rIns="0" bIns="0">
              <a:spAutoFit/>
            </a:bodyPr>
            <a:lstStyle/>
            <a:p>
              <a:pPr defTabSz="731082">
                <a:defRPr/>
              </a:pPr>
              <a:r>
                <a:rPr lang="en-US" sz="1200" kern="0" dirty="0">
                  <a:solidFill>
                    <a:schemeClr val="bg1"/>
                  </a:solidFill>
                  <a:latin typeface="Arial"/>
                  <a:ea typeface="Verdana" pitchFamily="34" charset="0"/>
                  <a:cs typeface="Helvetica Neue"/>
                </a:rPr>
                <a:t>Node B</a:t>
              </a:r>
            </a:p>
            <a:p>
              <a:pPr defTabSz="731082">
                <a:defRPr/>
              </a:pPr>
              <a:r>
                <a:rPr lang="en-US" sz="1200" kern="0" dirty="0">
                  <a:solidFill>
                    <a:schemeClr val="bg1"/>
                  </a:solidFill>
                  <a:latin typeface="Arial"/>
                  <a:ea typeface="Verdana" pitchFamily="34" charset="0"/>
                  <a:cs typeface="Helvetica Neue"/>
                </a:rPr>
                <a:t>Data </a:t>
              </a:r>
              <a:r>
                <a:rPr lang="en-US" sz="1200" kern="0" dirty="0">
                  <a:solidFill>
                    <a:srgbClr val="FFFFFF"/>
                  </a:solidFill>
                  <a:latin typeface="Arial"/>
                  <a:ea typeface="Verdana" pitchFamily="34" charset="0"/>
                  <a:cs typeface="Helvetica Neue"/>
                </a:rPr>
                <a:t>Disks</a:t>
              </a:r>
              <a:endParaRPr lang="en-US" sz="1200" kern="0" dirty="0">
                <a:solidFill>
                  <a:srgbClr val="FFFFFF"/>
                </a:solidFill>
                <a:latin typeface="Arial" panose="020B0604020202020204" pitchFamily="34" charset="0"/>
                <a:ea typeface="Verdana" pitchFamily="34" charset="0"/>
                <a:cs typeface="Helvetica Neue"/>
              </a:endParaRPr>
            </a:p>
          </p:txBody>
        </p:sp>
        <p:pic>
          <p:nvPicPr>
            <p:cNvPr id="138" name="image139.png" descr="Volume.png">
              <a:extLst>
                <a:ext uri="{FF2B5EF4-FFF2-40B4-BE49-F238E27FC236}">
                  <a16:creationId xmlns:a16="http://schemas.microsoft.com/office/drawing/2014/main" id="{CE7D70A4-3626-4A79-99B1-A7E83698C0B1}"/>
                </a:ext>
              </a:extLst>
            </p:cNvPr>
            <p:cNvPicPr/>
            <p:nvPr/>
          </p:nvPicPr>
          <p:blipFill>
            <a:blip r:embed="rId4">
              <a:extLst/>
            </a:blip>
            <a:stretch>
              <a:fillRect/>
            </a:stretch>
          </p:blipFill>
          <p:spPr>
            <a:xfrm>
              <a:off x="2858017" y="3998131"/>
              <a:ext cx="398129" cy="369333"/>
            </a:xfrm>
            <a:prstGeom prst="rect">
              <a:avLst/>
            </a:prstGeom>
            <a:grpFill/>
            <a:ln w="12700">
              <a:miter lim="400000"/>
            </a:ln>
          </p:spPr>
        </p:pic>
        <p:pic>
          <p:nvPicPr>
            <p:cNvPr id="139" name="image139.png" descr="Volume.png">
              <a:extLst>
                <a:ext uri="{FF2B5EF4-FFF2-40B4-BE49-F238E27FC236}">
                  <a16:creationId xmlns:a16="http://schemas.microsoft.com/office/drawing/2014/main" id="{99C1269E-185B-4EDF-906D-974B62B79D88}"/>
                </a:ext>
              </a:extLst>
            </p:cNvPr>
            <p:cNvPicPr/>
            <p:nvPr/>
          </p:nvPicPr>
          <p:blipFill>
            <a:blip r:embed="rId4">
              <a:extLst/>
            </a:blip>
            <a:stretch>
              <a:fillRect/>
            </a:stretch>
          </p:blipFill>
          <p:spPr>
            <a:xfrm>
              <a:off x="3288279" y="3994749"/>
              <a:ext cx="398129" cy="369333"/>
            </a:xfrm>
            <a:prstGeom prst="rect">
              <a:avLst/>
            </a:prstGeom>
            <a:grpFill/>
            <a:ln w="12700">
              <a:miter lim="400000"/>
            </a:ln>
          </p:spPr>
        </p:pic>
      </p:grpSp>
      <p:grpSp>
        <p:nvGrpSpPr>
          <p:cNvPr id="150" name="Group 149">
            <a:extLst>
              <a:ext uri="{FF2B5EF4-FFF2-40B4-BE49-F238E27FC236}">
                <a16:creationId xmlns:a16="http://schemas.microsoft.com/office/drawing/2014/main" id="{17E613D7-B9B6-4AA1-94D0-C2C3A12614D3}"/>
              </a:ext>
            </a:extLst>
          </p:cNvPr>
          <p:cNvGrpSpPr/>
          <p:nvPr/>
        </p:nvGrpSpPr>
        <p:grpSpPr>
          <a:xfrm>
            <a:off x="4910273" y="3507486"/>
            <a:ext cx="1815001" cy="518833"/>
            <a:chOff x="5333237" y="3859766"/>
            <a:chExt cx="1815001" cy="518833"/>
          </a:xfrm>
        </p:grpSpPr>
        <p:sp>
          <p:nvSpPr>
            <p:cNvPr id="141" name="Rectangle 140">
              <a:extLst>
                <a:ext uri="{FF2B5EF4-FFF2-40B4-BE49-F238E27FC236}">
                  <a16:creationId xmlns:a16="http://schemas.microsoft.com/office/drawing/2014/main" id="{16945D41-5EFD-41D3-9C7F-3ACE734BDADA}"/>
                </a:ext>
              </a:extLst>
            </p:cNvPr>
            <p:cNvSpPr/>
            <p:nvPr/>
          </p:nvSpPr>
          <p:spPr>
            <a:xfrm>
              <a:off x="5333237" y="3859766"/>
              <a:ext cx="1815001" cy="518833"/>
            </a:xfrm>
            <a:prstGeom prst="rect">
              <a:avLst/>
            </a:prstGeom>
            <a:solidFill>
              <a:schemeClr val="accent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a:p>
          </p:txBody>
        </p:sp>
        <p:sp>
          <p:nvSpPr>
            <p:cNvPr id="142" name="TextBox 103">
              <a:extLst>
                <a:ext uri="{FF2B5EF4-FFF2-40B4-BE49-F238E27FC236}">
                  <a16:creationId xmlns:a16="http://schemas.microsoft.com/office/drawing/2014/main" id="{A0A683DF-7B9F-45B9-A448-D153A65E794F}"/>
                </a:ext>
              </a:extLst>
            </p:cNvPr>
            <p:cNvSpPr txBox="1">
              <a:spLocks noChangeArrowheads="1"/>
            </p:cNvSpPr>
            <p:nvPr/>
          </p:nvSpPr>
          <p:spPr bwMode="auto">
            <a:xfrm>
              <a:off x="5426991" y="3960361"/>
              <a:ext cx="749210" cy="369332"/>
            </a:xfrm>
            <a:prstGeom prst="rect">
              <a:avLst/>
            </a:prstGeom>
            <a:noFill/>
            <a:ln w="9525">
              <a:noFill/>
              <a:miter lim="800000"/>
              <a:headEnd/>
              <a:tailEnd/>
            </a:ln>
          </p:spPr>
          <p:txBody>
            <a:bodyPr wrap="square" lIns="0" tIns="0" rIns="0" bIns="0">
              <a:spAutoFit/>
            </a:bodyPr>
            <a:lstStyle/>
            <a:p>
              <a:pPr algn="r" defTabSz="731082">
                <a:defRPr/>
              </a:pPr>
              <a:r>
                <a:rPr lang="en-US" sz="1200" kern="0" dirty="0">
                  <a:solidFill>
                    <a:schemeClr val="bg1"/>
                  </a:solidFill>
                  <a:latin typeface="Arial"/>
                  <a:ea typeface="Verdana" pitchFamily="34" charset="0"/>
                  <a:cs typeface="Helvetica Neue"/>
                </a:rPr>
                <a:t>Node B</a:t>
              </a:r>
            </a:p>
            <a:p>
              <a:pPr algn="r" defTabSz="731082">
                <a:defRPr/>
              </a:pPr>
              <a:r>
                <a:rPr lang="en-US" sz="1200" kern="0" dirty="0">
                  <a:solidFill>
                    <a:schemeClr val="bg1"/>
                  </a:solidFill>
                  <a:latin typeface="Arial"/>
                  <a:ea typeface="Verdana" pitchFamily="34" charset="0"/>
                  <a:cs typeface="Helvetica Neue"/>
                </a:rPr>
                <a:t>Data </a:t>
              </a:r>
              <a:r>
                <a:rPr lang="en-US" sz="1200" kern="0" dirty="0">
                  <a:solidFill>
                    <a:srgbClr val="FFFFFF"/>
                  </a:solidFill>
                  <a:latin typeface="Arial"/>
                  <a:ea typeface="Verdana" pitchFamily="34" charset="0"/>
                  <a:cs typeface="Helvetica Neue"/>
                </a:rPr>
                <a:t>Disks</a:t>
              </a:r>
              <a:endParaRPr lang="en-US" sz="1200" kern="0" dirty="0">
                <a:solidFill>
                  <a:srgbClr val="FFFFFF"/>
                </a:solidFill>
                <a:latin typeface="Arial" panose="020B0604020202020204" pitchFamily="34" charset="0"/>
                <a:ea typeface="Verdana" pitchFamily="34" charset="0"/>
                <a:cs typeface="Helvetica Neue"/>
              </a:endParaRPr>
            </a:p>
          </p:txBody>
        </p:sp>
        <p:pic>
          <p:nvPicPr>
            <p:cNvPr id="143" name="image139.png" descr="Volume.png">
              <a:extLst>
                <a:ext uri="{FF2B5EF4-FFF2-40B4-BE49-F238E27FC236}">
                  <a16:creationId xmlns:a16="http://schemas.microsoft.com/office/drawing/2014/main" id="{0B1E03D4-E6C9-4259-A880-75213256BCDB}"/>
                </a:ext>
              </a:extLst>
            </p:cNvPr>
            <p:cNvPicPr/>
            <p:nvPr/>
          </p:nvPicPr>
          <p:blipFill>
            <a:blip r:embed="rId4">
              <a:extLst/>
            </a:blip>
            <a:stretch>
              <a:fillRect/>
            </a:stretch>
          </p:blipFill>
          <p:spPr>
            <a:xfrm>
              <a:off x="6222173" y="3949444"/>
              <a:ext cx="398129" cy="369333"/>
            </a:xfrm>
            <a:prstGeom prst="rect">
              <a:avLst/>
            </a:prstGeom>
            <a:noFill/>
            <a:ln w="12700">
              <a:miter lim="400000"/>
            </a:ln>
          </p:spPr>
        </p:pic>
        <p:pic>
          <p:nvPicPr>
            <p:cNvPr id="144" name="image139.png" descr="Volume.png">
              <a:extLst>
                <a:ext uri="{FF2B5EF4-FFF2-40B4-BE49-F238E27FC236}">
                  <a16:creationId xmlns:a16="http://schemas.microsoft.com/office/drawing/2014/main" id="{29AE8489-FAF2-49A7-8C0D-30F8124E2DC5}"/>
                </a:ext>
              </a:extLst>
            </p:cNvPr>
            <p:cNvPicPr/>
            <p:nvPr/>
          </p:nvPicPr>
          <p:blipFill>
            <a:blip r:embed="rId4">
              <a:extLst/>
            </a:blip>
            <a:stretch>
              <a:fillRect/>
            </a:stretch>
          </p:blipFill>
          <p:spPr>
            <a:xfrm>
              <a:off x="6652435" y="3946062"/>
              <a:ext cx="398129" cy="369333"/>
            </a:xfrm>
            <a:prstGeom prst="rect">
              <a:avLst/>
            </a:prstGeom>
            <a:noFill/>
            <a:ln w="12700">
              <a:miter lim="400000"/>
            </a:ln>
          </p:spPr>
        </p:pic>
      </p:grpSp>
      <p:grpSp>
        <p:nvGrpSpPr>
          <p:cNvPr id="151" name="Group 150">
            <a:extLst>
              <a:ext uri="{FF2B5EF4-FFF2-40B4-BE49-F238E27FC236}">
                <a16:creationId xmlns:a16="http://schemas.microsoft.com/office/drawing/2014/main" id="{10AC661D-959A-48D9-B94C-0D36AF87ACE1}"/>
              </a:ext>
            </a:extLst>
          </p:cNvPr>
          <p:cNvGrpSpPr/>
          <p:nvPr/>
        </p:nvGrpSpPr>
        <p:grpSpPr>
          <a:xfrm>
            <a:off x="4910272" y="4033001"/>
            <a:ext cx="1815001" cy="518833"/>
            <a:chOff x="5333236" y="4385281"/>
            <a:chExt cx="1815001" cy="518833"/>
          </a:xfrm>
        </p:grpSpPr>
        <p:sp>
          <p:nvSpPr>
            <p:cNvPr id="146" name="Rectangle 145">
              <a:extLst>
                <a:ext uri="{FF2B5EF4-FFF2-40B4-BE49-F238E27FC236}">
                  <a16:creationId xmlns:a16="http://schemas.microsoft.com/office/drawing/2014/main" id="{EEDC48A3-9663-4E2C-BCE8-A1CA568DB865}"/>
                </a:ext>
              </a:extLst>
            </p:cNvPr>
            <p:cNvSpPr/>
            <p:nvPr/>
          </p:nvSpPr>
          <p:spPr>
            <a:xfrm>
              <a:off x="5333236" y="4385281"/>
              <a:ext cx="1815001" cy="518833"/>
            </a:xfrm>
            <a:prstGeom prst="rect">
              <a:avLst/>
            </a:prstGeom>
            <a:solidFill>
              <a:schemeClr val="tx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a:p>
          </p:txBody>
        </p:sp>
        <p:sp>
          <p:nvSpPr>
            <p:cNvPr id="147" name="TextBox 103">
              <a:extLst>
                <a:ext uri="{FF2B5EF4-FFF2-40B4-BE49-F238E27FC236}">
                  <a16:creationId xmlns:a16="http://schemas.microsoft.com/office/drawing/2014/main" id="{FB9CD6C2-BEF9-4158-B853-18434D990437}"/>
                </a:ext>
              </a:extLst>
            </p:cNvPr>
            <p:cNvSpPr txBox="1">
              <a:spLocks noChangeArrowheads="1"/>
            </p:cNvSpPr>
            <p:nvPr/>
          </p:nvSpPr>
          <p:spPr bwMode="auto">
            <a:xfrm>
              <a:off x="5426990" y="4485876"/>
              <a:ext cx="749210" cy="369332"/>
            </a:xfrm>
            <a:prstGeom prst="rect">
              <a:avLst/>
            </a:prstGeom>
            <a:noFill/>
            <a:ln w="9525">
              <a:noFill/>
              <a:miter lim="800000"/>
              <a:headEnd/>
              <a:tailEnd/>
            </a:ln>
          </p:spPr>
          <p:txBody>
            <a:bodyPr wrap="square" lIns="0" tIns="0" rIns="0" bIns="0">
              <a:spAutoFit/>
            </a:bodyPr>
            <a:lstStyle/>
            <a:p>
              <a:pPr algn="r" defTabSz="731082">
                <a:defRPr/>
              </a:pPr>
              <a:r>
                <a:rPr lang="en-US" sz="1200" kern="0" dirty="0">
                  <a:solidFill>
                    <a:schemeClr val="bg1"/>
                  </a:solidFill>
                  <a:latin typeface="Arial"/>
                  <a:ea typeface="Verdana" pitchFamily="34" charset="0"/>
                  <a:cs typeface="Helvetica Neue"/>
                </a:rPr>
                <a:t>Node A</a:t>
              </a:r>
            </a:p>
            <a:p>
              <a:pPr algn="r" defTabSz="731082">
                <a:defRPr/>
              </a:pPr>
              <a:r>
                <a:rPr lang="en-US" sz="1200" kern="0" dirty="0">
                  <a:solidFill>
                    <a:schemeClr val="bg1"/>
                  </a:solidFill>
                  <a:latin typeface="Arial"/>
                  <a:ea typeface="Verdana" pitchFamily="34" charset="0"/>
                  <a:cs typeface="Helvetica Neue"/>
                </a:rPr>
                <a:t>Data </a:t>
              </a:r>
              <a:r>
                <a:rPr lang="en-US" sz="1200" kern="0" dirty="0">
                  <a:solidFill>
                    <a:srgbClr val="FFFFFF"/>
                  </a:solidFill>
                  <a:latin typeface="Arial"/>
                  <a:ea typeface="Verdana" pitchFamily="34" charset="0"/>
                  <a:cs typeface="Helvetica Neue"/>
                </a:rPr>
                <a:t>Disks</a:t>
              </a:r>
              <a:endParaRPr lang="en-US" sz="1200" kern="0" dirty="0">
                <a:solidFill>
                  <a:srgbClr val="FFFFFF"/>
                </a:solidFill>
                <a:latin typeface="Arial" panose="020B0604020202020204" pitchFamily="34" charset="0"/>
                <a:ea typeface="Verdana" pitchFamily="34" charset="0"/>
                <a:cs typeface="Helvetica Neue"/>
              </a:endParaRPr>
            </a:p>
          </p:txBody>
        </p:sp>
        <p:pic>
          <p:nvPicPr>
            <p:cNvPr id="148" name="image139.png" descr="Volume.png">
              <a:extLst>
                <a:ext uri="{FF2B5EF4-FFF2-40B4-BE49-F238E27FC236}">
                  <a16:creationId xmlns:a16="http://schemas.microsoft.com/office/drawing/2014/main" id="{0A950B7B-19F7-40FA-AB81-0D47BA14C4B4}"/>
                </a:ext>
              </a:extLst>
            </p:cNvPr>
            <p:cNvPicPr/>
            <p:nvPr/>
          </p:nvPicPr>
          <p:blipFill>
            <a:blip r:embed="rId4">
              <a:extLst/>
            </a:blip>
            <a:stretch>
              <a:fillRect/>
            </a:stretch>
          </p:blipFill>
          <p:spPr>
            <a:xfrm>
              <a:off x="6222172" y="4474959"/>
              <a:ext cx="398129" cy="369333"/>
            </a:xfrm>
            <a:prstGeom prst="rect">
              <a:avLst/>
            </a:prstGeom>
            <a:noFill/>
            <a:ln w="12700">
              <a:miter lim="400000"/>
            </a:ln>
          </p:spPr>
        </p:pic>
        <p:pic>
          <p:nvPicPr>
            <p:cNvPr id="149" name="image139.png" descr="Volume.png">
              <a:extLst>
                <a:ext uri="{FF2B5EF4-FFF2-40B4-BE49-F238E27FC236}">
                  <a16:creationId xmlns:a16="http://schemas.microsoft.com/office/drawing/2014/main" id="{C51A65CE-7CB2-45AB-BD63-F956CB633395}"/>
                </a:ext>
              </a:extLst>
            </p:cNvPr>
            <p:cNvPicPr/>
            <p:nvPr/>
          </p:nvPicPr>
          <p:blipFill>
            <a:blip r:embed="rId4">
              <a:extLst/>
            </a:blip>
            <a:stretch>
              <a:fillRect/>
            </a:stretch>
          </p:blipFill>
          <p:spPr>
            <a:xfrm>
              <a:off x="6652434" y="4471577"/>
              <a:ext cx="398129" cy="369333"/>
            </a:xfrm>
            <a:prstGeom prst="rect">
              <a:avLst/>
            </a:prstGeom>
            <a:noFill/>
            <a:ln w="12700">
              <a:miter lim="400000"/>
            </a:ln>
          </p:spPr>
        </p:pic>
      </p:grpSp>
      <p:grpSp>
        <p:nvGrpSpPr>
          <p:cNvPr id="28" name="Group 27">
            <a:extLst>
              <a:ext uri="{FF2B5EF4-FFF2-40B4-BE49-F238E27FC236}">
                <a16:creationId xmlns:a16="http://schemas.microsoft.com/office/drawing/2014/main" id="{DACAFCD3-49A8-456E-8143-194BA342655B}"/>
              </a:ext>
            </a:extLst>
          </p:cNvPr>
          <p:cNvGrpSpPr/>
          <p:nvPr/>
        </p:nvGrpSpPr>
        <p:grpSpPr>
          <a:xfrm>
            <a:off x="1679895" y="2169520"/>
            <a:ext cx="5146249" cy="2662780"/>
            <a:chOff x="2443614" y="3578995"/>
            <a:chExt cx="1862585" cy="1805940"/>
          </a:xfrm>
        </p:grpSpPr>
        <p:sp>
          <p:nvSpPr>
            <p:cNvPr id="45" name="Rounded Rectangle 204">
              <a:extLst>
                <a:ext uri="{FF2B5EF4-FFF2-40B4-BE49-F238E27FC236}">
                  <a16:creationId xmlns:a16="http://schemas.microsoft.com/office/drawing/2014/main" id="{9CC029CD-EFA4-4B16-9648-9A69402ABC9C}"/>
                </a:ext>
              </a:extLst>
            </p:cNvPr>
            <p:cNvSpPr/>
            <p:nvPr/>
          </p:nvSpPr>
          <p:spPr>
            <a:xfrm>
              <a:off x="2491197" y="3578995"/>
              <a:ext cx="1815002" cy="1795588"/>
            </a:xfrm>
            <a:prstGeom prst="roundRect">
              <a:avLst>
                <a:gd name="adj" fmla="val 0"/>
              </a:avLst>
            </a:prstGeom>
            <a:noFill/>
            <a:ln w="19050">
              <a:solidFill>
                <a:schemeClr val="accent4"/>
              </a:solidFill>
              <a:prstDash val="sysDash"/>
            </a:ln>
            <a:effectLst/>
          </p:spPr>
          <p:style>
            <a:lnRef idx="1">
              <a:schemeClr val="accent1"/>
            </a:lnRef>
            <a:fillRef idx="3">
              <a:schemeClr val="accent1"/>
            </a:fillRef>
            <a:effectRef idx="2">
              <a:schemeClr val="accent1"/>
            </a:effectRef>
            <a:fontRef idx="minor">
              <a:schemeClr val="lt1"/>
            </a:fontRef>
          </p:style>
          <p:txBody>
            <a:bodyPr anchor="ctr"/>
            <a:lstStyle/>
            <a:p>
              <a:pPr algn="ctr" defTabSz="731082">
                <a:defRPr/>
              </a:pPr>
              <a:endParaRPr lang="en-US" sz="1438" kern="0" dirty="0">
                <a:solidFill>
                  <a:prstClr val="black"/>
                </a:solidFill>
                <a:latin typeface="Arial"/>
                <a:cs typeface="Helvetica Neue"/>
              </a:endParaRPr>
            </a:p>
          </p:txBody>
        </p:sp>
        <p:sp>
          <p:nvSpPr>
            <p:cNvPr id="46" name="TextBox 32">
              <a:extLst>
                <a:ext uri="{FF2B5EF4-FFF2-40B4-BE49-F238E27FC236}">
                  <a16:creationId xmlns:a16="http://schemas.microsoft.com/office/drawing/2014/main" id="{DE3795AC-0485-43A9-B1A3-B8E40540F8AC}"/>
                </a:ext>
              </a:extLst>
            </p:cNvPr>
            <p:cNvSpPr txBox="1">
              <a:spLocks noChangeArrowheads="1"/>
            </p:cNvSpPr>
            <p:nvPr/>
          </p:nvSpPr>
          <p:spPr bwMode="auto">
            <a:xfrm>
              <a:off x="2443614" y="5138714"/>
              <a:ext cx="1862585" cy="246221"/>
            </a:xfrm>
            <a:prstGeom prst="rect">
              <a:avLst/>
            </a:prstGeom>
            <a:noFill/>
            <a:ln w="9525">
              <a:noFill/>
              <a:miter lim="800000"/>
              <a:headEnd/>
              <a:tailEnd/>
            </a:ln>
          </p:spPr>
          <p:txBody>
            <a:bodyPr wrap="square">
              <a:spAutoFit/>
            </a:bodyPr>
            <a:lstStyle/>
            <a:p>
              <a:pPr algn="ctr" defTabSz="731082">
                <a:defRPr/>
              </a:pPr>
              <a:r>
                <a:rPr lang="en-US" sz="1000" b="1" kern="0" dirty="0">
                  <a:solidFill>
                    <a:schemeClr val="accent4"/>
                  </a:solidFill>
                  <a:latin typeface="Arial"/>
                  <a:ea typeface="Verdana" pitchFamily="34" charset="0"/>
                  <a:cs typeface="Helvetica Neue"/>
                </a:rPr>
                <a:t>Availability Zone A</a:t>
              </a:r>
            </a:p>
          </p:txBody>
        </p:sp>
      </p:grpSp>
      <p:sp>
        <p:nvSpPr>
          <p:cNvPr id="2" name="TextBox 1">
            <a:extLst>
              <a:ext uri="{FF2B5EF4-FFF2-40B4-BE49-F238E27FC236}">
                <a16:creationId xmlns:a16="http://schemas.microsoft.com/office/drawing/2014/main" id="{26906011-546E-4B31-8637-8FE4F1F86584}"/>
              </a:ext>
            </a:extLst>
          </p:cNvPr>
          <p:cNvSpPr txBox="1"/>
          <p:nvPr/>
        </p:nvSpPr>
        <p:spPr>
          <a:xfrm>
            <a:off x="7547586" y="2343465"/>
            <a:ext cx="1998696" cy="2859022"/>
          </a:xfrm>
          <a:prstGeom prst="rect">
            <a:avLst/>
          </a:prstGeom>
        </p:spPr>
        <p:txBody>
          <a:bodyPr vert="horz" wrap="square" lIns="91440" tIns="45720" rIns="91440" bIns="45720" rtlCol="0" anchor="ctr">
            <a:noAutofit/>
          </a:bodyPr>
          <a:lstStyle/>
          <a:p>
            <a:pPr marL="0" marR="0" indent="0" algn="l" defTabSz="914400" rtl="0" eaLnBrk="1" fontAlgn="auto" latinLnBrk="0" hangingPunct="1">
              <a:lnSpc>
                <a:spcPct val="95000"/>
              </a:lnSpc>
              <a:spcBef>
                <a:spcPts val="400"/>
              </a:spcBef>
              <a:spcAft>
                <a:spcPts val="200"/>
              </a:spcAft>
              <a:buClrTx/>
              <a:buSzTx/>
              <a:buFontTx/>
              <a:buNone/>
              <a:tabLst/>
            </a:pPr>
            <a:r>
              <a:rPr kumimoji="0" lang="en-US" sz="1800" b="0" i="0" u="none" strike="noStrike" kern="1200" cap="none" spc="0" normalizeH="0" baseline="0" noProof="0" dirty="0">
                <a:ln>
                  <a:noFill/>
                </a:ln>
                <a:solidFill>
                  <a:sysClr val="windowText" lastClr="000000"/>
                </a:solidFill>
                <a:effectLst/>
                <a:uLnTx/>
                <a:uFillTx/>
                <a:latin typeface="+mn-lt"/>
              </a:rPr>
              <a:t>Cloud Manager deploys the HA nodes and the mediator node in the same AZ.</a:t>
            </a:r>
          </a:p>
        </p:txBody>
      </p:sp>
      <p:sp>
        <p:nvSpPr>
          <p:cNvPr id="65" name="Graphic 15">
            <a:extLst>
              <a:ext uri="{FF2B5EF4-FFF2-40B4-BE49-F238E27FC236}">
                <a16:creationId xmlns:a16="http://schemas.microsoft.com/office/drawing/2014/main" id="{98B80122-AC2F-B241-AF2E-17AA07DACE58}"/>
              </a:ext>
            </a:extLst>
          </p:cNvPr>
          <p:cNvSpPr/>
          <p:nvPr/>
        </p:nvSpPr>
        <p:spPr>
          <a:xfrm>
            <a:off x="1750761" y="1595574"/>
            <a:ext cx="956804" cy="637868"/>
          </a:xfrm>
          <a:custGeom>
            <a:avLst/>
            <a:gdLst>
              <a:gd name="connsiteX0" fmla="*/ 379834 w 473383"/>
              <a:gd name="connsiteY0" fmla="*/ 129617 h 315589"/>
              <a:gd name="connsiteX1" fmla="*/ 242327 w 473383"/>
              <a:gd name="connsiteY1" fmla="*/ 16907 h 315589"/>
              <a:gd name="connsiteX2" fmla="*/ 118346 w 473383"/>
              <a:gd name="connsiteY2" fmla="*/ 93550 h 315589"/>
              <a:gd name="connsiteX3" fmla="*/ 16907 w 473383"/>
              <a:gd name="connsiteY3" fmla="*/ 204006 h 315589"/>
              <a:gd name="connsiteX4" fmla="*/ 129617 w 473383"/>
              <a:gd name="connsiteY4" fmla="*/ 316716 h 315589"/>
              <a:gd name="connsiteX5" fmla="*/ 373071 w 473383"/>
              <a:gd name="connsiteY5" fmla="*/ 316716 h 315589"/>
              <a:gd name="connsiteX6" fmla="*/ 467748 w 473383"/>
              <a:gd name="connsiteY6" fmla="*/ 222040 h 315589"/>
              <a:gd name="connsiteX7" fmla="*/ 379834 w 473383"/>
              <a:gd name="connsiteY7" fmla="*/ 129617 h 3155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3383" h="315589">
                <a:moveTo>
                  <a:pt x="379834" y="129617"/>
                </a:moveTo>
                <a:cubicBezTo>
                  <a:pt x="366309" y="64245"/>
                  <a:pt x="309954" y="16907"/>
                  <a:pt x="242327" y="16907"/>
                </a:cubicBezTo>
                <a:cubicBezTo>
                  <a:pt x="188226" y="16907"/>
                  <a:pt x="140888" y="48465"/>
                  <a:pt x="118346" y="93550"/>
                </a:cubicBezTo>
                <a:cubicBezTo>
                  <a:pt x="59737" y="98058"/>
                  <a:pt x="16907" y="145396"/>
                  <a:pt x="16907" y="204006"/>
                </a:cubicBezTo>
                <a:cubicBezTo>
                  <a:pt x="16907" y="267124"/>
                  <a:pt x="66499" y="316716"/>
                  <a:pt x="129617" y="316716"/>
                </a:cubicBezTo>
                <a:lnTo>
                  <a:pt x="373071" y="316716"/>
                </a:lnTo>
                <a:cubicBezTo>
                  <a:pt x="424918" y="316716"/>
                  <a:pt x="467748" y="273886"/>
                  <a:pt x="467748" y="222040"/>
                </a:cubicBezTo>
                <a:cubicBezTo>
                  <a:pt x="467748" y="172447"/>
                  <a:pt x="429427" y="131871"/>
                  <a:pt x="379834" y="129617"/>
                </a:cubicBezTo>
                <a:close/>
              </a:path>
            </a:pathLst>
          </a:custGeom>
          <a:solidFill>
            <a:schemeClr val="accent4"/>
          </a:solidFill>
          <a:ln w="9525" cap="flat">
            <a:noFill/>
            <a:prstDash val="solid"/>
            <a:miter/>
          </a:ln>
        </p:spPr>
        <p:txBody>
          <a:bodyPr rtlCol="0" anchor="b"/>
          <a:lstStyle/>
          <a:p>
            <a:pPr algn="ctr"/>
            <a:r>
              <a:rPr lang="en-US" sz="1050" b="1" dirty="0">
                <a:solidFill>
                  <a:schemeClr val="bg1"/>
                </a:solidFill>
              </a:rPr>
              <a:t>Customer AWS VPC</a:t>
            </a:r>
          </a:p>
        </p:txBody>
      </p:sp>
      <p:grpSp>
        <p:nvGrpSpPr>
          <p:cNvPr id="63" name="Group 62">
            <a:extLst>
              <a:ext uri="{FF2B5EF4-FFF2-40B4-BE49-F238E27FC236}">
                <a16:creationId xmlns:a16="http://schemas.microsoft.com/office/drawing/2014/main" id="{175C8DDC-5C9F-4B20-AD99-50B6DAEBF4AF}"/>
              </a:ext>
            </a:extLst>
          </p:cNvPr>
          <p:cNvGrpSpPr/>
          <p:nvPr/>
        </p:nvGrpSpPr>
        <p:grpSpPr>
          <a:xfrm>
            <a:off x="6257640" y="1683038"/>
            <a:ext cx="678712" cy="635612"/>
            <a:chOff x="9087550" y="979664"/>
            <a:chExt cx="1196050" cy="1135147"/>
          </a:xfrm>
        </p:grpSpPr>
        <p:pic>
          <p:nvPicPr>
            <p:cNvPr id="64" name="Picture 63">
              <a:extLst>
                <a:ext uri="{FF2B5EF4-FFF2-40B4-BE49-F238E27FC236}">
                  <a16:creationId xmlns:a16="http://schemas.microsoft.com/office/drawing/2014/main" id="{63EA4947-805E-4B93-BE64-DD40826A4072}"/>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171093" y="979664"/>
              <a:ext cx="969617" cy="650402"/>
            </a:xfrm>
            <a:prstGeom prst="rect">
              <a:avLst/>
            </a:prstGeom>
          </p:spPr>
        </p:pic>
        <p:sp>
          <p:nvSpPr>
            <p:cNvPr id="66" name="TextBox 65">
              <a:extLst>
                <a:ext uri="{FF2B5EF4-FFF2-40B4-BE49-F238E27FC236}">
                  <a16:creationId xmlns:a16="http://schemas.microsoft.com/office/drawing/2014/main" id="{C5E37398-9449-442A-AE94-9652CB0AFD87}"/>
                </a:ext>
              </a:extLst>
            </p:cNvPr>
            <p:cNvSpPr txBox="1"/>
            <p:nvPr/>
          </p:nvSpPr>
          <p:spPr>
            <a:xfrm>
              <a:off x="9087550" y="1548477"/>
              <a:ext cx="1196050" cy="566334"/>
            </a:xfrm>
            <a:prstGeom prst="rect">
              <a:avLst/>
            </a:prstGeom>
          </p:spPr>
          <p:txBody>
            <a:bodyPr vert="horz" wrap="square" lIns="73133" tIns="36566" rIns="73133" bIns="36566" rtlCol="0" anchor="ctr">
              <a:noAutofit/>
            </a:bodyPr>
            <a:lstStyle/>
            <a:p>
              <a:pPr algn="ctr" defTabSz="731301">
                <a:lnSpc>
                  <a:spcPct val="95000"/>
                </a:lnSpc>
                <a:spcBef>
                  <a:spcPts val="320"/>
                </a:spcBef>
                <a:spcAft>
                  <a:spcPts val="160"/>
                </a:spcAft>
              </a:pPr>
              <a:r>
                <a:rPr lang="en-US" sz="960" dirty="0">
                  <a:solidFill>
                    <a:schemeClr val="accent1"/>
                  </a:solidFill>
                </a:rPr>
                <a:t>Cloud Manager</a:t>
              </a:r>
            </a:p>
          </p:txBody>
        </p:sp>
      </p:grpSp>
    </p:spTree>
    <p:extLst>
      <p:ext uri="{BB962C8B-B14F-4D97-AF65-F5344CB8AC3E}">
        <p14:creationId xmlns:p14="http://schemas.microsoft.com/office/powerpoint/2010/main" val="3492551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mph" presetSubtype="0" nodeType="clickEffect">
                                  <p:stCondLst>
                                    <p:cond delay="0"/>
                                  </p:stCondLst>
                                  <p:childTnLst>
                                    <p:set>
                                      <p:cBhvr>
                                        <p:cTn id="6" dur="indefinite"/>
                                        <p:tgtEl>
                                          <p:spTgt spid="20"/>
                                        </p:tgtEl>
                                        <p:attrNameLst>
                                          <p:attrName>style.opacity</p:attrName>
                                        </p:attrNameLst>
                                      </p:cBhvr>
                                      <p:to>
                                        <p:strVal val="0.25"/>
                                      </p:to>
                                    </p:set>
                                    <p:animEffect filter="image" prLst="opacity: 0.25">
                                      <p:cBhvr rctx="IE">
                                        <p:cTn id="7" dur="indefinite"/>
                                        <p:tgtEl>
                                          <p:spTgt spid="20"/>
                                        </p:tgtEl>
                                      </p:cBhvr>
                                    </p:animEffect>
                                  </p:childTnLst>
                                </p:cTn>
                              </p:par>
                            </p:childTnLst>
                          </p:cTn>
                        </p:par>
                        <p:par>
                          <p:cTn id="8" fill="hold">
                            <p:stCondLst>
                              <p:cond delay="0"/>
                            </p:stCondLst>
                            <p:childTnLst>
                              <p:par>
                                <p:cTn id="9" presetID="26" presetClass="emph" presetSubtype="0" fill="hold" nodeType="afterEffect">
                                  <p:stCondLst>
                                    <p:cond delay="500"/>
                                  </p:stCondLst>
                                  <p:childTnLst>
                                    <p:animEffect transition="out" filter="fade">
                                      <p:cBhvr>
                                        <p:cTn id="10" dur="500" tmFilter="0, 0; .2, .5; .8, .5; 1, 0"/>
                                        <p:tgtEl>
                                          <p:spTgt spid="21"/>
                                        </p:tgtEl>
                                      </p:cBhvr>
                                    </p:animEffect>
                                    <p:animScale>
                                      <p:cBhvr>
                                        <p:cTn id="11" dur="250" autoRev="1" fill="hold"/>
                                        <p:tgtEl>
                                          <p:spTgt spid="21"/>
                                        </p:tgtEl>
                                      </p:cBhvr>
                                      <p:by x="105000" y="105000"/>
                                    </p:animScale>
                                  </p:childTnLst>
                                </p:cTn>
                              </p:par>
                            </p:childTnLst>
                          </p:cTn>
                        </p:par>
                        <p:par>
                          <p:cTn id="12" fill="hold">
                            <p:stCondLst>
                              <p:cond delay="1000"/>
                            </p:stCondLst>
                            <p:childTnLst>
                              <p:par>
                                <p:cTn id="13" presetID="26" presetClass="emph" presetSubtype="0" fill="hold" nodeType="afterEffect">
                                  <p:stCondLst>
                                    <p:cond delay="0"/>
                                  </p:stCondLst>
                                  <p:childTnLst>
                                    <p:animEffect transition="out" filter="fade">
                                      <p:cBhvr>
                                        <p:cTn id="14" dur="500" tmFilter="0, 0; .2, .5; .8, .5; 1, 0"/>
                                        <p:tgtEl>
                                          <p:spTgt spid="151"/>
                                        </p:tgtEl>
                                      </p:cBhvr>
                                    </p:animEffect>
                                    <p:animScale>
                                      <p:cBhvr>
                                        <p:cTn id="15" dur="250" autoRev="1" fill="hold"/>
                                        <p:tgtEl>
                                          <p:spTgt spid="151"/>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Content Placeholder 21">
            <a:extLst>
              <a:ext uri="{FF2B5EF4-FFF2-40B4-BE49-F238E27FC236}">
                <a16:creationId xmlns:a16="http://schemas.microsoft.com/office/drawing/2014/main" id="{210579BD-F6BB-C14A-9012-7A8520D82187}"/>
              </a:ext>
            </a:extLst>
          </p:cNvPr>
          <p:cNvSpPr>
            <a:spLocks noGrp="1"/>
          </p:cNvSpPr>
          <p:nvPr>
            <p:ph sz="quarter" idx="15"/>
          </p:nvPr>
        </p:nvSpPr>
        <p:spPr/>
        <p:txBody>
          <a:bodyPr anchor="ctr"/>
          <a:lstStyle/>
          <a:p>
            <a:pPr marL="0" indent="0">
              <a:spcBef>
                <a:spcPts val="600"/>
              </a:spcBef>
              <a:buNone/>
            </a:pPr>
            <a:r>
              <a:rPr lang="en-US" dirty="0">
                <a:solidFill>
                  <a:srgbClr val="000000"/>
                </a:solidFill>
              </a:rPr>
              <a:t>Cloud Volumes ONTAP</a:t>
            </a:r>
            <a:r>
              <a:rPr lang="en-US" dirty="0"/>
              <a:t> software </a:t>
            </a:r>
            <a:r>
              <a:rPr lang="en-US" dirty="0">
                <a:solidFill>
                  <a:srgbClr val="000000"/>
                </a:solidFill>
              </a:rPr>
              <a:t>high availability</a:t>
            </a:r>
            <a:r>
              <a:rPr lang="en-US" dirty="0"/>
              <a:t> enables the following:</a:t>
            </a:r>
          </a:p>
          <a:p>
            <a:pPr>
              <a:spcBef>
                <a:spcPts val="600"/>
              </a:spcBef>
            </a:pPr>
            <a:r>
              <a:rPr lang="en-US" dirty="0"/>
              <a:t>Multi-Availability Zone (AZ) high availability </a:t>
            </a:r>
            <a:r>
              <a:rPr lang="en-US" dirty="0">
                <a:solidFill>
                  <a:srgbClr val="000000"/>
                </a:solidFill>
              </a:rPr>
              <a:t>and</a:t>
            </a:r>
            <a:r>
              <a:rPr lang="en-US" dirty="0"/>
              <a:t> failover</a:t>
            </a:r>
          </a:p>
          <a:p>
            <a:pPr>
              <a:spcBef>
                <a:spcPts val="600"/>
              </a:spcBef>
            </a:pPr>
            <a:r>
              <a:rPr lang="en-US" dirty="0"/>
              <a:t>Multi-AZ synchronous data replication with zero </a:t>
            </a:r>
            <a:r>
              <a:rPr lang="en-US" dirty="0">
                <a:solidFill>
                  <a:srgbClr val="000000"/>
                </a:solidFill>
              </a:rPr>
              <a:t>RPO</a:t>
            </a:r>
            <a:endParaRPr lang="en-US" dirty="0">
              <a:solidFill>
                <a:srgbClr val="000000"/>
              </a:solidFill>
              <a:latin typeface="Arial" panose="020B0604020202020204" pitchFamily="34" charset="0"/>
            </a:endParaRPr>
          </a:p>
          <a:p>
            <a:pPr>
              <a:spcBef>
                <a:spcPts val="600"/>
              </a:spcBef>
            </a:pPr>
            <a:r>
              <a:rPr lang="en-US" dirty="0"/>
              <a:t>Enterprise applications in the cloud</a:t>
            </a:r>
          </a:p>
        </p:txBody>
      </p:sp>
      <p:sp>
        <p:nvSpPr>
          <p:cNvPr id="3" name="Content Placeholder 2">
            <a:extLst>
              <a:ext uri="{FF2B5EF4-FFF2-40B4-BE49-F238E27FC236}">
                <a16:creationId xmlns:a16="http://schemas.microsoft.com/office/drawing/2014/main" id="{02C030CB-7AFE-490F-B3B3-3C694DD3A8D1}"/>
              </a:ext>
            </a:extLst>
          </p:cNvPr>
          <p:cNvSpPr>
            <a:spLocks noGrp="1"/>
          </p:cNvSpPr>
          <p:nvPr>
            <p:ph sz="quarter" idx="14"/>
          </p:nvPr>
        </p:nvSpPr>
        <p:spPr/>
        <p:txBody>
          <a:bodyPr/>
          <a:lstStyle/>
          <a:p>
            <a:pPr marL="0" indent="0">
              <a:spcBef>
                <a:spcPts val="600"/>
              </a:spcBef>
              <a:buNone/>
            </a:pPr>
            <a:endParaRPr lang="en-US" dirty="0"/>
          </a:p>
        </p:txBody>
      </p:sp>
      <p:sp>
        <p:nvSpPr>
          <p:cNvPr id="2" name="Title 1">
            <a:extLst>
              <a:ext uri="{FF2B5EF4-FFF2-40B4-BE49-F238E27FC236}">
                <a16:creationId xmlns:a16="http://schemas.microsoft.com/office/drawing/2014/main" id="{D474E5DE-FC97-4D81-8AB9-C3074705D169}"/>
              </a:ext>
            </a:extLst>
          </p:cNvPr>
          <p:cNvSpPr>
            <a:spLocks noGrp="1"/>
          </p:cNvSpPr>
          <p:nvPr>
            <p:ph type="title"/>
          </p:nvPr>
        </p:nvSpPr>
        <p:spPr/>
        <p:txBody>
          <a:bodyPr/>
          <a:lstStyle/>
          <a:p>
            <a:r>
              <a:rPr lang="en-US" sz="2400" dirty="0"/>
              <a:t>High Availability with </a:t>
            </a:r>
            <a:r>
              <a:rPr lang="en-US" sz="2400" dirty="0">
                <a:solidFill>
                  <a:srgbClr val="0067C5"/>
                </a:solidFill>
              </a:rPr>
              <a:t>Synchronous</a:t>
            </a:r>
            <a:r>
              <a:rPr lang="en-US" sz="2400" dirty="0"/>
              <a:t> Replication in </a:t>
            </a:r>
            <a:r>
              <a:rPr lang="en-US" sz="2400" dirty="0">
                <a:solidFill>
                  <a:srgbClr val="0067C5"/>
                </a:solidFill>
              </a:rPr>
              <a:t>multiple Availability Zones</a:t>
            </a:r>
            <a:endParaRPr lang="en-US" sz="2400" dirty="0">
              <a:solidFill>
                <a:srgbClr val="0067C5"/>
              </a:solidFill>
              <a:latin typeface="Arial" panose="020B0604020202020204" pitchFamily="34" charset="0"/>
            </a:endParaRPr>
          </a:p>
        </p:txBody>
      </p:sp>
      <p:sp>
        <p:nvSpPr>
          <p:cNvPr id="4" name="Text Placeholder 3">
            <a:extLst>
              <a:ext uri="{FF2B5EF4-FFF2-40B4-BE49-F238E27FC236}">
                <a16:creationId xmlns:a16="http://schemas.microsoft.com/office/drawing/2014/main" id="{EBA327B1-C71A-4F29-AF2F-0E896974CDAF}"/>
              </a:ext>
            </a:extLst>
          </p:cNvPr>
          <p:cNvSpPr>
            <a:spLocks noGrp="1"/>
          </p:cNvSpPr>
          <p:nvPr>
            <p:ph type="body" idx="10"/>
          </p:nvPr>
        </p:nvSpPr>
        <p:spPr/>
        <p:txBody>
          <a:bodyPr/>
          <a:lstStyle/>
          <a:p>
            <a:endParaRPr lang="en-US" dirty="0"/>
          </a:p>
        </p:txBody>
      </p:sp>
      <p:sp>
        <p:nvSpPr>
          <p:cNvPr id="5" name="Slide Number Placeholder 4">
            <a:extLst>
              <a:ext uri="{FF2B5EF4-FFF2-40B4-BE49-F238E27FC236}">
                <a16:creationId xmlns:a16="http://schemas.microsoft.com/office/drawing/2014/main" id="{A276E798-8F4E-4730-AC91-E4C66D02A649}"/>
              </a:ext>
            </a:extLst>
          </p:cNvPr>
          <p:cNvSpPr>
            <a:spLocks noGrp="1"/>
          </p:cNvSpPr>
          <p:nvPr>
            <p:ph type="sldNum" sz="quarter" idx="4"/>
          </p:nvPr>
        </p:nvSpPr>
        <p:spPr/>
        <p:txBody>
          <a:bodyPr/>
          <a:lstStyle/>
          <a:p>
            <a:fld id="{92978B7E-5EBE-134C-B481-E4E8CA36F800}" type="slidenum">
              <a:rPr lang="en-US" smtClean="0"/>
              <a:pPr/>
              <a:t>6</a:t>
            </a:fld>
            <a:endParaRPr lang="en-US" dirty="0"/>
          </a:p>
        </p:txBody>
      </p:sp>
      <p:sp>
        <p:nvSpPr>
          <p:cNvPr id="23" name="Text Placeholder 22">
            <a:extLst>
              <a:ext uri="{FF2B5EF4-FFF2-40B4-BE49-F238E27FC236}">
                <a16:creationId xmlns:a16="http://schemas.microsoft.com/office/drawing/2014/main" id="{9FB39C78-80A8-2048-8213-1349C2A60846}"/>
              </a:ext>
            </a:extLst>
          </p:cNvPr>
          <p:cNvSpPr>
            <a:spLocks noGrp="1"/>
          </p:cNvSpPr>
          <p:nvPr>
            <p:ph type="body" sz="quarter" idx="16"/>
          </p:nvPr>
        </p:nvSpPr>
        <p:spPr/>
        <p:txBody>
          <a:bodyPr/>
          <a:lstStyle/>
          <a:p>
            <a:endParaRPr lang="en-US"/>
          </a:p>
        </p:txBody>
      </p:sp>
      <p:sp>
        <p:nvSpPr>
          <p:cNvPr id="7" name="Footer Placeholder 6">
            <a:extLst>
              <a:ext uri="{FF2B5EF4-FFF2-40B4-BE49-F238E27FC236}">
                <a16:creationId xmlns:a16="http://schemas.microsoft.com/office/drawing/2014/main" id="{FA18AD38-EFB9-4CBA-8B78-60DA46FC73EC}"/>
              </a:ext>
            </a:extLst>
          </p:cNvPr>
          <p:cNvSpPr>
            <a:spLocks noGrp="1"/>
          </p:cNvSpPr>
          <p:nvPr>
            <p:ph type="ftr" sz="quarter" idx="3"/>
          </p:nvPr>
        </p:nvSpPr>
        <p:spPr/>
        <p:txBody>
          <a:bodyPr/>
          <a:lstStyle/>
          <a:p>
            <a:pPr>
              <a:defRPr/>
            </a:pPr>
            <a:r>
              <a:rPr lang="en-US"/>
              <a:t>© 2019 NetApp, Inc. All rights reserved. </a:t>
            </a:r>
            <a:endParaRPr lang="en-US" dirty="0"/>
          </a:p>
        </p:txBody>
      </p:sp>
      <p:sp>
        <p:nvSpPr>
          <p:cNvPr id="24" name="Graphic 15">
            <a:extLst>
              <a:ext uri="{FF2B5EF4-FFF2-40B4-BE49-F238E27FC236}">
                <a16:creationId xmlns:a16="http://schemas.microsoft.com/office/drawing/2014/main" id="{F8475A80-5ED2-384D-8D04-4B1BA07592D3}"/>
              </a:ext>
            </a:extLst>
          </p:cNvPr>
          <p:cNvSpPr/>
          <p:nvPr/>
        </p:nvSpPr>
        <p:spPr>
          <a:xfrm>
            <a:off x="5001736" y="1661614"/>
            <a:ext cx="4503759" cy="3002503"/>
          </a:xfrm>
          <a:custGeom>
            <a:avLst/>
            <a:gdLst>
              <a:gd name="connsiteX0" fmla="*/ 379834 w 473383"/>
              <a:gd name="connsiteY0" fmla="*/ 129617 h 315589"/>
              <a:gd name="connsiteX1" fmla="*/ 242327 w 473383"/>
              <a:gd name="connsiteY1" fmla="*/ 16907 h 315589"/>
              <a:gd name="connsiteX2" fmla="*/ 118346 w 473383"/>
              <a:gd name="connsiteY2" fmla="*/ 93550 h 315589"/>
              <a:gd name="connsiteX3" fmla="*/ 16907 w 473383"/>
              <a:gd name="connsiteY3" fmla="*/ 204006 h 315589"/>
              <a:gd name="connsiteX4" fmla="*/ 129617 w 473383"/>
              <a:gd name="connsiteY4" fmla="*/ 316716 h 315589"/>
              <a:gd name="connsiteX5" fmla="*/ 373071 w 473383"/>
              <a:gd name="connsiteY5" fmla="*/ 316716 h 315589"/>
              <a:gd name="connsiteX6" fmla="*/ 467748 w 473383"/>
              <a:gd name="connsiteY6" fmla="*/ 222040 h 315589"/>
              <a:gd name="connsiteX7" fmla="*/ 379834 w 473383"/>
              <a:gd name="connsiteY7" fmla="*/ 129617 h 3155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3383" h="315589">
                <a:moveTo>
                  <a:pt x="379834" y="129617"/>
                </a:moveTo>
                <a:cubicBezTo>
                  <a:pt x="366309" y="64245"/>
                  <a:pt x="309954" y="16907"/>
                  <a:pt x="242327" y="16907"/>
                </a:cubicBezTo>
                <a:cubicBezTo>
                  <a:pt x="188226" y="16907"/>
                  <a:pt x="140888" y="48465"/>
                  <a:pt x="118346" y="93550"/>
                </a:cubicBezTo>
                <a:cubicBezTo>
                  <a:pt x="59737" y="98058"/>
                  <a:pt x="16907" y="145396"/>
                  <a:pt x="16907" y="204006"/>
                </a:cubicBezTo>
                <a:cubicBezTo>
                  <a:pt x="16907" y="267124"/>
                  <a:pt x="66499" y="316716"/>
                  <a:pt x="129617" y="316716"/>
                </a:cubicBezTo>
                <a:lnTo>
                  <a:pt x="373071" y="316716"/>
                </a:lnTo>
                <a:cubicBezTo>
                  <a:pt x="424918" y="316716"/>
                  <a:pt x="467748" y="273886"/>
                  <a:pt x="467748" y="222040"/>
                </a:cubicBezTo>
                <a:cubicBezTo>
                  <a:pt x="467748" y="172447"/>
                  <a:pt x="429427" y="131871"/>
                  <a:pt x="379834" y="129617"/>
                </a:cubicBezTo>
                <a:close/>
              </a:path>
            </a:pathLst>
          </a:custGeom>
          <a:solidFill>
            <a:schemeClr val="accent1">
              <a:lumMod val="20000"/>
              <a:lumOff val="80000"/>
            </a:schemeClr>
          </a:solidFill>
          <a:ln w="9525" cap="flat">
            <a:noFill/>
            <a:prstDash val="solid"/>
            <a:miter/>
          </a:ln>
        </p:spPr>
        <p:txBody>
          <a:bodyPr rtlCol="0" anchor="b"/>
          <a:lstStyle/>
          <a:p>
            <a:pPr algn="ctr"/>
            <a:endParaRPr lang="en-US" sz="900" b="1" dirty="0">
              <a:solidFill>
                <a:schemeClr val="bg1"/>
              </a:solidFill>
            </a:endParaRPr>
          </a:p>
        </p:txBody>
      </p:sp>
      <p:sp>
        <p:nvSpPr>
          <p:cNvPr id="25" name="Graphic 15">
            <a:extLst>
              <a:ext uri="{FF2B5EF4-FFF2-40B4-BE49-F238E27FC236}">
                <a16:creationId xmlns:a16="http://schemas.microsoft.com/office/drawing/2014/main" id="{ADCDAE2F-0D2D-6743-8B90-AED4DAFFE478}"/>
              </a:ext>
            </a:extLst>
          </p:cNvPr>
          <p:cNvSpPr/>
          <p:nvPr/>
        </p:nvSpPr>
        <p:spPr>
          <a:xfrm>
            <a:off x="7030627" y="1774264"/>
            <a:ext cx="1312723" cy="875147"/>
          </a:xfrm>
          <a:custGeom>
            <a:avLst/>
            <a:gdLst>
              <a:gd name="connsiteX0" fmla="*/ 379834 w 473383"/>
              <a:gd name="connsiteY0" fmla="*/ 129617 h 315589"/>
              <a:gd name="connsiteX1" fmla="*/ 242327 w 473383"/>
              <a:gd name="connsiteY1" fmla="*/ 16907 h 315589"/>
              <a:gd name="connsiteX2" fmla="*/ 118346 w 473383"/>
              <a:gd name="connsiteY2" fmla="*/ 93550 h 315589"/>
              <a:gd name="connsiteX3" fmla="*/ 16907 w 473383"/>
              <a:gd name="connsiteY3" fmla="*/ 204006 h 315589"/>
              <a:gd name="connsiteX4" fmla="*/ 129617 w 473383"/>
              <a:gd name="connsiteY4" fmla="*/ 316716 h 315589"/>
              <a:gd name="connsiteX5" fmla="*/ 373071 w 473383"/>
              <a:gd name="connsiteY5" fmla="*/ 316716 h 315589"/>
              <a:gd name="connsiteX6" fmla="*/ 467748 w 473383"/>
              <a:gd name="connsiteY6" fmla="*/ 222040 h 315589"/>
              <a:gd name="connsiteX7" fmla="*/ 379834 w 473383"/>
              <a:gd name="connsiteY7" fmla="*/ 129617 h 3155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3383" h="315589">
                <a:moveTo>
                  <a:pt x="379834" y="129617"/>
                </a:moveTo>
                <a:cubicBezTo>
                  <a:pt x="366309" y="64245"/>
                  <a:pt x="309954" y="16907"/>
                  <a:pt x="242327" y="16907"/>
                </a:cubicBezTo>
                <a:cubicBezTo>
                  <a:pt x="188226" y="16907"/>
                  <a:pt x="140888" y="48465"/>
                  <a:pt x="118346" y="93550"/>
                </a:cubicBezTo>
                <a:cubicBezTo>
                  <a:pt x="59737" y="98058"/>
                  <a:pt x="16907" y="145396"/>
                  <a:pt x="16907" y="204006"/>
                </a:cubicBezTo>
                <a:cubicBezTo>
                  <a:pt x="16907" y="267124"/>
                  <a:pt x="66499" y="316716"/>
                  <a:pt x="129617" y="316716"/>
                </a:cubicBezTo>
                <a:lnTo>
                  <a:pt x="373071" y="316716"/>
                </a:lnTo>
                <a:cubicBezTo>
                  <a:pt x="424918" y="316716"/>
                  <a:pt x="467748" y="273886"/>
                  <a:pt x="467748" y="222040"/>
                </a:cubicBezTo>
                <a:cubicBezTo>
                  <a:pt x="467748" y="172447"/>
                  <a:pt x="429427" y="131871"/>
                  <a:pt x="379834" y="129617"/>
                </a:cubicBezTo>
                <a:close/>
              </a:path>
            </a:pathLst>
          </a:custGeom>
          <a:solidFill>
            <a:schemeClr val="accent4"/>
          </a:solidFill>
          <a:ln w="9525" cap="flat">
            <a:noFill/>
            <a:prstDash val="solid"/>
            <a:miter/>
          </a:ln>
        </p:spPr>
        <p:txBody>
          <a:bodyPr rtlCol="0" anchor="b"/>
          <a:lstStyle/>
          <a:p>
            <a:pPr algn="ctr"/>
            <a:r>
              <a:rPr lang="en-US" sz="2800" b="1" dirty="0">
                <a:solidFill>
                  <a:schemeClr val="bg1"/>
                </a:solidFill>
              </a:rPr>
              <a:t>AWS</a:t>
            </a:r>
          </a:p>
        </p:txBody>
      </p:sp>
      <p:grpSp>
        <p:nvGrpSpPr>
          <p:cNvPr id="40" name="Group 39">
            <a:extLst>
              <a:ext uri="{FF2B5EF4-FFF2-40B4-BE49-F238E27FC236}">
                <a16:creationId xmlns:a16="http://schemas.microsoft.com/office/drawing/2014/main" id="{74939AA6-237A-6C4E-AF9B-2314403F1C05}"/>
              </a:ext>
            </a:extLst>
          </p:cNvPr>
          <p:cNvGrpSpPr/>
          <p:nvPr/>
        </p:nvGrpSpPr>
        <p:grpSpPr>
          <a:xfrm>
            <a:off x="4899522" y="3180143"/>
            <a:ext cx="4708186" cy="1349836"/>
            <a:chOff x="4899522" y="3180143"/>
            <a:chExt cx="4708186" cy="1349836"/>
          </a:xfrm>
        </p:grpSpPr>
        <p:grpSp>
          <p:nvGrpSpPr>
            <p:cNvPr id="38" name="Group 37">
              <a:extLst>
                <a:ext uri="{FF2B5EF4-FFF2-40B4-BE49-F238E27FC236}">
                  <a16:creationId xmlns:a16="http://schemas.microsoft.com/office/drawing/2014/main" id="{D73AF8B2-452D-C64B-9E78-EFDE438EE4E2}"/>
                </a:ext>
              </a:extLst>
            </p:cNvPr>
            <p:cNvGrpSpPr/>
            <p:nvPr/>
          </p:nvGrpSpPr>
          <p:grpSpPr>
            <a:xfrm>
              <a:off x="4899522" y="3180143"/>
              <a:ext cx="2024756" cy="1349836"/>
              <a:chOff x="4899522" y="3180143"/>
              <a:chExt cx="2024756" cy="1349836"/>
            </a:xfrm>
          </p:grpSpPr>
          <p:sp>
            <p:nvSpPr>
              <p:cNvPr id="26" name="Graphic 15">
                <a:extLst>
                  <a:ext uri="{FF2B5EF4-FFF2-40B4-BE49-F238E27FC236}">
                    <a16:creationId xmlns:a16="http://schemas.microsoft.com/office/drawing/2014/main" id="{B46852AE-7B52-0D49-934D-86C5EF3096AB}"/>
                  </a:ext>
                </a:extLst>
              </p:cNvPr>
              <p:cNvSpPr/>
              <p:nvPr/>
            </p:nvSpPr>
            <p:spPr>
              <a:xfrm>
                <a:off x="4899522" y="3180143"/>
                <a:ext cx="2024756" cy="1349836"/>
              </a:xfrm>
              <a:custGeom>
                <a:avLst/>
                <a:gdLst>
                  <a:gd name="connsiteX0" fmla="*/ 379834 w 473383"/>
                  <a:gd name="connsiteY0" fmla="*/ 129617 h 315589"/>
                  <a:gd name="connsiteX1" fmla="*/ 242327 w 473383"/>
                  <a:gd name="connsiteY1" fmla="*/ 16907 h 315589"/>
                  <a:gd name="connsiteX2" fmla="*/ 118346 w 473383"/>
                  <a:gd name="connsiteY2" fmla="*/ 93550 h 315589"/>
                  <a:gd name="connsiteX3" fmla="*/ 16907 w 473383"/>
                  <a:gd name="connsiteY3" fmla="*/ 204006 h 315589"/>
                  <a:gd name="connsiteX4" fmla="*/ 129617 w 473383"/>
                  <a:gd name="connsiteY4" fmla="*/ 316716 h 315589"/>
                  <a:gd name="connsiteX5" fmla="*/ 373071 w 473383"/>
                  <a:gd name="connsiteY5" fmla="*/ 316716 h 315589"/>
                  <a:gd name="connsiteX6" fmla="*/ 467748 w 473383"/>
                  <a:gd name="connsiteY6" fmla="*/ 222040 h 315589"/>
                  <a:gd name="connsiteX7" fmla="*/ 379834 w 473383"/>
                  <a:gd name="connsiteY7" fmla="*/ 129617 h 3155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3383" h="315589">
                    <a:moveTo>
                      <a:pt x="379834" y="129617"/>
                    </a:moveTo>
                    <a:cubicBezTo>
                      <a:pt x="366309" y="64245"/>
                      <a:pt x="309954" y="16907"/>
                      <a:pt x="242327" y="16907"/>
                    </a:cubicBezTo>
                    <a:cubicBezTo>
                      <a:pt x="188226" y="16907"/>
                      <a:pt x="140888" y="48465"/>
                      <a:pt x="118346" y="93550"/>
                    </a:cubicBezTo>
                    <a:cubicBezTo>
                      <a:pt x="59737" y="98058"/>
                      <a:pt x="16907" y="145396"/>
                      <a:pt x="16907" y="204006"/>
                    </a:cubicBezTo>
                    <a:cubicBezTo>
                      <a:pt x="16907" y="267124"/>
                      <a:pt x="66499" y="316716"/>
                      <a:pt x="129617" y="316716"/>
                    </a:cubicBezTo>
                    <a:lnTo>
                      <a:pt x="373071" y="316716"/>
                    </a:lnTo>
                    <a:cubicBezTo>
                      <a:pt x="424918" y="316716"/>
                      <a:pt x="467748" y="273886"/>
                      <a:pt x="467748" y="222040"/>
                    </a:cubicBezTo>
                    <a:cubicBezTo>
                      <a:pt x="467748" y="172447"/>
                      <a:pt x="429427" y="131871"/>
                      <a:pt x="379834" y="129617"/>
                    </a:cubicBezTo>
                    <a:close/>
                  </a:path>
                </a:pathLst>
              </a:custGeom>
              <a:solidFill>
                <a:schemeClr val="bg2">
                  <a:lumMod val="20000"/>
                  <a:lumOff val="80000"/>
                </a:schemeClr>
              </a:solidFill>
              <a:ln w="9525" cap="flat">
                <a:noFill/>
                <a:prstDash val="solid"/>
                <a:miter/>
              </a:ln>
            </p:spPr>
            <p:txBody>
              <a:bodyPr rtlCol="0" anchor="b"/>
              <a:lstStyle/>
              <a:p>
                <a:pPr algn="ctr"/>
                <a:endParaRPr lang="en-US" sz="900" b="1" dirty="0">
                  <a:solidFill>
                    <a:schemeClr val="bg1"/>
                  </a:solidFill>
                </a:endParaRPr>
              </a:p>
            </p:txBody>
          </p:sp>
          <p:grpSp>
            <p:nvGrpSpPr>
              <p:cNvPr id="37" name="Group 36">
                <a:extLst>
                  <a:ext uri="{FF2B5EF4-FFF2-40B4-BE49-F238E27FC236}">
                    <a16:creationId xmlns:a16="http://schemas.microsoft.com/office/drawing/2014/main" id="{7AF376BF-874F-E645-B092-DC0FF8F2E6E6}"/>
                  </a:ext>
                </a:extLst>
              </p:cNvPr>
              <p:cNvGrpSpPr/>
              <p:nvPr/>
            </p:nvGrpSpPr>
            <p:grpSpPr>
              <a:xfrm>
                <a:off x="5185310" y="3818191"/>
                <a:ext cx="1453181" cy="530002"/>
                <a:chOff x="5154629" y="3818191"/>
                <a:chExt cx="1453181" cy="530002"/>
              </a:xfrm>
            </p:grpSpPr>
            <p:pic>
              <p:nvPicPr>
                <p:cNvPr id="29" name="Picture 28">
                  <a:extLst>
                    <a:ext uri="{FF2B5EF4-FFF2-40B4-BE49-F238E27FC236}">
                      <a16:creationId xmlns:a16="http://schemas.microsoft.com/office/drawing/2014/main" id="{CBB06E9B-AF0B-F84F-885D-19C970531603}"/>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6077808" y="3818191"/>
                  <a:ext cx="530002" cy="530002"/>
                </a:xfrm>
                <a:prstGeom prst="rect">
                  <a:avLst/>
                </a:prstGeom>
              </p:spPr>
            </p:pic>
            <p:pic>
              <p:nvPicPr>
                <p:cNvPr id="30" name="image254.png">
                  <a:extLst>
                    <a:ext uri="{FF2B5EF4-FFF2-40B4-BE49-F238E27FC236}">
                      <a16:creationId xmlns:a16="http://schemas.microsoft.com/office/drawing/2014/main" id="{AA536E98-0503-4947-990F-26B91CB0833A}"/>
                    </a:ext>
                  </a:extLst>
                </p:cNvPr>
                <p:cNvPicPr/>
                <p:nvPr/>
              </p:nvPicPr>
              <p:blipFill>
                <a:blip r:embed="rId4" cstate="screen">
                  <a:alphaModFix amt="30000"/>
                  <a:extLst>
                    <a:ext uri="{28A0092B-C50C-407E-A947-70E740481C1C}">
                      <a14:useLocalDpi xmlns:a14="http://schemas.microsoft.com/office/drawing/2010/main"/>
                    </a:ext>
                  </a:extLst>
                </a:blip>
                <a:stretch>
                  <a:fillRect/>
                </a:stretch>
              </p:blipFill>
              <p:spPr>
                <a:xfrm>
                  <a:off x="5154629" y="3859338"/>
                  <a:ext cx="298031" cy="447709"/>
                </a:xfrm>
                <a:prstGeom prst="rect">
                  <a:avLst/>
                </a:prstGeom>
                <a:ln w="12700">
                  <a:miter lim="400000"/>
                </a:ln>
              </p:spPr>
            </p:pic>
            <p:pic>
              <p:nvPicPr>
                <p:cNvPr id="31" name="image254.png">
                  <a:extLst>
                    <a:ext uri="{FF2B5EF4-FFF2-40B4-BE49-F238E27FC236}">
                      <a16:creationId xmlns:a16="http://schemas.microsoft.com/office/drawing/2014/main" id="{9650C06C-5F9C-5044-81F6-B455A1599539}"/>
                    </a:ext>
                  </a:extLst>
                </p:cNvPr>
                <p:cNvPicPr/>
                <p:nvPr/>
              </p:nvPicPr>
              <p:blipFill>
                <a:blip r:embed="rId4" cstate="screen">
                  <a:alphaModFix amt="30000"/>
                  <a:extLst>
                    <a:ext uri="{28A0092B-C50C-407E-A947-70E740481C1C}">
                      <a14:useLocalDpi xmlns:a14="http://schemas.microsoft.com/office/drawing/2010/main"/>
                    </a:ext>
                  </a:extLst>
                </a:blip>
                <a:stretch>
                  <a:fillRect/>
                </a:stretch>
              </p:blipFill>
              <p:spPr>
                <a:xfrm>
                  <a:off x="5581790" y="3859338"/>
                  <a:ext cx="298031" cy="447709"/>
                </a:xfrm>
                <a:prstGeom prst="rect">
                  <a:avLst/>
                </a:prstGeom>
                <a:ln w="12700">
                  <a:miter lim="400000"/>
                </a:ln>
              </p:spPr>
            </p:pic>
          </p:grpSp>
        </p:grpSp>
        <p:grpSp>
          <p:nvGrpSpPr>
            <p:cNvPr id="39" name="Group 38">
              <a:extLst>
                <a:ext uri="{FF2B5EF4-FFF2-40B4-BE49-F238E27FC236}">
                  <a16:creationId xmlns:a16="http://schemas.microsoft.com/office/drawing/2014/main" id="{F0BEC081-5060-2649-B289-C8CC70E8A8AF}"/>
                </a:ext>
              </a:extLst>
            </p:cNvPr>
            <p:cNvGrpSpPr/>
            <p:nvPr/>
          </p:nvGrpSpPr>
          <p:grpSpPr>
            <a:xfrm>
              <a:off x="7582952" y="3180143"/>
              <a:ext cx="2024756" cy="1349836"/>
              <a:chOff x="7582952" y="3180143"/>
              <a:chExt cx="2024756" cy="1349836"/>
            </a:xfrm>
          </p:grpSpPr>
          <p:sp>
            <p:nvSpPr>
              <p:cNvPr id="27" name="Graphic 15">
                <a:extLst>
                  <a:ext uri="{FF2B5EF4-FFF2-40B4-BE49-F238E27FC236}">
                    <a16:creationId xmlns:a16="http://schemas.microsoft.com/office/drawing/2014/main" id="{5DCBC04A-2B2B-504C-902A-1AAC3861E330}"/>
                  </a:ext>
                </a:extLst>
              </p:cNvPr>
              <p:cNvSpPr/>
              <p:nvPr/>
            </p:nvSpPr>
            <p:spPr>
              <a:xfrm>
                <a:off x="7582952" y="3180143"/>
                <a:ext cx="2024756" cy="1349836"/>
              </a:xfrm>
              <a:custGeom>
                <a:avLst/>
                <a:gdLst>
                  <a:gd name="connsiteX0" fmla="*/ 379834 w 473383"/>
                  <a:gd name="connsiteY0" fmla="*/ 129617 h 315589"/>
                  <a:gd name="connsiteX1" fmla="*/ 242327 w 473383"/>
                  <a:gd name="connsiteY1" fmla="*/ 16907 h 315589"/>
                  <a:gd name="connsiteX2" fmla="*/ 118346 w 473383"/>
                  <a:gd name="connsiteY2" fmla="*/ 93550 h 315589"/>
                  <a:gd name="connsiteX3" fmla="*/ 16907 w 473383"/>
                  <a:gd name="connsiteY3" fmla="*/ 204006 h 315589"/>
                  <a:gd name="connsiteX4" fmla="*/ 129617 w 473383"/>
                  <a:gd name="connsiteY4" fmla="*/ 316716 h 315589"/>
                  <a:gd name="connsiteX5" fmla="*/ 373071 w 473383"/>
                  <a:gd name="connsiteY5" fmla="*/ 316716 h 315589"/>
                  <a:gd name="connsiteX6" fmla="*/ 467748 w 473383"/>
                  <a:gd name="connsiteY6" fmla="*/ 222040 h 315589"/>
                  <a:gd name="connsiteX7" fmla="*/ 379834 w 473383"/>
                  <a:gd name="connsiteY7" fmla="*/ 129617 h 3155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3383" h="315589">
                    <a:moveTo>
                      <a:pt x="379834" y="129617"/>
                    </a:moveTo>
                    <a:cubicBezTo>
                      <a:pt x="366309" y="64245"/>
                      <a:pt x="309954" y="16907"/>
                      <a:pt x="242327" y="16907"/>
                    </a:cubicBezTo>
                    <a:cubicBezTo>
                      <a:pt x="188226" y="16907"/>
                      <a:pt x="140888" y="48465"/>
                      <a:pt x="118346" y="93550"/>
                    </a:cubicBezTo>
                    <a:cubicBezTo>
                      <a:pt x="59737" y="98058"/>
                      <a:pt x="16907" y="145396"/>
                      <a:pt x="16907" y="204006"/>
                    </a:cubicBezTo>
                    <a:cubicBezTo>
                      <a:pt x="16907" y="267124"/>
                      <a:pt x="66499" y="316716"/>
                      <a:pt x="129617" y="316716"/>
                    </a:cubicBezTo>
                    <a:lnTo>
                      <a:pt x="373071" y="316716"/>
                    </a:lnTo>
                    <a:cubicBezTo>
                      <a:pt x="424918" y="316716"/>
                      <a:pt x="467748" y="273886"/>
                      <a:pt x="467748" y="222040"/>
                    </a:cubicBezTo>
                    <a:cubicBezTo>
                      <a:pt x="467748" y="172447"/>
                      <a:pt x="429427" y="131871"/>
                      <a:pt x="379834" y="129617"/>
                    </a:cubicBezTo>
                    <a:close/>
                  </a:path>
                </a:pathLst>
              </a:custGeom>
              <a:solidFill>
                <a:schemeClr val="bg2">
                  <a:lumMod val="20000"/>
                  <a:lumOff val="80000"/>
                </a:schemeClr>
              </a:solidFill>
              <a:ln w="9525" cap="flat">
                <a:noFill/>
                <a:prstDash val="solid"/>
                <a:miter/>
              </a:ln>
            </p:spPr>
            <p:txBody>
              <a:bodyPr rtlCol="0" anchor="b"/>
              <a:lstStyle/>
              <a:p>
                <a:pPr algn="ctr"/>
                <a:endParaRPr lang="en-US" sz="900" b="1" dirty="0">
                  <a:solidFill>
                    <a:schemeClr val="bg1"/>
                  </a:solidFill>
                </a:endParaRPr>
              </a:p>
            </p:txBody>
          </p:sp>
          <p:grpSp>
            <p:nvGrpSpPr>
              <p:cNvPr id="36" name="Group 35">
                <a:extLst>
                  <a:ext uri="{FF2B5EF4-FFF2-40B4-BE49-F238E27FC236}">
                    <a16:creationId xmlns:a16="http://schemas.microsoft.com/office/drawing/2014/main" id="{7C01B77D-F56F-2E47-BB34-0E8BDB1872AC}"/>
                  </a:ext>
                </a:extLst>
              </p:cNvPr>
              <p:cNvGrpSpPr/>
              <p:nvPr/>
            </p:nvGrpSpPr>
            <p:grpSpPr>
              <a:xfrm>
                <a:off x="7874558" y="3818191"/>
                <a:ext cx="1441544" cy="530002"/>
                <a:chOff x="7847815" y="3818191"/>
                <a:chExt cx="1441544" cy="530002"/>
              </a:xfrm>
            </p:grpSpPr>
            <p:pic>
              <p:nvPicPr>
                <p:cNvPr id="32" name="Picture 31">
                  <a:extLst>
                    <a:ext uri="{FF2B5EF4-FFF2-40B4-BE49-F238E27FC236}">
                      <a16:creationId xmlns:a16="http://schemas.microsoft.com/office/drawing/2014/main" id="{50F61011-BD8D-D343-A5E5-B15C11A4A907}"/>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7847815" y="3818191"/>
                  <a:ext cx="530002" cy="530002"/>
                </a:xfrm>
                <a:prstGeom prst="rect">
                  <a:avLst/>
                </a:prstGeom>
              </p:spPr>
            </p:pic>
            <p:pic>
              <p:nvPicPr>
                <p:cNvPr id="33" name="image254.png">
                  <a:extLst>
                    <a:ext uri="{FF2B5EF4-FFF2-40B4-BE49-F238E27FC236}">
                      <a16:creationId xmlns:a16="http://schemas.microsoft.com/office/drawing/2014/main" id="{A34567E3-F165-BE44-9337-D746D7592205}"/>
                    </a:ext>
                  </a:extLst>
                </p:cNvPr>
                <p:cNvPicPr/>
                <p:nvPr/>
              </p:nvPicPr>
              <p:blipFill>
                <a:blip r:embed="rId4" cstate="screen">
                  <a:alphaModFix amt="30000"/>
                  <a:extLst>
                    <a:ext uri="{28A0092B-C50C-407E-A947-70E740481C1C}">
                      <a14:useLocalDpi xmlns:a14="http://schemas.microsoft.com/office/drawing/2010/main"/>
                    </a:ext>
                  </a:extLst>
                </a:blip>
                <a:stretch>
                  <a:fillRect/>
                </a:stretch>
              </p:blipFill>
              <p:spPr>
                <a:xfrm>
                  <a:off x="8564168" y="3859338"/>
                  <a:ext cx="298031" cy="447709"/>
                </a:xfrm>
                <a:prstGeom prst="rect">
                  <a:avLst/>
                </a:prstGeom>
                <a:ln w="12700">
                  <a:miter lim="400000"/>
                </a:ln>
              </p:spPr>
            </p:pic>
            <p:pic>
              <p:nvPicPr>
                <p:cNvPr id="34" name="image254.png">
                  <a:extLst>
                    <a:ext uri="{FF2B5EF4-FFF2-40B4-BE49-F238E27FC236}">
                      <a16:creationId xmlns:a16="http://schemas.microsoft.com/office/drawing/2014/main" id="{837248E2-DE1F-7C40-886F-55FABA583CD4}"/>
                    </a:ext>
                  </a:extLst>
                </p:cNvPr>
                <p:cNvPicPr/>
                <p:nvPr/>
              </p:nvPicPr>
              <p:blipFill>
                <a:blip r:embed="rId4" cstate="screen">
                  <a:alphaModFix amt="30000"/>
                  <a:extLst>
                    <a:ext uri="{28A0092B-C50C-407E-A947-70E740481C1C}">
                      <a14:useLocalDpi xmlns:a14="http://schemas.microsoft.com/office/drawing/2010/main"/>
                    </a:ext>
                  </a:extLst>
                </a:blip>
                <a:stretch>
                  <a:fillRect/>
                </a:stretch>
              </p:blipFill>
              <p:spPr>
                <a:xfrm>
                  <a:off x="8991328" y="3859338"/>
                  <a:ext cx="298031" cy="447709"/>
                </a:xfrm>
                <a:prstGeom prst="rect">
                  <a:avLst/>
                </a:prstGeom>
                <a:ln w="12700">
                  <a:miter lim="400000"/>
                </a:ln>
              </p:spPr>
            </p:pic>
          </p:grpSp>
        </p:grpSp>
      </p:grpSp>
      <p:cxnSp>
        <p:nvCxnSpPr>
          <p:cNvPr id="46" name="Straight Arrow Connector 45">
            <a:extLst>
              <a:ext uri="{FF2B5EF4-FFF2-40B4-BE49-F238E27FC236}">
                <a16:creationId xmlns:a16="http://schemas.microsoft.com/office/drawing/2014/main" id="{C7FF80D3-22E4-F749-8434-1408366CC6F4}"/>
              </a:ext>
            </a:extLst>
          </p:cNvPr>
          <p:cNvCxnSpPr>
            <a:cxnSpLocks/>
          </p:cNvCxnSpPr>
          <p:nvPr/>
        </p:nvCxnSpPr>
        <p:spPr bwMode="auto">
          <a:xfrm>
            <a:off x="6638491" y="4083192"/>
            <a:ext cx="1236067" cy="0"/>
          </a:xfrm>
          <a:prstGeom prst="straightConnector1">
            <a:avLst/>
          </a:prstGeom>
          <a:solidFill>
            <a:schemeClr val="accent1"/>
          </a:solidFill>
          <a:ln w="25400" cap="flat" cmpd="sng" algn="ctr">
            <a:solidFill>
              <a:schemeClr val="accent1"/>
            </a:solidFill>
            <a:prstDash val="solid"/>
            <a:round/>
            <a:headEnd type="triangle"/>
            <a:tailEnd type="triangle"/>
          </a:ln>
          <a:effectLst/>
        </p:spPr>
      </p:cxnSp>
      <p:sp>
        <p:nvSpPr>
          <p:cNvPr id="47" name="TextBox 46">
            <a:extLst>
              <a:ext uri="{FF2B5EF4-FFF2-40B4-BE49-F238E27FC236}">
                <a16:creationId xmlns:a16="http://schemas.microsoft.com/office/drawing/2014/main" id="{9579C87E-A71D-9643-B3EB-71A6B01D314D}"/>
              </a:ext>
            </a:extLst>
          </p:cNvPr>
          <p:cNvSpPr txBox="1"/>
          <p:nvPr/>
        </p:nvSpPr>
        <p:spPr>
          <a:xfrm>
            <a:off x="4995435" y="4529979"/>
            <a:ext cx="1902321" cy="304806"/>
          </a:xfrm>
          <a:prstGeom prst="rect">
            <a:avLst/>
          </a:prstGeom>
        </p:spPr>
        <p:txBody>
          <a:bodyPr vert="horz" wrap="square" lIns="73152" tIns="36576" rIns="73152" bIns="36576" rtlCol="0" anchor="ctr">
            <a:noAutofit/>
          </a:bodyPr>
          <a:lstStyle/>
          <a:p>
            <a:pPr algn="ctr" defTabSz="731520">
              <a:lnSpc>
                <a:spcPct val="95000"/>
              </a:lnSpc>
              <a:spcBef>
                <a:spcPts val="320"/>
              </a:spcBef>
              <a:spcAft>
                <a:spcPts val="160"/>
              </a:spcAft>
            </a:pPr>
            <a:r>
              <a:rPr lang="en-US" sz="1440" dirty="0">
                <a:solidFill>
                  <a:sysClr val="windowText" lastClr="000000"/>
                </a:solidFill>
              </a:rPr>
              <a:t>Availability Zone A</a:t>
            </a:r>
          </a:p>
        </p:txBody>
      </p:sp>
      <p:sp>
        <p:nvSpPr>
          <p:cNvPr id="48" name="TextBox 47">
            <a:extLst>
              <a:ext uri="{FF2B5EF4-FFF2-40B4-BE49-F238E27FC236}">
                <a16:creationId xmlns:a16="http://schemas.microsoft.com/office/drawing/2014/main" id="{C173093D-D11F-4C44-8F5F-4CAA1B66F34D}"/>
              </a:ext>
            </a:extLst>
          </p:cNvPr>
          <p:cNvSpPr txBox="1"/>
          <p:nvPr/>
        </p:nvSpPr>
        <p:spPr>
          <a:xfrm>
            <a:off x="7686989" y="4533911"/>
            <a:ext cx="1902321" cy="304806"/>
          </a:xfrm>
          <a:prstGeom prst="rect">
            <a:avLst/>
          </a:prstGeom>
        </p:spPr>
        <p:txBody>
          <a:bodyPr vert="horz" wrap="square" lIns="73152" tIns="36576" rIns="73152" bIns="36576" rtlCol="0" anchor="ctr">
            <a:noAutofit/>
          </a:bodyPr>
          <a:lstStyle/>
          <a:p>
            <a:pPr algn="ctr" defTabSz="731520">
              <a:lnSpc>
                <a:spcPct val="95000"/>
              </a:lnSpc>
              <a:spcBef>
                <a:spcPts val="320"/>
              </a:spcBef>
              <a:spcAft>
                <a:spcPts val="160"/>
              </a:spcAft>
            </a:pPr>
            <a:r>
              <a:rPr lang="en-US" sz="1440" dirty="0">
                <a:solidFill>
                  <a:sysClr val="windowText" lastClr="000000"/>
                </a:solidFill>
              </a:rPr>
              <a:t>Availability Zone B</a:t>
            </a:r>
          </a:p>
        </p:txBody>
      </p:sp>
      <p:sp>
        <p:nvSpPr>
          <p:cNvPr id="49" name="TextBox 48">
            <a:extLst>
              <a:ext uri="{FF2B5EF4-FFF2-40B4-BE49-F238E27FC236}">
                <a16:creationId xmlns:a16="http://schemas.microsoft.com/office/drawing/2014/main" id="{2B3D1EEE-85CA-D146-AD4E-E133628E41E2}"/>
              </a:ext>
            </a:extLst>
          </p:cNvPr>
          <p:cNvSpPr txBox="1"/>
          <p:nvPr/>
        </p:nvSpPr>
        <p:spPr>
          <a:xfrm>
            <a:off x="6647468" y="3661856"/>
            <a:ext cx="1227090" cy="417404"/>
          </a:xfrm>
          <a:prstGeom prst="rect">
            <a:avLst/>
          </a:prstGeom>
        </p:spPr>
        <p:txBody>
          <a:bodyPr vert="horz" wrap="square" lIns="73152" tIns="36576" rIns="73152" bIns="36576" rtlCol="0" anchor="ctr">
            <a:noAutofit/>
          </a:bodyPr>
          <a:lstStyle/>
          <a:p>
            <a:pPr algn="ctr" defTabSz="731520">
              <a:lnSpc>
                <a:spcPct val="95000"/>
              </a:lnSpc>
              <a:spcBef>
                <a:spcPts val="320"/>
              </a:spcBef>
              <a:spcAft>
                <a:spcPts val="160"/>
              </a:spcAft>
            </a:pPr>
            <a:r>
              <a:rPr lang="en-US" sz="1440" dirty="0">
                <a:solidFill>
                  <a:srgbClr val="000000"/>
                </a:solidFill>
              </a:rPr>
              <a:t>SyncMirror Software</a:t>
            </a:r>
            <a:endParaRPr lang="en-US" sz="1440" dirty="0">
              <a:solidFill>
                <a:srgbClr val="000000"/>
              </a:solidFill>
              <a:latin typeface="Arial"/>
            </a:endParaRPr>
          </a:p>
        </p:txBody>
      </p:sp>
    </p:spTree>
    <p:extLst>
      <p:ext uri="{BB962C8B-B14F-4D97-AF65-F5344CB8AC3E}">
        <p14:creationId xmlns:p14="http://schemas.microsoft.com/office/powerpoint/2010/main" val="5709435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ounded Rectangle 270">
            <a:extLst>
              <a:ext uri="{FF2B5EF4-FFF2-40B4-BE49-F238E27FC236}">
                <a16:creationId xmlns:a16="http://schemas.microsoft.com/office/drawing/2014/main" id="{3A1A3749-0B6A-4182-98C6-DEC60E5DE3E3}"/>
              </a:ext>
            </a:extLst>
          </p:cNvPr>
          <p:cNvSpPr/>
          <p:nvPr/>
        </p:nvSpPr>
        <p:spPr>
          <a:xfrm>
            <a:off x="2291092" y="2216190"/>
            <a:ext cx="5146249" cy="2942251"/>
          </a:xfrm>
          <a:prstGeom prst="roundRect">
            <a:avLst>
              <a:gd name="adj" fmla="val 0"/>
            </a:avLst>
          </a:prstGeom>
          <a:solidFill>
            <a:schemeClr val="bg2">
              <a:lumMod val="20000"/>
              <a:lumOff val="80000"/>
            </a:schemeClr>
          </a:solidFill>
          <a:ln w="28575">
            <a:solidFill>
              <a:schemeClr val="accent4"/>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defTabSz="731082">
              <a:defRPr/>
            </a:pPr>
            <a:endParaRPr lang="en-US" sz="1438" kern="0" dirty="0">
              <a:solidFill>
                <a:prstClr val="black"/>
              </a:solidFill>
              <a:latin typeface="Arial"/>
              <a:cs typeface="Arial"/>
            </a:endParaRPr>
          </a:p>
        </p:txBody>
      </p:sp>
      <p:sp>
        <p:nvSpPr>
          <p:cNvPr id="3" name="Title 2">
            <a:extLst>
              <a:ext uri="{FF2B5EF4-FFF2-40B4-BE49-F238E27FC236}">
                <a16:creationId xmlns:a16="http://schemas.microsoft.com/office/drawing/2014/main" id="{FB438B66-8D45-40CD-85DC-042A30D91993}"/>
              </a:ext>
            </a:extLst>
          </p:cNvPr>
          <p:cNvSpPr>
            <a:spLocks noGrp="1"/>
          </p:cNvSpPr>
          <p:nvPr>
            <p:ph type="title"/>
          </p:nvPr>
        </p:nvSpPr>
        <p:spPr/>
        <p:txBody>
          <a:bodyPr/>
          <a:lstStyle/>
          <a:p>
            <a:r>
              <a:rPr lang="en-US" dirty="0"/>
              <a:t>Cloud Volumes ONTAP HA Architecture </a:t>
            </a:r>
            <a:r>
              <a:rPr lang="en-US"/>
              <a:t>for Multiple </a:t>
            </a:r>
            <a:r>
              <a:rPr lang="en-US" dirty="0"/>
              <a:t>AZ</a:t>
            </a:r>
            <a:endParaRPr lang="en-US" dirty="0">
              <a:solidFill>
                <a:srgbClr val="0067C5"/>
              </a:solidFill>
              <a:latin typeface="Arial" panose="020B0604020202020204" pitchFamily="34" charset="0"/>
            </a:endParaRPr>
          </a:p>
        </p:txBody>
      </p:sp>
      <p:sp>
        <p:nvSpPr>
          <p:cNvPr id="4" name="Text Placeholder 3">
            <a:extLst>
              <a:ext uri="{FF2B5EF4-FFF2-40B4-BE49-F238E27FC236}">
                <a16:creationId xmlns:a16="http://schemas.microsoft.com/office/drawing/2014/main" id="{EB7895EC-C84A-4AF0-8088-7699DB329981}"/>
              </a:ext>
            </a:extLst>
          </p:cNvPr>
          <p:cNvSpPr>
            <a:spLocks noGrp="1"/>
          </p:cNvSpPr>
          <p:nvPr>
            <p:ph type="body" idx="10"/>
          </p:nvPr>
        </p:nvSpPr>
        <p:spPr/>
        <p:txBody>
          <a:bodyPr/>
          <a:lstStyle/>
          <a:p>
            <a:r>
              <a:rPr lang="en-US"/>
              <a:t>Multiple Availability </a:t>
            </a:r>
            <a:r>
              <a:rPr lang="en-US" dirty="0"/>
              <a:t>Z</a:t>
            </a:r>
            <a:r>
              <a:rPr lang="en-US"/>
              <a:t>ones</a:t>
            </a:r>
            <a:endParaRPr lang="en-US" dirty="0"/>
          </a:p>
        </p:txBody>
      </p:sp>
      <p:sp>
        <p:nvSpPr>
          <p:cNvPr id="8" name="Slide Number Placeholder 7">
            <a:extLst>
              <a:ext uri="{FF2B5EF4-FFF2-40B4-BE49-F238E27FC236}">
                <a16:creationId xmlns:a16="http://schemas.microsoft.com/office/drawing/2014/main" id="{73010DE5-9868-3A40-B937-7648763E76A3}"/>
              </a:ext>
            </a:extLst>
          </p:cNvPr>
          <p:cNvSpPr>
            <a:spLocks noGrp="1"/>
          </p:cNvSpPr>
          <p:nvPr>
            <p:ph type="sldNum" sz="quarter" idx="4"/>
          </p:nvPr>
        </p:nvSpPr>
        <p:spPr/>
        <p:txBody>
          <a:bodyPr/>
          <a:lstStyle/>
          <a:p>
            <a:fld id="{92978B7E-5EBE-134C-B481-E4E8CA36F800}" type="slidenum">
              <a:rPr lang="en-US" smtClean="0"/>
              <a:pPr/>
              <a:t>7</a:t>
            </a:fld>
            <a:endParaRPr lang="en-US" dirty="0"/>
          </a:p>
        </p:txBody>
      </p:sp>
      <p:sp>
        <p:nvSpPr>
          <p:cNvPr id="12" name="Text Placeholder 11">
            <a:extLst>
              <a:ext uri="{FF2B5EF4-FFF2-40B4-BE49-F238E27FC236}">
                <a16:creationId xmlns:a16="http://schemas.microsoft.com/office/drawing/2014/main" id="{CE2B1269-D5A5-7B4C-B59B-9B7233AE9BB7}"/>
              </a:ext>
            </a:extLst>
          </p:cNvPr>
          <p:cNvSpPr>
            <a:spLocks noGrp="1"/>
          </p:cNvSpPr>
          <p:nvPr>
            <p:ph type="body" sz="quarter" idx="16"/>
          </p:nvPr>
        </p:nvSpPr>
        <p:spPr/>
        <p:txBody>
          <a:bodyPr/>
          <a:lstStyle/>
          <a:p>
            <a:pPr algn="r"/>
            <a:r>
              <a:rPr lang="en-US" dirty="0"/>
              <a:t>VPC: Virtual Private Cloud</a:t>
            </a:r>
          </a:p>
        </p:txBody>
      </p:sp>
      <p:sp>
        <p:nvSpPr>
          <p:cNvPr id="6" name="Footer Placeholder 5">
            <a:extLst>
              <a:ext uri="{FF2B5EF4-FFF2-40B4-BE49-F238E27FC236}">
                <a16:creationId xmlns:a16="http://schemas.microsoft.com/office/drawing/2014/main" id="{D217C711-8C12-5741-97E6-37E0411FD335}"/>
              </a:ext>
            </a:extLst>
          </p:cNvPr>
          <p:cNvSpPr>
            <a:spLocks noGrp="1"/>
          </p:cNvSpPr>
          <p:nvPr>
            <p:ph type="ftr" sz="quarter" idx="3"/>
          </p:nvPr>
        </p:nvSpPr>
        <p:spPr/>
        <p:txBody>
          <a:bodyPr/>
          <a:lstStyle/>
          <a:p>
            <a:pPr>
              <a:defRPr/>
            </a:pPr>
            <a:r>
              <a:rPr lang="en-US"/>
              <a:t>© 2019 NetApp, Inc. All rights reserved. </a:t>
            </a:r>
            <a:endParaRPr lang="en-US" dirty="0"/>
          </a:p>
        </p:txBody>
      </p:sp>
      <p:cxnSp>
        <p:nvCxnSpPr>
          <p:cNvPr id="13" name="Straight Connector 12">
            <a:extLst>
              <a:ext uri="{FF2B5EF4-FFF2-40B4-BE49-F238E27FC236}">
                <a16:creationId xmlns:a16="http://schemas.microsoft.com/office/drawing/2014/main" id="{7A8A529C-B5D4-4810-B92C-00332A231673}"/>
              </a:ext>
            </a:extLst>
          </p:cNvPr>
          <p:cNvCxnSpPr>
            <a:cxnSpLocks/>
            <a:stCxn id="89" idx="2"/>
            <a:endCxn id="37" idx="0"/>
          </p:cNvCxnSpPr>
          <p:nvPr/>
        </p:nvCxnSpPr>
        <p:spPr>
          <a:xfrm>
            <a:off x="6695830" y="3538283"/>
            <a:ext cx="8790" cy="144831"/>
          </a:xfrm>
          <a:prstGeom prst="line">
            <a:avLst/>
          </a:prstGeom>
          <a:ln>
            <a:solidFill>
              <a:schemeClr val="tx1"/>
            </a:solidFill>
          </a:ln>
        </p:spPr>
        <p:style>
          <a:lnRef idx="2">
            <a:schemeClr val="accent4"/>
          </a:lnRef>
          <a:fillRef idx="0">
            <a:schemeClr val="accent4"/>
          </a:fillRef>
          <a:effectRef idx="1">
            <a:schemeClr val="accent4"/>
          </a:effectRef>
          <a:fontRef idx="minor">
            <a:schemeClr val="tx1"/>
          </a:fontRef>
        </p:style>
      </p:cxnSp>
      <p:cxnSp>
        <p:nvCxnSpPr>
          <p:cNvPr id="17" name="Straight Connector 16">
            <a:extLst>
              <a:ext uri="{FF2B5EF4-FFF2-40B4-BE49-F238E27FC236}">
                <a16:creationId xmlns:a16="http://schemas.microsoft.com/office/drawing/2014/main" id="{5E115FAF-6902-445F-9274-2221A0E94EC6}"/>
              </a:ext>
            </a:extLst>
          </p:cNvPr>
          <p:cNvCxnSpPr>
            <a:cxnSpLocks/>
            <a:stCxn id="91" idx="2"/>
          </p:cNvCxnSpPr>
          <p:nvPr/>
        </p:nvCxnSpPr>
        <p:spPr>
          <a:xfrm>
            <a:off x="3049750" y="3559361"/>
            <a:ext cx="0" cy="177531"/>
          </a:xfrm>
          <a:prstGeom prst="line">
            <a:avLst/>
          </a:prstGeom>
          <a:ln>
            <a:solidFill>
              <a:schemeClr val="tx1"/>
            </a:solidFill>
          </a:ln>
        </p:spPr>
        <p:style>
          <a:lnRef idx="2">
            <a:schemeClr val="accent4"/>
          </a:lnRef>
          <a:fillRef idx="0">
            <a:schemeClr val="accent4"/>
          </a:fillRef>
          <a:effectRef idx="1">
            <a:schemeClr val="accent4"/>
          </a:effectRef>
          <a:fontRef idx="minor">
            <a:schemeClr val="tx1"/>
          </a:fontRef>
        </p:style>
      </p:cxnSp>
      <p:grpSp>
        <p:nvGrpSpPr>
          <p:cNvPr id="20" name="Group 19">
            <a:extLst>
              <a:ext uri="{FF2B5EF4-FFF2-40B4-BE49-F238E27FC236}">
                <a16:creationId xmlns:a16="http://schemas.microsoft.com/office/drawing/2014/main" id="{CA0BF702-465F-457F-80B9-1196A2DF3470}"/>
              </a:ext>
            </a:extLst>
          </p:cNvPr>
          <p:cNvGrpSpPr/>
          <p:nvPr/>
        </p:nvGrpSpPr>
        <p:grpSpPr>
          <a:xfrm>
            <a:off x="2681329" y="2916014"/>
            <a:ext cx="736839" cy="643347"/>
            <a:chOff x="1230626" y="2953287"/>
            <a:chExt cx="921050" cy="804184"/>
          </a:xfrm>
        </p:grpSpPr>
        <p:sp>
          <p:nvSpPr>
            <p:cNvPr id="90" name="TextBox 89">
              <a:extLst>
                <a:ext uri="{FF2B5EF4-FFF2-40B4-BE49-F238E27FC236}">
                  <a16:creationId xmlns:a16="http://schemas.microsoft.com/office/drawing/2014/main" id="{B68FBBD8-9883-4C33-A2B2-8173A8B322C3}"/>
                </a:ext>
              </a:extLst>
            </p:cNvPr>
            <p:cNvSpPr txBox="1"/>
            <p:nvPr/>
          </p:nvSpPr>
          <p:spPr>
            <a:xfrm>
              <a:off x="1230626" y="2953287"/>
              <a:ext cx="921050" cy="129263"/>
            </a:xfrm>
            <a:prstGeom prst="rect">
              <a:avLst/>
            </a:prstGeom>
            <a:ln>
              <a:noFill/>
            </a:ln>
          </p:spPr>
          <p:txBody>
            <a:bodyPr vert="horz" wrap="square" lIns="73114" tIns="36557" rIns="73114" bIns="36557" rtlCol="0" anchor="ctr">
              <a:noAutofit/>
            </a:bodyPr>
            <a:lstStyle/>
            <a:p>
              <a:pPr algn="ctr" defTabSz="731082">
                <a:lnSpc>
                  <a:spcPct val="95000"/>
                </a:lnSpc>
                <a:spcBef>
                  <a:spcPts val="320"/>
                </a:spcBef>
                <a:spcAft>
                  <a:spcPts val="160"/>
                </a:spcAft>
                <a:defRPr/>
              </a:pPr>
              <a:r>
                <a:rPr lang="en-US" sz="1000" b="1" dirty="0">
                  <a:latin typeface="Arial"/>
                </a:rPr>
                <a:t>NODE-A</a:t>
              </a:r>
            </a:p>
          </p:txBody>
        </p:sp>
        <p:pic>
          <p:nvPicPr>
            <p:cNvPr id="91" name="Picture 90">
              <a:extLst>
                <a:ext uri="{FF2B5EF4-FFF2-40B4-BE49-F238E27FC236}">
                  <a16:creationId xmlns:a16="http://schemas.microsoft.com/office/drawing/2014/main" id="{974CE6F5-2414-44DB-8A78-D13F999ECE3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59987" y="3095141"/>
              <a:ext cx="662330" cy="662330"/>
            </a:xfrm>
            <a:prstGeom prst="rect">
              <a:avLst/>
            </a:prstGeom>
          </p:spPr>
        </p:pic>
      </p:grpSp>
      <p:grpSp>
        <p:nvGrpSpPr>
          <p:cNvPr id="21" name="Group 20">
            <a:extLst>
              <a:ext uri="{FF2B5EF4-FFF2-40B4-BE49-F238E27FC236}">
                <a16:creationId xmlns:a16="http://schemas.microsoft.com/office/drawing/2014/main" id="{DB424B83-ED24-4821-9431-3ADDDD69C154}"/>
              </a:ext>
            </a:extLst>
          </p:cNvPr>
          <p:cNvGrpSpPr/>
          <p:nvPr/>
        </p:nvGrpSpPr>
        <p:grpSpPr>
          <a:xfrm>
            <a:off x="6293436" y="2893955"/>
            <a:ext cx="795502" cy="644328"/>
            <a:chOff x="5250189" y="2950079"/>
            <a:chExt cx="994378" cy="805411"/>
          </a:xfrm>
        </p:grpSpPr>
        <p:sp>
          <p:nvSpPr>
            <p:cNvPr id="88" name="TextBox 87">
              <a:extLst>
                <a:ext uri="{FF2B5EF4-FFF2-40B4-BE49-F238E27FC236}">
                  <a16:creationId xmlns:a16="http://schemas.microsoft.com/office/drawing/2014/main" id="{FEEC34DA-D366-4C92-97EB-173C5B621348}"/>
                </a:ext>
              </a:extLst>
            </p:cNvPr>
            <p:cNvSpPr txBox="1"/>
            <p:nvPr/>
          </p:nvSpPr>
          <p:spPr>
            <a:xfrm>
              <a:off x="5250189" y="2950079"/>
              <a:ext cx="994378" cy="142590"/>
            </a:xfrm>
            <a:prstGeom prst="rect">
              <a:avLst/>
            </a:prstGeom>
            <a:ln>
              <a:noFill/>
            </a:ln>
          </p:spPr>
          <p:txBody>
            <a:bodyPr vert="horz" wrap="square" lIns="73114" tIns="36557" rIns="73114" bIns="36557" rtlCol="0" anchor="ctr">
              <a:noAutofit/>
            </a:bodyPr>
            <a:lstStyle/>
            <a:p>
              <a:pPr algn="ctr" defTabSz="731082">
                <a:lnSpc>
                  <a:spcPct val="95000"/>
                </a:lnSpc>
                <a:spcBef>
                  <a:spcPts val="320"/>
                </a:spcBef>
                <a:spcAft>
                  <a:spcPts val="160"/>
                </a:spcAft>
                <a:defRPr/>
              </a:pPr>
              <a:r>
                <a:rPr lang="en-US" sz="1000" b="1" dirty="0">
                  <a:latin typeface="Arial"/>
                </a:rPr>
                <a:t>NODE-B</a:t>
              </a:r>
            </a:p>
          </p:txBody>
        </p:sp>
        <p:pic>
          <p:nvPicPr>
            <p:cNvPr id="89" name="Picture 88">
              <a:extLst>
                <a:ext uri="{FF2B5EF4-FFF2-40B4-BE49-F238E27FC236}">
                  <a16:creationId xmlns:a16="http://schemas.microsoft.com/office/drawing/2014/main" id="{A8340BA4-F298-4C65-9657-41DBB2DD71A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416216" y="3097122"/>
              <a:ext cx="673930" cy="658368"/>
            </a:xfrm>
            <a:prstGeom prst="rect">
              <a:avLst/>
            </a:prstGeom>
          </p:spPr>
        </p:pic>
      </p:grpSp>
      <p:sp>
        <p:nvSpPr>
          <p:cNvPr id="36" name="TextBox 103">
            <a:extLst>
              <a:ext uri="{FF2B5EF4-FFF2-40B4-BE49-F238E27FC236}">
                <a16:creationId xmlns:a16="http://schemas.microsoft.com/office/drawing/2014/main" id="{505DA073-D123-4AAA-8DD1-9BFE3ED456D7}"/>
              </a:ext>
            </a:extLst>
          </p:cNvPr>
          <p:cNvSpPr txBox="1">
            <a:spLocks noChangeArrowheads="1"/>
          </p:cNvSpPr>
          <p:nvPr/>
        </p:nvSpPr>
        <p:spPr bwMode="auto">
          <a:xfrm>
            <a:off x="2514715" y="3683114"/>
            <a:ext cx="1171996" cy="184666"/>
          </a:xfrm>
          <a:prstGeom prst="rect">
            <a:avLst/>
          </a:prstGeom>
          <a:solidFill>
            <a:schemeClr val="bg1"/>
          </a:solidFill>
          <a:ln w="9525">
            <a:noFill/>
            <a:miter lim="800000"/>
            <a:headEnd/>
            <a:tailEnd/>
          </a:ln>
        </p:spPr>
        <p:txBody>
          <a:bodyPr wrap="square" lIns="0" tIns="0" rIns="0" bIns="0">
            <a:spAutoFit/>
          </a:bodyPr>
          <a:lstStyle/>
          <a:p>
            <a:pPr algn="ctr" defTabSz="731301">
              <a:defRPr/>
            </a:pPr>
            <a:r>
              <a:rPr lang="en-US" sz="1200" kern="0" dirty="0">
                <a:solidFill>
                  <a:sysClr val="windowText" lastClr="000000"/>
                </a:solidFill>
                <a:latin typeface="Arial"/>
                <a:ea typeface="Verdana" pitchFamily="34" charset="0"/>
                <a:cs typeface="Helvetica Neue"/>
              </a:rPr>
              <a:t>Data Aggregates</a:t>
            </a:r>
          </a:p>
        </p:txBody>
      </p:sp>
      <p:sp>
        <p:nvSpPr>
          <p:cNvPr id="37" name="TextBox 103">
            <a:extLst>
              <a:ext uri="{FF2B5EF4-FFF2-40B4-BE49-F238E27FC236}">
                <a16:creationId xmlns:a16="http://schemas.microsoft.com/office/drawing/2014/main" id="{56B0073E-D96C-421B-AF32-8DEAF78FB6AD}"/>
              </a:ext>
            </a:extLst>
          </p:cNvPr>
          <p:cNvSpPr txBox="1">
            <a:spLocks noChangeArrowheads="1"/>
          </p:cNvSpPr>
          <p:nvPr/>
        </p:nvSpPr>
        <p:spPr bwMode="auto">
          <a:xfrm>
            <a:off x="6094030" y="3683114"/>
            <a:ext cx="1221179" cy="184666"/>
          </a:xfrm>
          <a:prstGeom prst="rect">
            <a:avLst/>
          </a:prstGeom>
          <a:solidFill>
            <a:schemeClr val="bg1"/>
          </a:solidFill>
          <a:ln w="9525">
            <a:noFill/>
            <a:miter lim="800000"/>
            <a:headEnd/>
            <a:tailEnd/>
          </a:ln>
        </p:spPr>
        <p:txBody>
          <a:bodyPr wrap="square" lIns="0" tIns="0" rIns="0" bIns="0">
            <a:spAutoFit/>
          </a:bodyPr>
          <a:lstStyle/>
          <a:p>
            <a:pPr algn="ctr" defTabSz="731301">
              <a:defRPr/>
            </a:pPr>
            <a:r>
              <a:rPr lang="en-US" sz="1200" kern="0" dirty="0">
                <a:solidFill>
                  <a:sysClr val="windowText" lastClr="000000"/>
                </a:solidFill>
                <a:latin typeface="Arial"/>
                <a:ea typeface="Verdana" pitchFamily="34" charset="0"/>
                <a:cs typeface="Helvetica Neue"/>
              </a:rPr>
              <a:t>Data Aggregates</a:t>
            </a:r>
          </a:p>
        </p:txBody>
      </p:sp>
      <p:sp>
        <p:nvSpPr>
          <p:cNvPr id="43" name="TextBox 103">
            <a:extLst>
              <a:ext uri="{FF2B5EF4-FFF2-40B4-BE49-F238E27FC236}">
                <a16:creationId xmlns:a16="http://schemas.microsoft.com/office/drawing/2014/main" id="{EACD86EB-6F60-4E22-9A80-C4740E9E2E4D}"/>
              </a:ext>
            </a:extLst>
          </p:cNvPr>
          <p:cNvSpPr txBox="1">
            <a:spLocks noChangeArrowheads="1"/>
          </p:cNvSpPr>
          <p:nvPr/>
        </p:nvSpPr>
        <p:spPr bwMode="auto">
          <a:xfrm>
            <a:off x="4004468" y="4115215"/>
            <a:ext cx="1760598" cy="519822"/>
          </a:xfrm>
          <a:prstGeom prst="rect">
            <a:avLst/>
          </a:prstGeom>
          <a:noFill/>
          <a:ln w="9525">
            <a:noFill/>
            <a:miter lim="800000"/>
            <a:headEnd/>
            <a:tailEnd/>
          </a:ln>
        </p:spPr>
        <p:txBody>
          <a:bodyPr wrap="square" lIns="0" tIns="0" rIns="0" bIns="0">
            <a:spAutoFit/>
          </a:bodyPr>
          <a:lstStyle/>
          <a:p>
            <a:pPr algn="ctr" defTabSz="731082">
              <a:lnSpc>
                <a:spcPct val="150000"/>
              </a:lnSpc>
              <a:defRPr/>
            </a:pPr>
            <a:r>
              <a:rPr lang="en-US" sz="1200" kern="0" dirty="0">
                <a:solidFill>
                  <a:sysClr val="windowText" lastClr="000000"/>
                </a:solidFill>
                <a:latin typeface="Arial"/>
                <a:ea typeface="Verdana" pitchFamily="34" charset="0"/>
                <a:cs typeface="Helvetica Neue"/>
              </a:rPr>
              <a:t>Synchronous</a:t>
            </a:r>
          </a:p>
          <a:p>
            <a:pPr algn="ctr" defTabSz="731082">
              <a:lnSpc>
                <a:spcPct val="150000"/>
              </a:lnSpc>
              <a:defRPr/>
            </a:pPr>
            <a:r>
              <a:rPr lang="en-US" sz="1200" kern="0" dirty="0">
                <a:solidFill>
                  <a:sysClr val="windowText" lastClr="000000"/>
                </a:solidFill>
                <a:latin typeface="Arial"/>
                <a:ea typeface="Verdana" pitchFamily="34" charset="0"/>
                <a:cs typeface="Helvetica Neue"/>
              </a:rPr>
              <a:t>Replication</a:t>
            </a:r>
          </a:p>
        </p:txBody>
      </p:sp>
      <p:cxnSp>
        <p:nvCxnSpPr>
          <p:cNvPr id="42" name="Straight Arrow Connector 41">
            <a:extLst>
              <a:ext uri="{FF2B5EF4-FFF2-40B4-BE49-F238E27FC236}">
                <a16:creationId xmlns:a16="http://schemas.microsoft.com/office/drawing/2014/main" id="{8E26CA55-5125-4D73-964B-304DC808D1E3}"/>
              </a:ext>
            </a:extLst>
          </p:cNvPr>
          <p:cNvCxnSpPr>
            <a:cxnSpLocks/>
          </p:cNvCxnSpPr>
          <p:nvPr/>
        </p:nvCxnSpPr>
        <p:spPr>
          <a:xfrm>
            <a:off x="4306199" y="4401819"/>
            <a:ext cx="1194008" cy="452"/>
          </a:xfrm>
          <a:prstGeom prst="straightConnector1">
            <a:avLst/>
          </a:prstGeom>
          <a:ln w="25400">
            <a:solidFill>
              <a:schemeClr val="tx2"/>
            </a:solidFill>
            <a:headEnd type="triangle" w="med" len="med"/>
            <a:tailEnd type="triangle" w="med" len="med"/>
          </a:ln>
          <a:effectLst/>
        </p:spPr>
        <p:style>
          <a:lnRef idx="3">
            <a:schemeClr val="accent1"/>
          </a:lnRef>
          <a:fillRef idx="0">
            <a:schemeClr val="accent1"/>
          </a:fillRef>
          <a:effectRef idx="2">
            <a:schemeClr val="accent1"/>
          </a:effectRef>
          <a:fontRef idx="minor">
            <a:schemeClr val="tx1"/>
          </a:fontRef>
        </p:style>
      </p:cxnSp>
      <p:sp>
        <p:nvSpPr>
          <p:cNvPr id="112" name="Rounded Rectangle 266">
            <a:extLst>
              <a:ext uri="{FF2B5EF4-FFF2-40B4-BE49-F238E27FC236}">
                <a16:creationId xmlns:a16="http://schemas.microsoft.com/office/drawing/2014/main" id="{BC3A064A-3F29-42FA-AA5D-6CABDD065799}"/>
              </a:ext>
            </a:extLst>
          </p:cNvPr>
          <p:cNvSpPr/>
          <p:nvPr/>
        </p:nvSpPr>
        <p:spPr>
          <a:xfrm>
            <a:off x="4427303" y="2613750"/>
            <a:ext cx="890151" cy="501831"/>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732173"/>
            <a:r>
              <a:rPr lang="en-US" sz="1200" dirty="0">
                <a:solidFill>
                  <a:prstClr val="white"/>
                </a:solidFill>
                <a:latin typeface="Arial"/>
              </a:rPr>
              <a:t>Mediator</a:t>
            </a:r>
          </a:p>
        </p:txBody>
      </p:sp>
      <p:cxnSp>
        <p:nvCxnSpPr>
          <p:cNvPr id="35" name="Connector: Elbow 34">
            <a:extLst>
              <a:ext uri="{FF2B5EF4-FFF2-40B4-BE49-F238E27FC236}">
                <a16:creationId xmlns:a16="http://schemas.microsoft.com/office/drawing/2014/main" id="{851F30CE-F3B0-4548-BA56-46B391D39FE4}"/>
              </a:ext>
            </a:extLst>
          </p:cNvPr>
          <p:cNvCxnSpPr>
            <a:cxnSpLocks/>
            <a:endCxn id="112" idx="1"/>
          </p:cNvCxnSpPr>
          <p:nvPr/>
        </p:nvCxnSpPr>
        <p:spPr>
          <a:xfrm rot="10800000" flipH="1">
            <a:off x="2784819" y="2864666"/>
            <a:ext cx="1642484" cy="762334"/>
          </a:xfrm>
          <a:prstGeom prst="bentConnector3">
            <a:avLst>
              <a:gd name="adj1" fmla="val -13918"/>
            </a:avLst>
          </a:prstGeom>
          <a:ln w="254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4" name="Connector: Elbow 113">
            <a:extLst>
              <a:ext uri="{FF2B5EF4-FFF2-40B4-BE49-F238E27FC236}">
                <a16:creationId xmlns:a16="http://schemas.microsoft.com/office/drawing/2014/main" id="{7187DC75-90DA-4250-9521-C08D35AC6CAE}"/>
              </a:ext>
            </a:extLst>
          </p:cNvPr>
          <p:cNvCxnSpPr>
            <a:cxnSpLocks/>
            <a:endCxn id="112" idx="3"/>
          </p:cNvCxnSpPr>
          <p:nvPr/>
        </p:nvCxnSpPr>
        <p:spPr>
          <a:xfrm flipH="1" flipV="1">
            <a:off x="5317454" y="2864666"/>
            <a:ext cx="1656995" cy="762331"/>
          </a:xfrm>
          <a:prstGeom prst="bentConnector3">
            <a:avLst>
              <a:gd name="adj1" fmla="val -13796"/>
            </a:avLst>
          </a:prstGeom>
          <a:ln w="25400">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134" name="Group 133">
            <a:extLst>
              <a:ext uri="{FF2B5EF4-FFF2-40B4-BE49-F238E27FC236}">
                <a16:creationId xmlns:a16="http://schemas.microsoft.com/office/drawing/2014/main" id="{2A5B8786-1A9B-41EB-9765-38B8DD67C6B0}"/>
              </a:ext>
            </a:extLst>
          </p:cNvPr>
          <p:cNvGrpSpPr/>
          <p:nvPr/>
        </p:nvGrpSpPr>
        <p:grpSpPr>
          <a:xfrm>
            <a:off x="2491199" y="3877808"/>
            <a:ext cx="1815001" cy="518833"/>
            <a:chOff x="2737821" y="3908453"/>
            <a:chExt cx="1815001" cy="518833"/>
          </a:xfrm>
          <a:solidFill>
            <a:schemeClr val="tx2"/>
          </a:solidFill>
        </p:grpSpPr>
        <p:sp>
          <p:nvSpPr>
            <p:cNvPr id="133" name="Rectangle 132">
              <a:extLst>
                <a:ext uri="{FF2B5EF4-FFF2-40B4-BE49-F238E27FC236}">
                  <a16:creationId xmlns:a16="http://schemas.microsoft.com/office/drawing/2014/main" id="{62FD6C04-0707-4A7F-A010-837D46A372FB}"/>
                </a:ext>
              </a:extLst>
            </p:cNvPr>
            <p:cNvSpPr/>
            <p:nvPr/>
          </p:nvSpPr>
          <p:spPr>
            <a:xfrm>
              <a:off x="2737821" y="3908453"/>
              <a:ext cx="1815001" cy="518833"/>
            </a:xfrm>
            <a:prstGeom prst="rect">
              <a:avLst/>
            </a:prstGeom>
            <a:grp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a:p>
          </p:txBody>
        </p:sp>
        <p:sp>
          <p:nvSpPr>
            <p:cNvPr id="11" name="TextBox 103">
              <a:extLst>
                <a:ext uri="{FF2B5EF4-FFF2-40B4-BE49-F238E27FC236}">
                  <a16:creationId xmlns:a16="http://schemas.microsoft.com/office/drawing/2014/main" id="{E1EB67C6-F323-4BF8-BD7D-11FDB80CD052}"/>
                </a:ext>
              </a:extLst>
            </p:cNvPr>
            <p:cNvSpPr txBox="1">
              <a:spLocks noChangeArrowheads="1"/>
            </p:cNvSpPr>
            <p:nvPr/>
          </p:nvSpPr>
          <p:spPr bwMode="auto">
            <a:xfrm>
              <a:off x="3754063" y="4009048"/>
              <a:ext cx="749210" cy="369332"/>
            </a:xfrm>
            <a:prstGeom prst="rect">
              <a:avLst/>
            </a:prstGeom>
            <a:noFill/>
            <a:ln w="9525">
              <a:noFill/>
              <a:miter lim="800000"/>
              <a:headEnd/>
              <a:tailEnd/>
            </a:ln>
          </p:spPr>
          <p:txBody>
            <a:bodyPr wrap="square" lIns="0" tIns="0" rIns="0" bIns="0">
              <a:spAutoFit/>
            </a:bodyPr>
            <a:lstStyle/>
            <a:p>
              <a:pPr defTabSz="731082">
                <a:defRPr/>
              </a:pPr>
              <a:r>
                <a:rPr lang="en-US" sz="1200" kern="0" dirty="0">
                  <a:solidFill>
                    <a:schemeClr val="bg1"/>
                  </a:solidFill>
                  <a:latin typeface="Arial"/>
                  <a:ea typeface="Verdana" pitchFamily="34" charset="0"/>
                  <a:cs typeface="Helvetica Neue"/>
                </a:rPr>
                <a:t>Node A</a:t>
              </a:r>
            </a:p>
            <a:p>
              <a:pPr defTabSz="731082">
                <a:defRPr/>
              </a:pPr>
              <a:r>
                <a:rPr lang="en-US" sz="1200" kern="0" dirty="0">
                  <a:solidFill>
                    <a:schemeClr val="bg1"/>
                  </a:solidFill>
                  <a:latin typeface="Arial"/>
                  <a:ea typeface="Verdana" pitchFamily="34" charset="0"/>
                  <a:cs typeface="Helvetica Neue"/>
                </a:rPr>
                <a:t>Data </a:t>
              </a:r>
              <a:r>
                <a:rPr lang="en-US" sz="1200" kern="0" dirty="0">
                  <a:solidFill>
                    <a:srgbClr val="FFFFFF"/>
                  </a:solidFill>
                  <a:latin typeface="Arial"/>
                  <a:ea typeface="Verdana" pitchFamily="34" charset="0"/>
                  <a:cs typeface="Helvetica Neue"/>
                </a:rPr>
                <a:t>Disks</a:t>
              </a:r>
              <a:endParaRPr lang="en-US" sz="1200" kern="0" dirty="0">
                <a:solidFill>
                  <a:srgbClr val="FFFFFF"/>
                </a:solidFill>
                <a:latin typeface="Arial" panose="020B0604020202020204" pitchFamily="34" charset="0"/>
                <a:ea typeface="Verdana" pitchFamily="34" charset="0"/>
                <a:cs typeface="Helvetica Neue"/>
              </a:endParaRPr>
            </a:p>
          </p:txBody>
        </p:sp>
        <p:pic>
          <p:nvPicPr>
            <p:cNvPr id="131" name="image139.png" descr="Volume.png">
              <a:extLst>
                <a:ext uri="{FF2B5EF4-FFF2-40B4-BE49-F238E27FC236}">
                  <a16:creationId xmlns:a16="http://schemas.microsoft.com/office/drawing/2014/main" id="{6DE152ED-A669-4745-9049-6A16EE432649}"/>
                </a:ext>
              </a:extLst>
            </p:cNvPr>
            <p:cNvPicPr/>
            <p:nvPr/>
          </p:nvPicPr>
          <p:blipFill>
            <a:blip r:embed="rId4">
              <a:extLst/>
            </a:blip>
            <a:stretch>
              <a:fillRect/>
            </a:stretch>
          </p:blipFill>
          <p:spPr>
            <a:xfrm>
              <a:off x="2858017" y="3998131"/>
              <a:ext cx="398129" cy="369333"/>
            </a:xfrm>
            <a:prstGeom prst="rect">
              <a:avLst/>
            </a:prstGeom>
            <a:grpFill/>
            <a:ln w="12700">
              <a:miter lim="400000"/>
            </a:ln>
          </p:spPr>
        </p:pic>
        <p:pic>
          <p:nvPicPr>
            <p:cNvPr id="132" name="image139.png" descr="Volume.png">
              <a:extLst>
                <a:ext uri="{FF2B5EF4-FFF2-40B4-BE49-F238E27FC236}">
                  <a16:creationId xmlns:a16="http://schemas.microsoft.com/office/drawing/2014/main" id="{524D93A1-B49B-439F-8CAC-D6C3D0604866}"/>
                </a:ext>
              </a:extLst>
            </p:cNvPr>
            <p:cNvPicPr/>
            <p:nvPr/>
          </p:nvPicPr>
          <p:blipFill>
            <a:blip r:embed="rId4">
              <a:extLst/>
            </a:blip>
            <a:stretch>
              <a:fillRect/>
            </a:stretch>
          </p:blipFill>
          <p:spPr>
            <a:xfrm>
              <a:off x="3288279" y="3994749"/>
              <a:ext cx="398129" cy="369333"/>
            </a:xfrm>
            <a:prstGeom prst="rect">
              <a:avLst/>
            </a:prstGeom>
            <a:grpFill/>
            <a:ln w="12700">
              <a:miter lim="400000"/>
            </a:ln>
          </p:spPr>
        </p:pic>
      </p:grpSp>
      <p:grpSp>
        <p:nvGrpSpPr>
          <p:cNvPr id="135" name="Group 134">
            <a:extLst>
              <a:ext uri="{FF2B5EF4-FFF2-40B4-BE49-F238E27FC236}">
                <a16:creationId xmlns:a16="http://schemas.microsoft.com/office/drawing/2014/main" id="{6D0E2352-4B84-4DEB-98E2-0F86681AB993}"/>
              </a:ext>
            </a:extLst>
          </p:cNvPr>
          <p:cNvGrpSpPr/>
          <p:nvPr/>
        </p:nvGrpSpPr>
        <p:grpSpPr>
          <a:xfrm>
            <a:off x="2491198" y="4403323"/>
            <a:ext cx="1815001" cy="518833"/>
            <a:chOff x="2737821" y="3908453"/>
            <a:chExt cx="1815001" cy="518833"/>
          </a:xfrm>
          <a:solidFill>
            <a:schemeClr val="accent2"/>
          </a:solidFill>
        </p:grpSpPr>
        <p:sp>
          <p:nvSpPr>
            <p:cNvPr id="136" name="Rectangle 135">
              <a:extLst>
                <a:ext uri="{FF2B5EF4-FFF2-40B4-BE49-F238E27FC236}">
                  <a16:creationId xmlns:a16="http://schemas.microsoft.com/office/drawing/2014/main" id="{EC0D2812-E05C-46C8-BD1B-959D285905BF}"/>
                </a:ext>
              </a:extLst>
            </p:cNvPr>
            <p:cNvSpPr/>
            <p:nvPr/>
          </p:nvSpPr>
          <p:spPr>
            <a:xfrm>
              <a:off x="2737821" y="3908453"/>
              <a:ext cx="1815001" cy="518833"/>
            </a:xfrm>
            <a:prstGeom prst="rect">
              <a:avLst/>
            </a:prstGeom>
            <a:grp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a:p>
          </p:txBody>
        </p:sp>
        <p:sp>
          <p:nvSpPr>
            <p:cNvPr id="137" name="TextBox 103">
              <a:extLst>
                <a:ext uri="{FF2B5EF4-FFF2-40B4-BE49-F238E27FC236}">
                  <a16:creationId xmlns:a16="http://schemas.microsoft.com/office/drawing/2014/main" id="{1129D46E-22F9-4CCF-9A06-47B2B84D469D}"/>
                </a:ext>
              </a:extLst>
            </p:cNvPr>
            <p:cNvSpPr txBox="1">
              <a:spLocks noChangeArrowheads="1"/>
            </p:cNvSpPr>
            <p:nvPr/>
          </p:nvSpPr>
          <p:spPr bwMode="auto">
            <a:xfrm>
              <a:off x="3754063" y="4009048"/>
              <a:ext cx="749210" cy="369332"/>
            </a:xfrm>
            <a:prstGeom prst="rect">
              <a:avLst/>
            </a:prstGeom>
            <a:noFill/>
            <a:ln w="9525">
              <a:noFill/>
              <a:miter lim="800000"/>
              <a:headEnd/>
              <a:tailEnd/>
            </a:ln>
          </p:spPr>
          <p:txBody>
            <a:bodyPr wrap="square" lIns="0" tIns="0" rIns="0" bIns="0">
              <a:spAutoFit/>
            </a:bodyPr>
            <a:lstStyle/>
            <a:p>
              <a:pPr defTabSz="731082">
                <a:defRPr/>
              </a:pPr>
              <a:r>
                <a:rPr lang="en-US" sz="1200" kern="0" dirty="0">
                  <a:solidFill>
                    <a:schemeClr val="bg1"/>
                  </a:solidFill>
                  <a:latin typeface="Arial"/>
                  <a:ea typeface="Verdana" pitchFamily="34" charset="0"/>
                  <a:cs typeface="Helvetica Neue"/>
                </a:rPr>
                <a:t>Node B</a:t>
              </a:r>
            </a:p>
            <a:p>
              <a:pPr defTabSz="731082">
                <a:defRPr/>
              </a:pPr>
              <a:r>
                <a:rPr lang="en-US" sz="1200" kern="0" dirty="0">
                  <a:solidFill>
                    <a:schemeClr val="bg1"/>
                  </a:solidFill>
                  <a:latin typeface="Arial"/>
                  <a:ea typeface="Verdana" pitchFamily="34" charset="0"/>
                  <a:cs typeface="Helvetica Neue"/>
                </a:rPr>
                <a:t>Data </a:t>
              </a:r>
              <a:r>
                <a:rPr lang="en-US" sz="1200" kern="0" dirty="0">
                  <a:solidFill>
                    <a:srgbClr val="FFFFFF"/>
                  </a:solidFill>
                  <a:latin typeface="Arial"/>
                  <a:ea typeface="Verdana" pitchFamily="34" charset="0"/>
                  <a:cs typeface="Helvetica Neue"/>
                </a:rPr>
                <a:t>Disks</a:t>
              </a:r>
              <a:endParaRPr lang="en-US" sz="1200" kern="0" dirty="0">
                <a:solidFill>
                  <a:srgbClr val="FFFFFF"/>
                </a:solidFill>
                <a:latin typeface="Arial" panose="020B0604020202020204" pitchFamily="34" charset="0"/>
                <a:ea typeface="Verdana" pitchFamily="34" charset="0"/>
                <a:cs typeface="Helvetica Neue"/>
              </a:endParaRPr>
            </a:p>
          </p:txBody>
        </p:sp>
        <p:pic>
          <p:nvPicPr>
            <p:cNvPr id="138" name="image139.png" descr="Volume.png">
              <a:extLst>
                <a:ext uri="{FF2B5EF4-FFF2-40B4-BE49-F238E27FC236}">
                  <a16:creationId xmlns:a16="http://schemas.microsoft.com/office/drawing/2014/main" id="{CE7D70A4-3626-4A79-99B1-A7E83698C0B1}"/>
                </a:ext>
              </a:extLst>
            </p:cNvPr>
            <p:cNvPicPr/>
            <p:nvPr/>
          </p:nvPicPr>
          <p:blipFill>
            <a:blip r:embed="rId4">
              <a:extLst/>
            </a:blip>
            <a:stretch>
              <a:fillRect/>
            </a:stretch>
          </p:blipFill>
          <p:spPr>
            <a:xfrm>
              <a:off x="2858017" y="3998131"/>
              <a:ext cx="398129" cy="369333"/>
            </a:xfrm>
            <a:prstGeom prst="rect">
              <a:avLst/>
            </a:prstGeom>
            <a:grpFill/>
            <a:ln w="12700">
              <a:miter lim="400000"/>
            </a:ln>
          </p:spPr>
        </p:pic>
        <p:pic>
          <p:nvPicPr>
            <p:cNvPr id="139" name="image139.png" descr="Volume.png">
              <a:extLst>
                <a:ext uri="{FF2B5EF4-FFF2-40B4-BE49-F238E27FC236}">
                  <a16:creationId xmlns:a16="http://schemas.microsoft.com/office/drawing/2014/main" id="{99C1269E-185B-4EDF-906D-974B62B79D88}"/>
                </a:ext>
              </a:extLst>
            </p:cNvPr>
            <p:cNvPicPr/>
            <p:nvPr/>
          </p:nvPicPr>
          <p:blipFill>
            <a:blip r:embed="rId4">
              <a:extLst/>
            </a:blip>
            <a:stretch>
              <a:fillRect/>
            </a:stretch>
          </p:blipFill>
          <p:spPr>
            <a:xfrm>
              <a:off x="3288279" y="3994749"/>
              <a:ext cx="398129" cy="369333"/>
            </a:xfrm>
            <a:prstGeom prst="rect">
              <a:avLst/>
            </a:prstGeom>
            <a:grpFill/>
            <a:ln w="12700">
              <a:miter lim="400000"/>
            </a:ln>
          </p:spPr>
        </p:pic>
      </p:grpSp>
      <p:grpSp>
        <p:nvGrpSpPr>
          <p:cNvPr id="150" name="Group 149">
            <a:extLst>
              <a:ext uri="{FF2B5EF4-FFF2-40B4-BE49-F238E27FC236}">
                <a16:creationId xmlns:a16="http://schemas.microsoft.com/office/drawing/2014/main" id="{17E613D7-B9B6-4AA1-94D0-C2C3A12614D3}"/>
              </a:ext>
            </a:extLst>
          </p:cNvPr>
          <p:cNvGrpSpPr/>
          <p:nvPr/>
        </p:nvGrpSpPr>
        <p:grpSpPr>
          <a:xfrm>
            <a:off x="5500208" y="3877673"/>
            <a:ext cx="1815001" cy="518833"/>
            <a:chOff x="5333237" y="3859766"/>
            <a:chExt cx="1815001" cy="518833"/>
          </a:xfrm>
        </p:grpSpPr>
        <p:sp>
          <p:nvSpPr>
            <p:cNvPr id="141" name="Rectangle 140">
              <a:extLst>
                <a:ext uri="{FF2B5EF4-FFF2-40B4-BE49-F238E27FC236}">
                  <a16:creationId xmlns:a16="http://schemas.microsoft.com/office/drawing/2014/main" id="{16945D41-5EFD-41D3-9C7F-3ACE734BDADA}"/>
                </a:ext>
              </a:extLst>
            </p:cNvPr>
            <p:cNvSpPr/>
            <p:nvPr/>
          </p:nvSpPr>
          <p:spPr>
            <a:xfrm>
              <a:off x="5333237" y="3859766"/>
              <a:ext cx="1815001" cy="518833"/>
            </a:xfrm>
            <a:prstGeom prst="rect">
              <a:avLst/>
            </a:prstGeom>
            <a:solidFill>
              <a:schemeClr val="accent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a:p>
          </p:txBody>
        </p:sp>
        <p:sp>
          <p:nvSpPr>
            <p:cNvPr id="142" name="TextBox 103">
              <a:extLst>
                <a:ext uri="{FF2B5EF4-FFF2-40B4-BE49-F238E27FC236}">
                  <a16:creationId xmlns:a16="http://schemas.microsoft.com/office/drawing/2014/main" id="{A0A683DF-7B9F-45B9-A448-D153A65E794F}"/>
                </a:ext>
              </a:extLst>
            </p:cNvPr>
            <p:cNvSpPr txBox="1">
              <a:spLocks noChangeArrowheads="1"/>
            </p:cNvSpPr>
            <p:nvPr/>
          </p:nvSpPr>
          <p:spPr bwMode="auto">
            <a:xfrm>
              <a:off x="5426991" y="3960361"/>
              <a:ext cx="749210" cy="369332"/>
            </a:xfrm>
            <a:prstGeom prst="rect">
              <a:avLst/>
            </a:prstGeom>
            <a:noFill/>
            <a:ln w="9525">
              <a:noFill/>
              <a:miter lim="800000"/>
              <a:headEnd/>
              <a:tailEnd/>
            </a:ln>
          </p:spPr>
          <p:txBody>
            <a:bodyPr wrap="square" lIns="0" tIns="0" rIns="0" bIns="0">
              <a:spAutoFit/>
            </a:bodyPr>
            <a:lstStyle/>
            <a:p>
              <a:pPr algn="r" defTabSz="731082">
                <a:defRPr/>
              </a:pPr>
              <a:r>
                <a:rPr lang="en-US" sz="1200" kern="0" dirty="0">
                  <a:solidFill>
                    <a:schemeClr val="bg1"/>
                  </a:solidFill>
                  <a:latin typeface="Arial"/>
                  <a:ea typeface="Verdana" pitchFamily="34" charset="0"/>
                  <a:cs typeface="Helvetica Neue"/>
                </a:rPr>
                <a:t>Node B</a:t>
              </a:r>
            </a:p>
            <a:p>
              <a:pPr algn="r" defTabSz="731082">
                <a:defRPr/>
              </a:pPr>
              <a:r>
                <a:rPr lang="en-US" sz="1200" kern="0" dirty="0">
                  <a:solidFill>
                    <a:schemeClr val="bg1"/>
                  </a:solidFill>
                  <a:latin typeface="Arial"/>
                  <a:ea typeface="Verdana" pitchFamily="34" charset="0"/>
                  <a:cs typeface="Helvetica Neue"/>
                </a:rPr>
                <a:t>Data </a:t>
              </a:r>
              <a:r>
                <a:rPr lang="en-US" sz="1200" kern="0" dirty="0">
                  <a:solidFill>
                    <a:srgbClr val="FFFFFF"/>
                  </a:solidFill>
                  <a:latin typeface="Arial"/>
                  <a:ea typeface="Verdana" pitchFamily="34" charset="0"/>
                  <a:cs typeface="Helvetica Neue"/>
                </a:rPr>
                <a:t>Disks</a:t>
              </a:r>
              <a:endParaRPr lang="en-US" sz="1200" kern="0" dirty="0">
                <a:solidFill>
                  <a:srgbClr val="FFFFFF"/>
                </a:solidFill>
                <a:latin typeface="Arial" panose="020B0604020202020204" pitchFamily="34" charset="0"/>
                <a:ea typeface="Verdana" pitchFamily="34" charset="0"/>
                <a:cs typeface="Helvetica Neue"/>
              </a:endParaRPr>
            </a:p>
          </p:txBody>
        </p:sp>
        <p:pic>
          <p:nvPicPr>
            <p:cNvPr id="143" name="image139.png" descr="Volume.png">
              <a:extLst>
                <a:ext uri="{FF2B5EF4-FFF2-40B4-BE49-F238E27FC236}">
                  <a16:creationId xmlns:a16="http://schemas.microsoft.com/office/drawing/2014/main" id="{0B1E03D4-E6C9-4259-A880-75213256BCDB}"/>
                </a:ext>
              </a:extLst>
            </p:cNvPr>
            <p:cNvPicPr/>
            <p:nvPr/>
          </p:nvPicPr>
          <p:blipFill>
            <a:blip r:embed="rId4">
              <a:extLst/>
            </a:blip>
            <a:stretch>
              <a:fillRect/>
            </a:stretch>
          </p:blipFill>
          <p:spPr>
            <a:xfrm>
              <a:off x="6222173" y="3949444"/>
              <a:ext cx="398129" cy="369333"/>
            </a:xfrm>
            <a:prstGeom prst="rect">
              <a:avLst/>
            </a:prstGeom>
            <a:noFill/>
            <a:ln w="12700">
              <a:miter lim="400000"/>
            </a:ln>
          </p:spPr>
        </p:pic>
        <p:pic>
          <p:nvPicPr>
            <p:cNvPr id="144" name="image139.png" descr="Volume.png">
              <a:extLst>
                <a:ext uri="{FF2B5EF4-FFF2-40B4-BE49-F238E27FC236}">
                  <a16:creationId xmlns:a16="http://schemas.microsoft.com/office/drawing/2014/main" id="{29AE8489-FAF2-49A7-8C0D-30F8124E2DC5}"/>
                </a:ext>
              </a:extLst>
            </p:cNvPr>
            <p:cNvPicPr/>
            <p:nvPr/>
          </p:nvPicPr>
          <p:blipFill>
            <a:blip r:embed="rId4">
              <a:extLst/>
            </a:blip>
            <a:stretch>
              <a:fillRect/>
            </a:stretch>
          </p:blipFill>
          <p:spPr>
            <a:xfrm>
              <a:off x="6652435" y="3946062"/>
              <a:ext cx="398129" cy="369333"/>
            </a:xfrm>
            <a:prstGeom prst="rect">
              <a:avLst/>
            </a:prstGeom>
            <a:noFill/>
            <a:ln w="12700">
              <a:miter lim="400000"/>
            </a:ln>
          </p:spPr>
        </p:pic>
      </p:grpSp>
      <p:grpSp>
        <p:nvGrpSpPr>
          <p:cNvPr id="151" name="Group 150">
            <a:extLst>
              <a:ext uri="{FF2B5EF4-FFF2-40B4-BE49-F238E27FC236}">
                <a16:creationId xmlns:a16="http://schemas.microsoft.com/office/drawing/2014/main" id="{10AC661D-959A-48D9-B94C-0D36AF87ACE1}"/>
              </a:ext>
            </a:extLst>
          </p:cNvPr>
          <p:cNvGrpSpPr/>
          <p:nvPr/>
        </p:nvGrpSpPr>
        <p:grpSpPr>
          <a:xfrm>
            <a:off x="5500207" y="4403188"/>
            <a:ext cx="1815001" cy="518833"/>
            <a:chOff x="5333236" y="4385281"/>
            <a:chExt cx="1815001" cy="518833"/>
          </a:xfrm>
        </p:grpSpPr>
        <p:sp>
          <p:nvSpPr>
            <p:cNvPr id="146" name="Rectangle 145">
              <a:extLst>
                <a:ext uri="{FF2B5EF4-FFF2-40B4-BE49-F238E27FC236}">
                  <a16:creationId xmlns:a16="http://schemas.microsoft.com/office/drawing/2014/main" id="{EEDC48A3-9663-4E2C-BCE8-A1CA568DB865}"/>
                </a:ext>
              </a:extLst>
            </p:cNvPr>
            <p:cNvSpPr/>
            <p:nvPr/>
          </p:nvSpPr>
          <p:spPr>
            <a:xfrm>
              <a:off x="5333236" y="4385281"/>
              <a:ext cx="1815001" cy="518833"/>
            </a:xfrm>
            <a:prstGeom prst="rect">
              <a:avLst/>
            </a:prstGeom>
            <a:solidFill>
              <a:schemeClr val="tx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a:p>
          </p:txBody>
        </p:sp>
        <p:sp>
          <p:nvSpPr>
            <p:cNvPr id="147" name="TextBox 103">
              <a:extLst>
                <a:ext uri="{FF2B5EF4-FFF2-40B4-BE49-F238E27FC236}">
                  <a16:creationId xmlns:a16="http://schemas.microsoft.com/office/drawing/2014/main" id="{FB9CD6C2-BEF9-4158-B853-18434D990437}"/>
                </a:ext>
              </a:extLst>
            </p:cNvPr>
            <p:cNvSpPr txBox="1">
              <a:spLocks noChangeArrowheads="1"/>
            </p:cNvSpPr>
            <p:nvPr/>
          </p:nvSpPr>
          <p:spPr bwMode="auto">
            <a:xfrm>
              <a:off x="5426990" y="4485876"/>
              <a:ext cx="749210" cy="369332"/>
            </a:xfrm>
            <a:prstGeom prst="rect">
              <a:avLst/>
            </a:prstGeom>
            <a:noFill/>
            <a:ln w="9525">
              <a:noFill/>
              <a:miter lim="800000"/>
              <a:headEnd/>
              <a:tailEnd/>
            </a:ln>
          </p:spPr>
          <p:txBody>
            <a:bodyPr wrap="square" lIns="0" tIns="0" rIns="0" bIns="0">
              <a:spAutoFit/>
            </a:bodyPr>
            <a:lstStyle/>
            <a:p>
              <a:pPr algn="r" defTabSz="731082">
                <a:defRPr/>
              </a:pPr>
              <a:r>
                <a:rPr lang="en-US" sz="1200" kern="0" dirty="0">
                  <a:solidFill>
                    <a:schemeClr val="bg1"/>
                  </a:solidFill>
                  <a:latin typeface="Arial"/>
                  <a:ea typeface="Verdana" pitchFamily="34" charset="0"/>
                  <a:cs typeface="Helvetica Neue"/>
                </a:rPr>
                <a:t>Node A</a:t>
              </a:r>
            </a:p>
            <a:p>
              <a:pPr algn="r" defTabSz="731082">
                <a:defRPr/>
              </a:pPr>
              <a:r>
                <a:rPr lang="en-US" sz="1200" kern="0" dirty="0">
                  <a:solidFill>
                    <a:schemeClr val="bg1"/>
                  </a:solidFill>
                  <a:latin typeface="Arial"/>
                  <a:ea typeface="Verdana" pitchFamily="34" charset="0"/>
                  <a:cs typeface="Helvetica Neue"/>
                </a:rPr>
                <a:t>Data </a:t>
              </a:r>
              <a:r>
                <a:rPr lang="en-US" sz="1200" kern="0" dirty="0">
                  <a:solidFill>
                    <a:srgbClr val="FFFFFF"/>
                  </a:solidFill>
                  <a:latin typeface="Arial"/>
                  <a:ea typeface="Verdana" pitchFamily="34" charset="0"/>
                  <a:cs typeface="Helvetica Neue"/>
                </a:rPr>
                <a:t>Disks</a:t>
              </a:r>
              <a:endParaRPr lang="en-US" sz="1200" kern="0" dirty="0">
                <a:solidFill>
                  <a:srgbClr val="FFFFFF"/>
                </a:solidFill>
                <a:latin typeface="Arial" panose="020B0604020202020204" pitchFamily="34" charset="0"/>
                <a:ea typeface="Verdana" pitchFamily="34" charset="0"/>
                <a:cs typeface="Helvetica Neue"/>
              </a:endParaRPr>
            </a:p>
          </p:txBody>
        </p:sp>
        <p:pic>
          <p:nvPicPr>
            <p:cNvPr id="148" name="image139.png" descr="Volume.png">
              <a:extLst>
                <a:ext uri="{FF2B5EF4-FFF2-40B4-BE49-F238E27FC236}">
                  <a16:creationId xmlns:a16="http://schemas.microsoft.com/office/drawing/2014/main" id="{0A950B7B-19F7-40FA-AB81-0D47BA14C4B4}"/>
                </a:ext>
              </a:extLst>
            </p:cNvPr>
            <p:cNvPicPr/>
            <p:nvPr/>
          </p:nvPicPr>
          <p:blipFill>
            <a:blip r:embed="rId4">
              <a:extLst/>
            </a:blip>
            <a:stretch>
              <a:fillRect/>
            </a:stretch>
          </p:blipFill>
          <p:spPr>
            <a:xfrm>
              <a:off x="6222172" y="4474959"/>
              <a:ext cx="398129" cy="369333"/>
            </a:xfrm>
            <a:prstGeom prst="rect">
              <a:avLst/>
            </a:prstGeom>
            <a:noFill/>
            <a:ln w="12700">
              <a:miter lim="400000"/>
            </a:ln>
          </p:spPr>
        </p:pic>
        <p:pic>
          <p:nvPicPr>
            <p:cNvPr id="149" name="image139.png" descr="Volume.png">
              <a:extLst>
                <a:ext uri="{FF2B5EF4-FFF2-40B4-BE49-F238E27FC236}">
                  <a16:creationId xmlns:a16="http://schemas.microsoft.com/office/drawing/2014/main" id="{C51A65CE-7CB2-45AB-BD63-F956CB633395}"/>
                </a:ext>
              </a:extLst>
            </p:cNvPr>
            <p:cNvPicPr/>
            <p:nvPr/>
          </p:nvPicPr>
          <p:blipFill>
            <a:blip r:embed="rId4">
              <a:extLst/>
            </a:blip>
            <a:stretch>
              <a:fillRect/>
            </a:stretch>
          </p:blipFill>
          <p:spPr>
            <a:xfrm>
              <a:off x="6652434" y="4471577"/>
              <a:ext cx="398129" cy="369333"/>
            </a:xfrm>
            <a:prstGeom prst="rect">
              <a:avLst/>
            </a:prstGeom>
            <a:noFill/>
            <a:ln w="12700">
              <a:miter lim="400000"/>
            </a:ln>
          </p:spPr>
        </p:pic>
      </p:grpSp>
      <p:grpSp>
        <p:nvGrpSpPr>
          <p:cNvPr id="28" name="Group 27">
            <a:extLst>
              <a:ext uri="{FF2B5EF4-FFF2-40B4-BE49-F238E27FC236}">
                <a16:creationId xmlns:a16="http://schemas.microsoft.com/office/drawing/2014/main" id="{DACAFCD3-49A8-456E-8143-194BA342655B}"/>
              </a:ext>
            </a:extLst>
          </p:cNvPr>
          <p:cNvGrpSpPr/>
          <p:nvPr/>
        </p:nvGrpSpPr>
        <p:grpSpPr>
          <a:xfrm>
            <a:off x="2443614" y="3204493"/>
            <a:ext cx="1862585" cy="1920063"/>
            <a:chOff x="2443614" y="3578995"/>
            <a:chExt cx="1862585" cy="1805940"/>
          </a:xfrm>
        </p:grpSpPr>
        <p:sp>
          <p:nvSpPr>
            <p:cNvPr id="45" name="Rounded Rectangle 204">
              <a:extLst>
                <a:ext uri="{FF2B5EF4-FFF2-40B4-BE49-F238E27FC236}">
                  <a16:creationId xmlns:a16="http://schemas.microsoft.com/office/drawing/2014/main" id="{9CC029CD-EFA4-4B16-9648-9A69402ABC9C}"/>
                </a:ext>
              </a:extLst>
            </p:cNvPr>
            <p:cNvSpPr/>
            <p:nvPr/>
          </p:nvSpPr>
          <p:spPr>
            <a:xfrm>
              <a:off x="2491197" y="3578995"/>
              <a:ext cx="1815002" cy="1795588"/>
            </a:xfrm>
            <a:prstGeom prst="roundRect">
              <a:avLst>
                <a:gd name="adj" fmla="val 0"/>
              </a:avLst>
            </a:prstGeom>
            <a:noFill/>
            <a:ln w="19050">
              <a:solidFill>
                <a:schemeClr val="accent4"/>
              </a:solidFill>
              <a:prstDash val="sysDash"/>
            </a:ln>
            <a:effectLst/>
          </p:spPr>
          <p:style>
            <a:lnRef idx="1">
              <a:schemeClr val="accent1"/>
            </a:lnRef>
            <a:fillRef idx="3">
              <a:schemeClr val="accent1"/>
            </a:fillRef>
            <a:effectRef idx="2">
              <a:schemeClr val="accent1"/>
            </a:effectRef>
            <a:fontRef idx="minor">
              <a:schemeClr val="lt1"/>
            </a:fontRef>
          </p:style>
          <p:txBody>
            <a:bodyPr anchor="ctr"/>
            <a:lstStyle/>
            <a:p>
              <a:pPr algn="ctr" defTabSz="731082">
                <a:defRPr/>
              </a:pPr>
              <a:endParaRPr lang="en-US" sz="1438" kern="0" dirty="0">
                <a:solidFill>
                  <a:prstClr val="black"/>
                </a:solidFill>
                <a:latin typeface="Arial"/>
                <a:cs typeface="Helvetica Neue"/>
              </a:endParaRPr>
            </a:p>
          </p:txBody>
        </p:sp>
        <p:sp>
          <p:nvSpPr>
            <p:cNvPr id="46" name="TextBox 32">
              <a:extLst>
                <a:ext uri="{FF2B5EF4-FFF2-40B4-BE49-F238E27FC236}">
                  <a16:creationId xmlns:a16="http://schemas.microsoft.com/office/drawing/2014/main" id="{DE3795AC-0485-43A9-B1A3-B8E40540F8AC}"/>
                </a:ext>
              </a:extLst>
            </p:cNvPr>
            <p:cNvSpPr txBox="1">
              <a:spLocks noChangeArrowheads="1"/>
            </p:cNvSpPr>
            <p:nvPr/>
          </p:nvSpPr>
          <p:spPr bwMode="auto">
            <a:xfrm>
              <a:off x="2443614" y="5138714"/>
              <a:ext cx="1862585" cy="246221"/>
            </a:xfrm>
            <a:prstGeom prst="rect">
              <a:avLst/>
            </a:prstGeom>
            <a:noFill/>
            <a:ln w="9525">
              <a:noFill/>
              <a:miter lim="800000"/>
              <a:headEnd/>
              <a:tailEnd/>
            </a:ln>
          </p:spPr>
          <p:txBody>
            <a:bodyPr wrap="square">
              <a:spAutoFit/>
            </a:bodyPr>
            <a:lstStyle/>
            <a:p>
              <a:pPr algn="ctr" defTabSz="731082">
                <a:defRPr/>
              </a:pPr>
              <a:r>
                <a:rPr lang="en-US" sz="1000" b="1" kern="0" dirty="0">
                  <a:solidFill>
                    <a:schemeClr val="accent4"/>
                  </a:solidFill>
                  <a:latin typeface="Arial"/>
                  <a:ea typeface="Verdana" pitchFamily="34" charset="0"/>
                  <a:cs typeface="Helvetica Neue"/>
                </a:rPr>
                <a:t>Availability Zone A</a:t>
              </a:r>
            </a:p>
          </p:txBody>
        </p:sp>
      </p:grpSp>
      <p:grpSp>
        <p:nvGrpSpPr>
          <p:cNvPr id="29" name="Group 28">
            <a:extLst>
              <a:ext uri="{FF2B5EF4-FFF2-40B4-BE49-F238E27FC236}">
                <a16:creationId xmlns:a16="http://schemas.microsoft.com/office/drawing/2014/main" id="{DEBFDDE5-69B1-4A4E-8CE8-EF090E46A6D3}"/>
              </a:ext>
            </a:extLst>
          </p:cNvPr>
          <p:cNvGrpSpPr/>
          <p:nvPr/>
        </p:nvGrpSpPr>
        <p:grpSpPr>
          <a:xfrm>
            <a:off x="5500206" y="3318614"/>
            <a:ext cx="1838439" cy="1816418"/>
            <a:chOff x="5500206" y="3578992"/>
            <a:chExt cx="1838439" cy="1816418"/>
          </a:xfrm>
        </p:grpSpPr>
        <p:sp>
          <p:nvSpPr>
            <p:cNvPr id="47" name="Rounded Rectangle 204">
              <a:extLst>
                <a:ext uri="{FF2B5EF4-FFF2-40B4-BE49-F238E27FC236}">
                  <a16:creationId xmlns:a16="http://schemas.microsoft.com/office/drawing/2014/main" id="{D6D44D99-2989-4ACB-830D-E3F65B4A3B89}"/>
                </a:ext>
              </a:extLst>
            </p:cNvPr>
            <p:cNvSpPr/>
            <p:nvPr/>
          </p:nvSpPr>
          <p:spPr>
            <a:xfrm>
              <a:off x="5500206" y="3578992"/>
              <a:ext cx="1838439" cy="1796495"/>
            </a:xfrm>
            <a:prstGeom prst="roundRect">
              <a:avLst>
                <a:gd name="adj" fmla="val 0"/>
              </a:avLst>
            </a:prstGeom>
            <a:noFill/>
            <a:ln w="19050">
              <a:solidFill>
                <a:schemeClr val="accent4"/>
              </a:solidFill>
              <a:prstDash val="sysDash"/>
            </a:ln>
            <a:effectLst/>
          </p:spPr>
          <p:style>
            <a:lnRef idx="1">
              <a:schemeClr val="accent1"/>
            </a:lnRef>
            <a:fillRef idx="3">
              <a:schemeClr val="accent1"/>
            </a:fillRef>
            <a:effectRef idx="2">
              <a:schemeClr val="accent1"/>
            </a:effectRef>
            <a:fontRef idx="minor">
              <a:schemeClr val="lt1"/>
            </a:fontRef>
          </p:style>
          <p:txBody>
            <a:bodyPr anchor="ctr"/>
            <a:lstStyle/>
            <a:p>
              <a:pPr algn="ctr" defTabSz="731082">
                <a:defRPr/>
              </a:pPr>
              <a:endParaRPr lang="en-US" sz="1438" kern="0" dirty="0">
                <a:solidFill>
                  <a:prstClr val="black"/>
                </a:solidFill>
                <a:latin typeface="Arial"/>
                <a:cs typeface="Helvetica Neue"/>
              </a:endParaRPr>
            </a:p>
          </p:txBody>
        </p:sp>
        <p:sp>
          <p:nvSpPr>
            <p:cNvPr id="48" name="TextBox 32">
              <a:extLst>
                <a:ext uri="{FF2B5EF4-FFF2-40B4-BE49-F238E27FC236}">
                  <a16:creationId xmlns:a16="http://schemas.microsoft.com/office/drawing/2014/main" id="{0CC91B9D-8400-44EB-89C3-02F401B8BC48}"/>
                </a:ext>
              </a:extLst>
            </p:cNvPr>
            <p:cNvSpPr txBox="1">
              <a:spLocks noChangeArrowheads="1"/>
            </p:cNvSpPr>
            <p:nvPr/>
          </p:nvSpPr>
          <p:spPr bwMode="auto">
            <a:xfrm>
              <a:off x="5500206" y="5149189"/>
              <a:ext cx="1815001" cy="246221"/>
            </a:xfrm>
            <a:prstGeom prst="rect">
              <a:avLst/>
            </a:prstGeom>
            <a:noFill/>
            <a:ln w="9525">
              <a:noFill/>
              <a:miter lim="800000"/>
              <a:headEnd/>
              <a:tailEnd/>
            </a:ln>
          </p:spPr>
          <p:txBody>
            <a:bodyPr wrap="square">
              <a:spAutoFit/>
            </a:bodyPr>
            <a:lstStyle/>
            <a:p>
              <a:pPr algn="ctr" defTabSz="731082">
                <a:defRPr/>
              </a:pPr>
              <a:r>
                <a:rPr lang="en-US" sz="1000" b="1" kern="0" dirty="0">
                  <a:solidFill>
                    <a:schemeClr val="accent4"/>
                  </a:solidFill>
                  <a:latin typeface="Arial"/>
                  <a:ea typeface="Verdana" pitchFamily="34" charset="0"/>
                  <a:cs typeface="Helvetica Neue"/>
                </a:rPr>
                <a:t>Availability Zone B</a:t>
              </a:r>
            </a:p>
          </p:txBody>
        </p:sp>
      </p:grpSp>
      <p:grpSp>
        <p:nvGrpSpPr>
          <p:cNvPr id="30" name="Group 29">
            <a:extLst>
              <a:ext uri="{FF2B5EF4-FFF2-40B4-BE49-F238E27FC236}">
                <a16:creationId xmlns:a16="http://schemas.microsoft.com/office/drawing/2014/main" id="{654FB0F5-120E-42BA-8E94-2D5644AECD37}"/>
              </a:ext>
            </a:extLst>
          </p:cNvPr>
          <p:cNvGrpSpPr/>
          <p:nvPr/>
        </p:nvGrpSpPr>
        <p:grpSpPr>
          <a:xfrm>
            <a:off x="4182387" y="2412179"/>
            <a:ext cx="1434367" cy="752148"/>
            <a:chOff x="4182387" y="2271433"/>
            <a:chExt cx="1434367" cy="752148"/>
          </a:xfrm>
        </p:grpSpPr>
        <p:sp>
          <p:nvSpPr>
            <p:cNvPr id="49" name="Rounded Rectangle 204">
              <a:extLst>
                <a:ext uri="{FF2B5EF4-FFF2-40B4-BE49-F238E27FC236}">
                  <a16:creationId xmlns:a16="http://schemas.microsoft.com/office/drawing/2014/main" id="{CC72814C-22E2-4D73-B132-556EFA275729}"/>
                </a:ext>
              </a:extLst>
            </p:cNvPr>
            <p:cNvSpPr/>
            <p:nvPr/>
          </p:nvSpPr>
          <p:spPr>
            <a:xfrm>
              <a:off x="4182387" y="2311600"/>
              <a:ext cx="1434367" cy="711981"/>
            </a:xfrm>
            <a:prstGeom prst="roundRect">
              <a:avLst>
                <a:gd name="adj" fmla="val 0"/>
              </a:avLst>
            </a:prstGeom>
            <a:noFill/>
            <a:ln w="19050">
              <a:solidFill>
                <a:schemeClr val="accent4"/>
              </a:solidFill>
              <a:prstDash val="sysDash"/>
            </a:ln>
            <a:effectLst/>
          </p:spPr>
          <p:style>
            <a:lnRef idx="1">
              <a:schemeClr val="accent1"/>
            </a:lnRef>
            <a:fillRef idx="3">
              <a:schemeClr val="accent1"/>
            </a:fillRef>
            <a:effectRef idx="2">
              <a:schemeClr val="accent1"/>
            </a:effectRef>
            <a:fontRef idx="minor">
              <a:schemeClr val="lt1"/>
            </a:fontRef>
          </p:style>
          <p:txBody>
            <a:bodyPr anchor="ctr"/>
            <a:lstStyle/>
            <a:p>
              <a:pPr algn="ctr" defTabSz="731082">
                <a:defRPr/>
              </a:pPr>
              <a:endParaRPr lang="en-US" sz="1438" kern="0" dirty="0">
                <a:solidFill>
                  <a:prstClr val="black"/>
                </a:solidFill>
                <a:latin typeface="Arial"/>
                <a:cs typeface="Helvetica Neue"/>
              </a:endParaRPr>
            </a:p>
          </p:txBody>
        </p:sp>
        <p:sp>
          <p:nvSpPr>
            <p:cNvPr id="50" name="TextBox 32">
              <a:extLst>
                <a:ext uri="{FF2B5EF4-FFF2-40B4-BE49-F238E27FC236}">
                  <a16:creationId xmlns:a16="http://schemas.microsoft.com/office/drawing/2014/main" id="{FEB9B612-B86A-4B24-A8F0-3EE8E18477CF}"/>
                </a:ext>
              </a:extLst>
            </p:cNvPr>
            <p:cNvSpPr txBox="1">
              <a:spLocks noChangeArrowheads="1"/>
            </p:cNvSpPr>
            <p:nvPr/>
          </p:nvSpPr>
          <p:spPr bwMode="auto">
            <a:xfrm>
              <a:off x="4182387" y="2271433"/>
              <a:ext cx="1434367" cy="246221"/>
            </a:xfrm>
            <a:prstGeom prst="rect">
              <a:avLst/>
            </a:prstGeom>
            <a:noFill/>
            <a:ln w="9525">
              <a:noFill/>
              <a:miter lim="800000"/>
              <a:headEnd/>
              <a:tailEnd/>
            </a:ln>
          </p:spPr>
          <p:txBody>
            <a:bodyPr wrap="square">
              <a:spAutoFit/>
            </a:bodyPr>
            <a:lstStyle/>
            <a:p>
              <a:pPr algn="ctr" defTabSz="731082">
                <a:defRPr/>
              </a:pPr>
              <a:r>
                <a:rPr lang="en-US" sz="1000" b="1" kern="0" dirty="0">
                  <a:solidFill>
                    <a:schemeClr val="accent4"/>
                  </a:solidFill>
                  <a:latin typeface="Arial"/>
                  <a:ea typeface="Verdana" pitchFamily="34" charset="0"/>
                  <a:cs typeface="Helvetica Neue"/>
                </a:rPr>
                <a:t>Availability Zone C</a:t>
              </a:r>
            </a:p>
          </p:txBody>
        </p:sp>
      </p:grpSp>
      <p:cxnSp>
        <p:nvCxnSpPr>
          <p:cNvPr id="9" name="Straight Connector 8">
            <a:extLst>
              <a:ext uri="{FF2B5EF4-FFF2-40B4-BE49-F238E27FC236}">
                <a16:creationId xmlns:a16="http://schemas.microsoft.com/office/drawing/2014/main" id="{4520799E-2073-4239-A048-A9ED3D26CB8A}"/>
              </a:ext>
            </a:extLst>
          </p:cNvPr>
          <p:cNvCxnSpPr>
            <a:cxnSpLocks/>
          </p:cNvCxnSpPr>
          <p:nvPr/>
        </p:nvCxnSpPr>
        <p:spPr>
          <a:xfrm flipH="1">
            <a:off x="3418169" y="2176404"/>
            <a:ext cx="399364" cy="987923"/>
          </a:xfrm>
          <a:prstGeom prst="line">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0F2D4BE8-A05B-4A85-B915-D748D5ABB72C}"/>
              </a:ext>
            </a:extLst>
          </p:cNvPr>
          <p:cNvCxnSpPr>
            <a:cxnSpLocks/>
          </p:cNvCxnSpPr>
          <p:nvPr/>
        </p:nvCxnSpPr>
        <p:spPr>
          <a:xfrm>
            <a:off x="5633936" y="1875689"/>
            <a:ext cx="739065" cy="1358901"/>
          </a:xfrm>
          <a:prstGeom prst="line">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 name="Rectangle: Rounded Corners 6">
            <a:extLst>
              <a:ext uri="{FF2B5EF4-FFF2-40B4-BE49-F238E27FC236}">
                <a16:creationId xmlns:a16="http://schemas.microsoft.com/office/drawing/2014/main" id="{E3BCF468-26A6-4208-ABAF-D8F61236F8BB}"/>
              </a:ext>
            </a:extLst>
          </p:cNvPr>
          <p:cNvSpPr/>
          <p:nvPr/>
        </p:nvSpPr>
        <p:spPr>
          <a:xfrm>
            <a:off x="3597882" y="1288753"/>
            <a:ext cx="2564153" cy="906973"/>
          </a:xfrm>
          <a:prstGeom prst="roundRect">
            <a:avLst>
              <a:gd name="adj" fmla="val 0"/>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b" anchorCtr="0" forceAA="0" compatLnSpc="1">
            <a:prstTxWarp prst="textNoShape">
              <a:avLst/>
            </a:prstTxWarp>
            <a:noAutofit/>
          </a:bodyPr>
          <a:lstStyle/>
          <a:p>
            <a:pPr>
              <a:lnSpc>
                <a:spcPct val="95000"/>
              </a:lnSpc>
            </a:pPr>
            <a:r>
              <a:rPr lang="en-US" sz="1200" dirty="0">
                <a:solidFill>
                  <a:schemeClr val="tx1"/>
                </a:solidFill>
              </a:rPr>
              <a:t>Node A		         Node B</a:t>
            </a:r>
          </a:p>
        </p:txBody>
      </p:sp>
      <p:sp>
        <p:nvSpPr>
          <p:cNvPr id="60" name="TextBox 32">
            <a:extLst>
              <a:ext uri="{FF2B5EF4-FFF2-40B4-BE49-F238E27FC236}">
                <a16:creationId xmlns:a16="http://schemas.microsoft.com/office/drawing/2014/main" id="{E31841D6-5EA7-49CD-8411-62178AD5F786}"/>
              </a:ext>
            </a:extLst>
          </p:cNvPr>
          <p:cNvSpPr txBox="1">
            <a:spLocks noChangeArrowheads="1"/>
          </p:cNvSpPr>
          <p:nvPr/>
        </p:nvSpPr>
        <p:spPr bwMode="auto">
          <a:xfrm>
            <a:off x="6079094" y="1488772"/>
            <a:ext cx="1947444" cy="461665"/>
          </a:xfrm>
          <a:prstGeom prst="rect">
            <a:avLst/>
          </a:prstGeom>
          <a:noFill/>
          <a:ln w="9525">
            <a:noFill/>
            <a:miter lim="800000"/>
            <a:headEnd/>
            <a:tailEnd/>
          </a:ln>
        </p:spPr>
        <p:txBody>
          <a:bodyPr wrap="square">
            <a:spAutoFit/>
          </a:bodyPr>
          <a:lstStyle/>
          <a:p>
            <a:pPr algn="ctr" defTabSz="731082">
              <a:defRPr/>
            </a:pPr>
            <a:r>
              <a:rPr lang="en-US" sz="1200" kern="0" dirty="0">
                <a:ea typeface="Verdana" pitchFamily="34" charset="0"/>
                <a:cs typeface="Helvetica Neue"/>
              </a:rPr>
              <a:t>Floating IP addresses in one or more route tables</a:t>
            </a:r>
            <a:endParaRPr lang="en-US" sz="1200" kern="0" dirty="0">
              <a:latin typeface="Arial"/>
              <a:ea typeface="Verdana" pitchFamily="34" charset="0"/>
              <a:cs typeface="Helvetica Neue"/>
            </a:endParaRPr>
          </a:p>
        </p:txBody>
      </p:sp>
      <p:grpSp>
        <p:nvGrpSpPr>
          <p:cNvPr id="40" name="Group 39">
            <a:extLst>
              <a:ext uri="{FF2B5EF4-FFF2-40B4-BE49-F238E27FC236}">
                <a16:creationId xmlns:a16="http://schemas.microsoft.com/office/drawing/2014/main" id="{746C95A6-9FD9-4126-B7FD-54022004177E}"/>
              </a:ext>
            </a:extLst>
          </p:cNvPr>
          <p:cNvGrpSpPr/>
          <p:nvPr/>
        </p:nvGrpSpPr>
        <p:grpSpPr>
          <a:xfrm>
            <a:off x="3662969" y="1546564"/>
            <a:ext cx="1058773" cy="392055"/>
            <a:chOff x="3662969" y="1494787"/>
            <a:chExt cx="1058773" cy="392055"/>
          </a:xfrm>
        </p:grpSpPr>
        <p:sp>
          <p:nvSpPr>
            <p:cNvPr id="22" name="TextBox 21">
              <a:extLst>
                <a:ext uri="{FF2B5EF4-FFF2-40B4-BE49-F238E27FC236}">
                  <a16:creationId xmlns:a16="http://schemas.microsoft.com/office/drawing/2014/main" id="{36926FDA-A717-4220-901A-A5A7F391D5CC}"/>
                </a:ext>
              </a:extLst>
            </p:cNvPr>
            <p:cNvSpPr txBox="1"/>
            <p:nvPr/>
          </p:nvSpPr>
          <p:spPr>
            <a:xfrm>
              <a:off x="3662969" y="1494787"/>
              <a:ext cx="1058773" cy="184515"/>
            </a:xfrm>
            <a:prstGeom prst="rect">
              <a:avLst/>
            </a:prstGeom>
            <a:solidFill>
              <a:schemeClr val="bg2"/>
            </a:solidFill>
          </p:spPr>
          <p:txBody>
            <a:bodyPr vert="horz" wrap="none" lIns="91440" tIns="45720" rIns="91440" bIns="45720" rtlCol="0" anchor="ctr">
              <a:noAutofit/>
            </a:bodyPr>
            <a:lstStyle/>
            <a:p>
              <a:pPr marL="0" marR="0" indent="0" algn="l" defTabSz="914400" rtl="0" eaLnBrk="1" fontAlgn="auto" latinLnBrk="0" hangingPunct="1">
                <a:lnSpc>
                  <a:spcPct val="95000"/>
                </a:lnSpc>
                <a:spcBef>
                  <a:spcPts val="400"/>
                </a:spcBef>
                <a:spcAft>
                  <a:spcPts val="200"/>
                </a:spcAft>
                <a:buClrTx/>
                <a:buSzTx/>
                <a:buFontTx/>
                <a:buNone/>
                <a:tabLst/>
              </a:pPr>
              <a:r>
                <a:rPr kumimoji="0" lang="en-US" sz="1200" b="0" i="0" u="none" strike="noStrike" kern="1200" cap="none" spc="0" normalizeH="0" baseline="0" noProof="0" dirty="0">
                  <a:ln>
                    <a:noFill/>
                  </a:ln>
                  <a:solidFill>
                    <a:schemeClr val="bg1"/>
                  </a:solidFill>
                  <a:effectLst/>
                  <a:uLnTx/>
                  <a:uFillTx/>
                  <a:latin typeface="+mn-lt"/>
                </a:rPr>
                <a:t>192.168.10.2</a:t>
              </a:r>
            </a:p>
          </p:txBody>
        </p:sp>
        <p:sp>
          <p:nvSpPr>
            <p:cNvPr id="71" name="TextBox 70">
              <a:extLst>
                <a:ext uri="{FF2B5EF4-FFF2-40B4-BE49-F238E27FC236}">
                  <a16:creationId xmlns:a16="http://schemas.microsoft.com/office/drawing/2014/main" id="{F79AB142-45F8-4625-A2E0-3A22451ED1B1}"/>
                </a:ext>
              </a:extLst>
            </p:cNvPr>
            <p:cNvSpPr txBox="1"/>
            <p:nvPr/>
          </p:nvSpPr>
          <p:spPr>
            <a:xfrm>
              <a:off x="3662969" y="1702327"/>
              <a:ext cx="1058773" cy="184515"/>
            </a:xfrm>
            <a:prstGeom prst="rect">
              <a:avLst/>
            </a:prstGeom>
            <a:solidFill>
              <a:schemeClr val="bg2"/>
            </a:solidFill>
          </p:spPr>
          <p:txBody>
            <a:bodyPr vert="horz" wrap="none" lIns="91440" tIns="45720" rIns="91440" bIns="45720" rtlCol="0" anchor="ctr">
              <a:noAutofit/>
            </a:bodyPr>
            <a:lstStyle/>
            <a:p>
              <a:pPr marL="0" marR="0" indent="0" algn="l" defTabSz="914400" rtl="0" eaLnBrk="1" fontAlgn="auto" latinLnBrk="0" hangingPunct="1">
                <a:lnSpc>
                  <a:spcPct val="95000"/>
                </a:lnSpc>
                <a:spcBef>
                  <a:spcPts val="400"/>
                </a:spcBef>
                <a:spcAft>
                  <a:spcPts val="200"/>
                </a:spcAft>
                <a:buClrTx/>
                <a:buSzTx/>
                <a:buFontTx/>
                <a:buNone/>
                <a:tabLst/>
              </a:pPr>
              <a:r>
                <a:rPr kumimoji="0" lang="en-US" sz="1200" b="0" i="0" u="none" strike="noStrike" kern="1200" cap="none" spc="0" normalizeH="0" baseline="0" noProof="0" dirty="0">
                  <a:ln>
                    <a:noFill/>
                  </a:ln>
                  <a:solidFill>
                    <a:schemeClr val="bg1"/>
                  </a:solidFill>
                  <a:effectLst/>
                  <a:uLnTx/>
                  <a:uFillTx/>
                  <a:latin typeface="+mn-lt"/>
                </a:rPr>
                <a:t>192.168.10.3</a:t>
              </a:r>
            </a:p>
          </p:txBody>
        </p:sp>
      </p:grpSp>
      <p:sp>
        <p:nvSpPr>
          <p:cNvPr id="72" name="TextBox 71">
            <a:extLst>
              <a:ext uri="{FF2B5EF4-FFF2-40B4-BE49-F238E27FC236}">
                <a16:creationId xmlns:a16="http://schemas.microsoft.com/office/drawing/2014/main" id="{FB2BB543-18A0-4A21-AEB8-5E544256A769}"/>
              </a:ext>
            </a:extLst>
          </p:cNvPr>
          <p:cNvSpPr txBox="1"/>
          <p:nvPr/>
        </p:nvSpPr>
        <p:spPr>
          <a:xfrm>
            <a:off x="5035034" y="1728421"/>
            <a:ext cx="1058773" cy="184515"/>
          </a:xfrm>
          <a:prstGeom prst="rect">
            <a:avLst/>
          </a:prstGeom>
          <a:solidFill>
            <a:schemeClr val="bg2"/>
          </a:solidFill>
        </p:spPr>
        <p:txBody>
          <a:bodyPr vert="horz" wrap="none" lIns="91440" tIns="45720" rIns="91440" bIns="45720" rtlCol="0" anchor="ctr">
            <a:noAutofit/>
          </a:bodyPr>
          <a:lstStyle/>
          <a:p>
            <a:pPr marL="0" marR="0" indent="0" algn="l" defTabSz="914400" rtl="0" eaLnBrk="1" fontAlgn="auto" latinLnBrk="0" hangingPunct="1">
              <a:lnSpc>
                <a:spcPct val="95000"/>
              </a:lnSpc>
              <a:spcBef>
                <a:spcPts val="400"/>
              </a:spcBef>
              <a:spcAft>
                <a:spcPts val="200"/>
              </a:spcAft>
              <a:buClrTx/>
              <a:buSzTx/>
              <a:buFontTx/>
              <a:buNone/>
              <a:tabLst/>
            </a:pPr>
            <a:r>
              <a:rPr kumimoji="0" lang="en-US" sz="1200" b="0" i="0" u="none" strike="noStrike" kern="1200" cap="none" spc="0" normalizeH="0" baseline="0" noProof="0" dirty="0">
                <a:ln>
                  <a:noFill/>
                </a:ln>
                <a:solidFill>
                  <a:schemeClr val="bg1"/>
                </a:solidFill>
                <a:effectLst/>
                <a:uLnTx/>
                <a:uFillTx/>
                <a:latin typeface="+mn-lt"/>
              </a:rPr>
              <a:t>192.168.10.4</a:t>
            </a:r>
          </a:p>
        </p:txBody>
      </p:sp>
      <p:sp>
        <p:nvSpPr>
          <p:cNvPr id="79" name="Rectangle: Rounded Corners 78">
            <a:extLst>
              <a:ext uri="{FF2B5EF4-FFF2-40B4-BE49-F238E27FC236}">
                <a16:creationId xmlns:a16="http://schemas.microsoft.com/office/drawing/2014/main" id="{790E99F5-609A-4538-BE78-2B2CF703EA71}"/>
              </a:ext>
            </a:extLst>
          </p:cNvPr>
          <p:cNvSpPr/>
          <p:nvPr/>
        </p:nvSpPr>
        <p:spPr>
          <a:xfrm>
            <a:off x="422153" y="2665233"/>
            <a:ext cx="1596470" cy="1364753"/>
          </a:xfrm>
          <a:prstGeom prst="roundRect">
            <a:avLst>
              <a:gd name="adj" fmla="val 0"/>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r>
              <a:rPr lang="en-US" sz="1200" dirty="0"/>
              <a:t>For iSCSI, asymmetric logical unit access (ALUA) manages path failover. </a:t>
            </a:r>
          </a:p>
        </p:txBody>
      </p:sp>
      <p:sp>
        <p:nvSpPr>
          <p:cNvPr id="2" name="TextBox 1">
            <a:extLst>
              <a:ext uri="{FF2B5EF4-FFF2-40B4-BE49-F238E27FC236}">
                <a16:creationId xmlns:a16="http://schemas.microsoft.com/office/drawing/2014/main" id="{26906011-546E-4B31-8637-8FE4F1F86584}"/>
              </a:ext>
            </a:extLst>
          </p:cNvPr>
          <p:cNvSpPr txBox="1"/>
          <p:nvPr/>
        </p:nvSpPr>
        <p:spPr>
          <a:xfrm>
            <a:off x="7547586" y="2343465"/>
            <a:ext cx="1998696" cy="2859022"/>
          </a:xfrm>
          <a:prstGeom prst="rect">
            <a:avLst/>
          </a:prstGeom>
        </p:spPr>
        <p:txBody>
          <a:bodyPr vert="horz" wrap="square" lIns="91440" tIns="45720" rIns="91440" bIns="45720" rtlCol="0" anchor="ctr">
            <a:noAutofit/>
          </a:bodyPr>
          <a:lstStyle/>
          <a:p>
            <a:pPr marL="0" marR="0" indent="0" algn="l" defTabSz="914400" rtl="0" eaLnBrk="1" fontAlgn="auto" latinLnBrk="0" hangingPunct="1">
              <a:lnSpc>
                <a:spcPct val="95000"/>
              </a:lnSpc>
              <a:spcBef>
                <a:spcPts val="400"/>
              </a:spcBef>
              <a:spcAft>
                <a:spcPts val="200"/>
              </a:spcAft>
              <a:buClrTx/>
              <a:buSzTx/>
              <a:buFontTx/>
              <a:buNone/>
              <a:tabLst/>
            </a:pPr>
            <a:r>
              <a:rPr kumimoji="0" lang="en-US" sz="1800" b="0" i="0" u="none" strike="noStrike" kern="1200" cap="none" spc="0" normalizeH="0" baseline="0" noProof="0" dirty="0">
                <a:ln>
                  <a:noFill/>
                </a:ln>
                <a:solidFill>
                  <a:sysClr val="windowText" lastClr="000000"/>
                </a:solidFill>
                <a:effectLst/>
                <a:uLnTx/>
                <a:uFillTx/>
                <a:latin typeface="+mn-lt"/>
              </a:rPr>
              <a:t>Cloud Manager deploys the HA nodes and the mediator node in three different AZs.</a:t>
            </a:r>
          </a:p>
        </p:txBody>
      </p:sp>
      <p:sp>
        <p:nvSpPr>
          <p:cNvPr id="65" name="Graphic 15">
            <a:extLst>
              <a:ext uri="{FF2B5EF4-FFF2-40B4-BE49-F238E27FC236}">
                <a16:creationId xmlns:a16="http://schemas.microsoft.com/office/drawing/2014/main" id="{98B80122-AC2F-B241-AF2E-17AA07DACE58}"/>
              </a:ext>
            </a:extLst>
          </p:cNvPr>
          <p:cNvSpPr/>
          <p:nvPr/>
        </p:nvSpPr>
        <p:spPr>
          <a:xfrm>
            <a:off x="2340696" y="1965761"/>
            <a:ext cx="956804" cy="637868"/>
          </a:xfrm>
          <a:custGeom>
            <a:avLst/>
            <a:gdLst>
              <a:gd name="connsiteX0" fmla="*/ 379834 w 473383"/>
              <a:gd name="connsiteY0" fmla="*/ 129617 h 315589"/>
              <a:gd name="connsiteX1" fmla="*/ 242327 w 473383"/>
              <a:gd name="connsiteY1" fmla="*/ 16907 h 315589"/>
              <a:gd name="connsiteX2" fmla="*/ 118346 w 473383"/>
              <a:gd name="connsiteY2" fmla="*/ 93550 h 315589"/>
              <a:gd name="connsiteX3" fmla="*/ 16907 w 473383"/>
              <a:gd name="connsiteY3" fmla="*/ 204006 h 315589"/>
              <a:gd name="connsiteX4" fmla="*/ 129617 w 473383"/>
              <a:gd name="connsiteY4" fmla="*/ 316716 h 315589"/>
              <a:gd name="connsiteX5" fmla="*/ 373071 w 473383"/>
              <a:gd name="connsiteY5" fmla="*/ 316716 h 315589"/>
              <a:gd name="connsiteX6" fmla="*/ 467748 w 473383"/>
              <a:gd name="connsiteY6" fmla="*/ 222040 h 315589"/>
              <a:gd name="connsiteX7" fmla="*/ 379834 w 473383"/>
              <a:gd name="connsiteY7" fmla="*/ 129617 h 3155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3383" h="315589">
                <a:moveTo>
                  <a:pt x="379834" y="129617"/>
                </a:moveTo>
                <a:cubicBezTo>
                  <a:pt x="366309" y="64245"/>
                  <a:pt x="309954" y="16907"/>
                  <a:pt x="242327" y="16907"/>
                </a:cubicBezTo>
                <a:cubicBezTo>
                  <a:pt x="188226" y="16907"/>
                  <a:pt x="140888" y="48465"/>
                  <a:pt x="118346" y="93550"/>
                </a:cubicBezTo>
                <a:cubicBezTo>
                  <a:pt x="59737" y="98058"/>
                  <a:pt x="16907" y="145396"/>
                  <a:pt x="16907" y="204006"/>
                </a:cubicBezTo>
                <a:cubicBezTo>
                  <a:pt x="16907" y="267124"/>
                  <a:pt x="66499" y="316716"/>
                  <a:pt x="129617" y="316716"/>
                </a:cubicBezTo>
                <a:lnTo>
                  <a:pt x="373071" y="316716"/>
                </a:lnTo>
                <a:cubicBezTo>
                  <a:pt x="424918" y="316716"/>
                  <a:pt x="467748" y="273886"/>
                  <a:pt x="467748" y="222040"/>
                </a:cubicBezTo>
                <a:cubicBezTo>
                  <a:pt x="467748" y="172447"/>
                  <a:pt x="429427" y="131871"/>
                  <a:pt x="379834" y="129617"/>
                </a:cubicBezTo>
                <a:close/>
              </a:path>
            </a:pathLst>
          </a:custGeom>
          <a:solidFill>
            <a:schemeClr val="accent4"/>
          </a:solidFill>
          <a:ln w="9525" cap="flat">
            <a:noFill/>
            <a:prstDash val="solid"/>
            <a:miter/>
          </a:ln>
        </p:spPr>
        <p:txBody>
          <a:bodyPr rtlCol="0" anchor="b"/>
          <a:lstStyle/>
          <a:p>
            <a:pPr algn="ctr"/>
            <a:r>
              <a:rPr lang="en-US" sz="1050" b="1" dirty="0">
                <a:solidFill>
                  <a:schemeClr val="bg1"/>
                </a:solidFill>
              </a:rPr>
              <a:t>Customer AWS VPC</a:t>
            </a:r>
          </a:p>
        </p:txBody>
      </p:sp>
      <p:grpSp>
        <p:nvGrpSpPr>
          <p:cNvPr id="63" name="Group 62">
            <a:extLst>
              <a:ext uri="{FF2B5EF4-FFF2-40B4-BE49-F238E27FC236}">
                <a16:creationId xmlns:a16="http://schemas.microsoft.com/office/drawing/2014/main" id="{175C8DDC-5C9F-4B20-AD99-50B6DAEBF4AF}"/>
              </a:ext>
            </a:extLst>
          </p:cNvPr>
          <p:cNvGrpSpPr/>
          <p:nvPr/>
        </p:nvGrpSpPr>
        <p:grpSpPr>
          <a:xfrm>
            <a:off x="6758629" y="2221206"/>
            <a:ext cx="678712" cy="635612"/>
            <a:chOff x="9087550" y="979664"/>
            <a:chExt cx="1196050" cy="1135147"/>
          </a:xfrm>
        </p:grpSpPr>
        <p:pic>
          <p:nvPicPr>
            <p:cNvPr id="64" name="Picture 63">
              <a:extLst>
                <a:ext uri="{FF2B5EF4-FFF2-40B4-BE49-F238E27FC236}">
                  <a16:creationId xmlns:a16="http://schemas.microsoft.com/office/drawing/2014/main" id="{63EA4947-805E-4B93-BE64-DD40826A4072}"/>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171093" y="979664"/>
              <a:ext cx="969617" cy="650402"/>
            </a:xfrm>
            <a:prstGeom prst="rect">
              <a:avLst/>
            </a:prstGeom>
          </p:spPr>
        </p:pic>
        <p:sp>
          <p:nvSpPr>
            <p:cNvPr id="66" name="TextBox 65">
              <a:extLst>
                <a:ext uri="{FF2B5EF4-FFF2-40B4-BE49-F238E27FC236}">
                  <a16:creationId xmlns:a16="http://schemas.microsoft.com/office/drawing/2014/main" id="{C5E37398-9449-442A-AE94-9652CB0AFD87}"/>
                </a:ext>
              </a:extLst>
            </p:cNvPr>
            <p:cNvSpPr txBox="1"/>
            <p:nvPr/>
          </p:nvSpPr>
          <p:spPr>
            <a:xfrm>
              <a:off x="9087550" y="1548477"/>
              <a:ext cx="1196050" cy="566334"/>
            </a:xfrm>
            <a:prstGeom prst="rect">
              <a:avLst/>
            </a:prstGeom>
          </p:spPr>
          <p:txBody>
            <a:bodyPr vert="horz" wrap="square" lIns="73133" tIns="36566" rIns="73133" bIns="36566" rtlCol="0" anchor="ctr">
              <a:noAutofit/>
            </a:bodyPr>
            <a:lstStyle/>
            <a:p>
              <a:pPr algn="ctr" defTabSz="731301">
                <a:lnSpc>
                  <a:spcPct val="95000"/>
                </a:lnSpc>
                <a:spcBef>
                  <a:spcPts val="320"/>
                </a:spcBef>
                <a:spcAft>
                  <a:spcPts val="160"/>
                </a:spcAft>
              </a:pPr>
              <a:r>
                <a:rPr lang="en-US" sz="960" dirty="0">
                  <a:solidFill>
                    <a:schemeClr val="accent1"/>
                  </a:solidFill>
                </a:rPr>
                <a:t>Cloud Manager</a:t>
              </a:r>
            </a:p>
          </p:txBody>
        </p:sp>
      </p:grpSp>
    </p:spTree>
    <p:extLst>
      <p:ext uri="{BB962C8B-B14F-4D97-AF65-F5344CB8AC3E}">
        <p14:creationId xmlns:p14="http://schemas.microsoft.com/office/powerpoint/2010/main" val="832886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0"/>
                                        </p:tgtEl>
                                        <p:attrNameLst>
                                          <p:attrName>style.visibility</p:attrName>
                                        </p:attrNameLst>
                                      </p:cBhvr>
                                      <p:to>
                                        <p:strVal val="visible"/>
                                      </p:to>
                                    </p:set>
                                    <p:animEffect transition="in" filter="fade">
                                      <p:cBhvr>
                                        <p:cTn id="10" dur="500"/>
                                        <p:tgtEl>
                                          <p:spTgt spid="60"/>
                                        </p:tgtEl>
                                      </p:cBhvr>
                                    </p:animEffect>
                                  </p:childTnLst>
                                </p:cTn>
                              </p:par>
                              <p:par>
                                <p:cTn id="11" presetID="10" presetClass="entr" presetSubtype="0" fill="hold" nodeType="withEffect">
                                  <p:stCondLst>
                                    <p:cond delay="0"/>
                                  </p:stCondLst>
                                  <p:childTnLst>
                                    <p:set>
                                      <p:cBhvr>
                                        <p:cTn id="12" dur="1" fill="hold">
                                          <p:stCondLst>
                                            <p:cond delay="0"/>
                                          </p:stCondLst>
                                        </p:cTn>
                                        <p:tgtEl>
                                          <p:spTgt spid="40"/>
                                        </p:tgtEl>
                                        <p:attrNameLst>
                                          <p:attrName>style.visibility</p:attrName>
                                        </p:attrNameLst>
                                      </p:cBhvr>
                                      <p:to>
                                        <p:strVal val="visible"/>
                                      </p:to>
                                    </p:set>
                                    <p:animEffect transition="in" filter="fade">
                                      <p:cBhvr>
                                        <p:cTn id="13" dur="500"/>
                                        <p:tgtEl>
                                          <p:spTgt spid="40"/>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72"/>
                                        </p:tgtEl>
                                        <p:attrNameLst>
                                          <p:attrName>style.visibility</p:attrName>
                                        </p:attrNameLst>
                                      </p:cBhvr>
                                      <p:to>
                                        <p:strVal val="visible"/>
                                      </p:to>
                                    </p:set>
                                    <p:animEffect transition="in" filter="fade">
                                      <p:cBhvr>
                                        <p:cTn id="16" dur="500"/>
                                        <p:tgtEl>
                                          <p:spTgt spid="72"/>
                                        </p:tgtEl>
                                      </p:cBhvr>
                                    </p:animEffect>
                                  </p:childTnLst>
                                </p:cTn>
                              </p:par>
                            </p:childTnLst>
                          </p:cTn>
                        </p:par>
                        <p:par>
                          <p:cTn id="17" fill="hold">
                            <p:stCondLst>
                              <p:cond delay="500"/>
                            </p:stCondLst>
                            <p:childTnLst>
                              <p:par>
                                <p:cTn id="18" presetID="22" presetClass="entr" presetSubtype="1" fill="hold" nodeType="after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wipe(up)">
                                      <p:cBhvr>
                                        <p:cTn id="20" dur="500"/>
                                        <p:tgtEl>
                                          <p:spTgt spid="9"/>
                                        </p:tgtEl>
                                      </p:cBhvr>
                                    </p:animEffect>
                                  </p:childTnLst>
                                </p:cTn>
                              </p:par>
                              <p:par>
                                <p:cTn id="21" presetID="22" presetClass="entr" presetSubtype="1" fill="hold" nodeType="withEffect">
                                  <p:stCondLst>
                                    <p:cond delay="0"/>
                                  </p:stCondLst>
                                  <p:childTnLst>
                                    <p:set>
                                      <p:cBhvr>
                                        <p:cTn id="22" dur="1" fill="hold">
                                          <p:stCondLst>
                                            <p:cond delay="0"/>
                                          </p:stCondLst>
                                        </p:cTn>
                                        <p:tgtEl>
                                          <p:spTgt spid="55"/>
                                        </p:tgtEl>
                                        <p:attrNameLst>
                                          <p:attrName>style.visibility</p:attrName>
                                        </p:attrNameLst>
                                      </p:cBhvr>
                                      <p:to>
                                        <p:strVal val="visible"/>
                                      </p:to>
                                    </p:set>
                                    <p:animEffect transition="in" filter="wipe(up)">
                                      <p:cBhvr>
                                        <p:cTn id="23" dur="500"/>
                                        <p:tgtEl>
                                          <p:spTgt spid="55"/>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mph" presetSubtype="0" nodeType="clickEffect">
                                  <p:stCondLst>
                                    <p:cond delay="0"/>
                                  </p:stCondLst>
                                  <p:childTnLst>
                                    <p:set>
                                      <p:cBhvr>
                                        <p:cTn id="27" dur="indefinite"/>
                                        <p:tgtEl>
                                          <p:spTgt spid="20"/>
                                        </p:tgtEl>
                                        <p:attrNameLst>
                                          <p:attrName>style.opacity</p:attrName>
                                        </p:attrNameLst>
                                      </p:cBhvr>
                                      <p:to>
                                        <p:strVal val="0.25"/>
                                      </p:to>
                                    </p:set>
                                    <p:animEffect filter="image" prLst="opacity: 0.25">
                                      <p:cBhvr rctx="IE">
                                        <p:cTn id="28" dur="indefinite"/>
                                        <p:tgtEl>
                                          <p:spTgt spid="20"/>
                                        </p:tgtEl>
                                      </p:cBhvr>
                                    </p:animEffect>
                                  </p:childTnLst>
                                </p:cTn>
                              </p:par>
                            </p:childTnLst>
                          </p:cTn>
                        </p:par>
                        <p:par>
                          <p:cTn id="29" fill="hold">
                            <p:stCondLst>
                              <p:cond delay="0"/>
                            </p:stCondLst>
                            <p:childTnLst>
                              <p:par>
                                <p:cTn id="30" presetID="26" presetClass="emph" presetSubtype="0" fill="hold" nodeType="afterEffect">
                                  <p:stCondLst>
                                    <p:cond delay="500"/>
                                  </p:stCondLst>
                                  <p:childTnLst>
                                    <p:animEffect transition="out" filter="fade">
                                      <p:cBhvr>
                                        <p:cTn id="31" dur="500" tmFilter="0, 0; .2, .5; .8, .5; 1, 0"/>
                                        <p:tgtEl>
                                          <p:spTgt spid="21"/>
                                        </p:tgtEl>
                                      </p:cBhvr>
                                    </p:animEffect>
                                    <p:animScale>
                                      <p:cBhvr>
                                        <p:cTn id="32" dur="250" autoRev="1" fill="hold"/>
                                        <p:tgtEl>
                                          <p:spTgt spid="21"/>
                                        </p:tgtEl>
                                      </p:cBhvr>
                                      <p:by x="105000" y="105000"/>
                                    </p:animScale>
                                  </p:childTnLst>
                                </p:cTn>
                              </p:par>
                            </p:childTnLst>
                          </p:cTn>
                        </p:par>
                        <p:par>
                          <p:cTn id="33" fill="hold">
                            <p:stCondLst>
                              <p:cond delay="1000"/>
                            </p:stCondLst>
                            <p:childTnLst>
                              <p:par>
                                <p:cTn id="34" presetID="26" presetClass="emph" presetSubtype="0" fill="hold" nodeType="afterEffect">
                                  <p:stCondLst>
                                    <p:cond delay="0"/>
                                  </p:stCondLst>
                                  <p:childTnLst>
                                    <p:animEffect transition="out" filter="fade">
                                      <p:cBhvr>
                                        <p:cTn id="35" dur="500" tmFilter="0, 0; .2, .5; .8, .5; 1, 0"/>
                                        <p:tgtEl>
                                          <p:spTgt spid="151"/>
                                        </p:tgtEl>
                                      </p:cBhvr>
                                    </p:animEffect>
                                    <p:animScale>
                                      <p:cBhvr>
                                        <p:cTn id="36" dur="250" autoRev="1" fill="hold"/>
                                        <p:tgtEl>
                                          <p:spTgt spid="151"/>
                                        </p:tgtEl>
                                      </p:cBhvr>
                                      <p:by x="105000" y="105000"/>
                                    </p:animScale>
                                  </p:childTnLst>
                                </p:cTn>
                              </p:par>
                            </p:childTnLst>
                          </p:cTn>
                        </p:par>
                        <p:par>
                          <p:cTn id="37" fill="hold">
                            <p:stCondLst>
                              <p:cond delay="1500"/>
                            </p:stCondLst>
                            <p:childTnLst>
                              <p:par>
                                <p:cTn id="38" presetID="22" presetClass="exit" presetSubtype="4" fill="hold" nodeType="afterEffect">
                                  <p:stCondLst>
                                    <p:cond delay="0"/>
                                  </p:stCondLst>
                                  <p:childTnLst>
                                    <p:animEffect transition="out" filter="wipe(down)">
                                      <p:cBhvr>
                                        <p:cTn id="39" dur="500"/>
                                        <p:tgtEl>
                                          <p:spTgt spid="9"/>
                                        </p:tgtEl>
                                      </p:cBhvr>
                                    </p:animEffect>
                                    <p:set>
                                      <p:cBhvr>
                                        <p:cTn id="40" dur="1" fill="hold">
                                          <p:stCondLst>
                                            <p:cond delay="499"/>
                                          </p:stCondLst>
                                        </p:cTn>
                                        <p:tgtEl>
                                          <p:spTgt spid="9"/>
                                        </p:tgtEl>
                                        <p:attrNameLst>
                                          <p:attrName>style.visibility</p:attrName>
                                        </p:attrNameLst>
                                      </p:cBhvr>
                                      <p:to>
                                        <p:strVal val="hidden"/>
                                      </p:to>
                                    </p:set>
                                  </p:childTnLst>
                                </p:cTn>
                              </p:par>
                            </p:childTnLst>
                          </p:cTn>
                        </p:par>
                        <p:par>
                          <p:cTn id="41" fill="hold">
                            <p:stCondLst>
                              <p:cond delay="2000"/>
                            </p:stCondLst>
                            <p:childTnLst>
                              <p:par>
                                <p:cTn id="42" presetID="42" presetClass="path" presetSubtype="0" accel="50000" decel="50000" fill="hold" nodeType="afterEffect">
                                  <p:stCondLst>
                                    <p:cond delay="0"/>
                                  </p:stCondLst>
                                  <p:childTnLst>
                                    <p:animMotion origin="layout" path="M -0.00082 1.01852E-6 L 0.14074 -0.04196 " pathEditMode="relative" rAng="0" ptsTypes="AA">
                                      <p:cBhvr>
                                        <p:cTn id="43" dur="2000" fill="hold"/>
                                        <p:tgtEl>
                                          <p:spTgt spid="40"/>
                                        </p:tgtEl>
                                        <p:attrNameLst>
                                          <p:attrName>ppt_x</p:attrName>
                                          <p:attrName>ppt_y</p:attrName>
                                        </p:attrNameLst>
                                      </p:cBhvr>
                                      <p:rCtr x="7078" y="-2112"/>
                                    </p:animMotion>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79"/>
                                        </p:tgtEl>
                                        <p:attrNameLst>
                                          <p:attrName>style.visibility</p:attrName>
                                        </p:attrNameLst>
                                      </p:cBhvr>
                                      <p:to>
                                        <p:strVal val="visible"/>
                                      </p:to>
                                    </p:set>
                                    <p:animEffect transition="in" filter="fade">
                                      <p:cBhvr>
                                        <p:cTn id="48" dur="500"/>
                                        <p:tgtEl>
                                          <p:spTgt spid="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60" grpId="0"/>
      <p:bldP spid="72" grpId="0" animBg="1"/>
      <p:bldP spid="7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036766-F410-428A-84C6-666A5A9165A3}"/>
              </a:ext>
            </a:extLst>
          </p:cNvPr>
          <p:cNvSpPr>
            <a:spLocks noGrp="1"/>
          </p:cNvSpPr>
          <p:nvPr>
            <p:ph type="title"/>
          </p:nvPr>
        </p:nvSpPr>
        <p:spPr/>
        <p:txBody>
          <a:bodyPr/>
          <a:lstStyle/>
          <a:p>
            <a:r>
              <a:rPr lang="en-US" dirty="0">
                <a:solidFill>
                  <a:srgbClr val="0067C5"/>
                </a:solidFill>
              </a:rPr>
              <a:t>Cloud Volumes ONTAP High Availability</a:t>
            </a:r>
            <a:r>
              <a:rPr lang="en-US" dirty="0"/>
              <a:t> in Multiple Availability Zones in </a:t>
            </a:r>
            <a:r>
              <a:rPr lang="en-US" dirty="0">
                <a:solidFill>
                  <a:srgbClr val="0067C5"/>
                </a:solidFill>
              </a:rPr>
              <a:t>AWS</a:t>
            </a:r>
            <a:endParaRPr lang="en-US" dirty="0">
              <a:solidFill>
                <a:srgbClr val="0067C5"/>
              </a:solidFill>
              <a:latin typeface="Arial" panose="020B0604020202020204" pitchFamily="34" charset="0"/>
            </a:endParaRPr>
          </a:p>
        </p:txBody>
      </p:sp>
      <p:sp>
        <p:nvSpPr>
          <p:cNvPr id="3" name="Content Placeholder 2">
            <a:extLst>
              <a:ext uri="{FF2B5EF4-FFF2-40B4-BE49-F238E27FC236}">
                <a16:creationId xmlns:a16="http://schemas.microsoft.com/office/drawing/2014/main" id="{6B158EDD-600D-4F29-A97E-A967580A9F5F}"/>
              </a:ext>
            </a:extLst>
          </p:cNvPr>
          <p:cNvSpPr>
            <a:spLocks noGrp="1"/>
          </p:cNvSpPr>
          <p:nvPr>
            <p:ph sz="quarter" idx="14"/>
          </p:nvPr>
        </p:nvSpPr>
        <p:spPr/>
        <p:txBody>
          <a:bodyPr anchor="ctr"/>
          <a:lstStyle/>
          <a:p>
            <a:r>
              <a:rPr lang="en-US" sz="1800" dirty="0"/>
              <a:t>High availability of your data is </a:t>
            </a:r>
            <a:r>
              <a:rPr lang="en-US" sz="1800" dirty="0">
                <a:solidFill>
                  <a:srgbClr val="000000"/>
                </a:solidFill>
              </a:rPr>
              <a:t>ensured</a:t>
            </a:r>
            <a:r>
              <a:rPr lang="en-US" sz="1800" dirty="0"/>
              <a:t> if a failure occurs:</a:t>
            </a:r>
          </a:p>
          <a:p>
            <a:pPr lvl="1"/>
            <a:r>
              <a:rPr lang="en-US" dirty="0"/>
              <a:t>An AZ failure</a:t>
            </a:r>
          </a:p>
          <a:p>
            <a:pPr lvl="1"/>
            <a:r>
              <a:rPr lang="en-US" dirty="0"/>
              <a:t>An instance that runs a </a:t>
            </a:r>
            <a:r>
              <a:rPr lang="en-US" dirty="0">
                <a:solidFill>
                  <a:srgbClr val="000000"/>
                </a:solidFill>
              </a:rPr>
              <a:t>Cloud Volumes ONTAP</a:t>
            </a:r>
            <a:r>
              <a:rPr lang="en-US" dirty="0"/>
              <a:t> node failure </a:t>
            </a:r>
          </a:p>
          <a:p>
            <a:r>
              <a:rPr lang="en-US" sz="1800" dirty="0"/>
              <a:t>Three floating IP addresses are required for NAS data access from within the </a:t>
            </a:r>
            <a:r>
              <a:rPr lang="en-US" sz="1800" dirty="0">
                <a:solidFill>
                  <a:srgbClr val="000000"/>
                </a:solidFill>
              </a:rPr>
              <a:t>VPC</a:t>
            </a:r>
            <a:r>
              <a:rPr lang="en-US" sz="1800" dirty="0"/>
              <a:t>. </a:t>
            </a:r>
          </a:p>
          <a:p>
            <a:pPr lvl="1"/>
            <a:r>
              <a:rPr lang="en-US" dirty="0"/>
              <a:t>Must be outside of the Classless Inter-Domain Routing (CIDR) blocks of all VPCs in the region </a:t>
            </a:r>
          </a:p>
          <a:p>
            <a:pPr lvl="1"/>
            <a:r>
              <a:rPr lang="en-US" dirty="0"/>
              <a:t>Can migrate between nodes when </a:t>
            </a:r>
            <a:r>
              <a:rPr lang="en-US" dirty="0">
                <a:solidFill>
                  <a:srgbClr val="000000"/>
                </a:solidFill>
              </a:rPr>
              <a:t>failures occur</a:t>
            </a:r>
            <a:endParaRPr lang="en-US" dirty="0">
              <a:solidFill>
                <a:srgbClr val="000000"/>
              </a:solidFill>
              <a:latin typeface="Arial" panose="020B0604020202020204" pitchFamily="34" charset="0"/>
            </a:endParaRPr>
          </a:p>
          <a:p>
            <a:pPr marL="347345" indent="-342900"/>
            <a:r>
              <a:rPr lang="en-US" sz="1800" dirty="0"/>
              <a:t>You provide the floating IP addresses to Cloud Manager when deploying </a:t>
            </a:r>
            <a:r>
              <a:rPr lang="en-US" sz="1800" dirty="0">
                <a:solidFill>
                  <a:srgbClr val="000000"/>
                </a:solidFill>
              </a:rPr>
              <a:t>Cloud Volumes ONTAP</a:t>
            </a:r>
            <a:r>
              <a:rPr lang="en-US" sz="1800" dirty="0"/>
              <a:t> high availability.</a:t>
            </a:r>
          </a:p>
          <a:p>
            <a:pPr marL="347345" indent="-342900"/>
            <a:r>
              <a:rPr lang="en-US" sz="1800" dirty="0"/>
              <a:t>No floating IP addresses are needed for HA nodes in the same AZ.</a:t>
            </a:r>
          </a:p>
        </p:txBody>
      </p:sp>
      <p:sp>
        <p:nvSpPr>
          <p:cNvPr id="4" name="Text Placeholder 3">
            <a:extLst>
              <a:ext uri="{FF2B5EF4-FFF2-40B4-BE49-F238E27FC236}">
                <a16:creationId xmlns:a16="http://schemas.microsoft.com/office/drawing/2014/main" id="{3FC2DD23-8BB4-4463-9335-105A7809DF39}"/>
              </a:ext>
            </a:extLst>
          </p:cNvPr>
          <p:cNvSpPr>
            <a:spLocks noGrp="1"/>
          </p:cNvSpPr>
          <p:nvPr>
            <p:ph type="body" idx="10"/>
          </p:nvPr>
        </p:nvSpPr>
        <p:spPr/>
        <p:txBody>
          <a:bodyPr/>
          <a:lstStyle/>
          <a:p>
            <a:r>
              <a:rPr lang="en-US" dirty="0"/>
              <a:t>Floating IP addresses</a:t>
            </a:r>
          </a:p>
        </p:txBody>
      </p:sp>
      <p:sp>
        <p:nvSpPr>
          <p:cNvPr id="5" name="Slide Number Placeholder 4">
            <a:extLst>
              <a:ext uri="{FF2B5EF4-FFF2-40B4-BE49-F238E27FC236}">
                <a16:creationId xmlns:a16="http://schemas.microsoft.com/office/drawing/2014/main" id="{AE95FD28-B825-4F48-A1FF-5915FB65B138}"/>
              </a:ext>
            </a:extLst>
          </p:cNvPr>
          <p:cNvSpPr>
            <a:spLocks noGrp="1"/>
          </p:cNvSpPr>
          <p:nvPr>
            <p:ph type="sldNum" sz="quarter" idx="4"/>
          </p:nvPr>
        </p:nvSpPr>
        <p:spPr/>
        <p:txBody>
          <a:bodyPr/>
          <a:lstStyle/>
          <a:p>
            <a:fld id="{92978B7E-5EBE-134C-B481-E4E8CA36F800}" type="slidenum">
              <a:rPr lang="en-US" smtClean="0"/>
              <a:pPr/>
              <a:t>8</a:t>
            </a:fld>
            <a:endParaRPr lang="en-US" dirty="0"/>
          </a:p>
        </p:txBody>
      </p:sp>
      <p:sp>
        <p:nvSpPr>
          <p:cNvPr id="6" name="Text Placeholder 5">
            <a:extLst>
              <a:ext uri="{FF2B5EF4-FFF2-40B4-BE49-F238E27FC236}">
                <a16:creationId xmlns:a16="http://schemas.microsoft.com/office/drawing/2014/main" id="{1BF024A4-4C7E-476B-AF0D-0D1FFB310D51}"/>
              </a:ext>
            </a:extLst>
          </p:cNvPr>
          <p:cNvSpPr>
            <a:spLocks noGrp="1"/>
          </p:cNvSpPr>
          <p:nvPr>
            <p:ph type="body" sz="quarter" idx="16"/>
          </p:nvPr>
        </p:nvSpPr>
        <p:spPr/>
        <p:txBody>
          <a:bodyPr/>
          <a:lstStyle/>
          <a:p>
            <a:endParaRPr lang="en-US" dirty="0"/>
          </a:p>
        </p:txBody>
      </p:sp>
      <p:sp>
        <p:nvSpPr>
          <p:cNvPr id="7" name="Footer Placeholder 6">
            <a:extLst>
              <a:ext uri="{FF2B5EF4-FFF2-40B4-BE49-F238E27FC236}">
                <a16:creationId xmlns:a16="http://schemas.microsoft.com/office/drawing/2014/main" id="{1C49BEC9-CF60-4189-91D7-8E8032CA0E57}"/>
              </a:ext>
            </a:extLst>
          </p:cNvPr>
          <p:cNvSpPr>
            <a:spLocks noGrp="1"/>
          </p:cNvSpPr>
          <p:nvPr>
            <p:ph type="ftr" sz="quarter" idx="3"/>
          </p:nvPr>
        </p:nvSpPr>
        <p:spPr/>
        <p:txBody>
          <a:bodyPr/>
          <a:lstStyle/>
          <a:p>
            <a:pPr>
              <a:defRPr/>
            </a:pPr>
            <a:r>
              <a:rPr lang="en-US"/>
              <a:t>© 2019 NetApp, Inc. All rights reserved. </a:t>
            </a:r>
            <a:endParaRPr lang="en-US" dirty="0"/>
          </a:p>
        </p:txBody>
      </p:sp>
    </p:spTree>
    <p:extLst>
      <p:ext uri="{BB962C8B-B14F-4D97-AF65-F5344CB8AC3E}">
        <p14:creationId xmlns:p14="http://schemas.microsoft.com/office/powerpoint/2010/main" val="13467913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375E8A-1B01-4AF3-A142-94F556B930D1}"/>
              </a:ext>
            </a:extLst>
          </p:cNvPr>
          <p:cNvSpPr>
            <a:spLocks noGrp="1"/>
          </p:cNvSpPr>
          <p:nvPr>
            <p:ph type="title"/>
          </p:nvPr>
        </p:nvSpPr>
        <p:spPr/>
        <p:txBody>
          <a:bodyPr/>
          <a:lstStyle/>
          <a:p>
            <a:r>
              <a:rPr lang="en-US" dirty="0"/>
              <a:t>Route Table </a:t>
            </a:r>
          </a:p>
        </p:txBody>
      </p:sp>
      <p:pic>
        <p:nvPicPr>
          <p:cNvPr id="8" name="Content Placeholder 7">
            <a:extLst>
              <a:ext uri="{FF2B5EF4-FFF2-40B4-BE49-F238E27FC236}">
                <a16:creationId xmlns:a16="http://schemas.microsoft.com/office/drawing/2014/main" id="{FB620092-ECD9-4D7B-A006-E26EEDD5DBC3}"/>
              </a:ext>
            </a:extLst>
          </p:cNvPr>
          <p:cNvPicPr>
            <a:picLocks noGrp="1" noChangeAspect="1"/>
          </p:cNvPicPr>
          <p:nvPr>
            <p:ph sz="quarter" idx="14"/>
          </p:nvPr>
        </p:nvPicPr>
        <p:blipFill>
          <a:blip r:embed="rId3"/>
          <a:stretch>
            <a:fillRect/>
          </a:stretch>
        </p:blipFill>
        <p:spPr>
          <a:xfrm>
            <a:off x="1798126" y="1289050"/>
            <a:ext cx="6154174" cy="3867150"/>
          </a:xfrm>
          <a:prstGeom prst="rect">
            <a:avLst/>
          </a:prstGeom>
          <a:ln>
            <a:solidFill>
              <a:schemeClr val="accent1"/>
            </a:solidFill>
          </a:ln>
        </p:spPr>
      </p:pic>
      <p:sp>
        <p:nvSpPr>
          <p:cNvPr id="11" name="Text Placeholder 10">
            <a:extLst>
              <a:ext uri="{FF2B5EF4-FFF2-40B4-BE49-F238E27FC236}">
                <a16:creationId xmlns:a16="http://schemas.microsoft.com/office/drawing/2014/main" id="{A5B55D38-FFF4-6742-AA57-DEB111F24B2A}"/>
              </a:ext>
            </a:extLst>
          </p:cNvPr>
          <p:cNvSpPr>
            <a:spLocks noGrp="1"/>
          </p:cNvSpPr>
          <p:nvPr>
            <p:ph type="body" idx="10"/>
          </p:nvPr>
        </p:nvSpPr>
        <p:spPr/>
        <p:txBody>
          <a:bodyPr/>
          <a:lstStyle/>
          <a:p>
            <a:endParaRPr lang="en-US"/>
          </a:p>
        </p:txBody>
      </p:sp>
      <p:sp>
        <p:nvSpPr>
          <p:cNvPr id="5" name="Slide Number Placeholder 4">
            <a:extLst>
              <a:ext uri="{FF2B5EF4-FFF2-40B4-BE49-F238E27FC236}">
                <a16:creationId xmlns:a16="http://schemas.microsoft.com/office/drawing/2014/main" id="{31C23776-C3FF-4984-BF3D-399C9E8BAF3C}"/>
              </a:ext>
            </a:extLst>
          </p:cNvPr>
          <p:cNvSpPr>
            <a:spLocks noGrp="1"/>
          </p:cNvSpPr>
          <p:nvPr>
            <p:ph type="sldNum" sz="quarter" idx="4"/>
          </p:nvPr>
        </p:nvSpPr>
        <p:spPr/>
        <p:txBody>
          <a:bodyPr/>
          <a:lstStyle/>
          <a:p>
            <a:fld id="{92978B7E-5EBE-134C-B481-E4E8CA36F800}" type="slidenum">
              <a:rPr lang="en-US" smtClean="0"/>
              <a:pPr/>
              <a:t>9</a:t>
            </a:fld>
            <a:endParaRPr lang="en-US" dirty="0"/>
          </a:p>
        </p:txBody>
      </p:sp>
      <p:sp>
        <p:nvSpPr>
          <p:cNvPr id="12" name="Text Placeholder 11">
            <a:extLst>
              <a:ext uri="{FF2B5EF4-FFF2-40B4-BE49-F238E27FC236}">
                <a16:creationId xmlns:a16="http://schemas.microsoft.com/office/drawing/2014/main" id="{98F58634-4CBA-6948-8BF9-855A21656911}"/>
              </a:ext>
            </a:extLst>
          </p:cNvPr>
          <p:cNvSpPr>
            <a:spLocks noGrp="1"/>
          </p:cNvSpPr>
          <p:nvPr>
            <p:ph type="body" sz="quarter" idx="16"/>
          </p:nvPr>
        </p:nvSpPr>
        <p:spPr/>
        <p:txBody>
          <a:bodyPr/>
          <a:lstStyle/>
          <a:p>
            <a:endParaRPr lang="en-US"/>
          </a:p>
        </p:txBody>
      </p:sp>
      <p:sp>
        <p:nvSpPr>
          <p:cNvPr id="7" name="Footer Placeholder 6">
            <a:extLst>
              <a:ext uri="{FF2B5EF4-FFF2-40B4-BE49-F238E27FC236}">
                <a16:creationId xmlns:a16="http://schemas.microsoft.com/office/drawing/2014/main" id="{5D6D34CC-0881-494B-B768-6BC2BEE31379}"/>
              </a:ext>
            </a:extLst>
          </p:cNvPr>
          <p:cNvSpPr>
            <a:spLocks noGrp="1"/>
          </p:cNvSpPr>
          <p:nvPr>
            <p:ph type="ftr" sz="quarter" idx="3"/>
          </p:nvPr>
        </p:nvSpPr>
        <p:spPr/>
        <p:txBody>
          <a:bodyPr/>
          <a:lstStyle/>
          <a:p>
            <a:pPr>
              <a:defRPr/>
            </a:pPr>
            <a:r>
              <a:rPr lang="en-US"/>
              <a:t>© 2019 NetApp, Inc. All rights reserved. </a:t>
            </a:r>
            <a:endParaRPr lang="en-US" dirty="0"/>
          </a:p>
        </p:txBody>
      </p:sp>
      <p:sp>
        <p:nvSpPr>
          <p:cNvPr id="3" name="Rectangle 2">
            <a:extLst>
              <a:ext uri="{FF2B5EF4-FFF2-40B4-BE49-F238E27FC236}">
                <a16:creationId xmlns:a16="http://schemas.microsoft.com/office/drawing/2014/main" id="{9B6AA8CE-179A-4166-B327-D639668809CB}"/>
              </a:ext>
            </a:extLst>
          </p:cNvPr>
          <p:cNvSpPr/>
          <p:nvPr/>
        </p:nvSpPr>
        <p:spPr>
          <a:xfrm>
            <a:off x="1798126" y="4289978"/>
            <a:ext cx="6154174" cy="643763"/>
          </a:xfrm>
          <a:prstGeom prst="rect">
            <a:avLst/>
          </a:prstGeom>
          <a:no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a:p>
        </p:txBody>
      </p:sp>
      <p:grpSp>
        <p:nvGrpSpPr>
          <p:cNvPr id="17" name="Group 16">
            <a:extLst>
              <a:ext uri="{FF2B5EF4-FFF2-40B4-BE49-F238E27FC236}">
                <a16:creationId xmlns:a16="http://schemas.microsoft.com/office/drawing/2014/main" id="{9EE03D97-CF0D-4442-903F-93619EEC2662}"/>
              </a:ext>
            </a:extLst>
          </p:cNvPr>
          <p:cNvGrpSpPr/>
          <p:nvPr/>
        </p:nvGrpSpPr>
        <p:grpSpPr>
          <a:xfrm>
            <a:off x="6318338" y="3922541"/>
            <a:ext cx="2351739" cy="1329452"/>
            <a:chOff x="6318338" y="3922541"/>
            <a:chExt cx="2351739" cy="1329452"/>
          </a:xfrm>
        </p:grpSpPr>
        <p:sp>
          <p:nvSpPr>
            <p:cNvPr id="16" name="Freeform 15">
              <a:extLst>
                <a:ext uri="{FF2B5EF4-FFF2-40B4-BE49-F238E27FC236}">
                  <a16:creationId xmlns:a16="http://schemas.microsoft.com/office/drawing/2014/main" id="{A1BAB576-6D56-4647-8E63-EE00672B58F8}"/>
                </a:ext>
              </a:extLst>
            </p:cNvPr>
            <p:cNvSpPr/>
            <p:nvPr/>
          </p:nvSpPr>
          <p:spPr>
            <a:xfrm rot="16200000">
              <a:off x="6829480" y="3411399"/>
              <a:ext cx="1329451" cy="2351736"/>
            </a:xfrm>
            <a:custGeom>
              <a:avLst/>
              <a:gdLst>
                <a:gd name="connsiteX0" fmla="*/ 1329451 w 1329451"/>
                <a:gd name="connsiteY0" fmla="*/ 209429 h 2351736"/>
                <a:gd name="connsiteX1" fmla="*/ 1329451 w 1329451"/>
                <a:gd name="connsiteY1" fmla="*/ 2351736 h 2351736"/>
                <a:gd name="connsiteX2" fmla="*/ 0 w 1329451"/>
                <a:gd name="connsiteY2" fmla="*/ 2351735 h 2351736"/>
                <a:gd name="connsiteX3" fmla="*/ 0 w 1329451"/>
                <a:gd name="connsiteY3" fmla="*/ 209429 h 2351736"/>
                <a:gd name="connsiteX4" fmla="*/ 536572 w 1329451"/>
                <a:gd name="connsiteY4" fmla="*/ 209429 h 2351736"/>
                <a:gd name="connsiteX5" fmla="*/ 658040 w 1329451"/>
                <a:gd name="connsiteY5" fmla="*/ 0 h 2351736"/>
                <a:gd name="connsiteX6" fmla="*/ 779509 w 1329451"/>
                <a:gd name="connsiteY6" fmla="*/ 209429 h 2351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29451" h="2351736">
                  <a:moveTo>
                    <a:pt x="1329451" y="209429"/>
                  </a:moveTo>
                  <a:lnTo>
                    <a:pt x="1329451" y="2351736"/>
                  </a:lnTo>
                  <a:lnTo>
                    <a:pt x="0" y="2351735"/>
                  </a:lnTo>
                  <a:lnTo>
                    <a:pt x="0" y="209429"/>
                  </a:lnTo>
                  <a:lnTo>
                    <a:pt x="536572" y="209429"/>
                  </a:lnTo>
                  <a:lnTo>
                    <a:pt x="658040" y="0"/>
                  </a:lnTo>
                  <a:lnTo>
                    <a:pt x="779509" y="209429"/>
                  </a:lnTo>
                  <a:close/>
                </a:path>
              </a:pathLst>
            </a:custGeom>
            <a:solidFill>
              <a:schemeClr val="tx1">
                <a:lumMod val="75000"/>
                <a:lumOff val="2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endParaRPr lang="en-US" dirty="0" err="1"/>
            </a:p>
          </p:txBody>
        </p:sp>
        <p:sp>
          <p:nvSpPr>
            <p:cNvPr id="9" name="Speech Bubble: Rectangle with Corners Rounded 8">
              <a:extLst>
                <a:ext uri="{FF2B5EF4-FFF2-40B4-BE49-F238E27FC236}">
                  <a16:creationId xmlns:a16="http://schemas.microsoft.com/office/drawing/2014/main" id="{BA75F033-D677-4D58-99A3-013EC4C081D5}"/>
                </a:ext>
              </a:extLst>
            </p:cNvPr>
            <p:cNvSpPr/>
            <p:nvPr/>
          </p:nvSpPr>
          <p:spPr>
            <a:xfrm>
              <a:off x="6527768" y="3935911"/>
              <a:ext cx="2142309" cy="1316082"/>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5000"/>
                </a:lnSpc>
              </a:pPr>
              <a:r>
                <a:rPr lang="en-US" sz="1400" dirty="0"/>
                <a:t>Route entries are automatically added or modified by using floating IPs.</a:t>
              </a:r>
            </a:p>
          </p:txBody>
        </p:sp>
      </p:grpSp>
    </p:spTree>
    <p:extLst>
      <p:ext uri="{BB962C8B-B14F-4D97-AF65-F5344CB8AC3E}">
        <p14:creationId xmlns:p14="http://schemas.microsoft.com/office/powerpoint/2010/main" val="1804954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theme/theme1.xml><?xml version="1.0" encoding="utf-8"?>
<a:theme xmlns:a="http://schemas.openxmlformats.org/drawingml/2006/main" name="NAU-WBT-corp">
  <a:themeElements>
    <a:clrScheme name="NetApp U">
      <a:dk1>
        <a:sysClr val="windowText" lastClr="000000"/>
      </a:dk1>
      <a:lt1>
        <a:sysClr val="window" lastClr="FFFFFF"/>
      </a:lt1>
      <a:dk2>
        <a:srgbClr val="8DC63F"/>
      </a:dk2>
      <a:lt2>
        <a:srgbClr val="9EA2A2"/>
      </a:lt2>
      <a:accent1>
        <a:srgbClr val="0067C5"/>
      </a:accent1>
      <a:accent2>
        <a:srgbClr val="00B0F0"/>
      </a:accent2>
      <a:accent3>
        <a:srgbClr val="F3D400"/>
      </a:accent3>
      <a:accent4>
        <a:srgbClr val="FF9E00"/>
      </a:accent4>
      <a:accent5>
        <a:srgbClr val="C60047"/>
      </a:accent5>
      <a:accent6>
        <a:srgbClr val="7B00C6"/>
      </a:accent6>
      <a:hlink>
        <a:srgbClr val="60AF46"/>
      </a:hlink>
      <a:folHlink>
        <a:srgbClr val="9EA2A2"/>
      </a:folHlink>
    </a:clrScheme>
    <a:fontScheme name="NetApp_Template">
      <a:majorFont>
        <a:latin typeface="Arial"/>
        <a:ea typeface=""/>
        <a:cs typeface=""/>
      </a:majorFont>
      <a:minorFont>
        <a:latin typeface="Arial"/>
        <a:ea typeface=""/>
        <a:cs typeface=""/>
      </a:minorFont>
    </a:fontScheme>
    <a:fmtScheme name="Pushpin">
      <a:fillStyleLst>
        <a:solidFill>
          <a:schemeClr val="phClr"/>
        </a:solidFill>
        <a:gradFill rotWithShape="1">
          <a:gsLst>
            <a:gs pos="0">
              <a:schemeClr val="phClr">
                <a:tint val="50000"/>
                <a:satMod val="180000"/>
                <a:lumMod val="100000"/>
              </a:schemeClr>
            </a:gs>
            <a:gs pos="40000">
              <a:schemeClr val="phClr">
                <a:tint val="60000"/>
                <a:satMod val="130000"/>
                <a:lumMod val="100000"/>
              </a:schemeClr>
            </a:gs>
            <a:gs pos="100000">
              <a:schemeClr val="phClr">
                <a:tint val="96000"/>
                <a:lumMod val="108000"/>
              </a:schemeClr>
            </a:gs>
          </a:gsLst>
          <a:lin ang="5400000" scaled="0"/>
        </a:gradFill>
        <a:gradFill rotWithShape="1">
          <a:gsLst>
            <a:gs pos="0">
              <a:schemeClr val="phClr"/>
            </a:gs>
            <a:gs pos="100000">
              <a:schemeClr val="phClr">
                <a:shade val="76000"/>
                <a:lumMod val="90000"/>
              </a:schemeClr>
            </a:gs>
          </a:gsLst>
          <a:lin ang="5400000" scaled="0"/>
        </a:gradFill>
      </a:fillStyleLst>
      <a:lnStyleLst>
        <a:ln w="9525" cap="flat" cmpd="sng" algn="ctr">
          <a:solidFill>
            <a:schemeClr val="phClr"/>
          </a:solidFill>
          <a:prstDash val="solid"/>
        </a:ln>
        <a:ln w="15875" cap="flat" cmpd="sng" algn="ctr">
          <a:solidFill>
            <a:schemeClr val="phClr">
              <a:shade val="80000"/>
              <a:lumMod val="90000"/>
            </a:schemeClr>
          </a:solidFill>
          <a:prstDash val="solid"/>
        </a:ln>
        <a:ln w="25400" cap="flat" cmpd="sng" algn="ctr">
          <a:solidFill>
            <a:schemeClr val="phClr"/>
          </a:solidFill>
          <a:prstDash val="solid"/>
        </a:ln>
      </a:lnStyleLst>
      <a:effectStyleLst>
        <a:effectStyle>
          <a:effectLst/>
        </a:effectStyle>
        <a:effectStyle>
          <a:effectLst>
            <a:outerShdw blurRad="38100" dist="38100" dir="4800000" sx="98000" sy="98000" rotWithShape="0">
              <a:srgbClr val="000000">
                <a:alpha val="32000"/>
              </a:srgbClr>
            </a:outerShdw>
          </a:effectLst>
        </a:effectStyle>
        <a:effectStyle>
          <a:effectLst>
            <a:outerShdw blurRad="38100" dist="38100" dir="4800000" sx="96000" sy="96000" rotWithShape="0">
              <a:srgbClr val="000000">
                <a:alpha val="40000"/>
              </a:srgbClr>
            </a:outerShdw>
          </a:effectLst>
          <a:scene3d>
            <a:camera prst="orthographicFront">
              <a:rot lat="0" lon="0" rev="0"/>
            </a:camera>
            <a:lightRig rig="threePt" dir="t">
              <a:rot lat="0" lon="0" rev="3240000"/>
            </a:lightRig>
          </a:scene3d>
          <a:sp3d>
            <a:bevelT w="28575" h="28575"/>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lnSpc>
            <a:spcPct val="95000"/>
          </a:lnSpc>
          <a:defRPr dirty="0" err="1" smtClean="0"/>
        </a:defPPr>
      </a:lstStyle>
      <a:style>
        <a:lnRef idx="2">
          <a:schemeClr val="accent1">
            <a:shade val="50000"/>
          </a:schemeClr>
        </a:lnRef>
        <a:fillRef idx="1">
          <a:schemeClr val="accent1"/>
        </a:fillRef>
        <a:effectRef idx="0">
          <a:schemeClr val="accent1"/>
        </a:effectRef>
        <a:fontRef idx="minor">
          <a:schemeClr val="lt1"/>
        </a:fontRef>
      </a:style>
    </a:spDef>
    <a:txDef>
      <a:spPr/>
      <a:bodyPr vert="horz" wrap="square" lIns="91440" tIns="45720" rIns="91440" bIns="45720" rtlCol="0" anchor="ctr">
        <a:noAutofit/>
      </a:bodyPr>
      <a:lstStyle>
        <a:defPPr marL="0" marR="0" indent="0" algn="l" defTabSz="914400" rtl="0" eaLnBrk="1" fontAlgn="auto" latinLnBrk="0" hangingPunct="1">
          <a:lnSpc>
            <a:spcPct val="95000"/>
          </a:lnSpc>
          <a:spcBef>
            <a:spcPts val="400"/>
          </a:spcBef>
          <a:spcAft>
            <a:spcPts val="200"/>
          </a:spcAft>
          <a:buClrTx/>
          <a:buSzTx/>
          <a:buFontTx/>
          <a:buNone/>
          <a:tabLst/>
          <a:defRPr kumimoji="0" sz="1800" b="0" i="0" u="none" strike="noStrike" kern="1200" cap="none" spc="0" normalizeH="0" baseline="0" noProof="0" dirty="0" err="1" smtClean="0">
            <a:ln>
              <a:noFill/>
            </a:ln>
            <a:solidFill>
              <a:sysClr val="windowText" lastClr="000000"/>
            </a:solidFill>
            <a:effectLst/>
            <a:uLnTx/>
            <a:uFillTx/>
            <a:latin typeface="+mn-lt"/>
          </a:defRPr>
        </a:defPPr>
      </a:lstStyle>
    </a:txDef>
  </a:objectDefaults>
  <a:extraClrSchemeLst/>
  <a:custClrLst>
    <a:custClr name="Custom Color 1">
      <a:srgbClr val="00C6A5"/>
    </a:custClr>
    <a:custClr name="Custom Color 2">
      <a:srgbClr val="ECECEC"/>
    </a:custClr>
    <a:custClr name="Custom Color 3">
      <a:srgbClr val="C8C9C7"/>
    </a:custClr>
    <a:custClr name="Custom Color 4">
      <a:srgbClr val="9EA2A2"/>
    </a:custClr>
    <a:custClr name="Custom Color 5">
      <a:srgbClr val="5B6770"/>
    </a:custClr>
    <a:custClr name="Custom Color 6">
      <a:srgbClr val="C8102E"/>
    </a:custClr>
  </a:custClrLst>
</a:theme>
</file>

<file path=ppt/theme/theme2.xml><?xml version="1.0" encoding="utf-8"?>
<a:theme xmlns:a="http://schemas.openxmlformats.org/drawingml/2006/main" name="Office Theme">
  <a:themeElements>
    <a:clrScheme name="NetApp">
      <a:dk1>
        <a:sysClr val="windowText" lastClr="000000"/>
      </a:dk1>
      <a:lt1>
        <a:sysClr val="window" lastClr="FFFFFF"/>
      </a:lt1>
      <a:dk2>
        <a:srgbClr val="8DC63F"/>
      </a:dk2>
      <a:lt2>
        <a:srgbClr val="9EA2A2"/>
      </a:lt2>
      <a:accent1>
        <a:srgbClr val="0067C5"/>
      </a:accent1>
      <a:accent2>
        <a:srgbClr val="00B0F0"/>
      </a:accent2>
      <a:accent3>
        <a:srgbClr val="F3D400"/>
      </a:accent3>
      <a:accent4>
        <a:srgbClr val="FF9E00"/>
      </a:accent4>
      <a:accent5>
        <a:srgbClr val="C60047"/>
      </a:accent5>
      <a:accent6>
        <a:srgbClr val="7B00C6"/>
      </a:accent6>
      <a:hlink>
        <a:srgbClr val="0067C5"/>
      </a:hlink>
      <a:folHlink>
        <a:srgbClr val="9EA2A2"/>
      </a:folHlink>
    </a:clrScheme>
    <a:fontScheme name="NetApp_2014">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NetApp_Template_ALL">
      <a:dk1>
        <a:sysClr val="windowText" lastClr="000000"/>
      </a:dk1>
      <a:lt1>
        <a:sysClr val="window" lastClr="FFFFFF"/>
      </a:lt1>
      <a:dk2>
        <a:srgbClr val="8DC63F"/>
      </a:dk2>
      <a:lt2>
        <a:srgbClr val="9EA2A2"/>
      </a:lt2>
      <a:accent1>
        <a:srgbClr val="0067C5"/>
      </a:accent1>
      <a:accent2>
        <a:srgbClr val="00B0F0"/>
      </a:accent2>
      <a:accent3>
        <a:srgbClr val="F8DB08"/>
      </a:accent3>
      <a:accent4>
        <a:srgbClr val="FF9E00"/>
      </a:accent4>
      <a:accent5>
        <a:srgbClr val="C60047"/>
      </a:accent5>
      <a:accent6>
        <a:srgbClr val="7B00C6"/>
      </a:accent6>
      <a:hlink>
        <a:srgbClr val="0067C5"/>
      </a:hlink>
      <a:folHlink>
        <a:srgbClr val="9EA2A2"/>
      </a:folHlink>
    </a:clrScheme>
    <a:fontScheme name="NetApp_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BFFC1938B099A4DA14A5BD4C7057448" ma:contentTypeVersion="15" ma:contentTypeDescription="Create a new document." ma:contentTypeScope="" ma:versionID="001703c336b34e0c7ca0e5fa56299459">
  <xsd:schema xmlns:xsd="http://www.w3.org/2001/XMLSchema" xmlns:xs="http://www.w3.org/2001/XMLSchema" xmlns:p="http://schemas.microsoft.com/office/2006/metadata/properties" xmlns:ns2="e2120b8e-56d0-4099-b133-3b221ecb0b0c" xmlns:ns3="59ed1f9d-8727-4551-b7a6-985ab6424a1d" targetNamespace="http://schemas.microsoft.com/office/2006/metadata/properties" ma:root="true" ma:fieldsID="3e229822303d79c35aeb1da0ec04475d" ns2:_="" ns3:_="">
    <xsd:import namespace="e2120b8e-56d0-4099-b133-3b221ecb0b0c"/>
    <xsd:import namespace="59ed1f9d-8727-4551-b7a6-985ab6424a1d"/>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EventHashCode" minOccurs="0"/>
                <xsd:element ref="ns2:MediaServiceGenerationTime" minOccurs="0"/>
                <xsd:element ref="ns2:MediaServiceAutoTags"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2120b8e-56d0-4099-b133-3b221ecb0b0c"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59ed1f9d-8727-4551-b7a6-985ab6424a1d" elementFormDefault="qualified">
    <xsd:import namespace="http://schemas.microsoft.com/office/2006/documentManagement/types"/>
    <xsd:import namespace="http://schemas.microsoft.com/office/infopath/2007/PartnerControls"/>
    <xsd:element name="SharedWithUsers" ma:index="10"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F2C0563-A840-4E53-8413-BF544222A3F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2120b8e-56d0-4099-b133-3b221ecb0b0c"/>
    <ds:schemaRef ds:uri="59ed1f9d-8727-4551-b7a6-985ab6424a1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9EF18CF-F0A3-4649-8445-E75FF044C8C0}">
  <ds:schemaRefs>
    <ds:schemaRef ds:uri="http://schemas.microsoft.com/sharepoint/v3/contenttype/forms"/>
  </ds:schemaRefs>
</ds:datastoreItem>
</file>

<file path=customXml/itemProps3.xml><?xml version="1.0" encoding="utf-8"?>
<ds:datastoreItem xmlns:ds="http://schemas.openxmlformats.org/officeDocument/2006/customXml" ds:itemID="{6C7C67A8-C65D-4FE1-870F-4B077E8D5987}">
  <ds:schemaRefs>
    <ds:schemaRef ds:uri="http://schemas.microsoft.com/office/2006/documentManagement/types"/>
    <ds:schemaRef ds:uri="http://schemas.microsoft.com/office/2006/metadata/properties"/>
    <ds:schemaRef ds:uri="http://purl.org/dc/elements/1.1/"/>
    <ds:schemaRef ds:uri="http://schemas.openxmlformats.org/package/2006/metadata/core-properties"/>
    <ds:schemaRef ds:uri="http://schemas.microsoft.com/office/infopath/2007/PartnerControls"/>
    <ds:schemaRef ds:uri="http://purl.org/dc/terms/"/>
    <ds:schemaRef ds:uri="59ed1f9d-8727-4551-b7a6-985ab6424a1d"/>
    <ds:schemaRef ds:uri="e2120b8e-56d0-4099-b133-3b221ecb0b0c"/>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8874</TotalTime>
  <Words>2338</Words>
  <Application>Microsoft Office PowerPoint</Application>
  <PresentationFormat>Custom</PresentationFormat>
  <Paragraphs>329</Paragraphs>
  <Slides>14</Slides>
  <Notes>14</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Wingdings</vt:lpstr>
      <vt:lpstr>Arial</vt:lpstr>
      <vt:lpstr>NAU-WBT-corp</vt:lpstr>
      <vt:lpstr>Module 7  NetApp Cloud Volumes ONTAP High Availability</vt:lpstr>
      <vt:lpstr>About This Module</vt:lpstr>
      <vt:lpstr>Why High Availability?</vt:lpstr>
      <vt:lpstr>Recovery Point Objective and Recovery Time Objective</vt:lpstr>
      <vt:lpstr>Cloud Volumes ONTAP HA Architecture for Single AZ</vt:lpstr>
      <vt:lpstr>High Availability with Synchronous Replication in multiple Availability Zones</vt:lpstr>
      <vt:lpstr>Cloud Volumes ONTAP HA Architecture for Multiple AZ</vt:lpstr>
      <vt:lpstr>Cloud Volumes ONTAP High Availability in Multiple Availability Zones in AWS</vt:lpstr>
      <vt:lpstr>Route Table </vt:lpstr>
      <vt:lpstr>Cloud Volumes ONTAP High Availability in Azure</vt:lpstr>
      <vt:lpstr>Fault Domain in Azure</vt:lpstr>
      <vt:lpstr>PowerPoint Presentation</vt:lpstr>
      <vt:lpstr>ACTION: Share Your Experiences</vt:lpstr>
      <vt:lpstr>Module Review</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7: NetApp Cloud Volumes ONTAP High Availability</dc:title>
  <dc:creator>Mark</dc:creator>
  <cp:lastModifiedBy>Santos, Allan</cp:lastModifiedBy>
  <cp:revision>108</cp:revision>
  <dcterms:modified xsi:type="dcterms:W3CDTF">2019-01-30T18:55:59Z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PowerLiteLastOptimized">
    <vt:lpwstr>7169963</vt:lpwstr>
  </property>
  <property fmtid="{D5CDD505-2E9C-101B-9397-08002B2CF9AE}" pid="3" name="NXPowerLiteSettings">
    <vt:lpwstr>F980073804F000</vt:lpwstr>
  </property>
  <property fmtid="{D5CDD505-2E9C-101B-9397-08002B2CF9AE}" pid="4" name="NXPowerLiteVersion">
    <vt:lpwstr>D5.0.2</vt:lpwstr>
  </property>
  <property fmtid="{D5CDD505-2E9C-101B-9397-08002B2CF9AE}" pid="5" name="ContentTypeId">
    <vt:lpwstr>0x010100BBFFC1938B099A4DA14A5BD4C7057448</vt:lpwstr>
  </property>
</Properties>
</file>